
<file path=[Content_Types].xml><?xml version="1.0" encoding="utf-8"?>
<Types xmlns="http://schemas.openxmlformats.org/package/2006/content-types">
  <Default Extension="jpeg" ContentType="image/jpeg"/>
  <Default Extension="wdp" ContentType="image/vnd.ms-photo"/>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384" r:id="rId3"/>
    <p:sldId id="259" r:id="rId4"/>
    <p:sldId id="309" r:id="rId6"/>
    <p:sldId id="261" r:id="rId7"/>
    <p:sldId id="263" r:id="rId8"/>
    <p:sldId id="385" r:id="rId9"/>
    <p:sldId id="387" r:id="rId10"/>
    <p:sldId id="386" r:id="rId11"/>
    <p:sldId id="388" r:id="rId12"/>
    <p:sldId id="389" r:id="rId13"/>
    <p:sldId id="390" r:id="rId14"/>
    <p:sldId id="391" r:id="rId15"/>
    <p:sldId id="394" r:id="rId16"/>
    <p:sldId id="392" r:id="rId17"/>
    <p:sldId id="393" r:id="rId18"/>
    <p:sldId id="395" r:id="rId19"/>
    <p:sldId id="396" r:id="rId20"/>
    <p:sldId id="397" r:id="rId21"/>
    <p:sldId id="398" r:id="rId22"/>
    <p:sldId id="399" r:id="rId23"/>
    <p:sldId id="403" r:id="rId24"/>
    <p:sldId id="400" r:id="rId25"/>
    <p:sldId id="401" r:id="rId26"/>
    <p:sldId id="297" r:id="rId27"/>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324B8A"/>
    <a:srgbClr val="4F80BD"/>
    <a:srgbClr val="2F5EB0"/>
    <a:srgbClr val="009899"/>
    <a:srgbClr val="2DD3C2"/>
    <a:srgbClr val="FF6300"/>
    <a:srgbClr val="F87A00"/>
    <a:srgbClr val="153943"/>
    <a:srgbClr val="235F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661" autoAdjust="0"/>
    <p:restoredTop sz="94660"/>
  </p:normalViewPr>
  <p:slideViewPr>
    <p:cSldViewPr showGuides="1">
      <p:cViewPr varScale="1">
        <p:scale>
          <a:sx n="79" d="100"/>
          <a:sy n="79" d="100"/>
        </p:scale>
        <p:origin x="-82" y="-144"/>
      </p:cViewPr>
      <p:guideLst>
        <p:guide orient="horz" pos="2234"/>
        <p:guide pos="379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4463379-9F64-4630-BF61-06A11BE86AD3}"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16CEBB1-29F6-4DD0-A20A-49F07B6D6B29}"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6CEBB1-29F6-4DD0-A20A-49F07B6D6B29}"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6CEBB1-29F6-4DD0-A20A-49F07B6D6B29}"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6CEBB1-29F6-4DD0-A20A-49F07B6D6B29}"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6CEBB1-29F6-4DD0-A20A-49F07B6D6B29}"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6CEBB1-29F6-4DD0-A20A-49F07B6D6B29}"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6CEBB1-29F6-4DD0-A20A-49F07B6D6B29}"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6CEBB1-29F6-4DD0-A20A-49F07B6D6B29}"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6CEBB1-29F6-4DD0-A20A-49F07B6D6B29}"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6CEBB1-29F6-4DD0-A20A-49F07B6D6B29}"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6CEBB1-29F6-4DD0-A20A-49F07B6D6B29}"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6CEBB1-29F6-4DD0-A20A-49F07B6D6B29}"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6CEBB1-29F6-4DD0-A20A-49F07B6D6B29}"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6CEBB1-29F6-4DD0-A20A-49F07B6D6B29}"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6CEBB1-29F6-4DD0-A20A-49F07B6D6B29}"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6CEBB1-29F6-4DD0-A20A-49F07B6D6B29}"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6CEBB1-29F6-4DD0-A20A-49F07B6D6B29}"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6CEBB1-29F6-4DD0-A20A-49F07B6D6B29}"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6CEBB1-29F6-4DD0-A20A-49F07B6D6B29}"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6CEBB1-29F6-4DD0-A20A-49F07B6D6B29}"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6CEBB1-29F6-4DD0-A20A-49F07B6D6B29}"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6CEBB1-29F6-4DD0-A20A-49F07B6D6B29}"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6CEBB1-29F6-4DD0-A20A-49F07B6D6B29}"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6CEBB1-29F6-4DD0-A20A-49F07B6D6B29}"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6"/>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E6A6F64-0D39-4B9C-A2F9-7A9DBA16547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E9075AC-DC2A-4E45-86D6-88AB8D4F5B0A}"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E6A6F64-0D39-4B9C-A2F9-7A9DBA16547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E9075AC-DC2A-4E45-86D6-88AB8D4F5B0A}"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5" y="4406901"/>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5"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8E6A6F64-0D39-4B9C-A2F9-7A9DBA16547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E9075AC-DC2A-4E45-86D6-88AB8D4F5B0A}"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1"/>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8233862" y="1600201"/>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E6A6F64-0D39-4B9C-A2F9-7A9DBA16547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E9075AC-DC2A-4E45-86D6-88AB8D4F5B0A}"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94980"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94980"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E6A6F64-0D39-4B9C-A2F9-7A9DBA165471}"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E9075AC-DC2A-4E45-86D6-88AB8D4F5B0A}"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E6A6F64-0D39-4B9C-A2F9-7A9DBA165471}"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E9075AC-DC2A-4E45-86D6-88AB8D4F5B0A}"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E6A6F64-0D39-4B9C-A2F9-7A9DBA165471}"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E9075AC-DC2A-4E45-86D6-88AB8D4F5B0A}"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59"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1"/>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09759" y="1435101"/>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8E6A6F64-0D39-4B9C-A2F9-7A9DBA16547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E9075AC-DC2A-4E45-86D6-88AB8D4F5B0A}"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0"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0"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0"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8E6A6F64-0D39-4B9C-A2F9-7A9DBA16547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E9075AC-DC2A-4E45-86D6-88AB8D4F5B0A}"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E6A6F64-0D39-4B9C-A2F9-7A9DBA16547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E9075AC-DC2A-4E45-86D6-88AB8D4F5B0A}"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2" y="274639"/>
            <a:ext cx="10776639"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E6A6F64-0D39-4B9C-A2F9-7A9DBA16547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E9075AC-DC2A-4E45-86D6-88AB8D4F5B0A}"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1"/>
            <a:ext cx="10975658" cy="4525963"/>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609759" y="6356351"/>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6A6F64-0D39-4B9C-A2F9-7A9DBA165471}" type="datetimeFigureOut">
              <a:rPr lang="zh-CN" altLang="en-US" smtClean="0"/>
            </a:fld>
            <a:endParaRPr lang="zh-CN" altLang="en-US"/>
          </a:p>
        </p:txBody>
      </p:sp>
      <p:sp>
        <p:nvSpPr>
          <p:cNvPr id="5" name="页脚占位符 4"/>
          <p:cNvSpPr>
            <a:spLocks noGrp="1"/>
          </p:cNvSpPr>
          <p:nvPr>
            <p:ph type="ftr" sz="quarter" idx="3"/>
          </p:nvPr>
        </p:nvSpPr>
        <p:spPr>
          <a:xfrm>
            <a:off x="4166685" y="6356351"/>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1"/>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9075AC-DC2A-4E45-86D6-88AB8D4F5B0A}"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hdphoto" Target="../media/hdphoto1.wdp"/><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7.xml"/><Relationship Id="rId2" Type="http://schemas.microsoft.com/office/2007/relationships/hdphoto" Target="../media/hdphoto2.wdp"/><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7.xml"/><Relationship Id="rId4" Type="http://schemas.openxmlformats.org/officeDocument/2006/relationships/image" Target="../media/image8.jpeg"/><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7.xml"/><Relationship Id="rId4" Type="http://schemas.openxmlformats.org/officeDocument/2006/relationships/image" Target="../media/image12.jpeg"/><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image" Target="../media/image13.jpe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7.xml"/><Relationship Id="rId2" Type="http://schemas.microsoft.com/office/2007/relationships/hdphoto" Target="../media/hdphoto2.wdp"/><Relationship Id="rId1"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image" Target="../media/image14.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7.xml"/><Relationship Id="rId2" Type="http://schemas.microsoft.com/office/2007/relationships/hdphoto" Target="../media/hdphoto2.wdp"/><Relationship Id="rId1" Type="http://schemas.openxmlformats.org/officeDocument/2006/relationships/image" Target="../media/image4.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7.xml"/><Relationship Id="rId2" Type="http://schemas.microsoft.com/office/2007/relationships/hdphoto" Target="../media/hdphoto2.wdp"/><Relationship Id="rId1" Type="http://schemas.openxmlformats.org/officeDocument/2006/relationships/image" Target="../media/image4.png"/></Relationships>
</file>

<file path=ppt/slides/_rels/slide21.xml.rels><?xml version="1.0" encoding="UTF-8" standalone="yes"?>
<Relationships xmlns="http://schemas.openxmlformats.org/package/2006/relationships"><Relationship Id="rId6" Type="http://schemas.openxmlformats.org/officeDocument/2006/relationships/notesSlide" Target="../notesSlides/notesSlide20.xml"/><Relationship Id="rId5" Type="http://schemas.openxmlformats.org/officeDocument/2006/relationships/slideLayout" Target="../slideLayouts/slideLayout7.xml"/><Relationship Id="rId4" Type="http://schemas.openxmlformats.org/officeDocument/2006/relationships/image" Target="../media/image18.jpeg"/><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notesSlide" Target="../notesSlides/notesSlide22.xml"/><Relationship Id="rId7" Type="http://schemas.openxmlformats.org/officeDocument/2006/relationships/slideLayout" Target="../slideLayouts/slideLayout7.xml"/><Relationship Id="rId6" Type="http://schemas.microsoft.com/office/2007/relationships/hdphoto" Target="../media/hdphoto5.wdp"/><Relationship Id="rId5" Type="http://schemas.openxmlformats.org/officeDocument/2006/relationships/image" Target="../media/image21.png"/><Relationship Id="rId4" Type="http://schemas.microsoft.com/office/2007/relationships/hdphoto" Target="../media/hdphoto4.wdp"/><Relationship Id="rId3" Type="http://schemas.openxmlformats.org/officeDocument/2006/relationships/image" Target="../media/image20.png"/><Relationship Id="rId2" Type="http://schemas.microsoft.com/office/2007/relationships/hdphoto" Target="../media/hdphoto3.wdp"/><Relationship Id="rId1" Type="http://schemas.openxmlformats.org/officeDocument/2006/relationships/image" Target="../media/image19.pn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7.xml"/><Relationship Id="rId2" Type="http://schemas.microsoft.com/office/2007/relationships/hdphoto" Target="../media/hdphoto2.wdp"/><Relationship Id="rId1"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3175" y="-15875"/>
            <a:ext cx="12188190" cy="442976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pic>
        <p:nvPicPr>
          <p:cNvPr id="2" name="图片 1" descr="258"/>
          <p:cNvPicPr>
            <a:picLocks noChangeAspect="1"/>
          </p:cNvPicPr>
          <p:nvPr/>
        </p:nvPicPr>
        <p:blipFill>
          <a:blip r:embed="rId1">
            <a:extLst>
              <a:ext uri="{BEBA8EAE-BF5A-486C-A8C5-ECC9F3942E4B}">
                <a14:imgProps xmlns:a14="http://schemas.microsoft.com/office/drawing/2010/main">
                  <a14:imgLayer r:embed="rId2">
                    <a14:imgEffect>
                      <a14:sharpenSoften amount="29000"/>
                    </a14:imgEffect>
                  </a14:imgLayer>
                </a14:imgProps>
              </a:ext>
            </a:extLst>
          </a:blip>
          <a:stretch>
            <a:fillRect/>
          </a:stretch>
        </p:blipFill>
        <p:spPr>
          <a:xfrm>
            <a:off x="416054" y="954405"/>
            <a:ext cx="11328400" cy="3459480"/>
          </a:xfrm>
          <a:prstGeom prst="rect">
            <a:avLst/>
          </a:prstGeom>
          <a:noFill/>
          <a:effectLst>
            <a:outerShdw blurRad="50800" dist="50800" dir="5400000" sx="1000" sy="1000" algn="ctr" rotWithShape="0">
              <a:srgbClr val="000000">
                <a:alpha val="99000"/>
              </a:srgbClr>
            </a:outerShdw>
            <a:reflection blurRad="6350" stA="52000" endA="300" endPos="35000" dir="5400000" sy="-100000" algn="bl" rotWithShape="0"/>
          </a:effectLst>
        </p:spPr>
      </p:pic>
      <p:sp>
        <p:nvSpPr>
          <p:cNvPr id="4" name="文本框 3"/>
          <p:cNvSpPr txBox="1"/>
          <p:nvPr/>
        </p:nvSpPr>
        <p:spPr>
          <a:xfrm>
            <a:off x="3213100" y="4636770"/>
            <a:ext cx="6051550" cy="922020"/>
          </a:xfrm>
          <a:prstGeom prst="rect">
            <a:avLst/>
          </a:prstGeom>
          <a:noFill/>
        </p:spPr>
        <p:txBody>
          <a:bodyPr wrap="square">
            <a:spAutoFit/>
          </a:bodyPr>
          <a:lstStyle/>
          <a:p>
            <a:pPr eaLnBrk="1" fontAlgn="auto" hangingPunct="1">
              <a:spcBef>
                <a:spcPts val="0"/>
              </a:spcBef>
              <a:spcAft>
                <a:spcPts val="0"/>
              </a:spcAft>
              <a:defRPr/>
            </a:pPr>
            <a:r>
              <a:rPr lang="zh-CN" altLang="en-US" sz="5400" b="1" spc="300" dirty="0" smtClean="0">
                <a:solidFill>
                  <a:schemeClr val="accent6">
                    <a:lumMod val="75000"/>
                  </a:schemeClr>
                </a:solidFill>
                <a:effectLst/>
                <a:latin typeface="微软雅黑" panose="020B0503020204020204" pitchFamily="34" charset="-122"/>
                <a:ea typeface="微软雅黑" panose="020B0503020204020204" pitchFamily="34" charset="-122"/>
              </a:rPr>
              <a:t>公司企业校园招聘</a:t>
            </a:r>
            <a:endParaRPr lang="zh-CN" altLang="en-US" sz="5400" b="1" spc="300" dirty="0" smtClean="0">
              <a:solidFill>
                <a:schemeClr val="accent6">
                  <a:lumMod val="75000"/>
                </a:schemeClr>
              </a:solidFill>
              <a:effectLst/>
              <a:latin typeface="微软雅黑" panose="020B0503020204020204" pitchFamily="34" charset="-122"/>
              <a:ea typeface="微软雅黑" panose="020B0503020204020204" pitchFamily="34" charset="-122"/>
            </a:endParaRPr>
          </a:p>
        </p:txBody>
      </p:sp>
      <p:sp>
        <p:nvSpPr>
          <p:cNvPr id="5" name="文本框 4"/>
          <p:cNvSpPr txBox="1"/>
          <p:nvPr/>
        </p:nvSpPr>
        <p:spPr>
          <a:xfrm>
            <a:off x="3046095" y="5572760"/>
            <a:ext cx="6385560" cy="398780"/>
          </a:xfrm>
          <a:prstGeom prst="rect">
            <a:avLst/>
          </a:prstGeom>
          <a:noFill/>
        </p:spPr>
        <p:txBody>
          <a:bodyPr wrap="square">
            <a:spAutoFit/>
          </a:bodyPr>
          <a:lstStyle/>
          <a:p>
            <a:pPr eaLnBrk="1" fontAlgn="auto" hangingPunct="1">
              <a:spcBef>
                <a:spcPts val="0"/>
              </a:spcBef>
              <a:spcAft>
                <a:spcPts val="0"/>
              </a:spcAft>
              <a:defRPr/>
            </a:pP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rPr>
              <a:t>适用于校园招聘、企业宣传、产品展示等主题PPT演讲</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4352925" y="6110605"/>
            <a:ext cx="1371600" cy="449580"/>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altLang="zh-CN" sz="1600" dirty="0">
                <a:solidFill>
                  <a:schemeClr val="bg1"/>
                </a:solidFill>
                <a:latin typeface="微软雅黑" panose="020B0503020204020204" pitchFamily="34" charset="-122"/>
                <a:ea typeface="微软雅黑" panose="020B0503020204020204" pitchFamily="34" charset="-122"/>
              </a:rPr>
              <a:t>2018.XX.XX</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6080254" y="6110850"/>
            <a:ext cx="1229405" cy="449632"/>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chemeClr val="accent6">
                    <a:lumMod val="50000"/>
                  </a:schemeClr>
                </a:solidFill>
                <a:latin typeface="微软雅黑" panose="020B0503020204020204" pitchFamily="34" charset="-122"/>
                <a:ea typeface="微软雅黑" panose="020B0503020204020204" pitchFamily="34" charset="-122"/>
              </a:rPr>
              <a:t>招聘企业</a:t>
            </a:r>
            <a:endParaRPr lang="zh-CN" altLang="en-US" sz="1600" dirty="0" smtClean="0">
              <a:solidFill>
                <a:schemeClr val="accent6">
                  <a:lumMod val="50000"/>
                </a:schemeClr>
              </a:solidFill>
              <a:latin typeface="微软雅黑" panose="020B0503020204020204" pitchFamily="34" charset="-122"/>
              <a:ea typeface="微软雅黑" panose="020B0503020204020204" pitchFamily="34" charset="-122"/>
            </a:endParaRPr>
          </a:p>
        </p:txBody>
      </p:sp>
      <p:sp>
        <p:nvSpPr>
          <p:cNvPr id="9" name="文本框 3"/>
          <p:cNvSpPr txBox="1"/>
          <p:nvPr/>
        </p:nvSpPr>
        <p:spPr>
          <a:xfrm>
            <a:off x="9264650" y="188640"/>
            <a:ext cx="2305545" cy="400110"/>
          </a:xfrm>
          <a:prstGeom prst="rect">
            <a:avLst/>
          </a:prstGeom>
          <a:noFill/>
        </p:spPr>
        <p:txBody>
          <a:bodyPr wrap="square">
            <a:spAutoFit/>
          </a:bodyPr>
          <a:lstStyle/>
          <a:p>
            <a:pPr eaLnBrk="1" fontAlgn="auto" hangingPunct="1">
              <a:spcBef>
                <a:spcPts val="0"/>
              </a:spcBef>
              <a:spcAft>
                <a:spcPts val="0"/>
              </a:spcAft>
              <a:defRPr/>
            </a:pPr>
            <a:r>
              <a:rPr lang="en-US" altLang="zh-CN" sz="2000" b="1" spc="300" dirty="0" smtClean="0">
                <a:solidFill>
                  <a:schemeClr val="bg1"/>
                </a:solidFill>
                <a:latin typeface="微软雅黑" panose="020B0503020204020204" pitchFamily="34" charset="-122"/>
                <a:ea typeface="微软雅黑" panose="020B0503020204020204" pitchFamily="34" charset="-122"/>
              </a:rPr>
              <a:t>LOGO</a:t>
            </a:r>
            <a:r>
              <a:rPr lang="zh-CN" altLang="en-US" sz="2000" spc="300" dirty="0" smtClean="0">
                <a:solidFill>
                  <a:schemeClr val="bg1"/>
                </a:solidFill>
                <a:latin typeface="微软雅黑" panose="020B0503020204020204" pitchFamily="34" charset="-122"/>
                <a:ea typeface="微软雅黑" panose="020B0503020204020204" pitchFamily="34" charset="-122"/>
              </a:rPr>
              <a:t>公司名称</a:t>
            </a:r>
            <a:endParaRPr lang="zh-CN" altLang="en-US" sz="2000" spc="300" dirty="0" smtClean="0">
              <a:solidFill>
                <a:schemeClr val="bg1"/>
              </a:solidFill>
              <a:effectLst/>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25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14" presetClass="entr" presetSubtype="1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childTnLst>
                          </p:cTn>
                        </p:par>
                        <p:par>
                          <p:cTn id="13" fill="hold">
                            <p:stCondLst>
                              <p:cond delay="125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grpId="0" nodeType="withEffect">
                                  <p:stCondLst>
                                    <p:cond delay="0"/>
                                  </p:stCondLst>
                                  <p:iterate type="lt">
                                    <p:tmPct val="10000"/>
                                  </p:iterate>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par>
                                <p:cTn id="24" presetID="22" presetClass="entr" presetSubtype="4" fill="hold"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down)">
                                      <p:cBhvr>
                                        <p:cTn id="26" dur="500"/>
                                        <p:tgtEl>
                                          <p:spTgt spid="5"/>
                                        </p:tgtEl>
                                      </p:cBhvr>
                                    </p:animEffect>
                                  </p:childTnLst>
                                </p:cTn>
                              </p:par>
                              <p:par>
                                <p:cTn id="27" presetID="42"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750"/>
                                        <p:tgtEl>
                                          <p:spTgt spid="7"/>
                                        </p:tgtEl>
                                      </p:cBhvr>
                                    </p:animEffect>
                                    <p:anim calcmode="lin" valueType="num">
                                      <p:cBhvr>
                                        <p:cTn id="30" dur="750" fill="hold"/>
                                        <p:tgtEl>
                                          <p:spTgt spid="7"/>
                                        </p:tgtEl>
                                        <p:attrNameLst>
                                          <p:attrName>ppt_x</p:attrName>
                                        </p:attrNameLst>
                                      </p:cBhvr>
                                      <p:tavLst>
                                        <p:tav tm="0">
                                          <p:val>
                                            <p:strVal val="#ppt_x"/>
                                          </p:val>
                                        </p:tav>
                                        <p:tav tm="100000">
                                          <p:val>
                                            <p:strVal val="#ppt_x"/>
                                          </p:val>
                                        </p:tav>
                                      </p:tavLst>
                                    </p:anim>
                                    <p:anim calcmode="lin" valueType="num">
                                      <p:cBhvr>
                                        <p:cTn id="31" dur="750" fill="hold"/>
                                        <p:tgtEl>
                                          <p:spTgt spid="7"/>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750"/>
                                        <p:tgtEl>
                                          <p:spTgt spid="8"/>
                                        </p:tgtEl>
                                      </p:cBhvr>
                                    </p:animEffect>
                                    <p:anim calcmode="lin" valueType="num">
                                      <p:cBhvr>
                                        <p:cTn id="35" dur="750" fill="hold"/>
                                        <p:tgtEl>
                                          <p:spTgt spid="8"/>
                                        </p:tgtEl>
                                        <p:attrNameLst>
                                          <p:attrName>ppt_x</p:attrName>
                                        </p:attrNameLst>
                                      </p:cBhvr>
                                      <p:tavLst>
                                        <p:tav tm="0">
                                          <p:val>
                                            <p:strVal val="#ppt_x"/>
                                          </p:val>
                                        </p:tav>
                                        <p:tav tm="100000">
                                          <p:val>
                                            <p:strVal val="#ppt_x"/>
                                          </p:val>
                                        </p:tav>
                                      </p:tavLst>
                                    </p:anim>
                                    <p:anim calcmode="lin" valueType="num">
                                      <p:cBhvr>
                                        <p:cTn id="36" dur="75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4" grpId="0"/>
      <p:bldP spid="7" grpId="0" bldLvl="0" animBg="1"/>
      <p:bldP spid="8" grpId="0" bldLvl="0" animBg="1"/>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6032" y="188640"/>
            <a:ext cx="12195175" cy="1728192"/>
          </a:xfrm>
          <a:prstGeom prst="rect">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6032" y="0"/>
            <a:ext cx="12224299" cy="1844824"/>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sp>
        <p:nvSpPr>
          <p:cNvPr id="9" name="圆角矩形 8"/>
          <p:cNvSpPr/>
          <p:nvPr/>
        </p:nvSpPr>
        <p:spPr>
          <a:xfrm>
            <a:off x="1849115" y="908720"/>
            <a:ext cx="3672408" cy="576064"/>
          </a:xfrm>
          <a:prstGeom prst="roundRect">
            <a:avLst>
              <a:gd name="adj" fmla="val 0"/>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 name="TextBox 9"/>
          <p:cNvSpPr txBox="1"/>
          <p:nvPr/>
        </p:nvSpPr>
        <p:spPr>
          <a:xfrm>
            <a:off x="1777107" y="961564"/>
            <a:ext cx="3744416" cy="523220"/>
          </a:xfrm>
          <a:prstGeom prst="rect">
            <a:avLst/>
          </a:prstGeom>
          <a:noFill/>
        </p:spPr>
        <p:txBody>
          <a:bodyPr wrap="square" rtlCol="0">
            <a:spAutoFit/>
          </a:bodyPr>
          <a:lstStyle/>
          <a:p>
            <a:pPr algn="ctr"/>
            <a:r>
              <a:rPr lang="zh-CN" altLang="en-US" sz="2800" b="1" dirty="0">
                <a:solidFill>
                  <a:schemeClr val="bg1"/>
                </a:solidFill>
                <a:latin typeface="微软雅黑" panose="020B0503020204020204" pitchFamily="34" charset="-122"/>
                <a:ea typeface="微软雅黑" panose="020B0503020204020204" pitchFamily="34" charset="-122"/>
              </a:rPr>
              <a:t>前言</a:t>
            </a:r>
            <a:r>
              <a:rPr lang="zh-CN" altLang="en-US" sz="2800" b="1" dirty="0" smtClean="0">
                <a:solidFill>
                  <a:schemeClr val="bg1"/>
                </a:solidFill>
                <a:latin typeface="微软雅黑" panose="020B0503020204020204" pitchFamily="34" charset="-122"/>
                <a:ea typeface="微软雅黑" panose="020B0503020204020204" pitchFamily="34" charset="-122"/>
              </a:rPr>
              <a:t> </a:t>
            </a:r>
            <a:r>
              <a:rPr lang="en-US" altLang="zh-CN" sz="2800" b="1" dirty="0" smtClean="0">
                <a:solidFill>
                  <a:schemeClr val="bg1"/>
                </a:solidFill>
                <a:latin typeface="微软雅黑" panose="020B0503020204020204" pitchFamily="34" charset="-122"/>
                <a:ea typeface="微软雅黑" panose="020B0503020204020204" pitchFamily="34" charset="-122"/>
              </a:rPr>
              <a:t>/ </a:t>
            </a:r>
            <a:r>
              <a:rPr lang="en-US" altLang="zh-CN" sz="2800" b="1" dirty="0" smtClean="0">
                <a:solidFill>
                  <a:schemeClr val="bg1"/>
                </a:solidFill>
                <a:latin typeface="Impact MT Std" pitchFamily="34" charset="0"/>
                <a:ea typeface="微软雅黑" panose="020B0503020204020204" pitchFamily="34" charset="-122"/>
              </a:rPr>
              <a:t>INTRODUCTION</a:t>
            </a:r>
            <a:endParaRPr lang="zh-CN" altLang="en-US" sz="2800" b="1" dirty="0">
              <a:solidFill>
                <a:schemeClr val="bg1"/>
              </a:solidFill>
              <a:latin typeface="Impact MT Std" pitchFamily="34" charset="0"/>
              <a:ea typeface="微软雅黑" panose="020B0503020204020204" pitchFamily="34" charset="-122"/>
            </a:endParaRPr>
          </a:p>
        </p:txBody>
      </p:sp>
      <p:sp>
        <p:nvSpPr>
          <p:cNvPr id="18" name="矩形 17"/>
          <p:cNvSpPr/>
          <p:nvPr/>
        </p:nvSpPr>
        <p:spPr>
          <a:xfrm flipH="1">
            <a:off x="-3" y="6525344"/>
            <a:ext cx="12195177" cy="360511"/>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sp>
        <p:nvSpPr>
          <p:cNvPr id="19" name="矩形 18"/>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10063737" y="6493142"/>
            <a:ext cx="1070600" cy="392242"/>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a:p>
        </p:txBody>
      </p:sp>
      <p:sp>
        <p:nvSpPr>
          <p:cNvPr id="22"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latin typeface="方正兰亭超细黑简体" panose="02000000000000000000" pitchFamily="2" charset="-122"/>
                <a:ea typeface="方正兰亭超细黑简体" panose="02000000000000000000" pitchFamily="2" charset="-122"/>
              </a:rPr>
              <a:t>０</a:t>
            </a:r>
            <a:r>
              <a:rPr lang="en-US" altLang="zh-CN" dirty="0">
                <a:latin typeface="方正兰亭超细黑简体" panose="02000000000000000000" pitchFamily="2" charset="-122"/>
                <a:ea typeface="方正兰亭超细黑简体" panose="02000000000000000000" pitchFamily="2" charset="-122"/>
              </a:rPr>
              <a:t>2</a:t>
            </a:r>
            <a:endParaRPr lang="zh-CN" dirty="0">
              <a:latin typeface="方正兰亭超细黑简体" panose="02000000000000000000" pitchFamily="2" charset="-122"/>
              <a:ea typeface="方正兰亭超细黑简体" panose="02000000000000000000" pitchFamily="2" charset="-122"/>
            </a:endParaRPr>
          </a:p>
        </p:txBody>
      </p:sp>
      <p:sp>
        <p:nvSpPr>
          <p:cNvPr id="16" name="TextBox 9"/>
          <p:cNvSpPr>
            <a:spLocks noChangeArrowheads="1"/>
          </p:cNvSpPr>
          <p:nvPr/>
        </p:nvSpPr>
        <p:spPr bwMode="auto">
          <a:xfrm>
            <a:off x="1879060" y="2778921"/>
            <a:ext cx="8461177" cy="3164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hangingPunct="1">
              <a:lnSpc>
                <a:spcPts val="2200"/>
              </a:lnSpc>
              <a:spcAft>
                <a:spcPts val="1200"/>
              </a:spcAft>
            </a:pPr>
            <a:r>
              <a:rPr lang="zh-CN" altLang="en-US" sz="2400" b="1"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eaLnBrk="1" hangingPunct="1">
              <a:lnSpc>
                <a:spcPts val="2200"/>
              </a:lnSpc>
              <a:spcAft>
                <a:spcPts val="1200"/>
              </a:spcAft>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340600" y="693420"/>
            <a:ext cx="2861310" cy="190754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Effect transition="in" filter="wheel(1)">
                                      <p:cBhvr>
                                        <p:cTn id="7" dur="2000"/>
                                        <p:tgtEl>
                                          <p:spTgt spid="9"/>
                                        </p:tgtEl>
                                      </p:cBhvr>
                                    </p:animEffect>
                                  </p:childTnLst>
                                </p:cTn>
                              </p:par>
                              <p:par>
                                <p:cTn id="8" presetID="41" presetClass="entr" presetSubtype="0" fill="hold" grpId="0" nodeType="withEffect">
                                  <p:stCondLst>
                                    <p:cond delay="500"/>
                                  </p:stCondLst>
                                  <p:iterate type="lt">
                                    <p:tmPct val="10000"/>
                                  </p:iterate>
                                  <p:childTnLst>
                                    <p:set>
                                      <p:cBhvr>
                                        <p:cTn id="9" dur="1" fill="hold">
                                          <p:stCondLst>
                                            <p:cond delay="0"/>
                                          </p:stCondLst>
                                        </p:cTn>
                                        <p:tgtEl>
                                          <p:spTgt spid="10"/>
                                        </p:tgtEl>
                                        <p:attrNameLst>
                                          <p:attrName>style.visibility</p:attrName>
                                        </p:attrNameLst>
                                      </p:cBhvr>
                                      <p:to>
                                        <p:strVal val="visible"/>
                                      </p:to>
                                    </p:set>
                                    <p:anim calcmode="lin" valueType="num">
                                      <p:cBhvr>
                                        <p:cTn id="10"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11" dur="500" fill="hold"/>
                                        <p:tgtEl>
                                          <p:spTgt spid="10"/>
                                        </p:tgtEl>
                                        <p:attrNameLst>
                                          <p:attrName>ppt_y</p:attrName>
                                        </p:attrNameLst>
                                      </p:cBhvr>
                                      <p:tavLst>
                                        <p:tav tm="0">
                                          <p:val>
                                            <p:strVal val="#ppt_y"/>
                                          </p:val>
                                        </p:tav>
                                        <p:tav tm="100000">
                                          <p:val>
                                            <p:strVal val="#ppt_y"/>
                                          </p:val>
                                        </p:tav>
                                      </p:tavLst>
                                    </p:anim>
                                    <p:anim calcmode="lin" valueType="num">
                                      <p:cBhvr>
                                        <p:cTn id="12"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3"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4" dur="500" tmFilter="0,0; .5, 1; 1, 1"/>
                                        <p:tgtEl>
                                          <p:spTgt spid="10"/>
                                        </p:tgtEl>
                                      </p:cBhvr>
                                    </p:animEffect>
                                  </p:childTnLst>
                                </p:cTn>
                              </p:par>
                            </p:childTnLst>
                          </p:cTn>
                        </p:par>
                        <p:par>
                          <p:cTn id="15" fill="hold">
                            <p:stCondLst>
                              <p:cond delay="2000"/>
                            </p:stCondLst>
                            <p:childTnLst>
                              <p:par>
                                <p:cTn id="16" presetID="14" presetClass="entr" presetSubtype="1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randombar(horizontal)">
                                      <p:cBhvr>
                                        <p:cTn id="18" dur="1000"/>
                                        <p:tgtEl>
                                          <p:spTgt spid="16"/>
                                        </p:tgtEl>
                                      </p:cBhvr>
                                    </p:animEffect>
                                  </p:childTnLst>
                                </p:cTn>
                              </p:par>
                            </p:childTnLst>
                          </p:cTn>
                        </p:par>
                        <p:par>
                          <p:cTn id="19" fill="hold">
                            <p:stCondLst>
                              <p:cond delay="3000"/>
                            </p:stCondLst>
                            <p:childTnLst>
                              <p:par>
                                <p:cTn id="20" presetID="18" presetClass="entr" presetSubtype="6"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strips(downRight)">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 name="11db8afe-d61b-42ca-a7ee-f188d537d057"/>
          <p:cNvGrpSpPr>
            <a:grpSpLocks noChangeAspect="1"/>
          </p:cNvGrpSpPr>
          <p:nvPr/>
        </p:nvGrpSpPr>
        <p:grpSpPr>
          <a:xfrm>
            <a:off x="1489075" y="-363127"/>
            <a:ext cx="9017002" cy="5734998"/>
            <a:chOff x="1489075" y="-363127"/>
            <a:chExt cx="9017001" cy="5734997"/>
          </a:xfrm>
        </p:grpSpPr>
        <p:sp>
          <p:nvSpPr>
            <p:cNvPr id="90" name="Freeform: Shape 3"/>
            <p:cNvSpPr/>
            <p:nvPr/>
          </p:nvSpPr>
          <p:spPr bwMode="auto">
            <a:xfrm>
              <a:off x="2922998" y="-363127"/>
              <a:ext cx="6346004" cy="3173002"/>
            </a:xfrm>
            <a:custGeom>
              <a:avLst/>
              <a:gdLst>
                <a:gd name="connsiteX0" fmla="*/ 0 w 1800200"/>
                <a:gd name="connsiteY0" fmla="*/ 0 h 900100"/>
                <a:gd name="connsiteX1" fmla="*/ 1800200 w 1800200"/>
                <a:gd name="connsiteY1" fmla="*/ 0 h 900100"/>
                <a:gd name="connsiteX2" fmla="*/ 900100 w 1800200"/>
                <a:gd name="connsiteY2" fmla="*/ 900100 h 900100"/>
                <a:gd name="connsiteX3" fmla="*/ 0 w 1800200"/>
                <a:gd name="connsiteY3" fmla="*/ 0 h 900100"/>
              </a:gdLst>
              <a:ahLst/>
              <a:cxnLst>
                <a:cxn ang="0">
                  <a:pos x="connsiteX0" y="connsiteY0"/>
                </a:cxn>
                <a:cxn ang="0">
                  <a:pos x="connsiteX1" y="connsiteY1"/>
                </a:cxn>
                <a:cxn ang="0">
                  <a:pos x="connsiteX2" y="connsiteY2"/>
                </a:cxn>
                <a:cxn ang="0">
                  <a:pos x="connsiteX3" y="connsiteY3"/>
                </a:cxn>
              </a:cxnLst>
              <a:rect l="l" t="t" r="r" b="b"/>
              <a:pathLst>
                <a:path w="1800200" h="900100">
                  <a:moveTo>
                    <a:pt x="0" y="0"/>
                  </a:moveTo>
                  <a:lnTo>
                    <a:pt x="1800200" y="0"/>
                  </a:lnTo>
                  <a:cubicBezTo>
                    <a:pt x="1800200" y="497112"/>
                    <a:pt x="1397212" y="900100"/>
                    <a:pt x="900100" y="900100"/>
                  </a:cubicBezTo>
                  <a:cubicBezTo>
                    <a:pt x="402988" y="900100"/>
                    <a:pt x="0" y="497112"/>
                    <a:pt x="0" y="0"/>
                  </a:cubicBezTo>
                  <a:close/>
                </a:path>
              </a:pathLst>
            </a:custGeom>
            <a:solidFill>
              <a:schemeClr val="accent6">
                <a:lumMod val="20000"/>
                <a:lumOff val="80000"/>
                <a:alpha val="61000"/>
              </a:schemeClr>
            </a:solidFill>
            <a:ln w="3175">
              <a:noFill/>
              <a:round/>
            </a:ln>
          </p:spPr>
          <p:txBody>
            <a:bodyPr anchor="ctr"/>
            <a:lstStyle/>
            <a:p>
              <a:pPr algn="ctr"/>
            </a:p>
          </p:txBody>
        </p:sp>
        <p:sp>
          <p:nvSpPr>
            <p:cNvPr id="91" name="Freeform: Shape 4"/>
            <p:cNvSpPr/>
            <p:nvPr/>
          </p:nvSpPr>
          <p:spPr bwMode="auto">
            <a:xfrm>
              <a:off x="3619624" y="-63388"/>
              <a:ext cx="4952752" cy="2476376"/>
            </a:xfrm>
            <a:custGeom>
              <a:avLst/>
              <a:gdLst>
                <a:gd name="connsiteX0" fmla="*/ 0 w 1800200"/>
                <a:gd name="connsiteY0" fmla="*/ 0 h 900100"/>
                <a:gd name="connsiteX1" fmla="*/ 1800200 w 1800200"/>
                <a:gd name="connsiteY1" fmla="*/ 0 h 900100"/>
                <a:gd name="connsiteX2" fmla="*/ 900100 w 1800200"/>
                <a:gd name="connsiteY2" fmla="*/ 900100 h 900100"/>
                <a:gd name="connsiteX3" fmla="*/ 0 w 1800200"/>
                <a:gd name="connsiteY3" fmla="*/ 0 h 900100"/>
              </a:gdLst>
              <a:ahLst/>
              <a:cxnLst>
                <a:cxn ang="0">
                  <a:pos x="connsiteX0" y="connsiteY0"/>
                </a:cxn>
                <a:cxn ang="0">
                  <a:pos x="connsiteX1" y="connsiteY1"/>
                </a:cxn>
                <a:cxn ang="0">
                  <a:pos x="connsiteX2" y="connsiteY2"/>
                </a:cxn>
                <a:cxn ang="0">
                  <a:pos x="connsiteX3" y="connsiteY3"/>
                </a:cxn>
              </a:cxnLst>
              <a:rect l="l" t="t" r="r" b="b"/>
              <a:pathLst>
                <a:path w="1800200" h="900100">
                  <a:moveTo>
                    <a:pt x="0" y="0"/>
                  </a:moveTo>
                  <a:lnTo>
                    <a:pt x="1800200" y="0"/>
                  </a:lnTo>
                  <a:cubicBezTo>
                    <a:pt x="1800200" y="497112"/>
                    <a:pt x="1397212" y="900100"/>
                    <a:pt x="900100" y="900100"/>
                  </a:cubicBezTo>
                  <a:cubicBezTo>
                    <a:pt x="402988" y="900100"/>
                    <a:pt x="0" y="497112"/>
                    <a:pt x="0" y="0"/>
                  </a:cubicBezTo>
                  <a:close/>
                </a:path>
              </a:pathLst>
            </a:custGeom>
            <a:solidFill>
              <a:schemeClr val="accent6">
                <a:lumMod val="40000"/>
                <a:lumOff val="60000"/>
              </a:schemeClr>
            </a:solidFill>
            <a:ln w="3175">
              <a:noFill/>
              <a:round/>
            </a:ln>
          </p:spPr>
          <p:txBody>
            <a:bodyPr anchor="ctr"/>
            <a:lstStyle/>
            <a:p>
              <a:pPr algn="ctr"/>
            </a:p>
          </p:txBody>
        </p:sp>
        <p:sp>
          <p:nvSpPr>
            <p:cNvPr id="92" name="Freeform: Shape 5"/>
            <p:cNvSpPr/>
            <p:nvPr/>
          </p:nvSpPr>
          <p:spPr bwMode="auto">
            <a:xfrm>
              <a:off x="3827748" y="-63388"/>
              <a:ext cx="4536504" cy="2268252"/>
            </a:xfrm>
            <a:custGeom>
              <a:avLst/>
              <a:gdLst>
                <a:gd name="connsiteX0" fmla="*/ 0 w 1800200"/>
                <a:gd name="connsiteY0" fmla="*/ 0 h 900100"/>
                <a:gd name="connsiteX1" fmla="*/ 1800200 w 1800200"/>
                <a:gd name="connsiteY1" fmla="*/ 0 h 900100"/>
                <a:gd name="connsiteX2" fmla="*/ 900100 w 1800200"/>
                <a:gd name="connsiteY2" fmla="*/ 900100 h 900100"/>
                <a:gd name="connsiteX3" fmla="*/ 0 w 1800200"/>
                <a:gd name="connsiteY3" fmla="*/ 0 h 900100"/>
              </a:gdLst>
              <a:ahLst/>
              <a:cxnLst>
                <a:cxn ang="0">
                  <a:pos x="connsiteX0" y="connsiteY0"/>
                </a:cxn>
                <a:cxn ang="0">
                  <a:pos x="connsiteX1" y="connsiteY1"/>
                </a:cxn>
                <a:cxn ang="0">
                  <a:pos x="connsiteX2" y="connsiteY2"/>
                </a:cxn>
                <a:cxn ang="0">
                  <a:pos x="connsiteX3" y="connsiteY3"/>
                </a:cxn>
              </a:cxnLst>
              <a:rect l="l" t="t" r="r" b="b"/>
              <a:pathLst>
                <a:path w="1800200" h="900100">
                  <a:moveTo>
                    <a:pt x="0" y="0"/>
                  </a:moveTo>
                  <a:lnTo>
                    <a:pt x="1800200" y="0"/>
                  </a:lnTo>
                  <a:cubicBezTo>
                    <a:pt x="1800200" y="497112"/>
                    <a:pt x="1397212" y="900100"/>
                    <a:pt x="900100" y="900100"/>
                  </a:cubicBezTo>
                  <a:cubicBezTo>
                    <a:pt x="402988" y="900100"/>
                    <a:pt x="0" y="497112"/>
                    <a:pt x="0" y="0"/>
                  </a:cubicBezTo>
                  <a:close/>
                </a:path>
              </a:pathLst>
            </a:custGeom>
          </p:spPr>
          <p:style>
            <a:lnRef idx="1">
              <a:schemeClr val="accent6"/>
            </a:lnRef>
            <a:fillRef idx="3">
              <a:schemeClr val="accent6"/>
            </a:fillRef>
            <a:effectRef idx="2">
              <a:schemeClr val="accent6"/>
            </a:effectRef>
            <a:fontRef idx="minor">
              <a:schemeClr val="lt1"/>
            </a:fontRef>
          </p:style>
          <p:txBody>
            <a:bodyPr anchor="ctr"/>
            <a:lstStyle/>
            <a:p>
              <a:pPr algn="ctr"/>
              <a:endParaRPr dirty="0">
                <a:latin typeface="微软雅黑" panose="020B0503020204020204" pitchFamily="34" charset="-122"/>
                <a:ea typeface="微软雅黑" panose="020B0503020204020204" pitchFamily="34" charset="-122"/>
              </a:endParaRPr>
            </a:p>
          </p:txBody>
        </p:sp>
        <p:grpSp>
          <p:nvGrpSpPr>
            <p:cNvPr id="93" name="Group 6"/>
            <p:cNvGrpSpPr/>
            <p:nvPr/>
          </p:nvGrpSpPr>
          <p:grpSpPr>
            <a:xfrm>
              <a:off x="5195900" y="573080"/>
              <a:ext cx="1800200" cy="995317"/>
              <a:chOff x="1163452" y="3501008"/>
              <a:chExt cx="1800200" cy="995317"/>
            </a:xfrm>
          </p:grpSpPr>
          <p:sp>
            <p:nvSpPr>
              <p:cNvPr id="154" name="TextBox 7"/>
              <p:cNvSpPr txBox="1"/>
              <p:nvPr/>
            </p:nvSpPr>
            <p:spPr>
              <a:xfrm>
                <a:off x="1163452" y="4257092"/>
                <a:ext cx="1800200" cy="239233"/>
              </a:xfrm>
              <a:prstGeom prst="rect">
                <a:avLst/>
              </a:prstGeom>
              <a:noFill/>
            </p:spPr>
            <p:txBody>
              <a:bodyPr wrap="square" lIns="0" tIns="0" rIns="0" bIns="0" anchor="ctr">
                <a:noAutofit/>
              </a:bodyPr>
              <a:lstStyle/>
              <a:p>
                <a:pPr algn="dist"/>
                <a:r>
                  <a:rPr lang="en-US" altLang="zh-CN" sz="2000">
                    <a:solidFill>
                      <a:schemeClr val="bg1"/>
                    </a:solidFill>
                    <a:latin typeface="微软雅黑" panose="020B0503020204020204" pitchFamily="34" charset="-122"/>
                    <a:ea typeface="微软雅黑" panose="020B0503020204020204" pitchFamily="34" charset="-122"/>
                  </a:rPr>
                  <a:t>CONTENTS</a:t>
                </a:r>
                <a:endParaRPr lang="en-US" altLang="zh-CN" sz="2000">
                  <a:solidFill>
                    <a:schemeClr val="bg1"/>
                  </a:solidFill>
                  <a:latin typeface="微软雅黑" panose="020B0503020204020204" pitchFamily="34" charset="-122"/>
                  <a:ea typeface="微软雅黑" panose="020B0503020204020204" pitchFamily="34" charset="-122"/>
                </a:endParaRPr>
              </a:p>
            </p:txBody>
          </p:sp>
          <p:sp>
            <p:nvSpPr>
              <p:cNvPr id="155" name="TextBox 8"/>
              <p:cNvSpPr txBox="1"/>
              <p:nvPr/>
            </p:nvSpPr>
            <p:spPr>
              <a:xfrm>
                <a:off x="1415480" y="3501008"/>
                <a:ext cx="1296144" cy="615553"/>
              </a:xfrm>
              <a:prstGeom prst="rect">
                <a:avLst/>
              </a:prstGeom>
              <a:noFill/>
            </p:spPr>
            <p:txBody>
              <a:bodyPr wrap="square" lIns="0" tIns="0" rIns="0" bIns="0">
                <a:normAutofit lnSpcReduction="10000"/>
              </a:bodyPr>
              <a:lstStyle/>
              <a:p>
                <a:pPr algn="dist"/>
                <a:r>
                  <a:rPr lang="zh-CN" altLang="en-US" sz="4400" b="1" dirty="0">
                    <a:solidFill>
                      <a:schemeClr val="bg1"/>
                    </a:solidFill>
                    <a:latin typeface="微软雅黑" panose="020B0503020204020204" pitchFamily="34" charset="-122"/>
                    <a:ea typeface="微软雅黑" panose="020B0503020204020204" pitchFamily="34" charset="-122"/>
                  </a:rPr>
                  <a:t>目录</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grpSp>
        <p:grpSp>
          <p:nvGrpSpPr>
            <p:cNvPr id="94" name="Group 1"/>
            <p:cNvGrpSpPr/>
            <p:nvPr/>
          </p:nvGrpSpPr>
          <p:grpSpPr>
            <a:xfrm>
              <a:off x="1489075" y="1963312"/>
              <a:ext cx="9017001" cy="3408558"/>
              <a:chOff x="910359" y="1753653"/>
              <a:chExt cx="10146671" cy="3835587"/>
            </a:xfrm>
          </p:grpSpPr>
          <p:grpSp>
            <p:nvGrpSpPr>
              <p:cNvPr id="95" name="Group 64"/>
              <p:cNvGrpSpPr/>
              <p:nvPr/>
            </p:nvGrpSpPr>
            <p:grpSpPr>
              <a:xfrm>
                <a:off x="7128853" y="3253330"/>
                <a:ext cx="1318670" cy="1318670"/>
                <a:chOff x="7128853" y="3253330"/>
                <a:chExt cx="1318670" cy="1318670"/>
              </a:xfrm>
            </p:grpSpPr>
            <p:sp>
              <p:nvSpPr>
                <p:cNvPr id="145" name="Oval 22"/>
                <p:cNvSpPr/>
                <p:nvPr/>
              </p:nvSpPr>
              <p:spPr bwMode="auto">
                <a:xfrm>
                  <a:off x="7128853" y="3253330"/>
                  <a:ext cx="1318670" cy="1318670"/>
                </a:xfrm>
                <a:prstGeom prst="ellipse">
                  <a:avLst/>
                </a:prstGeom>
                <a:solidFill>
                  <a:schemeClr val="accent6">
                    <a:lumMod val="20000"/>
                    <a:lumOff val="80000"/>
                  </a:schemeClr>
                </a:solidFill>
                <a:ln w="19050">
                  <a:noFill/>
                  <a:round/>
                </a:ln>
              </p:spPr>
              <p:txBody>
                <a:bodyPr anchor="ctr"/>
                <a:lstStyle/>
                <a:p>
                  <a:pPr algn="ctr"/>
                </a:p>
              </p:txBody>
            </p:sp>
            <p:sp>
              <p:nvSpPr>
                <p:cNvPr id="146" name="Oval 14"/>
                <p:cNvSpPr/>
                <p:nvPr/>
              </p:nvSpPr>
              <p:spPr bwMode="auto">
                <a:xfrm>
                  <a:off x="7212124" y="3336601"/>
                  <a:ext cx="1152128" cy="1152128"/>
                </a:xfrm>
                <a:prstGeom prst="ellipse">
                  <a:avLst/>
                </a:prstGeom>
              </p:spPr>
              <p:style>
                <a:lnRef idx="1">
                  <a:schemeClr val="accent6"/>
                </a:lnRef>
                <a:fillRef idx="3">
                  <a:schemeClr val="accent6"/>
                </a:fillRef>
                <a:effectRef idx="2">
                  <a:schemeClr val="accent6"/>
                </a:effectRef>
                <a:fontRef idx="minor">
                  <a:schemeClr val="lt1"/>
                </a:fontRef>
              </p:style>
              <p:txBody>
                <a:bodyPr anchor="ctr"/>
                <a:lstStyle/>
                <a:p>
                  <a:pPr algn="ctr"/>
                </a:p>
              </p:txBody>
            </p:sp>
            <p:grpSp>
              <p:nvGrpSpPr>
                <p:cNvPr id="147" name="Group 27"/>
                <p:cNvGrpSpPr/>
                <p:nvPr/>
              </p:nvGrpSpPr>
              <p:grpSpPr>
                <a:xfrm>
                  <a:off x="7536028" y="3691536"/>
                  <a:ext cx="504320" cy="442247"/>
                  <a:chOff x="6365875" y="1458913"/>
                  <a:chExt cx="619125" cy="542925"/>
                </a:xfrm>
                <a:solidFill>
                  <a:schemeClr val="bg1"/>
                </a:solidFill>
              </p:grpSpPr>
              <p:sp>
                <p:nvSpPr>
                  <p:cNvPr id="148" name="Freeform: Shape 28"/>
                  <p:cNvSpPr/>
                  <p:nvPr/>
                </p:nvSpPr>
                <p:spPr bwMode="auto">
                  <a:xfrm>
                    <a:off x="6365875" y="1846263"/>
                    <a:ext cx="619125" cy="155575"/>
                  </a:xfrm>
                  <a:custGeom>
                    <a:avLst/>
                    <a:gdLst/>
                    <a:ahLst/>
                    <a:cxnLst>
                      <a:cxn ang="0">
                        <a:pos x="0" y="0"/>
                      </a:cxn>
                      <a:cxn ang="0">
                        <a:pos x="195" y="48"/>
                      </a:cxn>
                      <a:cxn ang="0">
                        <a:pos x="390" y="0"/>
                      </a:cxn>
                      <a:cxn ang="0">
                        <a:pos x="390" y="48"/>
                      </a:cxn>
                      <a:cxn ang="0">
                        <a:pos x="195" y="98"/>
                      </a:cxn>
                      <a:cxn ang="0">
                        <a:pos x="0" y="48"/>
                      </a:cxn>
                      <a:cxn ang="0">
                        <a:pos x="0" y="0"/>
                      </a:cxn>
                      <a:cxn ang="0">
                        <a:pos x="0" y="0"/>
                      </a:cxn>
                      <a:cxn ang="0">
                        <a:pos x="0" y="0"/>
                      </a:cxn>
                    </a:cxnLst>
                    <a:rect l="0" t="0" r="r" b="b"/>
                    <a:pathLst>
                      <a:path w="390" h="98">
                        <a:moveTo>
                          <a:pt x="0" y="0"/>
                        </a:moveTo>
                        <a:lnTo>
                          <a:pt x="195" y="48"/>
                        </a:lnTo>
                        <a:lnTo>
                          <a:pt x="390" y="0"/>
                        </a:lnTo>
                        <a:lnTo>
                          <a:pt x="390" y="48"/>
                        </a:lnTo>
                        <a:lnTo>
                          <a:pt x="195" y="98"/>
                        </a:lnTo>
                        <a:lnTo>
                          <a:pt x="0" y="48"/>
                        </a:lnTo>
                        <a:lnTo>
                          <a:pt x="0" y="0"/>
                        </a:lnTo>
                        <a:close/>
                        <a:moveTo>
                          <a:pt x="0" y="0"/>
                        </a:moveTo>
                        <a:lnTo>
                          <a:pt x="0" y="0"/>
                        </a:lnTo>
                        <a:close/>
                      </a:path>
                    </a:pathLst>
                  </a:custGeom>
                  <a:grpFill/>
                  <a:ln w="9525">
                    <a:noFill/>
                    <a:round/>
                  </a:ln>
                </p:spPr>
                <p:txBody>
                  <a:bodyPr anchor="ctr"/>
                  <a:lstStyle/>
                  <a:p>
                    <a:pPr algn="ctr"/>
                  </a:p>
                </p:txBody>
              </p:sp>
              <p:sp>
                <p:nvSpPr>
                  <p:cNvPr id="149" name="Freeform: Shape 29"/>
                  <p:cNvSpPr/>
                  <p:nvPr/>
                </p:nvSpPr>
                <p:spPr bwMode="auto">
                  <a:xfrm>
                    <a:off x="6365875" y="1846263"/>
                    <a:ext cx="619125" cy="155575"/>
                  </a:xfrm>
                  <a:custGeom>
                    <a:avLst/>
                    <a:gdLst/>
                    <a:ahLst/>
                    <a:cxnLst>
                      <a:cxn ang="0">
                        <a:pos x="0" y="0"/>
                      </a:cxn>
                      <a:cxn ang="0">
                        <a:pos x="195" y="48"/>
                      </a:cxn>
                      <a:cxn ang="0">
                        <a:pos x="390" y="0"/>
                      </a:cxn>
                      <a:cxn ang="0">
                        <a:pos x="390" y="48"/>
                      </a:cxn>
                      <a:cxn ang="0">
                        <a:pos x="195" y="98"/>
                      </a:cxn>
                      <a:cxn ang="0">
                        <a:pos x="0" y="48"/>
                      </a:cxn>
                      <a:cxn ang="0">
                        <a:pos x="0" y="0"/>
                      </a:cxn>
                      <a:cxn ang="0">
                        <a:pos x="0" y="0"/>
                      </a:cxn>
                      <a:cxn ang="0">
                        <a:pos x="0" y="0"/>
                      </a:cxn>
                    </a:cxnLst>
                    <a:rect l="0" t="0" r="r" b="b"/>
                    <a:pathLst>
                      <a:path w="390" h="98">
                        <a:moveTo>
                          <a:pt x="0" y="0"/>
                        </a:moveTo>
                        <a:lnTo>
                          <a:pt x="195" y="48"/>
                        </a:lnTo>
                        <a:lnTo>
                          <a:pt x="390" y="0"/>
                        </a:lnTo>
                        <a:lnTo>
                          <a:pt x="390" y="48"/>
                        </a:lnTo>
                        <a:lnTo>
                          <a:pt x="195" y="98"/>
                        </a:lnTo>
                        <a:lnTo>
                          <a:pt x="0" y="48"/>
                        </a:lnTo>
                        <a:lnTo>
                          <a:pt x="0" y="0"/>
                        </a:lnTo>
                        <a:moveTo>
                          <a:pt x="0" y="0"/>
                        </a:moveTo>
                        <a:lnTo>
                          <a:pt x="0" y="0"/>
                        </a:lnTo>
                      </a:path>
                    </a:pathLst>
                  </a:custGeom>
                  <a:grpFill/>
                  <a:ln w="9525">
                    <a:noFill/>
                    <a:round/>
                  </a:ln>
                </p:spPr>
                <p:txBody>
                  <a:bodyPr anchor="ctr"/>
                  <a:lstStyle/>
                  <a:p>
                    <a:pPr algn="ctr"/>
                  </a:p>
                </p:txBody>
              </p:sp>
              <p:sp>
                <p:nvSpPr>
                  <p:cNvPr id="150" name="Freeform: Shape 30"/>
                  <p:cNvSpPr/>
                  <p:nvPr/>
                </p:nvSpPr>
                <p:spPr bwMode="auto">
                  <a:xfrm>
                    <a:off x="6365875" y="1692276"/>
                    <a:ext cx="619125" cy="153988"/>
                  </a:xfrm>
                  <a:custGeom>
                    <a:avLst/>
                    <a:gdLst/>
                    <a:ahLst/>
                    <a:cxnLst>
                      <a:cxn ang="0">
                        <a:pos x="0" y="0"/>
                      </a:cxn>
                      <a:cxn ang="0">
                        <a:pos x="195" y="48"/>
                      </a:cxn>
                      <a:cxn ang="0">
                        <a:pos x="390" y="0"/>
                      </a:cxn>
                      <a:cxn ang="0">
                        <a:pos x="390" y="48"/>
                      </a:cxn>
                      <a:cxn ang="0">
                        <a:pos x="195" y="97"/>
                      </a:cxn>
                      <a:cxn ang="0">
                        <a:pos x="0" y="48"/>
                      </a:cxn>
                      <a:cxn ang="0">
                        <a:pos x="0" y="0"/>
                      </a:cxn>
                      <a:cxn ang="0">
                        <a:pos x="0" y="0"/>
                      </a:cxn>
                      <a:cxn ang="0">
                        <a:pos x="0" y="0"/>
                      </a:cxn>
                    </a:cxnLst>
                    <a:rect l="0" t="0" r="r" b="b"/>
                    <a:pathLst>
                      <a:path w="390" h="97">
                        <a:moveTo>
                          <a:pt x="0" y="0"/>
                        </a:moveTo>
                        <a:lnTo>
                          <a:pt x="195" y="48"/>
                        </a:lnTo>
                        <a:lnTo>
                          <a:pt x="390" y="0"/>
                        </a:lnTo>
                        <a:lnTo>
                          <a:pt x="390" y="48"/>
                        </a:lnTo>
                        <a:lnTo>
                          <a:pt x="195" y="97"/>
                        </a:lnTo>
                        <a:lnTo>
                          <a:pt x="0" y="48"/>
                        </a:lnTo>
                        <a:lnTo>
                          <a:pt x="0" y="0"/>
                        </a:lnTo>
                        <a:close/>
                        <a:moveTo>
                          <a:pt x="0" y="0"/>
                        </a:moveTo>
                        <a:lnTo>
                          <a:pt x="0" y="0"/>
                        </a:lnTo>
                        <a:close/>
                      </a:path>
                    </a:pathLst>
                  </a:custGeom>
                  <a:grpFill/>
                  <a:ln w="9525">
                    <a:noFill/>
                    <a:round/>
                  </a:ln>
                </p:spPr>
                <p:txBody>
                  <a:bodyPr anchor="ctr"/>
                  <a:lstStyle/>
                  <a:p>
                    <a:pPr algn="ctr"/>
                  </a:p>
                </p:txBody>
              </p:sp>
              <p:sp>
                <p:nvSpPr>
                  <p:cNvPr id="151" name="Freeform: Shape 31"/>
                  <p:cNvSpPr/>
                  <p:nvPr/>
                </p:nvSpPr>
                <p:spPr bwMode="auto">
                  <a:xfrm>
                    <a:off x="6365875" y="1692276"/>
                    <a:ext cx="619125" cy="153988"/>
                  </a:xfrm>
                  <a:custGeom>
                    <a:avLst/>
                    <a:gdLst/>
                    <a:ahLst/>
                    <a:cxnLst>
                      <a:cxn ang="0">
                        <a:pos x="0" y="0"/>
                      </a:cxn>
                      <a:cxn ang="0">
                        <a:pos x="195" y="48"/>
                      </a:cxn>
                      <a:cxn ang="0">
                        <a:pos x="390" y="0"/>
                      </a:cxn>
                      <a:cxn ang="0">
                        <a:pos x="390" y="48"/>
                      </a:cxn>
                      <a:cxn ang="0">
                        <a:pos x="195" y="97"/>
                      </a:cxn>
                      <a:cxn ang="0">
                        <a:pos x="0" y="48"/>
                      </a:cxn>
                      <a:cxn ang="0">
                        <a:pos x="0" y="0"/>
                      </a:cxn>
                      <a:cxn ang="0">
                        <a:pos x="0" y="0"/>
                      </a:cxn>
                      <a:cxn ang="0">
                        <a:pos x="0" y="0"/>
                      </a:cxn>
                    </a:cxnLst>
                    <a:rect l="0" t="0" r="r" b="b"/>
                    <a:pathLst>
                      <a:path w="390" h="97">
                        <a:moveTo>
                          <a:pt x="0" y="0"/>
                        </a:moveTo>
                        <a:lnTo>
                          <a:pt x="195" y="48"/>
                        </a:lnTo>
                        <a:lnTo>
                          <a:pt x="390" y="0"/>
                        </a:lnTo>
                        <a:lnTo>
                          <a:pt x="390" y="48"/>
                        </a:lnTo>
                        <a:lnTo>
                          <a:pt x="195" y="97"/>
                        </a:lnTo>
                        <a:lnTo>
                          <a:pt x="0" y="48"/>
                        </a:lnTo>
                        <a:lnTo>
                          <a:pt x="0" y="0"/>
                        </a:lnTo>
                        <a:moveTo>
                          <a:pt x="0" y="0"/>
                        </a:moveTo>
                        <a:lnTo>
                          <a:pt x="0" y="0"/>
                        </a:lnTo>
                      </a:path>
                    </a:pathLst>
                  </a:custGeom>
                  <a:grpFill/>
                  <a:ln w="9525">
                    <a:noFill/>
                    <a:round/>
                  </a:ln>
                </p:spPr>
                <p:txBody>
                  <a:bodyPr anchor="ctr"/>
                  <a:lstStyle/>
                  <a:p>
                    <a:pPr algn="ctr"/>
                  </a:p>
                </p:txBody>
              </p:sp>
              <p:sp>
                <p:nvSpPr>
                  <p:cNvPr id="152" name="Freeform: Shape 32"/>
                  <p:cNvSpPr/>
                  <p:nvPr/>
                </p:nvSpPr>
                <p:spPr bwMode="auto">
                  <a:xfrm>
                    <a:off x="6365875" y="1458913"/>
                    <a:ext cx="619125" cy="233363"/>
                  </a:xfrm>
                  <a:custGeom>
                    <a:avLst/>
                    <a:gdLst/>
                    <a:ahLst/>
                    <a:cxnLst>
                      <a:cxn ang="0">
                        <a:pos x="0" y="48"/>
                      </a:cxn>
                      <a:cxn ang="0">
                        <a:pos x="195" y="0"/>
                      </a:cxn>
                      <a:cxn ang="0">
                        <a:pos x="390" y="48"/>
                      </a:cxn>
                      <a:cxn ang="0">
                        <a:pos x="390" y="96"/>
                      </a:cxn>
                      <a:cxn ang="0">
                        <a:pos x="195" y="147"/>
                      </a:cxn>
                      <a:cxn ang="0">
                        <a:pos x="0" y="96"/>
                      </a:cxn>
                      <a:cxn ang="0">
                        <a:pos x="0" y="48"/>
                      </a:cxn>
                      <a:cxn ang="0">
                        <a:pos x="0" y="48"/>
                      </a:cxn>
                      <a:cxn ang="0">
                        <a:pos x="0" y="48"/>
                      </a:cxn>
                    </a:cxnLst>
                    <a:rect l="0" t="0" r="r" b="b"/>
                    <a:pathLst>
                      <a:path w="390" h="147">
                        <a:moveTo>
                          <a:pt x="0" y="48"/>
                        </a:moveTo>
                        <a:lnTo>
                          <a:pt x="195" y="0"/>
                        </a:lnTo>
                        <a:lnTo>
                          <a:pt x="390" y="48"/>
                        </a:lnTo>
                        <a:lnTo>
                          <a:pt x="390" y="96"/>
                        </a:lnTo>
                        <a:lnTo>
                          <a:pt x="195" y="147"/>
                        </a:lnTo>
                        <a:lnTo>
                          <a:pt x="0" y="96"/>
                        </a:lnTo>
                        <a:lnTo>
                          <a:pt x="0" y="48"/>
                        </a:lnTo>
                        <a:close/>
                        <a:moveTo>
                          <a:pt x="0" y="48"/>
                        </a:moveTo>
                        <a:lnTo>
                          <a:pt x="0" y="48"/>
                        </a:lnTo>
                        <a:close/>
                      </a:path>
                    </a:pathLst>
                  </a:custGeom>
                  <a:grpFill/>
                  <a:ln w="9525">
                    <a:noFill/>
                    <a:round/>
                  </a:ln>
                </p:spPr>
                <p:txBody>
                  <a:bodyPr anchor="ctr"/>
                  <a:lstStyle/>
                  <a:p>
                    <a:pPr algn="ctr"/>
                  </a:p>
                </p:txBody>
              </p:sp>
              <p:sp>
                <p:nvSpPr>
                  <p:cNvPr id="153" name="Freeform: Shape 33"/>
                  <p:cNvSpPr/>
                  <p:nvPr/>
                </p:nvSpPr>
                <p:spPr bwMode="auto">
                  <a:xfrm>
                    <a:off x="6365875" y="1458913"/>
                    <a:ext cx="619125" cy="233363"/>
                  </a:xfrm>
                  <a:custGeom>
                    <a:avLst/>
                    <a:gdLst/>
                    <a:ahLst/>
                    <a:cxnLst>
                      <a:cxn ang="0">
                        <a:pos x="0" y="48"/>
                      </a:cxn>
                      <a:cxn ang="0">
                        <a:pos x="195" y="0"/>
                      </a:cxn>
                      <a:cxn ang="0">
                        <a:pos x="390" y="48"/>
                      </a:cxn>
                      <a:cxn ang="0">
                        <a:pos x="390" y="96"/>
                      </a:cxn>
                      <a:cxn ang="0">
                        <a:pos x="195" y="147"/>
                      </a:cxn>
                      <a:cxn ang="0">
                        <a:pos x="0" y="96"/>
                      </a:cxn>
                      <a:cxn ang="0">
                        <a:pos x="0" y="48"/>
                      </a:cxn>
                      <a:cxn ang="0">
                        <a:pos x="0" y="48"/>
                      </a:cxn>
                      <a:cxn ang="0">
                        <a:pos x="0" y="48"/>
                      </a:cxn>
                    </a:cxnLst>
                    <a:rect l="0" t="0" r="r" b="b"/>
                    <a:pathLst>
                      <a:path w="390" h="147">
                        <a:moveTo>
                          <a:pt x="0" y="48"/>
                        </a:moveTo>
                        <a:lnTo>
                          <a:pt x="195" y="0"/>
                        </a:lnTo>
                        <a:lnTo>
                          <a:pt x="390" y="48"/>
                        </a:lnTo>
                        <a:lnTo>
                          <a:pt x="390" y="96"/>
                        </a:lnTo>
                        <a:lnTo>
                          <a:pt x="195" y="147"/>
                        </a:lnTo>
                        <a:lnTo>
                          <a:pt x="0" y="96"/>
                        </a:lnTo>
                        <a:lnTo>
                          <a:pt x="0" y="48"/>
                        </a:lnTo>
                        <a:moveTo>
                          <a:pt x="0" y="48"/>
                        </a:moveTo>
                        <a:lnTo>
                          <a:pt x="0" y="48"/>
                        </a:lnTo>
                      </a:path>
                    </a:pathLst>
                  </a:custGeom>
                  <a:grpFill/>
                  <a:ln w="9525">
                    <a:noFill/>
                    <a:round/>
                  </a:ln>
                </p:spPr>
                <p:txBody>
                  <a:bodyPr anchor="ctr"/>
                  <a:lstStyle/>
                  <a:p>
                    <a:pPr algn="ctr"/>
                  </a:p>
                </p:txBody>
              </p:sp>
            </p:grpSp>
          </p:grpSp>
          <p:grpSp>
            <p:nvGrpSpPr>
              <p:cNvPr id="96" name="Group 65"/>
              <p:cNvGrpSpPr/>
              <p:nvPr/>
            </p:nvGrpSpPr>
            <p:grpSpPr>
              <a:xfrm>
                <a:off x="9265659" y="1753653"/>
                <a:ext cx="1318670" cy="1318670"/>
                <a:chOff x="9265659" y="1753653"/>
                <a:chExt cx="1318670" cy="1318670"/>
              </a:xfrm>
            </p:grpSpPr>
            <p:sp>
              <p:nvSpPr>
                <p:cNvPr id="117" name="Oval 20"/>
                <p:cNvSpPr/>
                <p:nvPr/>
              </p:nvSpPr>
              <p:spPr bwMode="auto">
                <a:xfrm>
                  <a:off x="9265659" y="1753653"/>
                  <a:ext cx="1318670" cy="1318670"/>
                </a:xfrm>
                <a:prstGeom prst="ellipse">
                  <a:avLst/>
                </a:prstGeom>
                <a:solidFill>
                  <a:schemeClr val="accent6">
                    <a:lumMod val="20000"/>
                    <a:lumOff val="80000"/>
                  </a:schemeClr>
                </a:solidFill>
                <a:ln w="19050">
                  <a:noFill/>
                  <a:round/>
                </a:ln>
              </p:spPr>
              <p:txBody>
                <a:bodyPr anchor="ctr"/>
                <a:lstStyle/>
                <a:p>
                  <a:pPr algn="ctr"/>
                </a:p>
              </p:txBody>
            </p:sp>
            <p:sp>
              <p:nvSpPr>
                <p:cNvPr id="118" name="Oval 12"/>
                <p:cNvSpPr/>
                <p:nvPr/>
              </p:nvSpPr>
              <p:spPr bwMode="auto">
                <a:xfrm>
                  <a:off x="9348930" y="1836924"/>
                  <a:ext cx="1152128" cy="1152128"/>
                </a:xfrm>
                <a:prstGeom prst="ellipse">
                  <a:avLst/>
                </a:prstGeom>
              </p:spPr>
              <p:style>
                <a:lnRef idx="1">
                  <a:schemeClr val="accent6"/>
                </a:lnRef>
                <a:fillRef idx="3">
                  <a:schemeClr val="accent6"/>
                </a:fillRef>
                <a:effectRef idx="2">
                  <a:schemeClr val="accent6"/>
                </a:effectRef>
                <a:fontRef idx="minor">
                  <a:schemeClr val="lt1"/>
                </a:fontRef>
              </p:style>
              <p:txBody>
                <a:bodyPr anchor="ctr"/>
                <a:lstStyle/>
                <a:p>
                  <a:pPr algn="ctr"/>
                </a:p>
              </p:txBody>
            </p:sp>
            <p:grpSp>
              <p:nvGrpSpPr>
                <p:cNvPr id="119" name="Group 34"/>
                <p:cNvGrpSpPr/>
                <p:nvPr/>
              </p:nvGrpSpPr>
              <p:grpSpPr>
                <a:xfrm>
                  <a:off x="9646749" y="2134749"/>
                  <a:ext cx="556492" cy="556494"/>
                  <a:chOff x="6365875" y="2117725"/>
                  <a:chExt cx="711201" cy="711201"/>
                </a:xfrm>
                <a:solidFill>
                  <a:schemeClr val="bg1"/>
                </a:solidFill>
              </p:grpSpPr>
              <p:sp>
                <p:nvSpPr>
                  <p:cNvPr id="120" name="Freeform: Shape 35"/>
                  <p:cNvSpPr/>
                  <p:nvPr/>
                </p:nvSpPr>
                <p:spPr bwMode="auto">
                  <a:xfrm>
                    <a:off x="6861175" y="2117725"/>
                    <a:ext cx="19050" cy="82550"/>
                  </a:xfrm>
                  <a:custGeom>
                    <a:avLst/>
                    <a:gdLst/>
                    <a:ahLst/>
                    <a:cxnLst>
                      <a:cxn ang="0">
                        <a:pos x="3" y="22"/>
                      </a:cxn>
                      <a:cxn ang="0">
                        <a:pos x="5" y="19"/>
                      </a:cxn>
                      <a:cxn ang="0">
                        <a:pos x="5" y="3"/>
                      </a:cxn>
                      <a:cxn ang="0">
                        <a:pos x="3" y="0"/>
                      </a:cxn>
                      <a:cxn ang="0">
                        <a:pos x="0" y="3"/>
                      </a:cxn>
                      <a:cxn ang="0">
                        <a:pos x="0" y="19"/>
                      </a:cxn>
                      <a:cxn ang="0">
                        <a:pos x="3" y="22"/>
                      </a:cxn>
                      <a:cxn ang="0">
                        <a:pos x="3" y="22"/>
                      </a:cxn>
                      <a:cxn ang="0">
                        <a:pos x="3" y="22"/>
                      </a:cxn>
                    </a:cxnLst>
                    <a:rect l="0" t="0" r="r" b="b"/>
                    <a:pathLst>
                      <a:path w="5" h="22">
                        <a:moveTo>
                          <a:pt x="3" y="22"/>
                        </a:moveTo>
                        <a:cubicBezTo>
                          <a:pt x="4" y="22"/>
                          <a:pt x="5" y="21"/>
                          <a:pt x="5" y="19"/>
                        </a:cubicBezTo>
                        <a:cubicBezTo>
                          <a:pt x="5" y="3"/>
                          <a:pt x="5" y="3"/>
                          <a:pt x="5" y="3"/>
                        </a:cubicBezTo>
                        <a:cubicBezTo>
                          <a:pt x="5" y="1"/>
                          <a:pt x="4" y="0"/>
                          <a:pt x="3" y="0"/>
                        </a:cubicBezTo>
                        <a:cubicBezTo>
                          <a:pt x="1" y="0"/>
                          <a:pt x="0" y="1"/>
                          <a:pt x="0" y="3"/>
                        </a:cubicBezTo>
                        <a:cubicBezTo>
                          <a:pt x="0" y="19"/>
                          <a:pt x="0" y="19"/>
                          <a:pt x="0" y="19"/>
                        </a:cubicBezTo>
                        <a:cubicBezTo>
                          <a:pt x="0" y="21"/>
                          <a:pt x="1" y="22"/>
                          <a:pt x="3" y="22"/>
                        </a:cubicBezTo>
                        <a:close/>
                        <a:moveTo>
                          <a:pt x="3" y="22"/>
                        </a:moveTo>
                        <a:cubicBezTo>
                          <a:pt x="3" y="22"/>
                          <a:pt x="3" y="22"/>
                          <a:pt x="3" y="22"/>
                        </a:cubicBezTo>
                      </a:path>
                    </a:pathLst>
                  </a:custGeom>
                  <a:grpFill/>
                  <a:ln w="9525">
                    <a:noFill/>
                    <a:round/>
                  </a:ln>
                </p:spPr>
                <p:txBody>
                  <a:bodyPr anchor="ctr"/>
                  <a:lstStyle/>
                  <a:p>
                    <a:pPr algn="ctr"/>
                  </a:p>
                </p:txBody>
              </p:sp>
              <p:sp>
                <p:nvSpPr>
                  <p:cNvPr id="121" name="Freeform: Shape 36"/>
                  <p:cNvSpPr/>
                  <p:nvPr/>
                </p:nvSpPr>
                <p:spPr bwMode="auto">
                  <a:xfrm>
                    <a:off x="6804025" y="2117725"/>
                    <a:ext cx="19050" cy="82550"/>
                  </a:xfrm>
                  <a:custGeom>
                    <a:avLst/>
                    <a:gdLst/>
                    <a:ahLst/>
                    <a:cxnLst>
                      <a:cxn ang="0">
                        <a:pos x="2" y="22"/>
                      </a:cxn>
                      <a:cxn ang="0">
                        <a:pos x="5" y="19"/>
                      </a:cxn>
                      <a:cxn ang="0">
                        <a:pos x="5" y="3"/>
                      </a:cxn>
                      <a:cxn ang="0">
                        <a:pos x="2" y="0"/>
                      </a:cxn>
                      <a:cxn ang="0">
                        <a:pos x="0" y="3"/>
                      </a:cxn>
                      <a:cxn ang="0">
                        <a:pos x="0" y="19"/>
                      </a:cxn>
                      <a:cxn ang="0">
                        <a:pos x="2" y="22"/>
                      </a:cxn>
                      <a:cxn ang="0">
                        <a:pos x="2" y="22"/>
                      </a:cxn>
                      <a:cxn ang="0">
                        <a:pos x="2" y="22"/>
                      </a:cxn>
                    </a:cxnLst>
                    <a:rect l="0" t="0" r="r" b="b"/>
                    <a:pathLst>
                      <a:path w="5" h="22">
                        <a:moveTo>
                          <a:pt x="2" y="22"/>
                        </a:moveTo>
                        <a:cubicBezTo>
                          <a:pt x="4" y="22"/>
                          <a:pt x="5" y="21"/>
                          <a:pt x="5" y="19"/>
                        </a:cubicBezTo>
                        <a:cubicBezTo>
                          <a:pt x="5" y="3"/>
                          <a:pt x="5" y="3"/>
                          <a:pt x="5" y="3"/>
                        </a:cubicBezTo>
                        <a:cubicBezTo>
                          <a:pt x="5" y="1"/>
                          <a:pt x="4" y="0"/>
                          <a:pt x="2" y="0"/>
                        </a:cubicBezTo>
                        <a:cubicBezTo>
                          <a:pt x="1" y="0"/>
                          <a:pt x="0" y="1"/>
                          <a:pt x="0" y="3"/>
                        </a:cubicBezTo>
                        <a:cubicBezTo>
                          <a:pt x="0" y="19"/>
                          <a:pt x="0" y="19"/>
                          <a:pt x="0" y="19"/>
                        </a:cubicBezTo>
                        <a:cubicBezTo>
                          <a:pt x="0" y="21"/>
                          <a:pt x="1" y="22"/>
                          <a:pt x="2" y="22"/>
                        </a:cubicBezTo>
                        <a:close/>
                        <a:moveTo>
                          <a:pt x="2" y="22"/>
                        </a:moveTo>
                        <a:cubicBezTo>
                          <a:pt x="2" y="22"/>
                          <a:pt x="2" y="22"/>
                          <a:pt x="2" y="22"/>
                        </a:cubicBezTo>
                      </a:path>
                    </a:pathLst>
                  </a:custGeom>
                  <a:grpFill/>
                  <a:ln w="9525">
                    <a:noFill/>
                    <a:round/>
                  </a:ln>
                </p:spPr>
                <p:txBody>
                  <a:bodyPr anchor="ctr"/>
                  <a:lstStyle/>
                  <a:p>
                    <a:pPr algn="ctr"/>
                  </a:p>
                </p:txBody>
              </p:sp>
              <p:sp>
                <p:nvSpPr>
                  <p:cNvPr id="122" name="Freeform: Shape 37"/>
                  <p:cNvSpPr/>
                  <p:nvPr/>
                </p:nvSpPr>
                <p:spPr bwMode="auto">
                  <a:xfrm>
                    <a:off x="6742113" y="2117725"/>
                    <a:ext cx="23813" cy="82550"/>
                  </a:xfrm>
                  <a:custGeom>
                    <a:avLst/>
                    <a:gdLst/>
                    <a:ahLst/>
                    <a:cxnLst>
                      <a:cxn ang="0">
                        <a:pos x="3" y="22"/>
                      </a:cxn>
                      <a:cxn ang="0">
                        <a:pos x="6" y="19"/>
                      </a:cxn>
                      <a:cxn ang="0">
                        <a:pos x="6" y="3"/>
                      </a:cxn>
                      <a:cxn ang="0">
                        <a:pos x="3" y="0"/>
                      </a:cxn>
                      <a:cxn ang="0">
                        <a:pos x="0" y="3"/>
                      </a:cxn>
                      <a:cxn ang="0">
                        <a:pos x="0" y="19"/>
                      </a:cxn>
                      <a:cxn ang="0">
                        <a:pos x="3" y="22"/>
                      </a:cxn>
                      <a:cxn ang="0">
                        <a:pos x="3" y="22"/>
                      </a:cxn>
                      <a:cxn ang="0">
                        <a:pos x="3" y="22"/>
                      </a:cxn>
                    </a:cxnLst>
                    <a:rect l="0" t="0" r="r" b="b"/>
                    <a:pathLst>
                      <a:path w="6" h="22">
                        <a:moveTo>
                          <a:pt x="3" y="22"/>
                        </a:moveTo>
                        <a:cubicBezTo>
                          <a:pt x="5" y="22"/>
                          <a:pt x="6" y="21"/>
                          <a:pt x="6" y="19"/>
                        </a:cubicBezTo>
                        <a:cubicBezTo>
                          <a:pt x="6" y="3"/>
                          <a:pt x="6" y="3"/>
                          <a:pt x="6" y="3"/>
                        </a:cubicBezTo>
                        <a:cubicBezTo>
                          <a:pt x="6" y="1"/>
                          <a:pt x="5" y="0"/>
                          <a:pt x="3" y="0"/>
                        </a:cubicBezTo>
                        <a:cubicBezTo>
                          <a:pt x="1" y="0"/>
                          <a:pt x="0" y="1"/>
                          <a:pt x="0" y="3"/>
                        </a:cubicBezTo>
                        <a:cubicBezTo>
                          <a:pt x="0" y="19"/>
                          <a:pt x="0" y="19"/>
                          <a:pt x="0" y="19"/>
                        </a:cubicBezTo>
                        <a:cubicBezTo>
                          <a:pt x="0" y="21"/>
                          <a:pt x="1" y="22"/>
                          <a:pt x="3" y="22"/>
                        </a:cubicBezTo>
                        <a:close/>
                        <a:moveTo>
                          <a:pt x="3" y="22"/>
                        </a:moveTo>
                        <a:cubicBezTo>
                          <a:pt x="3" y="22"/>
                          <a:pt x="3" y="22"/>
                          <a:pt x="3" y="22"/>
                        </a:cubicBezTo>
                      </a:path>
                    </a:pathLst>
                  </a:custGeom>
                  <a:grpFill/>
                  <a:ln w="9525">
                    <a:noFill/>
                    <a:round/>
                  </a:ln>
                </p:spPr>
                <p:txBody>
                  <a:bodyPr anchor="ctr"/>
                  <a:lstStyle/>
                  <a:p>
                    <a:pPr algn="ctr"/>
                  </a:p>
                </p:txBody>
              </p:sp>
              <p:sp>
                <p:nvSpPr>
                  <p:cNvPr id="123" name="Freeform: Shape 38"/>
                  <p:cNvSpPr/>
                  <p:nvPr/>
                </p:nvSpPr>
                <p:spPr bwMode="auto">
                  <a:xfrm>
                    <a:off x="6684963" y="2117725"/>
                    <a:ext cx="23813" cy="82550"/>
                  </a:xfrm>
                  <a:custGeom>
                    <a:avLst/>
                    <a:gdLst/>
                    <a:ahLst/>
                    <a:cxnLst>
                      <a:cxn ang="0">
                        <a:pos x="3" y="22"/>
                      </a:cxn>
                      <a:cxn ang="0">
                        <a:pos x="6" y="19"/>
                      </a:cxn>
                      <a:cxn ang="0">
                        <a:pos x="6" y="3"/>
                      </a:cxn>
                      <a:cxn ang="0">
                        <a:pos x="3" y="0"/>
                      </a:cxn>
                      <a:cxn ang="0">
                        <a:pos x="0" y="3"/>
                      </a:cxn>
                      <a:cxn ang="0">
                        <a:pos x="0" y="19"/>
                      </a:cxn>
                      <a:cxn ang="0">
                        <a:pos x="3" y="22"/>
                      </a:cxn>
                      <a:cxn ang="0">
                        <a:pos x="3" y="22"/>
                      </a:cxn>
                      <a:cxn ang="0">
                        <a:pos x="3" y="22"/>
                      </a:cxn>
                    </a:cxnLst>
                    <a:rect l="0" t="0" r="r" b="b"/>
                    <a:pathLst>
                      <a:path w="6" h="22">
                        <a:moveTo>
                          <a:pt x="3" y="22"/>
                        </a:moveTo>
                        <a:cubicBezTo>
                          <a:pt x="4" y="22"/>
                          <a:pt x="6" y="21"/>
                          <a:pt x="6" y="19"/>
                        </a:cubicBezTo>
                        <a:cubicBezTo>
                          <a:pt x="6" y="3"/>
                          <a:pt x="6" y="3"/>
                          <a:pt x="6" y="3"/>
                        </a:cubicBezTo>
                        <a:cubicBezTo>
                          <a:pt x="6" y="1"/>
                          <a:pt x="4" y="0"/>
                          <a:pt x="3" y="0"/>
                        </a:cubicBezTo>
                        <a:cubicBezTo>
                          <a:pt x="1" y="0"/>
                          <a:pt x="0" y="1"/>
                          <a:pt x="0" y="3"/>
                        </a:cubicBezTo>
                        <a:cubicBezTo>
                          <a:pt x="0" y="19"/>
                          <a:pt x="0" y="19"/>
                          <a:pt x="0" y="19"/>
                        </a:cubicBezTo>
                        <a:cubicBezTo>
                          <a:pt x="0" y="21"/>
                          <a:pt x="1" y="22"/>
                          <a:pt x="3" y="22"/>
                        </a:cubicBezTo>
                        <a:close/>
                        <a:moveTo>
                          <a:pt x="3" y="22"/>
                        </a:moveTo>
                        <a:cubicBezTo>
                          <a:pt x="3" y="22"/>
                          <a:pt x="3" y="22"/>
                          <a:pt x="3" y="22"/>
                        </a:cubicBezTo>
                      </a:path>
                    </a:pathLst>
                  </a:custGeom>
                  <a:grpFill/>
                  <a:ln w="9525">
                    <a:noFill/>
                    <a:round/>
                  </a:ln>
                </p:spPr>
                <p:txBody>
                  <a:bodyPr anchor="ctr"/>
                  <a:lstStyle/>
                  <a:p>
                    <a:pPr algn="ctr"/>
                  </a:p>
                </p:txBody>
              </p:sp>
              <p:sp>
                <p:nvSpPr>
                  <p:cNvPr id="124" name="Freeform: Shape 39"/>
                  <p:cNvSpPr/>
                  <p:nvPr/>
                </p:nvSpPr>
                <p:spPr bwMode="auto">
                  <a:xfrm>
                    <a:off x="6632575" y="2117725"/>
                    <a:ext cx="22225" cy="82550"/>
                  </a:xfrm>
                  <a:custGeom>
                    <a:avLst/>
                    <a:gdLst/>
                    <a:ahLst/>
                    <a:cxnLst>
                      <a:cxn ang="0">
                        <a:pos x="3" y="22"/>
                      </a:cxn>
                      <a:cxn ang="0">
                        <a:pos x="6" y="19"/>
                      </a:cxn>
                      <a:cxn ang="0">
                        <a:pos x="6" y="3"/>
                      </a:cxn>
                      <a:cxn ang="0">
                        <a:pos x="3" y="0"/>
                      </a:cxn>
                      <a:cxn ang="0">
                        <a:pos x="0" y="3"/>
                      </a:cxn>
                      <a:cxn ang="0">
                        <a:pos x="0" y="19"/>
                      </a:cxn>
                      <a:cxn ang="0">
                        <a:pos x="3" y="22"/>
                      </a:cxn>
                      <a:cxn ang="0">
                        <a:pos x="3" y="22"/>
                      </a:cxn>
                      <a:cxn ang="0">
                        <a:pos x="3" y="22"/>
                      </a:cxn>
                    </a:cxnLst>
                    <a:rect l="0" t="0" r="r" b="b"/>
                    <a:pathLst>
                      <a:path w="6" h="22">
                        <a:moveTo>
                          <a:pt x="3" y="22"/>
                        </a:moveTo>
                        <a:cubicBezTo>
                          <a:pt x="4" y="22"/>
                          <a:pt x="6" y="21"/>
                          <a:pt x="6" y="19"/>
                        </a:cubicBezTo>
                        <a:cubicBezTo>
                          <a:pt x="6" y="3"/>
                          <a:pt x="6" y="3"/>
                          <a:pt x="6" y="3"/>
                        </a:cubicBezTo>
                        <a:cubicBezTo>
                          <a:pt x="6" y="1"/>
                          <a:pt x="4" y="0"/>
                          <a:pt x="3" y="0"/>
                        </a:cubicBezTo>
                        <a:cubicBezTo>
                          <a:pt x="1" y="0"/>
                          <a:pt x="0" y="1"/>
                          <a:pt x="0" y="3"/>
                        </a:cubicBezTo>
                        <a:cubicBezTo>
                          <a:pt x="0" y="19"/>
                          <a:pt x="0" y="19"/>
                          <a:pt x="0" y="19"/>
                        </a:cubicBezTo>
                        <a:cubicBezTo>
                          <a:pt x="0" y="21"/>
                          <a:pt x="1" y="22"/>
                          <a:pt x="3" y="22"/>
                        </a:cubicBezTo>
                        <a:close/>
                        <a:moveTo>
                          <a:pt x="3" y="22"/>
                        </a:moveTo>
                        <a:cubicBezTo>
                          <a:pt x="3" y="22"/>
                          <a:pt x="3" y="22"/>
                          <a:pt x="3" y="22"/>
                        </a:cubicBezTo>
                      </a:path>
                    </a:pathLst>
                  </a:custGeom>
                  <a:grpFill/>
                  <a:ln w="9525">
                    <a:noFill/>
                    <a:round/>
                  </a:ln>
                </p:spPr>
                <p:txBody>
                  <a:bodyPr anchor="ctr"/>
                  <a:lstStyle/>
                  <a:p>
                    <a:pPr algn="ctr"/>
                  </a:p>
                </p:txBody>
              </p:sp>
              <p:sp>
                <p:nvSpPr>
                  <p:cNvPr id="125" name="Freeform: Shape 40"/>
                  <p:cNvSpPr/>
                  <p:nvPr/>
                </p:nvSpPr>
                <p:spPr bwMode="auto">
                  <a:xfrm>
                    <a:off x="6575425" y="2117725"/>
                    <a:ext cx="19050" cy="82550"/>
                  </a:xfrm>
                  <a:custGeom>
                    <a:avLst/>
                    <a:gdLst/>
                    <a:ahLst/>
                    <a:cxnLst>
                      <a:cxn ang="0">
                        <a:pos x="3" y="22"/>
                      </a:cxn>
                      <a:cxn ang="0">
                        <a:pos x="5" y="19"/>
                      </a:cxn>
                      <a:cxn ang="0">
                        <a:pos x="5" y="3"/>
                      </a:cxn>
                      <a:cxn ang="0">
                        <a:pos x="3" y="0"/>
                      </a:cxn>
                      <a:cxn ang="0">
                        <a:pos x="0" y="3"/>
                      </a:cxn>
                      <a:cxn ang="0">
                        <a:pos x="0" y="19"/>
                      </a:cxn>
                      <a:cxn ang="0">
                        <a:pos x="3" y="22"/>
                      </a:cxn>
                      <a:cxn ang="0">
                        <a:pos x="3" y="22"/>
                      </a:cxn>
                      <a:cxn ang="0">
                        <a:pos x="3" y="22"/>
                      </a:cxn>
                    </a:cxnLst>
                    <a:rect l="0" t="0" r="r" b="b"/>
                    <a:pathLst>
                      <a:path w="5" h="22">
                        <a:moveTo>
                          <a:pt x="3" y="22"/>
                        </a:moveTo>
                        <a:cubicBezTo>
                          <a:pt x="4" y="22"/>
                          <a:pt x="5" y="21"/>
                          <a:pt x="5" y="19"/>
                        </a:cubicBezTo>
                        <a:cubicBezTo>
                          <a:pt x="5" y="3"/>
                          <a:pt x="5" y="3"/>
                          <a:pt x="5" y="3"/>
                        </a:cubicBezTo>
                        <a:cubicBezTo>
                          <a:pt x="5" y="1"/>
                          <a:pt x="4" y="0"/>
                          <a:pt x="3" y="0"/>
                        </a:cubicBezTo>
                        <a:cubicBezTo>
                          <a:pt x="1" y="0"/>
                          <a:pt x="0" y="1"/>
                          <a:pt x="0" y="3"/>
                        </a:cubicBezTo>
                        <a:cubicBezTo>
                          <a:pt x="0" y="19"/>
                          <a:pt x="0" y="19"/>
                          <a:pt x="0" y="19"/>
                        </a:cubicBezTo>
                        <a:cubicBezTo>
                          <a:pt x="0" y="21"/>
                          <a:pt x="1" y="22"/>
                          <a:pt x="3" y="22"/>
                        </a:cubicBezTo>
                        <a:close/>
                        <a:moveTo>
                          <a:pt x="3" y="22"/>
                        </a:moveTo>
                        <a:cubicBezTo>
                          <a:pt x="3" y="22"/>
                          <a:pt x="3" y="22"/>
                          <a:pt x="3" y="22"/>
                        </a:cubicBezTo>
                      </a:path>
                    </a:pathLst>
                  </a:custGeom>
                  <a:grpFill/>
                  <a:ln w="9525">
                    <a:noFill/>
                    <a:round/>
                  </a:ln>
                </p:spPr>
                <p:txBody>
                  <a:bodyPr anchor="ctr"/>
                  <a:lstStyle/>
                  <a:p>
                    <a:pPr algn="ctr"/>
                  </a:p>
                </p:txBody>
              </p:sp>
              <p:sp>
                <p:nvSpPr>
                  <p:cNvPr id="126" name="Freeform: Shape 41"/>
                  <p:cNvSpPr/>
                  <p:nvPr/>
                </p:nvSpPr>
                <p:spPr bwMode="auto">
                  <a:xfrm>
                    <a:off x="6365875" y="2311400"/>
                    <a:ext cx="84138" cy="19050"/>
                  </a:xfrm>
                  <a:custGeom>
                    <a:avLst/>
                    <a:gdLst/>
                    <a:ahLst/>
                    <a:cxnLst>
                      <a:cxn ang="0">
                        <a:pos x="19" y="0"/>
                      </a:cxn>
                      <a:cxn ang="0">
                        <a:pos x="3" y="0"/>
                      </a:cxn>
                      <a:cxn ang="0">
                        <a:pos x="0" y="3"/>
                      </a:cxn>
                      <a:cxn ang="0">
                        <a:pos x="3" y="5"/>
                      </a:cxn>
                      <a:cxn ang="0">
                        <a:pos x="19" y="5"/>
                      </a:cxn>
                      <a:cxn ang="0">
                        <a:pos x="22" y="3"/>
                      </a:cxn>
                      <a:cxn ang="0">
                        <a:pos x="19" y="0"/>
                      </a:cxn>
                      <a:cxn ang="0">
                        <a:pos x="19" y="0"/>
                      </a:cxn>
                      <a:cxn ang="0">
                        <a:pos x="19" y="0"/>
                      </a:cxn>
                    </a:cxnLst>
                    <a:rect l="0" t="0" r="r" b="b"/>
                    <a:pathLst>
                      <a:path w="22" h="5">
                        <a:moveTo>
                          <a:pt x="19" y="0"/>
                        </a:moveTo>
                        <a:cubicBezTo>
                          <a:pt x="3" y="0"/>
                          <a:pt x="3" y="0"/>
                          <a:pt x="3" y="0"/>
                        </a:cubicBezTo>
                        <a:cubicBezTo>
                          <a:pt x="1" y="0"/>
                          <a:pt x="0" y="1"/>
                          <a:pt x="0" y="3"/>
                        </a:cubicBezTo>
                        <a:cubicBezTo>
                          <a:pt x="0" y="4"/>
                          <a:pt x="1" y="5"/>
                          <a:pt x="3" y="5"/>
                        </a:cubicBezTo>
                        <a:cubicBezTo>
                          <a:pt x="19" y="5"/>
                          <a:pt x="19" y="5"/>
                          <a:pt x="19" y="5"/>
                        </a:cubicBezTo>
                        <a:cubicBezTo>
                          <a:pt x="21" y="5"/>
                          <a:pt x="22" y="4"/>
                          <a:pt x="22" y="3"/>
                        </a:cubicBezTo>
                        <a:cubicBezTo>
                          <a:pt x="22" y="1"/>
                          <a:pt x="21" y="0"/>
                          <a:pt x="19" y="0"/>
                        </a:cubicBezTo>
                        <a:close/>
                        <a:moveTo>
                          <a:pt x="19" y="0"/>
                        </a:moveTo>
                        <a:cubicBezTo>
                          <a:pt x="19" y="0"/>
                          <a:pt x="19" y="0"/>
                          <a:pt x="19" y="0"/>
                        </a:cubicBezTo>
                      </a:path>
                    </a:pathLst>
                  </a:custGeom>
                  <a:grpFill/>
                  <a:ln w="9525">
                    <a:noFill/>
                    <a:round/>
                  </a:ln>
                </p:spPr>
                <p:txBody>
                  <a:bodyPr anchor="ctr"/>
                  <a:lstStyle/>
                  <a:p>
                    <a:pPr algn="ctr"/>
                  </a:p>
                </p:txBody>
              </p:sp>
              <p:sp>
                <p:nvSpPr>
                  <p:cNvPr id="127" name="Freeform: Shape 42"/>
                  <p:cNvSpPr/>
                  <p:nvPr/>
                </p:nvSpPr>
                <p:spPr bwMode="auto">
                  <a:xfrm>
                    <a:off x="6365875" y="2368550"/>
                    <a:ext cx="84138" cy="22225"/>
                  </a:xfrm>
                  <a:custGeom>
                    <a:avLst/>
                    <a:gdLst/>
                    <a:ahLst/>
                    <a:cxnLst>
                      <a:cxn ang="0">
                        <a:pos x="19" y="0"/>
                      </a:cxn>
                      <a:cxn ang="0">
                        <a:pos x="3" y="0"/>
                      </a:cxn>
                      <a:cxn ang="0">
                        <a:pos x="0" y="3"/>
                      </a:cxn>
                      <a:cxn ang="0">
                        <a:pos x="3" y="6"/>
                      </a:cxn>
                      <a:cxn ang="0">
                        <a:pos x="19" y="6"/>
                      </a:cxn>
                      <a:cxn ang="0">
                        <a:pos x="22" y="3"/>
                      </a:cxn>
                      <a:cxn ang="0">
                        <a:pos x="19" y="0"/>
                      </a:cxn>
                      <a:cxn ang="0">
                        <a:pos x="19" y="0"/>
                      </a:cxn>
                      <a:cxn ang="0">
                        <a:pos x="19" y="0"/>
                      </a:cxn>
                    </a:cxnLst>
                    <a:rect l="0" t="0" r="r" b="b"/>
                    <a:pathLst>
                      <a:path w="22" h="6">
                        <a:moveTo>
                          <a:pt x="19" y="0"/>
                        </a:moveTo>
                        <a:cubicBezTo>
                          <a:pt x="3" y="0"/>
                          <a:pt x="3" y="0"/>
                          <a:pt x="3" y="0"/>
                        </a:cubicBezTo>
                        <a:cubicBezTo>
                          <a:pt x="1" y="0"/>
                          <a:pt x="0" y="1"/>
                          <a:pt x="0" y="3"/>
                        </a:cubicBezTo>
                        <a:cubicBezTo>
                          <a:pt x="0" y="4"/>
                          <a:pt x="1" y="6"/>
                          <a:pt x="3" y="6"/>
                        </a:cubicBezTo>
                        <a:cubicBezTo>
                          <a:pt x="19" y="6"/>
                          <a:pt x="19" y="6"/>
                          <a:pt x="19" y="6"/>
                        </a:cubicBezTo>
                        <a:cubicBezTo>
                          <a:pt x="21" y="6"/>
                          <a:pt x="22" y="4"/>
                          <a:pt x="22" y="3"/>
                        </a:cubicBezTo>
                        <a:cubicBezTo>
                          <a:pt x="22" y="1"/>
                          <a:pt x="21" y="0"/>
                          <a:pt x="19" y="0"/>
                        </a:cubicBezTo>
                        <a:close/>
                        <a:moveTo>
                          <a:pt x="19" y="0"/>
                        </a:moveTo>
                        <a:cubicBezTo>
                          <a:pt x="19" y="0"/>
                          <a:pt x="19" y="0"/>
                          <a:pt x="19" y="0"/>
                        </a:cubicBezTo>
                      </a:path>
                    </a:pathLst>
                  </a:custGeom>
                  <a:grpFill/>
                  <a:ln w="9525">
                    <a:noFill/>
                    <a:round/>
                  </a:ln>
                </p:spPr>
                <p:txBody>
                  <a:bodyPr anchor="ctr"/>
                  <a:lstStyle/>
                  <a:p>
                    <a:pPr algn="ctr"/>
                  </a:p>
                </p:txBody>
              </p:sp>
              <p:sp>
                <p:nvSpPr>
                  <p:cNvPr id="128" name="Freeform: Shape 43"/>
                  <p:cNvSpPr/>
                  <p:nvPr/>
                </p:nvSpPr>
                <p:spPr bwMode="auto">
                  <a:xfrm>
                    <a:off x="6365875" y="2428875"/>
                    <a:ext cx="84138" cy="19050"/>
                  </a:xfrm>
                  <a:custGeom>
                    <a:avLst/>
                    <a:gdLst/>
                    <a:ahLst/>
                    <a:cxnLst>
                      <a:cxn ang="0">
                        <a:pos x="19" y="0"/>
                      </a:cxn>
                      <a:cxn ang="0">
                        <a:pos x="3" y="0"/>
                      </a:cxn>
                      <a:cxn ang="0">
                        <a:pos x="0" y="2"/>
                      </a:cxn>
                      <a:cxn ang="0">
                        <a:pos x="3" y="5"/>
                      </a:cxn>
                      <a:cxn ang="0">
                        <a:pos x="19" y="5"/>
                      </a:cxn>
                      <a:cxn ang="0">
                        <a:pos x="22" y="2"/>
                      </a:cxn>
                      <a:cxn ang="0">
                        <a:pos x="19" y="0"/>
                      </a:cxn>
                      <a:cxn ang="0">
                        <a:pos x="19" y="0"/>
                      </a:cxn>
                      <a:cxn ang="0">
                        <a:pos x="19" y="0"/>
                      </a:cxn>
                    </a:cxnLst>
                    <a:rect l="0" t="0" r="r" b="b"/>
                    <a:pathLst>
                      <a:path w="22" h="5">
                        <a:moveTo>
                          <a:pt x="19" y="0"/>
                        </a:moveTo>
                        <a:cubicBezTo>
                          <a:pt x="3" y="0"/>
                          <a:pt x="3" y="0"/>
                          <a:pt x="3" y="0"/>
                        </a:cubicBezTo>
                        <a:cubicBezTo>
                          <a:pt x="1" y="0"/>
                          <a:pt x="0" y="1"/>
                          <a:pt x="0" y="2"/>
                        </a:cubicBezTo>
                        <a:cubicBezTo>
                          <a:pt x="0" y="4"/>
                          <a:pt x="1" y="5"/>
                          <a:pt x="3" y="5"/>
                        </a:cubicBezTo>
                        <a:cubicBezTo>
                          <a:pt x="19" y="5"/>
                          <a:pt x="19" y="5"/>
                          <a:pt x="19" y="5"/>
                        </a:cubicBezTo>
                        <a:cubicBezTo>
                          <a:pt x="21" y="5"/>
                          <a:pt x="22" y="4"/>
                          <a:pt x="22" y="2"/>
                        </a:cubicBezTo>
                        <a:cubicBezTo>
                          <a:pt x="22" y="1"/>
                          <a:pt x="21" y="0"/>
                          <a:pt x="19" y="0"/>
                        </a:cubicBezTo>
                        <a:close/>
                        <a:moveTo>
                          <a:pt x="19" y="0"/>
                        </a:moveTo>
                        <a:cubicBezTo>
                          <a:pt x="19" y="0"/>
                          <a:pt x="19" y="0"/>
                          <a:pt x="19" y="0"/>
                        </a:cubicBezTo>
                      </a:path>
                    </a:pathLst>
                  </a:custGeom>
                  <a:grpFill/>
                  <a:ln w="9525">
                    <a:noFill/>
                    <a:round/>
                  </a:ln>
                </p:spPr>
                <p:txBody>
                  <a:bodyPr anchor="ctr"/>
                  <a:lstStyle/>
                  <a:p>
                    <a:pPr algn="ctr"/>
                  </a:p>
                </p:txBody>
              </p:sp>
              <p:sp>
                <p:nvSpPr>
                  <p:cNvPr id="129" name="Freeform: Shape 44"/>
                  <p:cNvSpPr/>
                  <p:nvPr/>
                </p:nvSpPr>
                <p:spPr bwMode="auto">
                  <a:xfrm>
                    <a:off x="6365875" y="2486025"/>
                    <a:ext cx="84138" cy="19050"/>
                  </a:xfrm>
                  <a:custGeom>
                    <a:avLst/>
                    <a:gdLst/>
                    <a:ahLst/>
                    <a:cxnLst>
                      <a:cxn ang="0">
                        <a:pos x="19" y="0"/>
                      </a:cxn>
                      <a:cxn ang="0">
                        <a:pos x="3" y="0"/>
                      </a:cxn>
                      <a:cxn ang="0">
                        <a:pos x="0" y="2"/>
                      </a:cxn>
                      <a:cxn ang="0">
                        <a:pos x="3" y="5"/>
                      </a:cxn>
                      <a:cxn ang="0">
                        <a:pos x="19" y="5"/>
                      </a:cxn>
                      <a:cxn ang="0">
                        <a:pos x="22" y="2"/>
                      </a:cxn>
                      <a:cxn ang="0">
                        <a:pos x="19" y="0"/>
                      </a:cxn>
                      <a:cxn ang="0">
                        <a:pos x="19" y="0"/>
                      </a:cxn>
                      <a:cxn ang="0">
                        <a:pos x="19" y="0"/>
                      </a:cxn>
                    </a:cxnLst>
                    <a:rect l="0" t="0" r="r" b="b"/>
                    <a:pathLst>
                      <a:path w="22" h="5">
                        <a:moveTo>
                          <a:pt x="19" y="0"/>
                        </a:moveTo>
                        <a:cubicBezTo>
                          <a:pt x="3" y="0"/>
                          <a:pt x="3" y="0"/>
                          <a:pt x="3" y="0"/>
                        </a:cubicBezTo>
                        <a:cubicBezTo>
                          <a:pt x="1" y="0"/>
                          <a:pt x="0" y="1"/>
                          <a:pt x="0" y="2"/>
                        </a:cubicBezTo>
                        <a:cubicBezTo>
                          <a:pt x="0" y="4"/>
                          <a:pt x="1" y="5"/>
                          <a:pt x="3" y="5"/>
                        </a:cubicBezTo>
                        <a:cubicBezTo>
                          <a:pt x="19" y="5"/>
                          <a:pt x="19" y="5"/>
                          <a:pt x="19" y="5"/>
                        </a:cubicBezTo>
                        <a:cubicBezTo>
                          <a:pt x="21" y="5"/>
                          <a:pt x="22" y="4"/>
                          <a:pt x="22" y="2"/>
                        </a:cubicBezTo>
                        <a:cubicBezTo>
                          <a:pt x="22" y="1"/>
                          <a:pt x="21" y="0"/>
                          <a:pt x="19" y="0"/>
                        </a:cubicBezTo>
                        <a:close/>
                        <a:moveTo>
                          <a:pt x="19" y="0"/>
                        </a:moveTo>
                        <a:cubicBezTo>
                          <a:pt x="19" y="0"/>
                          <a:pt x="19" y="0"/>
                          <a:pt x="19" y="0"/>
                        </a:cubicBezTo>
                      </a:path>
                    </a:pathLst>
                  </a:custGeom>
                  <a:grpFill/>
                  <a:ln w="9525">
                    <a:noFill/>
                    <a:round/>
                  </a:ln>
                </p:spPr>
                <p:txBody>
                  <a:bodyPr anchor="ctr"/>
                  <a:lstStyle/>
                  <a:p>
                    <a:pPr algn="ctr"/>
                  </a:p>
                </p:txBody>
              </p:sp>
              <p:sp>
                <p:nvSpPr>
                  <p:cNvPr id="130" name="Freeform: Shape 45"/>
                  <p:cNvSpPr/>
                  <p:nvPr/>
                </p:nvSpPr>
                <p:spPr bwMode="auto">
                  <a:xfrm>
                    <a:off x="6365875" y="2540000"/>
                    <a:ext cx="84138" cy="19050"/>
                  </a:xfrm>
                  <a:custGeom>
                    <a:avLst/>
                    <a:gdLst/>
                    <a:ahLst/>
                    <a:cxnLst>
                      <a:cxn ang="0">
                        <a:pos x="19" y="0"/>
                      </a:cxn>
                      <a:cxn ang="0">
                        <a:pos x="3" y="0"/>
                      </a:cxn>
                      <a:cxn ang="0">
                        <a:pos x="0" y="2"/>
                      </a:cxn>
                      <a:cxn ang="0">
                        <a:pos x="3" y="5"/>
                      </a:cxn>
                      <a:cxn ang="0">
                        <a:pos x="19" y="5"/>
                      </a:cxn>
                      <a:cxn ang="0">
                        <a:pos x="22" y="2"/>
                      </a:cxn>
                      <a:cxn ang="0">
                        <a:pos x="19" y="0"/>
                      </a:cxn>
                      <a:cxn ang="0">
                        <a:pos x="19" y="0"/>
                      </a:cxn>
                      <a:cxn ang="0">
                        <a:pos x="19" y="0"/>
                      </a:cxn>
                    </a:cxnLst>
                    <a:rect l="0" t="0" r="r" b="b"/>
                    <a:pathLst>
                      <a:path w="22" h="5">
                        <a:moveTo>
                          <a:pt x="19" y="0"/>
                        </a:moveTo>
                        <a:cubicBezTo>
                          <a:pt x="3" y="0"/>
                          <a:pt x="3" y="0"/>
                          <a:pt x="3" y="0"/>
                        </a:cubicBezTo>
                        <a:cubicBezTo>
                          <a:pt x="1" y="0"/>
                          <a:pt x="0" y="1"/>
                          <a:pt x="0" y="2"/>
                        </a:cubicBezTo>
                        <a:cubicBezTo>
                          <a:pt x="0" y="4"/>
                          <a:pt x="1" y="5"/>
                          <a:pt x="3" y="5"/>
                        </a:cubicBezTo>
                        <a:cubicBezTo>
                          <a:pt x="19" y="5"/>
                          <a:pt x="19" y="5"/>
                          <a:pt x="19" y="5"/>
                        </a:cubicBezTo>
                        <a:cubicBezTo>
                          <a:pt x="21" y="5"/>
                          <a:pt x="22" y="4"/>
                          <a:pt x="22" y="2"/>
                        </a:cubicBezTo>
                        <a:cubicBezTo>
                          <a:pt x="22" y="1"/>
                          <a:pt x="21" y="0"/>
                          <a:pt x="19" y="0"/>
                        </a:cubicBezTo>
                        <a:close/>
                        <a:moveTo>
                          <a:pt x="19" y="0"/>
                        </a:moveTo>
                        <a:cubicBezTo>
                          <a:pt x="19" y="0"/>
                          <a:pt x="19" y="0"/>
                          <a:pt x="19" y="0"/>
                        </a:cubicBezTo>
                      </a:path>
                    </a:pathLst>
                  </a:custGeom>
                  <a:grpFill/>
                  <a:ln w="9525">
                    <a:noFill/>
                    <a:round/>
                  </a:ln>
                </p:spPr>
                <p:txBody>
                  <a:bodyPr anchor="ctr"/>
                  <a:lstStyle/>
                  <a:p>
                    <a:pPr algn="ctr"/>
                  </a:p>
                </p:txBody>
              </p:sp>
              <p:sp>
                <p:nvSpPr>
                  <p:cNvPr id="131" name="Freeform: Shape 46"/>
                  <p:cNvSpPr/>
                  <p:nvPr/>
                </p:nvSpPr>
                <p:spPr bwMode="auto">
                  <a:xfrm>
                    <a:off x="6365875" y="2597150"/>
                    <a:ext cx="84138" cy="19050"/>
                  </a:xfrm>
                  <a:custGeom>
                    <a:avLst/>
                    <a:gdLst/>
                    <a:ahLst/>
                    <a:cxnLst>
                      <a:cxn ang="0">
                        <a:pos x="19" y="0"/>
                      </a:cxn>
                      <a:cxn ang="0">
                        <a:pos x="3" y="0"/>
                      </a:cxn>
                      <a:cxn ang="0">
                        <a:pos x="0" y="3"/>
                      </a:cxn>
                      <a:cxn ang="0">
                        <a:pos x="3" y="5"/>
                      </a:cxn>
                      <a:cxn ang="0">
                        <a:pos x="19" y="5"/>
                      </a:cxn>
                      <a:cxn ang="0">
                        <a:pos x="22" y="3"/>
                      </a:cxn>
                      <a:cxn ang="0">
                        <a:pos x="19" y="0"/>
                      </a:cxn>
                      <a:cxn ang="0">
                        <a:pos x="19" y="0"/>
                      </a:cxn>
                      <a:cxn ang="0">
                        <a:pos x="19" y="0"/>
                      </a:cxn>
                    </a:cxnLst>
                    <a:rect l="0" t="0" r="r" b="b"/>
                    <a:pathLst>
                      <a:path w="22" h="5">
                        <a:moveTo>
                          <a:pt x="19" y="0"/>
                        </a:moveTo>
                        <a:cubicBezTo>
                          <a:pt x="3" y="0"/>
                          <a:pt x="3" y="0"/>
                          <a:pt x="3" y="0"/>
                        </a:cubicBezTo>
                        <a:cubicBezTo>
                          <a:pt x="1" y="0"/>
                          <a:pt x="0" y="1"/>
                          <a:pt x="0" y="3"/>
                        </a:cubicBezTo>
                        <a:cubicBezTo>
                          <a:pt x="0" y="4"/>
                          <a:pt x="1" y="5"/>
                          <a:pt x="3" y="5"/>
                        </a:cubicBezTo>
                        <a:cubicBezTo>
                          <a:pt x="19" y="5"/>
                          <a:pt x="19" y="5"/>
                          <a:pt x="19" y="5"/>
                        </a:cubicBezTo>
                        <a:cubicBezTo>
                          <a:pt x="21" y="5"/>
                          <a:pt x="22" y="4"/>
                          <a:pt x="22" y="3"/>
                        </a:cubicBezTo>
                        <a:cubicBezTo>
                          <a:pt x="22" y="1"/>
                          <a:pt x="21" y="0"/>
                          <a:pt x="19" y="0"/>
                        </a:cubicBezTo>
                        <a:close/>
                        <a:moveTo>
                          <a:pt x="19" y="0"/>
                        </a:moveTo>
                        <a:cubicBezTo>
                          <a:pt x="19" y="0"/>
                          <a:pt x="19" y="0"/>
                          <a:pt x="19" y="0"/>
                        </a:cubicBezTo>
                      </a:path>
                    </a:pathLst>
                  </a:custGeom>
                  <a:grpFill/>
                  <a:ln w="9525">
                    <a:noFill/>
                    <a:round/>
                  </a:ln>
                </p:spPr>
                <p:txBody>
                  <a:bodyPr anchor="ctr"/>
                  <a:lstStyle/>
                  <a:p>
                    <a:pPr algn="ctr"/>
                  </a:p>
                </p:txBody>
              </p:sp>
              <p:sp>
                <p:nvSpPr>
                  <p:cNvPr id="132" name="Freeform: Shape 47"/>
                  <p:cNvSpPr/>
                  <p:nvPr/>
                </p:nvSpPr>
                <p:spPr bwMode="auto">
                  <a:xfrm>
                    <a:off x="6861175" y="2741613"/>
                    <a:ext cx="19050" cy="87313"/>
                  </a:xfrm>
                  <a:custGeom>
                    <a:avLst/>
                    <a:gdLst/>
                    <a:ahLst/>
                    <a:cxnLst>
                      <a:cxn ang="0">
                        <a:pos x="3" y="0"/>
                      </a:cxn>
                      <a:cxn ang="0">
                        <a:pos x="0" y="3"/>
                      </a:cxn>
                      <a:cxn ang="0">
                        <a:pos x="0" y="20"/>
                      </a:cxn>
                      <a:cxn ang="0">
                        <a:pos x="3" y="23"/>
                      </a:cxn>
                      <a:cxn ang="0">
                        <a:pos x="5" y="20"/>
                      </a:cxn>
                      <a:cxn ang="0">
                        <a:pos x="5" y="3"/>
                      </a:cxn>
                      <a:cxn ang="0">
                        <a:pos x="3" y="0"/>
                      </a:cxn>
                      <a:cxn ang="0">
                        <a:pos x="3" y="0"/>
                      </a:cxn>
                      <a:cxn ang="0">
                        <a:pos x="3" y="0"/>
                      </a:cxn>
                    </a:cxnLst>
                    <a:rect l="0" t="0" r="r" b="b"/>
                    <a:pathLst>
                      <a:path w="5" h="23">
                        <a:moveTo>
                          <a:pt x="3" y="0"/>
                        </a:moveTo>
                        <a:cubicBezTo>
                          <a:pt x="1" y="0"/>
                          <a:pt x="0" y="2"/>
                          <a:pt x="0" y="3"/>
                        </a:cubicBezTo>
                        <a:cubicBezTo>
                          <a:pt x="0" y="20"/>
                          <a:pt x="0" y="20"/>
                          <a:pt x="0" y="20"/>
                        </a:cubicBezTo>
                        <a:cubicBezTo>
                          <a:pt x="0" y="21"/>
                          <a:pt x="1" y="23"/>
                          <a:pt x="3" y="23"/>
                        </a:cubicBezTo>
                        <a:cubicBezTo>
                          <a:pt x="4" y="23"/>
                          <a:pt x="5" y="21"/>
                          <a:pt x="5" y="20"/>
                        </a:cubicBezTo>
                        <a:cubicBezTo>
                          <a:pt x="5" y="3"/>
                          <a:pt x="5" y="3"/>
                          <a:pt x="5" y="3"/>
                        </a:cubicBezTo>
                        <a:cubicBezTo>
                          <a:pt x="5" y="2"/>
                          <a:pt x="4" y="0"/>
                          <a:pt x="3" y="0"/>
                        </a:cubicBezTo>
                        <a:close/>
                        <a:moveTo>
                          <a:pt x="3" y="0"/>
                        </a:moveTo>
                        <a:cubicBezTo>
                          <a:pt x="3" y="0"/>
                          <a:pt x="3" y="0"/>
                          <a:pt x="3" y="0"/>
                        </a:cubicBezTo>
                      </a:path>
                    </a:pathLst>
                  </a:custGeom>
                  <a:grpFill/>
                  <a:ln w="9525">
                    <a:noFill/>
                    <a:round/>
                  </a:ln>
                </p:spPr>
                <p:txBody>
                  <a:bodyPr anchor="ctr"/>
                  <a:lstStyle/>
                  <a:p>
                    <a:pPr algn="ctr"/>
                  </a:p>
                </p:txBody>
              </p:sp>
              <p:sp>
                <p:nvSpPr>
                  <p:cNvPr id="133" name="Freeform: Shape 48"/>
                  <p:cNvSpPr/>
                  <p:nvPr/>
                </p:nvSpPr>
                <p:spPr bwMode="auto">
                  <a:xfrm>
                    <a:off x="6804025" y="2741613"/>
                    <a:ext cx="19050" cy="87313"/>
                  </a:xfrm>
                  <a:custGeom>
                    <a:avLst/>
                    <a:gdLst/>
                    <a:ahLst/>
                    <a:cxnLst>
                      <a:cxn ang="0">
                        <a:pos x="2" y="0"/>
                      </a:cxn>
                      <a:cxn ang="0">
                        <a:pos x="0" y="3"/>
                      </a:cxn>
                      <a:cxn ang="0">
                        <a:pos x="0" y="20"/>
                      </a:cxn>
                      <a:cxn ang="0">
                        <a:pos x="2" y="23"/>
                      </a:cxn>
                      <a:cxn ang="0">
                        <a:pos x="5" y="20"/>
                      </a:cxn>
                      <a:cxn ang="0">
                        <a:pos x="5" y="3"/>
                      </a:cxn>
                      <a:cxn ang="0">
                        <a:pos x="2" y="0"/>
                      </a:cxn>
                      <a:cxn ang="0">
                        <a:pos x="2" y="0"/>
                      </a:cxn>
                      <a:cxn ang="0">
                        <a:pos x="2" y="0"/>
                      </a:cxn>
                    </a:cxnLst>
                    <a:rect l="0" t="0" r="r" b="b"/>
                    <a:pathLst>
                      <a:path w="5" h="23">
                        <a:moveTo>
                          <a:pt x="2" y="0"/>
                        </a:moveTo>
                        <a:cubicBezTo>
                          <a:pt x="1" y="0"/>
                          <a:pt x="0" y="2"/>
                          <a:pt x="0" y="3"/>
                        </a:cubicBezTo>
                        <a:cubicBezTo>
                          <a:pt x="0" y="20"/>
                          <a:pt x="0" y="20"/>
                          <a:pt x="0" y="20"/>
                        </a:cubicBezTo>
                        <a:cubicBezTo>
                          <a:pt x="0" y="21"/>
                          <a:pt x="1" y="23"/>
                          <a:pt x="2" y="23"/>
                        </a:cubicBezTo>
                        <a:cubicBezTo>
                          <a:pt x="4" y="23"/>
                          <a:pt x="5" y="21"/>
                          <a:pt x="5" y="20"/>
                        </a:cubicBezTo>
                        <a:cubicBezTo>
                          <a:pt x="5" y="3"/>
                          <a:pt x="5" y="3"/>
                          <a:pt x="5" y="3"/>
                        </a:cubicBezTo>
                        <a:cubicBezTo>
                          <a:pt x="5" y="2"/>
                          <a:pt x="4" y="0"/>
                          <a:pt x="2" y="0"/>
                        </a:cubicBezTo>
                        <a:close/>
                        <a:moveTo>
                          <a:pt x="2" y="0"/>
                        </a:moveTo>
                        <a:cubicBezTo>
                          <a:pt x="2" y="0"/>
                          <a:pt x="2" y="0"/>
                          <a:pt x="2" y="0"/>
                        </a:cubicBezTo>
                      </a:path>
                    </a:pathLst>
                  </a:custGeom>
                  <a:grpFill/>
                  <a:ln w="9525">
                    <a:noFill/>
                    <a:round/>
                  </a:ln>
                </p:spPr>
                <p:txBody>
                  <a:bodyPr anchor="ctr"/>
                  <a:lstStyle/>
                  <a:p>
                    <a:pPr algn="ctr"/>
                  </a:p>
                </p:txBody>
              </p:sp>
              <p:sp>
                <p:nvSpPr>
                  <p:cNvPr id="134" name="Freeform: Shape 49"/>
                  <p:cNvSpPr/>
                  <p:nvPr/>
                </p:nvSpPr>
                <p:spPr bwMode="auto">
                  <a:xfrm>
                    <a:off x="6742113" y="2741613"/>
                    <a:ext cx="23813" cy="87313"/>
                  </a:xfrm>
                  <a:custGeom>
                    <a:avLst/>
                    <a:gdLst/>
                    <a:ahLst/>
                    <a:cxnLst>
                      <a:cxn ang="0">
                        <a:pos x="3" y="0"/>
                      </a:cxn>
                      <a:cxn ang="0">
                        <a:pos x="0" y="3"/>
                      </a:cxn>
                      <a:cxn ang="0">
                        <a:pos x="0" y="20"/>
                      </a:cxn>
                      <a:cxn ang="0">
                        <a:pos x="3" y="23"/>
                      </a:cxn>
                      <a:cxn ang="0">
                        <a:pos x="6" y="20"/>
                      </a:cxn>
                      <a:cxn ang="0">
                        <a:pos x="6" y="3"/>
                      </a:cxn>
                      <a:cxn ang="0">
                        <a:pos x="3" y="0"/>
                      </a:cxn>
                      <a:cxn ang="0">
                        <a:pos x="3" y="0"/>
                      </a:cxn>
                      <a:cxn ang="0">
                        <a:pos x="3" y="0"/>
                      </a:cxn>
                    </a:cxnLst>
                    <a:rect l="0" t="0" r="r" b="b"/>
                    <a:pathLst>
                      <a:path w="6" h="23">
                        <a:moveTo>
                          <a:pt x="3" y="0"/>
                        </a:moveTo>
                        <a:cubicBezTo>
                          <a:pt x="1" y="0"/>
                          <a:pt x="0" y="2"/>
                          <a:pt x="0" y="3"/>
                        </a:cubicBezTo>
                        <a:cubicBezTo>
                          <a:pt x="0" y="20"/>
                          <a:pt x="0" y="20"/>
                          <a:pt x="0" y="20"/>
                        </a:cubicBezTo>
                        <a:cubicBezTo>
                          <a:pt x="0" y="21"/>
                          <a:pt x="1" y="23"/>
                          <a:pt x="3" y="23"/>
                        </a:cubicBezTo>
                        <a:cubicBezTo>
                          <a:pt x="5" y="23"/>
                          <a:pt x="6" y="21"/>
                          <a:pt x="6" y="20"/>
                        </a:cubicBezTo>
                        <a:cubicBezTo>
                          <a:pt x="6" y="3"/>
                          <a:pt x="6" y="3"/>
                          <a:pt x="6" y="3"/>
                        </a:cubicBezTo>
                        <a:cubicBezTo>
                          <a:pt x="6" y="2"/>
                          <a:pt x="5" y="0"/>
                          <a:pt x="3" y="0"/>
                        </a:cubicBezTo>
                        <a:close/>
                        <a:moveTo>
                          <a:pt x="3" y="0"/>
                        </a:moveTo>
                        <a:cubicBezTo>
                          <a:pt x="3" y="0"/>
                          <a:pt x="3" y="0"/>
                          <a:pt x="3" y="0"/>
                        </a:cubicBezTo>
                      </a:path>
                    </a:pathLst>
                  </a:custGeom>
                  <a:grpFill/>
                  <a:ln w="9525">
                    <a:noFill/>
                    <a:round/>
                  </a:ln>
                </p:spPr>
                <p:txBody>
                  <a:bodyPr anchor="ctr"/>
                  <a:lstStyle/>
                  <a:p>
                    <a:pPr algn="ctr"/>
                  </a:p>
                </p:txBody>
              </p:sp>
              <p:sp>
                <p:nvSpPr>
                  <p:cNvPr id="135" name="Freeform: Shape 50"/>
                  <p:cNvSpPr/>
                  <p:nvPr/>
                </p:nvSpPr>
                <p:spPr bwMode="auto">
                  <a:xfrm>
                    <a:off x="6684963" y="2741613"/>
                    <a:ext cx="23813" cy="87313"/>
                  </a:xfrm>
                  <a:custGeom>
                    <a:avLst/>
                    <a:gdLst/>
                    <a:ahLst/>
                    <a:cxnLst>
                      <a:cxn ang="0">
                        <a:pos x="3" y="0"/>
                      </a:cxn>
                      <a:cxn ang="0">
                        <a:pos x="0" y="3"/>
                      </a:cxn>
                      <a:cxn ang="0">
                        <a:pos x="0" y="20"/>
                      </a:cxn>
                      <a:cxn ang="0">
                        <a:pos x="3" y="23"/>
                      </a:cxn>
                      <a:cxn ang="0">
                        <a:pos x="6" y="20"/>
                      </a:cxn>
                      <a:cxn ang="0">
                        <a:pos x="6" y="3"/>
                      </a:cxn>
                      <a:cxn ang="0">
                        <a:pos x="3" y="0"/>
                      </a:cxn>
                      <a:cxn ang="0">
                        <a:pos x="3" y="0"/>
                      </a:cxn>
                      <a:cxn ang="0">
                        <a:pos x="3" y="0"/>
                      </a:cxn>
                    </a:cxnLst>
                    <a:rect l="0" t="0" r="r" b="b"/>
                    <a:pathLst>
                      <a:path w="6" h="23">
                        <a:moveTo>
                          <a:pt x="3" y="0"/>
                        </a:moveTo>
                        <a:cubicBezTo>
                          <a:pt x="1" y="0"/>
                          <a:pt x="0" y="2"/>
                          <a:pt x="0" y="3"/>
                        </a:cubicBezTo>
                        <a:cubicBezTo>
                          <a:pt x="0" y="20"/>
                          <a:pt x="0" y="20"/>
                          <a:pt x="0" y="20"/>
                        </a:cubicBezTo>
                        <a:cubicBezTo>
                          <a:pt x="0" y="21"/>
                          <a:pt x="1" y="23"/>
                          <a:pt x="3" y="23"/>
                        </a:cubicBezTo>
                        <a:cubicBezTo>
                          <a:pt x="4" y="23"/>
                          <a:pt x="6" y="21"/>
                          <a:pt x="6" y="20"/>
                        </a:cubicBezTo>
                        <a:cubicBezTo>
                          <a:pt x="6" y="3"/>
                          <a:pt x="6" y="3"/>
                          <a:pt x="6" y="3"/>
                        </a:cubicBezTo>
                        <a:cubicBezTo>
                          <a:pt x="6" y="2"/>
                          <a:pt x="4" y="0"/>
                          <a:pt x="3" y="0"/>
                        </a:cubicBezTo>
                        <a:close/>
                        <a:moveTo>
                          <a:pt x="3" y="0"/>
                        </a:moveTo>
                        <a:cubicBezTo>
                          <a:pt x="3" y="0"/>
                          <a:pt x="3" y="0"/>
                          <a:pt x="3" y="0"/>
                        </a:cubicBezTo>
                      </a:path>
                    </a:pathLst>
                  </a:custGeom>
                  <a:grpFill/>
                  <a:ln w="9525">
                    <a:noFill/>
                    <a:round/>
                  </a:ln>
                </p:spPr>
                <p:txBody>
                  <a:bodyPr anchor="ctr"/>
                  <a:lstStyle/>
                  <a:p>
                    <a:pPr algn="ctr"/>
                  </a:p>
                </p:txBody>
              </p:sp>
              <p:sp>
                <p:nvSpPr>
                  <p:cNvPr id="136" name="Freeform: Shape 51"/>
                  <p:cNvSpPr/>
                  <p:nvPr/>
                </p:nvSpPr>
                <p:spPr bwMode="auto">
                  <a:xfrm>
                    <a:off x="6632575" y="2741613"/>
                    <a:ext cx="22225" cy="87313"/>
                  </a:xfrm>
                  <a:custGeom>
                    <a:avLst/>
                    <a:gdLst/>
                    <a:ahLst/>
                    <a:cxnLst>
                      <a:cxn ang="0">
                        <a:pos x="3" y="0"/>
                      </a:cxn>
                      <a:cxn ang="0">
                        <a:pos x="0" y="3"/>
                      </a:cxn>
                      <a:cxn ang="0">
                        <a:pos x="0" y="20"/>
                      </a:cxn>
                      <a:cxn ang="0">
                        <a:pos x="3" y="23"/>
                      </a:cxn>
                      <a:cxn ang="0">
                        <a:pos x="6" y="20"/>
                      </a:cxn>
                      <a:cxn ang="0">
                        <a:pos x="6" y="3"/>
                      </a:cxn>
                      <a:cxn ang="0">
                        <a:pos x="3" y="0"/>
                      </a:cxn>
                      <a:cxn ang="0">
                        <a:pos x="3" y="0"/>
                      </a:cxn>
                      <a:cxn ang="0">
                        <a:pos x="3" y="0"/>
                      </a:cxn>
                    </a:cxnLst>
                    <a:rect l="0" t="0" r="r" b="b"/>
                    <a:pathLst>
                      <a:path w="6" h="23">
                        <a:moveTo>
                          <a:pt x="3" y="0"/>
                        </a:moveTo>
                        <a:cubicBezTo>
                          <a:pt x="1" y="0"/>
                          <a:pt x="0" y="2"/>
                          <a:pt x="0" y="3"/>
                        </a:cubicBezTo>
                        <a:cubicBezTo>
                          <a:pt x="0" y="20"/>
                          <a:pt x="0" y="20"/>
                          <a:pt x="0" y="20"/>
                        </a:cubicBezTo>
                        <a:cubicBezTo>
                          <a:pt x="0" y="21"/>
                          <a:pt x="1" y="23"/>
                          <a:pt x="3" y="23"/>
                        </a:cubicBezTo>
                        <a:cubicBezTo>
                          <a:pt x="4" y="23"/>
                          <a:pt x="6" y="21"/>
                          <a:pt x="6" y="20"/>
                        </a:cubicBezTo>
                        <a:cubicBezTo>
                          <a:pt x="6" y="3"/>
                          <a:pt x="6" y="3"/>
                          <a:pt x="6" y="3"/>
                        </a:cubicBezTo>
                        <a:cubicBezTo>
                          <a:pt x="6" y="2"/>
                          <a:pt x="4" y="0"/>
                          <a:pt x="3" y="0"/>
                        </a:cubicBezTo>
                        <a:close/>
                        <a:moveTo>
                          <a:pt x="3" y="0"/>
                        </a:moveTo>
                        <a:cubicBezTo>
                          <a:pt x="3" y="0"/>
                          <a:pt x="3" y="0"/>
                          <a:pt x="3" y="0"/>
                        </a:cubicBezTo>
                      </a:path>
                    </a:pathLst>
                  </a:custGeom>
                  <a:grpFill/>
                  <a:ln w="9525">
                    <a:noFill/>
                    <a:round/>
                  </a:ln>
                </p:spPr>
                <p:txBody>
                  <a:bodyPr anchor="ctr"/>
                  <a:lstStyle/>
                  <a:p>
                    <a:pPr algn="ctr"/>
                  </a:p>
                </p:txBody>
              </p:sp>
              <p:sp>
                <p:nvSpPr>
                  <p:cNvPr id="137" name="Freeform: Shape 52"/>
                  <p:cNvSpPr/>
                  <p:nvPr/>
                </p:nvSpPr>
                <p:spPr bwMode="auto">
                  <a:xfrm>
                    <a:off x="6575425" y="2741613"/>
                    <a:ext cx="19050" cy="87313"/>
                  </a:xfrm>
                  <a:custGeom>
                    <a:avLst/>
                    <a:gdLst/>
                    <a:ahLst/>
                    <a:cxnLst>
                      <a:cxn ang="0">
                        <a:pos x="3" y="0"/>
                      </a:cxn>
                      <a:cxn ang="0">
                        <a:pos x="0" y="3"/>
                      </a:cxn>
                      <a:cxn ang="0">
                        <a:pos x="0" y="20"/>
                      </a:cxn>
                      <a:cxn ang="0">
                        <a:pos x="3" y="23"/>
                      </a:cxn>
                      <a:cxn ang="0">
                        <a:pos x="5" y="20"/>
                      </a:cxn>
                      <a:cxn ang="0">
                        <a:pos x="5" y="3"/>
                      </a:cxn>
                      <a:cxn ang="0">
                        <a:pos x="3" y="0"/>
                      </a:cxn>
                      <a:cxn ang="0">
                        <a:pos x="3" y="0"/>
                      </a:cxn>
                      <a:cxn ang="0">
                        <a:pos x="3" y="0"/>
                      </a:cxn>
                    </a:cxnLst>
                    <a:rect l="0" t="0" r="r" b="b"/>
                    <a:pathLst>
                      <a:path w="5" h="23">
                        <a:moveTo>
                          <a:pt x="3" y="0"/>
                        </a:moveTo>
                        <a:cubicBezTo>
                          <a:pt x="1" y="0"/>
                          <a:pt x="0" y="2"/>
                          <a:pt x="0" y="3"/>
                        </a:cubicBezTo>
                        <a:cubicBezTo>
                          <a:pt x="0" y="20"/>
                          <a:pt x="0" y="20"/>
                          <a:pt x="0" y="20"/>
                        </a:cubicBezTo>
                        <a:cubicBezTo>
                          <a:pt x="0" y="21"/>
                          <a:pt x="1" y="23"/>
                          <a:pt x="3" y="23"/>
                        </a:cubicBezTo>
                        <a:cubicBezTo>
                          <a:pt x="4" y="23"/>
                          <a:pt x="5" y="21"/>
                          <a:pt x="5" y="20"/>
                        </a:cubicBezTo>
                        <a:cubicBezTo>
                          <a:pt x="5" y="3"/>
                          <a:pt x="5" y="3"/>
                          <a:pt x="5" y="3"/>
                        </a:cubicBezTo>
                        <a:cubicBezTo>
                          <a:pt x="5" y="2"/>
                          <a:pt x="4" y="0"/>
                          <a:pt x="3" y="0"/>
                        </a:cubicBezTo>
                        <a:close/>
                        <a:moveTo>
                          <a:pt x="3" y="0"/>
                        </a:moveTo>
                        <a:cubicBezTo>
                          <a:pt x="3" y="0"/>
                          <a:pt x="3" y="0"/>
                          <a:pt x="3" y="0"/>
                        </a:cubicBezTo>
                      </a:path>
                    </a:pathLst>
                  </a:custGeom>
                  <a:grpFill/>
                  <a:ln w="9525">
                    <a:noFill/>
                    <a:round/>
                  </a:ln>
                </p:spPr>
                <p:txBody>
                  <a:bodyPr anchor="ctr"/>
                  <a:lstStyle/>
                  <a:p>
                    <a:pPr algn="ctr"/>
                  </a:p>
                </p:txBody>
              </p:sp>
              <p:sp>
                <p:nvSpPr>
                  <p:cNvPr id="138" name="Freeform: Shape 53"/>
                  <p:cNvSpPr/>
                  <p:nvPr/>
                </p:nvSpPr>
                <p:spPr bwMode="auto">
                  <a:xfrm>
                    <a:off x="6491288" y="2227263"/>
                    <a:ext cx="476250" cy="476250"/>
                  </a:xfrm>
                  <a:custGeom>
                    <a:avLst/>
                    <a:gdLst/>
                    <a:ahLst/>
                    <a:cxnLst>
                      <a:cxn ang="0">
                        <a:pos x="107" y="0"/>
                      </a:cxn>
                      <a:cxn ang="0">
                        <a:pos x="17" y="0"/>
                      </a:cxn>
                      <a:cxn ang="0">
                        <a:pos x="0" y="18"/>
                      </a:cxn>
                      <a:cxn ang="0">
                        <a:pos x="0" y="108"/>
                      </a:cxn>
                      <a:cxn ang="0">
                        <a:pos x="17" y="125"/>
                      </a:cxn>
                      <a:cxn ang="0">
                        <a:pos x="107" y="125"/>
                      </a:cxn>
                      <a:cxn ang="0">
                        <a:pos x="125" y="108"/>
                      </a:cxn>
                      <a:cxn ang="0">
                        <a:pos x="125" y="18"/>
                      </a:cxn>
                      <a:cxn ang="0">
                        <a:pos x="107" y="0"/>
                      </a:cxn>
                      <a:cxn ang="0">
                        <a:pos x="26" y="28"/>
                      </a:cxn>
                      <a:cxn ang="0">
                        <a:pos x="20" y="22"/>
                      </a:cxn>
                      <a:cxn ang="0">
                        <a:pos x="26" y="17"/>
                      </a:cxn>
                      <a:cxn ang="0">
                        <a:pos x="31" y="22"/>
                      </a:cxn>
                      <a:cxn ang="0">
                        <a:pos x="26" y="28"/>
                      </a:cxn>
                      <a:cxn ang="0">
                        <a:pos x="91" y="90"/>
                      </a:cxn>
                      <a:cxn ang="0">
                        <a:pos x="34" y="90"/>
                      </a:cxn>
                      <a:cxn ang="0">
                        <a:pos x="34" y="32"/>
                      </a:cxn>
                      <a:cxn ang="0">
                        <a:pos x="91" y="32"/>
                      </a:cxn>
                      <a:cxn ang="0">
                        <a:pos x="91" y="90"/>
                      </a:cxn>
                      <a:cxn ang="0">
                        <a:pos x="91" y="90"/>
                      </a:cxn>
                      <a:cxn ang="0">
                        <a:pos x="91" y="90"/>
                      </a:cxn>
                    </a:cxnLst>
                    <a:rect l="0" t="0" r="r" b="b"/>
                    <a:pathLst>
                      <a:path w="125" h="125">
                        <a:moveTo>
                          <a:pt x="107" y="0"/>
                        </a:moveTo>
                        <a:cubicBezTo>
                          <a:pt x="17" y="0"/>
                          <a:pt x="17" y="0"/>
                          <a:pt x="17" y="0"/>
                        </a:cubicBezTo>
                        <a:cubicBezTo>
                          <a:pt x="7" y="0"/>
                          <a:pt x="0" y="8"/>
                          <a:pt x="0" y="18"/>
                        </a:cubicBezTo>
                        <a:cubicBezTo>
                          <a:pt x="0" y="108"/>
                          <a:pt x="0" y="108"/>
                          <a:pt x="0" y="108"/>
                        </a:cubicBezTo>
                        <a:cubicBezTo>
                          <a:pt x="0" y="118"/>
                          <a:pt x="7" y="125"/>
                          <a:pt x="17" y="125"/>
                        </a:cubicBezTo>
                        <a:cubicBezTo>
                          <a:pt x="107" y="125"/>
                          <a:pt x="107" y="125"/>
                          <a:pt x="107" y="125"/>
                        </a:cubicBezTo>
                        <a:cubicBezTo>
                          <a:pt x="117" y="125"/>
                          <a:pt x="125" y="118"/>
                          <a:pt x="125" y="108"/>
                        </a:cubicBezTo>
                        <a:cubicBezTo>
                          <a:pt x="125" y="18"/>
                          <a:pt x="125" y="18"/>
                          <a:pt x="125" y="18"/>
                        </a:cubicBezTo>
                        <a:cubicBezTo>
                          <a:pt x="125" y="8"/>
                          <a:pt x="117" y="0"/>
                          <a:pt x="107" y="0"/>
                        </a:cubicBezTo>
                        <a:close/>
                        <a:moveTo>
                          <a:pt x="26" y="28"/>
                        </a:moveTo>
                        <a:cubicBezTo>
                          <a:pt x="23" y="28"/>
                          <a:pt x="20" y="26"/>
                          <a:pt x="20" y="22"/>
                        </a:cubicBezTo>
                        <a:cubicBezTo>
                          <a:pt x="20" y="19"/>
                          <a:pt x="23" y="17"/>
                          <a:pt x="26" y="17"/>
                        </a:cubicBezTo>
                        <a:cubicBezTo>
                          <a:pt x="29" y="17"/>
                          <a:pt x="31" y="19"/>
                          <a:pt x="31" y="22"/>
                        </a:cubicBezTo>
                        <a:cubicBezTo>
                          <a:pt x="31" y="26"/>
                          <a:pt x="29" y="28"/>
                          <a:pt x="26" y="28"/>
                        </a:cubicBezTo>
                        <a:close/>
                        <a:moveTo>
                          <a:pt x="91" y="90"/>
                        </a:moveTo>
                        <a:cubicBezTo>
                          <a:pt x="34" y="90"/>
                          <a:pt x="34" y="90"/>
                          <a:pt x="34" y="90"/>
                        </a:cubicBezTo>
                        <a:cubicBezTo>
                          <a:pt x="34" y="32"/>
                          <a:pt x="34" y="32"/>
                          <a:pt x="34" y="32"/>
                        </a:cubicBezTo>
                        <a:cubicBezTo>
                          <a:pt x="91" y="32"/>
                          <a:pt x="91" y="32"/>
                          <a:pt x="91" y="32"/>
                        </a:cubicBezTo>
                        <a:lnTo>
                          <a:pt x="91" y="90"/>
                        </a:lnTo>
                        <a:close/>
                        <a:moveTo>
                          <a:pt x="91" y="90"/>
                        </a:moveTo>
                        <a:cubicBezTo>
                          <a:pt x="91" y="90"/>
                          <a:pt x="91" y="90"/>
                          <a:pt x="91" y="90"/>
                        </a:cubicBezTo>
                      </a:path>
                    </a:pathLst>
                  </a:custGeom>
                  <a:grpFill/>
                  <a:ln w="9525">
                    <a:noFill/>
                    <a:round/>
                  </a:ln>
                </p:spPr>
                <p:txBody>
                  <a:bodyPr anchor="ctr"/>
                  <a:lstStyle/>
                  <a:p>
                    <a:pPr algn="ctr"/>
                  </a:p>
                </p:txBody>
              </p:sp>
              <p:sp>
                <p:nvSpPr>
                  <p:cNvPr id="139" name="Freeform: Shape 54"/>
                  <p:cNvSpPr/>
                  <p:nvPr/>
                </p:nvSpPr>
                <p:spPr bwMode="auto">
                  <a:xfrm>
                    <a:off x="6989763" y="2311400"/>
                    <a:ext cx="87313" cy="19050"/>
                  </a:xfrm>
                  <a:custGeom>
                    <a:avLst/>
                    <a:gdLst/>
                    <a:ahLst/>
                    <a:cxnLst>
                      <a:cxn ang="0">
                        <a:pos x="3" y="5"/>
                      </a:cxn>
                      <a:cxn ang="0">
                        <a:pos x="20" y="5"/>
                      </a:cxn>
                      <a:cxn ang="0">
                        <a:pos x="23" y="3"/>
                      </a:cxn>
                      <a:cxn ang="0">
                        <a:pos x="20" y="0"/>
                      </a:cxn>
                      <a:cxn ang="0">
                        <a:pos x="3" y="0"/>
                      </a:cxn>
                      <a:cxn ang="0">
                        <a:pos x="0" y="3"/>
                      </a:cxn>
                      <a:cxn ang="0">
                        <a:pos x="3" y="5"/>
                      </a:cxn>
                      <a:cxn ang="0">
                        <a:pos x="3" y="5"/>
                      </a:cxn>
                      <a:cxn ang="0">
                        <a:pos x="3" y="5"/>
                      </a:cxn>
                    </a:cxnLst>
                    <a:rect l="0" t="0" r="r" b="b"/>
                    <a:pathLst>
                      <a:path w="23" h="5">
                        <a:moveTo>
                          <a:pt x="3" y="5"/>
                        </a:moveTo>
                        <a:cubicBezTo>
                          <a:pt x="20" y="5"/>
                          <a:pt x="20" y="5"/>
                          <a:pt x="20" y="5"/>
                        </a:cubicBezTo>
                        <a:cubicBezTo>
                          <a:pt x="21" y="5"/>
                          <a:pt x="23" y="4"/>
                          <a:pt x="23" y="3"/>
                        </a:cubicBezTo>
                        <a:cubicBezTo>
                          <a:pt x="23" y="1"/>
                          <a:pt x="21" y="0"/>
                          <a:pt x="20" y="0"/>
                        </a:cubicBezTo>
                        <a:cubicBezTo>
                          <a:pt x="3" y="0"/>
                          <a:pt x="3" y="0"/>
                          <a:pt x="3" y="0"/>
                        </a:cubicBezTo>
                        <a:cubicBezTo>
                          <a:pt x="2" y="0"/>
                          <a:pt x="0" y="1"/>
                          <a:pt x="0" y="3"/>
                        </a:cubicBezTo>
                        <a:cubicBezTo>
                          <a:pt x="0" y="4"/>
                          <a:pt x="2" y="5"/>
                          <a:pt x="3" y="5"/>
                        </a:cubicBezTo>
                        <a:close/>
                        <a:moveTo>
                          <a:pt x="3" y="5"/>
                        </a:moveTo>
                        <a:cubicBezTo>
                          <a:pt x="3" y="5"/>
                          <a:pt x="3" y="5"/>
                          <a:pt x="3" y="5"/>
                        </a:cubicBezTo>
                      </a:path>
                    </a:pathLst>
                  </a:custGeom>
                  <a:grpFill/>
                  <a:ln w="9525">
                    <a:noFill/>
                    <a:round/>
                  </a:ln>
                </p:spPr>
                <p:txBody>
                  <a:bodyPr anchor="ctr"/>
                  <a:lstStyle/>
                  <a:p>
                    <a:pPr algn="ctr"/>
                  </a:p>
                </p:txBody>
              </p:sp>
              <p:sp>
                <p:nvSpPr>
                  <p:cNvPr id="140" name="Freeform: Shape 55"/>
                  <p:cNvSpPr/>
                  <p:nvPr/>
                </p:nvSpPr>
                <p:spPr bwMode="auto">
                  <a:xfrm>
                    <a:off x="6989763" y="2368550"/>
                    <a:ext cx="87313" cy="22225"/>
                  </a:xfrm>
                  <a:custGeom>
                    <a:avLst/>
                    <a:gdLst/>
                    <a:ahLst/>
                    <a:cxnLst>
                      <a:cxn ang="0">
                        <a:pos x="20" y="0"/>
                      </a:cxn>
                      <a:cxn ang="0">
                        <a:pos x="3" y="0"/>
                      </a:cxn>
                      <a:cxn ang="0">
                        <a:pos x="0" y="3"/>
                      </a:cxn>
                      <a:cxn ang="0">
                        <a:pos x="3" y="6"/>
                      </a:cxn>
                      <a:cxn ang="0">
                        <a:pos x="20" y="6"/>
                      </a:cxn>
                      <a:cxn ang="0">
                        <a:pos x="23" y="3"/>
                      </a:cxn>
                      <a:cxn ang="0">
                        <a:pos x="20" y="0"/>
                      </a:cxn>
                      <a:cxn ang="0">
                        <a:pos x="20" y="0"/>
                      </a:cxn>
                      <a:cxn ang="0">
                        <a:pos x="20" y="0"/>
                      </a:cxn>
                    </a:cxnLst>
                    <a:rect l="0" t="0" r="r" b="b"/>
                    <a:pathLst>
                      <a:path w="23" h="6">
                        <a:moveTo>
                          <a:pt x="20" y="0"/>
                        </a:moveTo>
                        <a:cubicBezTo>
                          <a:pt x="3" y="0"/>
                          <a:pt x="3" y="0"/>
                          <a:pt x="3" y="0"/>
                        </a:cubicBezTo>
                        <a:cubicBezTo>
                          <a:pt x="2" y="0"/>
                          <a:pt x="0" y="1"/>
                          <a:pt x="0" y="3"/>
                        </a:cubicBezTo>
                        <a:cubicBezTo>
                          <a:pt x="0" y="4"/>
                          <a:pt x="2" y="6"/>
                          <a:pt x="3" y="6"/>
                        </a:cubicBezTo>
                        <a:cubicBezTo>
                          <a:pt x="20" y="6"/>
                          <a:pt x="20" y="6"/>
                          <a:pt x="20" y="6"/>
                        </a:cubicBezTo>
                        <a:cubicBezTo>
                          <a:pt x="21" y="6"/>
                          <a:pt x="23" y="4"/>
                          <a:pt x="23" y="3"/>
                        </a:cubicBezTo>
                        <a:cubicBezTo>
                          <a:pt x="23" y="1"/>
                          <a:pt x="21" y="0"/>
                          <a:pt x="20" y="0"/>
                        </a:cubicBezTo>
                        <a:close/>
                        <a:moveTo>
                          <a:pt x="20" y="0"/>
                        </a:moveTo>
                        <a:cubicBezTo>
                          <a:pt x="20" y="0"/>
                          <a:pt x="20" y="0"/>
                          <a:pt x="20" y="0"/>
                        </a:cubicBezTo>
                      </a:path>
                    </a:pathLst>
                  </a:custGeom>
                  <a:grpFill/>
                  <a:ln w="9525">
                    <a:noFill/>
                    <a:round/>
                  </a:ln>
                </p:spPr>
                <p:txBody>
                  <a:bodyPr anchor="ctr"/>
                  <a:lstStyle/>
                  <a:p>
                    <a:pPr algn="ctr"/>
                  </a:p>
                </p:txBody>
              </p:sp>
              <p:sp>
                <p:nvSpPr>
                  <p:cNvPr id="141" name="Freeform: Shape 56"/>
                  <p:cNvSpPr/>
                  <p:nvPr/>
                </p:nvSpPr>
                <p:spPr bwMode="auto">
                  <a:xfrm>
                    <a:off x="6989763" y="2428875"/>
                    <a:ext cx="87313" cy="19050"/>
                  </a:xfrm>
                  <a:custGeom>
                    <a:avLst/>
                    <a:gdLst/>
                    <a:ahLst/>
                    <a:cxnLst>
                      <a:cxn ang="0">
                        <a:pos x="20" y="0"/>
                      </a:cxn>
                      <a:cxn ang="0">
                        <a:pos x="3" y="0"/>
                      </a:cxn>
                      <a:cxn ang="0">
                        <a:pos x="0" y="2"/>
                      </a:cxn>
                      <a:cxn ang="0">
                        <a:pos x="3" y="5"/>
                      </a:cxn>
                      <a:cxn ang="0">
                        <a:pos x="20" y="5"/>
                      </a:cxn>
                      <a:cxn ang="0">
                        <a:pos x="23" y="2"/>
                      </a:cxn>
                      <a:cxn ang="0">
                        <a:pos x="20" y="0"/>
                      </a:cxn>
                      <a:cxn ang="0">
                        <a:pos x="20" y="0"/>
                      </a:cxn>
                      <a:cxn ang="0">
                        <a:pos x="20" y="0"/>
                      </a:cxn>
                    </a:cxnLst>
                    <a:rect l="0" t="0" r="r" b="b"/>
                    <a:pathLst>
                      <a:path w="23" h="5">
                        <a:moveTo>
                          <a:pt x="20" y="0"/>
                        </a:moveTo>
                        <a:cubicBezTo>
                          <a:pt x="3" y="0"/>
                          <a:pt x="3" y="0"/>
                          <a:pt x="3" y="0"/>
                        </a:cubicBezTo>
                        <a:cubicBezTo>
                          <a:pt x="2" y="0"/>
                          <a:pt x="0" y="1"/>
                          <a:pt x="0" y="2"/>
                        </a:cubicBezTo>
                        <a:cubicBezTo>
                          <a:pt x="0" y="4"/>
                          <a:pt x="2" y="5"/>
                          <a:pt x="3" y="5"/>
                        </a:cubicBezTo>
                        <a:cubicBezTo>
                          <a:pt x="20" y="5"/>
                          <a:pt x="20" y="5"/>
                          <a:pt x="20" y="5"/>
                        </a:cubicBezTo>
                        <a:cubicBezTo>
                          <a:pt x="21" y="5"/>
                          <a:pt x="23" y="4"/>
                          <a:pt x="23" y="2"/>
                        </a:cubicBezTo>
                        <a:cubicBezTo>
                          <a:pt x="23" y="1"/>
                          <a:pt x="21" y="0"/>
                          <a:pt x="20" y="0"/>
                        </a:cubicBezTo>
                        <a:close/>
                        <a:moveTo>
                          <a:pt x="20" y="0"/>
                        </a:moveTo>
                        <a:cubicBezTo>
                          <a:pt x="20" y="0"/>
                          <a:pt x="20" y="0"/>
                          <a:pt x="20" y="0"/>
                        </a:cubicBezTo>
                      </a:path>
                    </a:pathLst>
                  </a:custGeom>
                  <a:grpFill/>
                  <a:ln w="9525">
                    <a:noFill/>
                    <a:round/>
                  </a:ln>
                </p:spPr>
                <p:txBody>
                  <a:bodyPr anchor="ctr"/>
                  <a:lstStyle/>
                  <a:p>
                    <a:pPr algn="ctr"/>
                  </a:p>
                </p:txBody>
              </p:sp>
              <p:sp>
                <p:nvSpPr>
                  <p:cNvPr id="142" name="Freeform: Shape 57"/>
                  <p:cNvSpPr/>
                  <p:nvPr/>
                </p:nvSpPr>
                <p:spPr bwMode="auto">
                  <a:xfrm>
                    <a:off x="6989763" y="2486025"/>
                    <a:ext cx="87313" cy="19050"/>
                  </a:xfrm>
                  <a:custGeom>
                    <a:avLst/>
                    <a:gdLst/>
                    <a:ahLst/>
                    <a:cxnLst>
                      <a:cxn ang="0">
                        <a:pos x="20" y="0"/>
                      </a:cxn>
                      <a:cxn ang="0">
                        <a:pos x="3" y="0"/>
                      </a:cxn>
                      <a:cxn ang="0">
                        <a:pos x="0" y="2"/>
                      </a:cxn>
                      <a:cxn ang="0">
                        <a:pos x="3" y="5"/>
                      </a:cxn>
                      <a:cxn ang="0">
                        <a:pos x="20" y="5"/>
                      </a:cxn>
                      <a:cxn ang="0">
                        <a:pos x="23" y="2"/>
                      </a:cxn>
                      <a:cxn ang="0">
                        <a:pos x="20" y="0"/>
                      </a:cxn>
                      <a:cxn ang="0">
                        <a:pos x="20" y="0"/>
                      </a:cxn>
                      <a:cxn ang="0">
                        <a:pos x="20" y="0"/>
                      </a:cxn>
                    </a:cxnLst>
                    <a:rect l="0" t="0" r="r" b="b"/>
                    <a:pathLst>
                      <a:path w="23" h="5">
                        <a:moveTo>
                          <a:pt x="20" y="0"/>
                        </a:moveTo>
                        <a:cubicBezTo>
                          <a:pt x="3" y="0"/>
                          <a:pt x="3" y="0"/>
                          <a:pt x="3" y="0"/>
                        </a:cubicBezTo>
                        <a:cubicBezTo>
                          <a:pt x="2" y="0"/>
                          <a:pt x="0" y="1"/>
                          <a:pt x="0" y="2"/>
                        </a:cubicBezTo>
                        <a:cubicBezTo>
                          <a:pt x="0" y="4"/>
                          <a:pt x="2" y="5"/>
                          <a:pt x="3" y="5"/>
                        </a:cubicBezTo>
                        <a:cubicBezTo>
                          <a:pt x="20" y="5"/>
                          <a:pt x="20" y="5"/>
                          <a:pt x="20" y="5"/>
                        </a:cubicBezTo>
                        <a:cubicBezTo>
                          <a:pt x="21" y="5"/>
                          <a:pt x="23" y="4"/>
                          <a:pt x="23" y="2"/>
                        </a:cubicBezTo>
                        <a:cubicBezTo>
                          <a:pt x="23" y="1"/>
                          <a:pt x="21" y="0"/>
                          <a:pt x="20" y="0"/>
                        </a:cubicBezTo>
                        <a:close/>
                        <a:moveTo>
                          <a:pt x="20" y="0"/>
                        </a:moveTo>
                        <a:cubicBezTo>
                          <a:pt x="20" y="0"/>
                          <a:pt x="20" y="0"/>
                          <a:pt x="20" y="0"/>
                        </a:cubicBezTo>
                      </a:path>
                    </a:pathLst>
                  </a:custGeom>
                  <a:grpFill/>
                  <a:ln w="9525">
                    <a:noFill/>
                    <a:round/>
                  </a:ln>
                </p:spPr>
                <p:txBody>
                  <a:bodyPr anchor="ctr"/>
                  <a:lstStyle/>
                  <a:p>
                    <a:pPr algn="ctr"/>
                  </a:p>
                </p:txBody>
              </p:sp>
              <p:sp>
                <p:nvSpPr>
                  <p:cNvPr id="143" name="Freeform: Shape 58"/>
                  <p:cNvSpPr/>
                  <p:nvPr/>
                </p:nvSpPr>
                <p:spPr bwMode="auto">
                  <a:xfrm>
                    <a:off x="6989763" y="2540000"/>
                    <a:ext cx="87313" cy="19050"/>
                  </a:xfrm>
                  <a:custGeom>
                    <a:avLst/>
                    <a:gdLst/>
                    <a:ahLst/>
                    <a:cxnLst>
                      <a:cxn ang="0">
                        <a:pos x="20" y="0"/>
                      </a:cxn>
                      <a:cxn ang="0">
                        <a:pos x="3" y="0"/>
                      </a:cxn>
                      <a:cxn ang="0">
                        <a:pos x="0" y="2"/>
                      </a:cxn>
                      <a:cxn ang="0">
                        <a:pos x="3" y="5"/>
                      </a:cxn>
                      <a:cxn ang="0">
                        <a:pos x="20" y="5"/>
                      </a:cxn>
                      <a:cxn ang="0">
                        <a:pos x="23" y="2"/>
                      </a:cxn>
                      <a:cxn ang="0">
                        <a:pos x="20" y="0"/>
                      </a:cxn>
                      <a:cxn ang="0">
                        <a:pos x="20" y="0"/>
                      </a:cxn>
                      <a:cxn ang="0">
                        <a:pos x="20" y="0"/>
                      </a:cxn>
                    </a:cxnLst>
                    <a:rect l="0" t="0" r="r" b="b"/>
                    <a:pathLst>
                      <a:path w="23" h="5">
                        <a:moveTo>
                          <a:pt x="20" y="0"/>
                        </a:moveTo>
                        <a:cubicBezTo>
                          <a:pt x="3" y="0"/>
                          <a:pt x="3" y="0"/>
                          <a:pt x="3" y="0"/>
                        </a:cubicBezTo>
                        <a:cubicBezTo>
                          <a:pt x="2" y="0"/>
                          <a:pt x="0" y="1"/>
                          <a:pt x="0" y="2"/>
                        </a:cubicBezTo>
                        <a:cubicBezTo>
                          <a:pt x="0" y="4"/>
                          <a:pt x="2" y="5"/>
                          <a:pt x="3" y="5"/>
                        </a:cubicBezTo>
                        <a:cubicBezTo>
                          <a:pt x="20" y="5"/>
                          <a:pt x="20" y="5"/>
                          <a:pt x="20" y="5"/>
                        </a:cubicBezTo>
                        <a:cubicBezTo>
                          <a:pt x="21" y="5"/>
                          <a:pt x="23" y="4"/>
                          <a:pt x="23" y="2"/>
                        </a:cubicBezTo>
                        <a:cubicBezTo>
                          <a:pt x="23" y="1"/>
                          <a:pt x="21" y="0"/>
                          <a:pt x="20" y="0"/>
                        </a:cubicBezTo>
                        <a:close/>
                        <a:moveTo>
                          <a:pt x="20" y="0"/>
                        </a:moveTo>
                        <a:cubicBezTo>
                          <a:pt x="20" y="0"/>
                          <a:pt x="20" y="0"/>
                          <a:pt x="20" y="0"/>
                        </a:cubicBezTo>
                      </a:path>
                    </a:pathLst>
                  </a:custGeom>
                  <a:grpFill/>
                  <a:ln w="9525">
                    <a:noFill/>
                    <a:round/>
                  </a:ln>
                </p:spPr>
                <p:txBody>
                  <a:bodyPr anchor="ctr"/>
                  <a:lstStyle/>
                  <a:p>
                    <a:pPr algn="ctr"/>
                  </a:p>
                </p:txBody>
              </p:sp>
              <p:sp>
                <p:nvSpPr>
                  <p:cNvPr id="144" name="Freeform: Shape 59"/>
                  <p:cNvSpPr/>
                  <p:nvPr/>
                </p:nvSpPr>
                <p:spPr bwMode="auto">
                  <a:xfrm>
                    <a:off x="6989763" y="2597150"/>
                    <a:ext cx="87313" cy="19050"/>
                  </a:xfrm>
                  <a:custGeom>
                    <a:avLst/>
                    <a:gdLst/>
                    <a:ahLst/>
                    <a:cxnLst>
                      <a:cxn ang="0">
                        <a:pos x="20" y="0"/>
                      </a:cxn>
                      <a:cxn ang="0">
                        <a:pos x="3" y="0"/>
                      </a:cxn>
                      <a:cxn ang="0">
                        <a:pos x="0" y="3"/>
                      </a:cxn>
                      <a:cxn ang="0">
                        <a:pos x="3" y="5"/>
                      </a:cxn>
                      <a:cxn ang="0">
                        <a:pos x="20" y="5"/>
                      </a:cxn>
                      <a:cxn ang="0">
                        <a:pos x="23" y="3"/>
                      </a:cxn>
                      <a:cxn ang="0">
                        <a:pos x="20" y="0"/>
                      </a:cxn>
                      <a:cxn ang="0">
                        <a:pos x="20" y="0"/>
                      </a:cxn>
                      <a:cxn ang="0">
                        <a:pos x="20" y="0"/>
                      </a:cxn>
                    </a:cxnLst>
                    <a:rect l="0" t="0" r="r" b="b"/>
                    <a:pathLst>
                      <a:path w="23" h="5">
                        <a:moveTo>
                          <a:pt x="20" y="0"/>
                        </a:moveTo>
                        <a:cubicBezTo>
                          <a:pt x="3" y="0"/>
                          <a:pt x="3" y="0"/>
                          <a:pt x="3" y="0"/>
                        </a:cubicBezTo>
                        <a:cubicBezTo>
                          <a:pt x="2" y="0"/>
                          <a:pt x="0" y="1"/>
                          <a:pt x="0" y="3"/>
                        </a:cubicBezTo>
                        <a:cubicBezTo>
                          <a:pt x="0" y="4"/>
                          <a:pt x="2" y="5"/>
                          <a:pt x="3" y="5"/>
                        </a:cubicBezTo>
                        <a:cubicBezTo>
                          <a:pt x="20" y="5"/>
                          <a:pt x="20" y="5"/>
                          <a:pt x="20" y="5"/>
                        </a:cubicBezTo>
                        <a:cubicBezTo>
                          <a:pt x="21" y="5"/>
                          <a:pt x="23" y="4"/>
                          <a:pt x="23" y="3"/>
                        </a:cubicBezTo>
                        <a:cubicBezTo>
                          <a:pt x="23" y="1"/>
                          <a:pt x="21" y="0"/>
                          <a:pt x="20" y="0"/>
                        </a:cubicBezTo>
                        <a:close/>
                        <a:moveTo>
                          <a:pt x="20" y="0"/>
                        </a:moveTo>
                        <a:cubicBezTo>
                          <a:pt x="20" y="0"/>
                          <a:pt x="20" y="0"/>
                          <a:pt x="20" y="0"/>
                        </a:cubicBezTo>
                      </a:path>
                    </a:pathLst>
                  </a:custGeom>
                  <a:grpFill/>
                  <a:ln w="9525">
                    <a:noFill/>
                    <a:round/>
                  </a:ln>
                </p:spPr>
                <p:txBody>
                  <a:bodyPr anchor="ctr"/>
                  <a:lstStyle/>
                  <a:p>
                    <a:pPr algn="ctr"/>
                  </a:p>
                </p:txBody>
              </p:sp>
            </p:grpSp>
          </p:grpSp>
          <p:grpSp>
            <p:nvGrpSpPr>
              <p:cNvPr id="97" name="Group 63"/>
              <p:cNvGrpSpPr/>
              <p:nvPr/>
            </p:nvGrpSpPr>
            <p:grpSpPr>
              <a:xfrm>
                <a:off x="3744477" y="3253330"/>
                <a:ext cx="1318670" cy="1318670"/>
                <a:chOff x="3744477" y="3253330"/>
                <a:chExt cx="1318670" cy="1318670"/>
              </a:xfrm>
            </p:grpSpPr>
            <p:sp>
              <p:nvSpPr>
                <p:cNvPr id="114" name="Oval 21"/>
                <p:cNvSpPr/>
                <p:nvPr/>
              </p:nvSpPr>
              <p:spPr bwMode="auto">
                <a:xfrm>
                  <a:off x="3744477" y="3253330"/>
                  <a:ext cx="1318670" cy="1318670"/>
                </a:xfrm>
                <a:prstGeom prst="ellipse">
                  <a:avLst/>
                </a:prstGeom>
                <a:solidFill>
                  <a:schemeClr val="accent6">
                    <a:lumMod val="20000"/>
                    <a:lumOff val="80000"/>
                  </a:schemeClr>
                </a:solidFill>
                <a:ln w="19050">
                  <a:noFill/>
                  <a:round/>
                </a:ln>
              </p:spPr>
              <p:txBody>
                <a:bodyPr anchor="ctr"/>
                <a:lstStyle/>
                <a:p>
                  <a:pPr algn="ctr"/>
                </a:p>
              </p:txBody>
            </p:sp>
            <p:sp>
              <p:nvSpPr>
                <p:cNvPr id="115" name="Oval 13"/>
                <p:cNvSpPr/>
                <p:nvPr/>
              </p:nvSpPr>
              <p:spPr bwMode="auto">
                <a:xfrm>
                  <a:off x="3827748" y="3336601"/>
                  <a:ext cx="1152128" cy="1152128"/>
                </a:xfrm>
                <a:prstGeom prst="ellipse">
                  <a:avLst/>
                </a:prstGeom>
              </p:spPr>
              <p:style>
                <a:lnRef idx="1">
                  <a:schemeClr val="accent6"/>
                </a:lnRef>
                <a:fillRef idx="3">
                  <a:schemeClr val="accent6"/>
                </a:fillRef>
                <a:effectRef idx="2">
                  <a:schemeClr val="accent6"/>
                </a:effectRef>
                <a:fontRef idx="minor">
                  <a:schemeClr val="lt1"/>
                </a:fontRef>
              </p:style>
              <p:txBody>
                <a:bodyPr anchor="ctr"/>
                <a:lstStyle/>
                <a:p>
                  <a:pPr algn="ctr"/>
                </a:p>
              </p:txBody>
            </p:sp>
            <p:sp>
              <p:nvSpPr>
                <p:cNvPr id="116" name="Freeform: Shape 60"/>
                <p:cNvSpPr/>
                <p:nvPr/>
              </p:nvSpPr>
              <p:spPr bwMode="auto">
                <a:xfrm>
                  <a:off x="4076143" y="3659945"/>
                  <a:ext cx="655338" cy="505440"/>
                </a:xfrm>
                <a:custGeom>
                  <a:avLst/>
                  <a:gdLst/>
                  <a:ahLst/>
                  <a:cxnLst>
                    <a:cxn ang="0">
                      <a:pos x="191" y="0"/>
                    </a:cxn>
                    <a:cxn ang="0">
                      <a:pos x="160" y="30"/>
                    </a:cxn>
                    <a:cxn ang="0">
                      <a:pos x="177" y="57"/>
                    </a:cxn>
                    <a:cxn ang="0">
                      <a:pos x="161" y="103"/>
                    </a:cxn>
                    <a:cxn ang="0">
                      <a:pos x="155" y="102"/>
                    </a:cxn>
                    <a:cxn ang="0">
                      <a:pos x="142" y="105"/>
                    </a:cxn>
                    <a:cxn ang="0">
                      <a:pos x="107" y="68"/>
                    </a:cxn>
                    <a:cxn ang="0">
                      <a:pos x="109" y="56"/>
                    </a:cxn>
                    <a:cxn ang="0">
                      <a:pos x="79" y="26"/>
                    </a:cxn>
                    <a:cxn ang="0">
                      <a:pos x="48" y="56"/>
                    </a:cxn>
                    <a:cxn ang="0">
                      <a:pos x="59" y="79"/>
                    </a:cxn>
                    <a:cxn ang="0">
                      <a:pos x="44" y="112"/>
                    </a:cxn>
                    <a:cxn ang="0">
                      <a:pos x="30" y="109"/>
                    </a:cxn>
                    <a:cxn ang="0">
                      <a:pos x="0" y="139"/>
                    </a:cxn>
                    <a:cxn ang="0">
                      <a:pos x="30" y="170"/>
                    </a:cxn>
                    <a:cxn ang="0">
                      <a:pos x="61" y="139"/>
                    </a:cxn>
                    <a:cxn ang="0">
                      <a:pos x="54" y="120"/>
                    </a:cxn>
                    <a:cxn ang="0">
                      <a:pos x="70" y="85"/>
                    </a:cxn>
                    <a:cxn ang="0">
                      <a:pos x="78" y="86"/>
                    </a:cxn>
                    <a:cxn ang="0">
                      <a:pos x="99" y="78"/>
                    </a:cxn>
                    <a:cxn ang="0">
                      <a:pos x="132" y="113"/>
                    </a:cxn>
                    <a:cxn ang="0">
                      <a:pos x="125" y="132"/>
                    </a:cxn>
                    <a:cxn ang="0">
                      <a:pos x="156" y="163"/>
                    </a:cxn>
                    <a:cxn ang="0">
                      <a:pos x="186" y="132"/>
                    </a:cxn>
                    <a:cxn ang="0">
                      <a:pos x="173" y="108"/>
                    </a:cxn>
                    <a:cxn ang="0">
                      <a:pos x="189" y="60"/>
                    </a:cxn>
                    <a:cxn ang="0">
                      <a:pos x="191" y="60"/>
                    </a:cxn>
                    <a:cxn ang="0">
                      <a:pos x="221" y="30"/>
                    </a:cxn>
                    <a:cxn ang="0">
                      <a:pos x="191" y="0"/>
                    </a:cxn>
                    <a:cxn ang="0">
                      <a:pos x="31" y="157"/>
                    </a:cxn>
                    <a:cxn ang="0">
                      <a:pos x="13" y="139"/>
                    </a:cxn>
                    <a:cxn ang="0">
                      <a:pos x="31" y="122"/>
                    </a:cxn>
                    <a:cxn ang="0">
                      <a:pos x="48" y="139"/>
                    </a:cxn>
                    <a:cxn ang="0">
                      <a:pos x="31" y="157"/>
                    </a:cxn>
                    <a:cxn ang="0">
                      <a:pos x="79" y="74"/>
                    </a:cxn>
                    <a:cxn ang="0">
                      <a:pos x="61" y="56"/>
                    </a:cxn>
                    <a:cxn ang="0">
                      <a:pos x="79" y="38"/>
                    </a:cxn>
                    <a:cxn ang="0">
                      <a:pos x="96" y="56"/>
                    </a:cxn>
                    <a:cxn ang="0">
                      <a:pos x="79" y="74"/>
                    </a:cxn>
                    <a:cxn ang="0">
                      <a:pos x="156" y="150"/>
                    </a:cxn>
                    <a:cxn ang="0">
                      <a:pos x="138" y="133"/>
                    </a:cxn>
                    <a:cxn ang="0">
                      <a:pos x="156" y="115"/>
                    </a:cxn>
                    <a:cxn ang="0">
                      <a:pos x="173" y="133"/>
                    </a:cxn>
                    <a:cxn ang="0">
                      <a:pos x="156" y="150"/>
                    </a:cxn>
                    <a:cxn ang="0">
                      <a:pos x="191" y="48"/>
                    </a:cxn>
                    <a:cxn ang="0">
                      <a:pos x="173" y="30"/>
                    </a:cxn>
                    <a:cxn ang="0">
                      <a:pos x="191" y="13"/>
                    </a:cxn>
                    <a:cxn ang="0">
                      <a:pos x="208" y="30"/>
                    </a:cxn>
                    <a:cxn ang="0">
                      <a:pos x="191" y="48"/>
                    </a:cxn>
                    <a:cxn ang="0">
                      <a:pos x="191" y="48"/>
                    </a:cxn>
                    <a:cxn ang="0">
                      <a:pos x="191" y="48"/>
                    </a:cxn>
                  </a:cxnLst>
                  <a:rect l="0" t="0" r="r" b="b"/>
                  <a:pathLst>
                    <a:path w="221" h="170">
                      <a:moveTo>
                        <a:pt x="191" y="0"/>
                      </a:moveTo>
                      <a:cubicBezTo>
                        <a:pt x="174" y="0"/>
                        <a:pt x="160" y="14"/>
                        <a:pt x="160" y="30"/>
                      </a:cubicBezTo>
                      <a:cubicBezTo>
                        <a:pt x="160" y="42"/>
                        <a:pt x="167" y="52"/>
                        <a:pt x="177" y="57"/>
                      </a:cubicBezTo>
                      <a:cubicBezTo>
                        <a:pt x="161" y="103"/>
                        <a:pt x="161" y="103"/>
                        <a:pt x="161" y="103"/>
                      </a:cubicBezTo>
                      <a:cubicBezTo>
                        <a:pt x="159" y="103"/>
                        <a:pt x="157" y="102"/>
                        <a:pt x="155" y="102"/>
                      </a:cubicBezTo>
                      <a:cubicBezTo>
                        <a:pt x="150" y="102"/>
                        <a:pt x="146" y="103"/>
                        <a:pt x="142" y="105"/>
                      </a:cubicBezTo>
                      <a:cubicBezTo>
                        <a:pt x="107" y="68"/>
                        <a:pt x="107" y="68"/>
                        <a:pt x="107" y="68"/>
                      </a:cubicBezTo>
                      <a:cubicBezTo>
                        <a:pt x="108" y="64"/>
                        <a:pt x="109" y="60"/>
                        <a:pt x="109" y="56"/>
                      </a:cubicBezTo>
                      <a:cubicBezTo>
                        <a:pt x="109" y="39"/>
                        <a:pt x="95" y="26"/>
                        <a:pt x="79" y="26"/>
                      </a:cubicBezTo>
                      <a:cubicBezTo>
                        <a:pt x="62" y="26"/>
                        <a:pt x="48" y="39"/>
                        <a:pt x="48" y="56"/>
                      </a:cubicBezTo>
                      <a:cubicBezTo>
                        <a:pt x="48" y="65"/>
                        <a:pt x="52" y="74"/>
                        <a:pt x="59" y="79"/>
                      </a:cubicBezTo>
                      <a:cubicBezTo>
                        <a:pt x="44" y="112"/>
                        <a:pt x="44" y="112"/>
                        <a:pt x="44" y="112"/>
                      </a:cubicBezTo>
                      <a:cubicBezTo>
                        <a:pt x="40" y="110"/>
                        <a:pt x="35" y="109"/>
                        <a:pt x="30" y="109"/>
                      </a:cubicBezTo>
                      <a:cubicBezTo>
                        <a:pt x="14" y="109"/>
                        <a:pt x="0" y="123"/>
                        <a:pt x="0" y="139"/>
                      </a:cubicBezTo>
                      <a:cubicBezTo>
                        <a:pt x="0" y="156"/>
                        <a:pt x="14" y="170"/>
                        <a:pt x="30" y="170"/>
                      </a:cubicBezTo>
                      <a:cubicBezTo>
                        <a:pt x="47" y="170"/>
                        <a:pt x="61" y="156"/>
                        <a:pt x="61" y="139"/>
                      </a:cubicBezTo>
                      <a:cubicBezTo>
                        <a:pt x="61" y="132"/>
                        <a:pt x="58" y="125"/>
                        <a:pt x="54" y="120"/>
                      </a:cubicBezTo>
                      <a:cubicBezTo>
                        <a:pt x="70" y="85"/>
                        <a:pt x="70" y="85"/>
                        <a:pt x="70" y="85"/>
                      </a:cubicBezTo>
                      <a:cubicBezTo>
                        <a:pt x="73" y="86"/>
                        <a:pt x="76" y="86"/>
                        <a:pt x="78" y="86"/>
                      </a:cubicBezTo>
                      <a:cubicBezTo>
                        <a:pt x="86" y="86"/>
                        <a:pt x="93" y="83"/>
                        <a:pt x="99" y="78"/>
                      </a:cubicBezTo>
                      <a:cubicBezTo>
                        <a:pt x="132" y="113"/>
                        <a:pt x="132" y="113"/>
                        <a:pt x="132" y="113"/>
                      </a:cubicBezTo>
                      <a:cubicBezTo>
                        <a:pt x="128" y="118"/>
                        <a:pt x="125" y="125"/>
                        <a:pt x="125" y="132"/>
                      </a:cubicBezTo>
                      <a:cubicBezTo>
                        <a:pt x="125" y="149"/>
                        <a:pt x="139" y="163"/>
                        <a:pt x="156" y="163"/>
                      </a:cubicBezTo>
                      <a:cubicBezTo>
                        <a:pt x="172" y="163"/>
                        <a:pt x="186" y="149"/>
                        <a:pt x="186" y="132"/>
                      </a:cubicBezTo>
                      <a:cubicBezTo>
                        <a:pt x="186" y="122"/>
                        <a:pt x="181" y="113"/>
                        <a:pt x="173" y="108"/>
                      </a:cubicBezTo>
                      <a:cubicBezTo>
                        <a:pt x="189" y="60"/>
                        <a:pt x="189" y="60"/>
                        <a:pt x="189" y="60"/>
                      </a:cubicBezTo>
                      <a:cubicBezTo>
                        <a:pt x="191" y="60"/>
                        <a:pt x="191" y="60"/>
                        <a:pt x="191" y="60"/>
                      </a:cubicBezTo>
                      <a:cubicBezTo>
                        <a:pt x="207" y="60"/>
                        <a:pt x="221" y="47"/>
                        <a:pt x="221" y="30"/>
                      </a:cubicBezTo>
                      <a:cubicBezTo>
                        <a:pt x="221" y="14"/>
                        <a:pt x="207" y="0"/>
                        <a:pt x="191" y="0"/>
                      </a:cubicBezTo>
                      <a:close/>
                      <a:moveTo>
                        <a:pt x="31" y="157"/>
                      </a:moveTo>
                      <a:cubicBezTo>
                        <a:pt x="21" y="157"/>
                        <a:pt x="13" y="149"/>
                        <a:pt x="13" y="139"/>
                      </a:cubicBezTo>
                      <a:cubicBezTo>
                        <a:pt x="13" y="130"/>
                        <a:pt x="21" y="122"/>
                        <a:pt x="31" y="122"/>
                      </a:cubicBezTo>
                      <a:cubicBezTo>
                        <a:pt x="40" y="122"/>
                        <a:pt x="48" y="130"/>
                        <a:pt x="48" y="139"/>
                      </a:cubicBezTo>
                      <a:cubicBezTo>
                        <a:pt x="48" y="149"/>
                        <a:pt x="40" y="157"/>
                        <a:pt x="31" y="157"/>
                      </a:cubicBezTo>
                      <a:close/>
                      <a:moveTo>
                        <a:pt x="79" y="74"/>
                      </a:moveTo>
                      <a:cubicBezTo>
                        <a:pt x="69" y="74"/>
                        <a:pt x="61" y="66"/>
                        <a:pt x="61" y="56"/>
                      </a:cubicBezTo>
                      <a:cubicBezTo>
                        <a:pt x="61" y="46"/>
                        <a:pt x="69" y="38"/>
                        <a:pt x="79" y="38"/>
                      </a:cubicBezTo>
                      <a:cubicBezTo>
                        <a:pt x="88" y="38"/>
                        <a:pt x="96" y="46"/>
                        <a:pt x="96" y="56"/>
                      </a:cubicBezTo>
                      <a:cubicBezTo>
                        <a:pt x="96" y="66"/>
                        <a:pt x="88" y="74"/>
                        <a:pt x="79" y="74"/>
                      </a:cubicBezTo>
                      <a:close/>
                      <a:moveTo>
                        <a:pt x="156" y="150"/>
                      </a:moveTo>
                      <a:cubicBezTo>
                        <a:pt x="146" y="150"/>
                        <a:pt x="138" y="142"/>
                        <a:pt x="138" y="133"/>
                      </a:cubicBezTo>
                      <a:cubicBezTo>
                        <a:pt x="138" y="123"/>
                        <a:pt x="146" y="115"/>
                        <a:pt x="156" y="115"/>
                      </a:cubicBezTo>
                      <a:cubicBezTo>
                        <a:pt x="165" y="115"/>
                        <a:pt x="173" y="123"/>
                        <a:pt x="173" y="133"/>
                      </a:cubicBezTo>
                      <a:cubicBezTo>
                        <a:pt x="173" y="142"/>
                        <a:pt x="165" y="150"/>
                        <a:pt x="156" y="150"/>
                      </a:cubicBezTo>
                      <a:close/>
                      <a:moveTo>
                        <a:pt x="191" y="48"/>
                      </a:moveTo>
                      <a:cubicBezTo>
                        <a:pt x="181" y="48"/>
                        <a:pt x="173" y="40"/>
                        <a:pt x="173" y="30"/>
                      </a:cubicBezTo>
                      <a:cubicBezTo>
                        <a:pt x="173" y="21"/>
                        <a:pt x="181" y="13"/>
                        <a:pt x="191" y="13"/>
                      </a:cubicBezTo>
                      <a:cubicBezTo>
                        <a:pt x="200" y="13"/>
                        <a:pt x="208" y="21"/>
                        <a:pt x="208" y="30"/>
                      </a:cubicBezTo>
                      <a:cubicBezTo>
                        <a:pt x="208" y="40"/>
                        <a:pt x="200" y="48"/>
                        <a:pt x="191" y="48"/>
                      </a:cubicBezTo>
                      <a:close/>
                      <a:moveTo>
                        <a:pt x="191" y="48"/>
                      </a:moveTo>
                      <a:cubicBezTo>
                        <a:pt x="191" y="48"/>
                        <a:pt x="191" y="48"/>
                        <a:pt x="191" y="48"/>
                      </a:cubicBezTo>
                    </a:path>
                  </a:pathLst>
                </a:custGeom>
                <a:solidFill>
                  <a:schemeClr val="bg1"/>
                </a:solidFill>
                <a:ln w="9525">
                  <a:noFill/>
                  <a:round/>
                </a:ln>
              </p:spPr>
              <p:txBody>
                <a:bodyPr anchor="ctr"/>
                <a:lstStyle/>
                <a:p>
                  <a:pPr algn="ctr"/>
                </a:p>
              </p:txBody>
            </p:sp>
          </p:grpSp>
          <p:grpSp>
            <p:nvGrpSpPr>
              <p:cNvPr id="98" name="Group 62"/>
              <p:cNvGrpSpPr/>
              <p:nvPr/>
            </p:nvGrpSpPr>
            <p:grpSpPr>
              <a:xfrm>
                <a:off x="1606951" y="1753653"/>
                <a:ext cx="1318670" cy="1318670"/>
                <a:chOff x="1606951" y="1753653"/>
                <a:chExt cx="1318670" cy="1318670"/>
              </a:xfrm>
            </p:grpSpPr>
            <p:sp>
              <p:nvSpPr>
                <p:cNvPr id="111" name="Oval 19"/>
                <p:cNvSpPr/>
                <p:nvPr/>
              </p:nvSpPr>
              <p:spPr bwMode="auto">
                <a:xfrm>
                  <a:off x="1606951" y="1753653"/>
                  <a:ext cx="1318670" cy="1318670"/>
                </a:xfrm>
                <a:prstGeom prst="ellipse">
                  <a:avLst/>
                </a:prstGeom>
                <a:solidFill>
                  <a:schemeClr val="accent6">
                    <a:lumMod val="20000"/>
                    <a:lumOff val="80000"/>
                  </a:schemeClr>
                </a:solidFill>
                <a:ln w="19050">
                  <a:noFill/>
                  <a:round/>
                </a:ln>
              </p:spPr>
              <p:txBody>
                <a:bodyPr anchor="ctr"/>
                <a:lstStyle/>
                <a:p>
                  <a:pPr algn="ctr"/>
                </a:p>
              </p:txBody>
            </p:sp>
            <p:sp>
              <p:nvSpPr>
                <p:cNvPr id="112" name="Oval 10"/>
                <p:cNvSpPr/>
                <p:nvPr/>
              </p:nvSpPr>
              <p:spPr bwMode="auto">
                <a:xfrm>
                  <a:off x="1690222" y="1836924"/>
                  <a:ext cx="1152128" cy="1152128"/>
                </a:xfrm>
                <a:prstGeom prst="ellipse">
                  <a:avLst/>
                </a:prstGeom>
              </p:spPr>
              <p:style>
                <a:lnRef idx="1">
                  <a:schemeClr val="accent6"/>
                </a:lnRef>
                <a:fillRef idx="3">
                  <a:schemeClr val="accent6"/>
                </a:fillRef>
                <a:effectRef idx="2">
                  <a:schemeClr val="accent6"/>
                </a:effectRef>
                <a:fontRef idx="minor">
                  <a:schemeClr val="lt1"/>
                </a:fontRef>
              </p:style>
              <p:txBody>
                <a:bodyPr anchor="ctr"/>
                <a:lstStyle/>
                <a:p>
                  <a:pPr algn="ctr"/>
                </a:p>
              </p:txBody>
            </p:sp>
            <p:sp>
              <p:nvSpPr>
                <p:cNvPr id="113" name="Freeform: Shape 61"/>
                <p:cNvSpPr/>
                <p:nvPr/>
              </p:nvSpPr>
              <p:spPr bwMode="auto">
                <a:xfrm>
                  <a:off x="2025260" y="2128139"/>
                  <a:ext cx="482053" cy="569698"/>
                </a:xfrm>
                <a:custGeom>
                  <a:avLst/>
                  <a:gdLst/>
                  <a:ahLst/>
                  <a:cxnLst>
                    <a:cxn ang="0">
                      <a:pos x="250" y="250"/>
                    </a:cxn>
                    <a:cxn ang="0">
                      <a:pos x="125" y="296"/>
                    </a:cxn>
                    <a:cxn ang="0">
                      <a:pos x="0" y="250"/>
                    </a:cxn>
                    <a:cxn ang="0">
                      <a:pos x="66" y="210"/>
                    </a:cxn>
                    <a:cxn ang="0">
                      <a:pos x="79" y="219"/>
                    </a:cxn>
                    <a:cxn ang="0">
                      <a:pos x="70" y="232"/>
                    </a:cxn>
                    <a:cxn ang="0">
                      <a:pos x="23" y="251"/>
                    </a:cxn>
                    <a:cxn ang="0">
                      <a:pos x="125" y="273"/>
                    </a:cxn>
                    <a:cxn ang="0">
                      <a:pos x="228" y="250"/>
                    </a:cxn>
                    <a:cxn ang="0">
                      <a:pos x="180" y="232"/>
                    </a:cxn>
                    <a:cxn ang="0">
                      <a:pos x="171" y="219"/>
                    </a:cxn>
                    <a:cxn ang="0">
                      <a:pos x="184" y="210"/>
                    </a:cxn>
                    <a:cxn ang="0">
                      <a:pos x="250" y="250"/>
                    </a:cxn>
                    <a:cxn ang="0">
                      <a:pos x="80" y="182"/>
                    </a:cxn>
                    <a:cxn ang="0">
                      <a:pos x="91" y="182"/>
                    </a:cxn>
                    <a:cxn ang="0">
                      <a:pos x="91" y="250"/>
                    </a:cxn>
                    <a:cxn ang="0">
                      <a:pos x="102" y="262"/>
                    </a:cxn>
                    <a:cxn ang="0">
                      <a:pos x="148" y="262"/>
                    </a:cxn>
                    <a:cxn ang="0">
                      <a:pos x="159" y="250"/>
                    </a:cxn>
                    <a:cxn ang="0">
                      <a:pos x="159" y="182"/>
                    </a:cxn>
                    <a:cxn ang="0">
                      <a:pos x="171" y="182"/>
                    </a:cxn>
                    <a:cxn ang="0">
                      <a:pos x="182" y="171"/>
                    </a:cxn>
                    <a:cxn ang="0">
                      <a:pos x="182" y="102"/>
                    </a:cxn>
                    <a:cxn ang="0">
                      <a:pos x="157" y="82"/>
                    </a:cxn>
                    <a:cxn ang="0">
                      <a:pos x="125" y="80"/>
                    </a:cxn>
                    <a:cxn ang="0">
                      <a:pos x="93" y="82"/>
                    </a:cxn>
                    <a:cxn ang="0">
                      <a:pos x="68" y="102"/>
                    </a:cxn>
                    <a:cxn ang="0">
                      <a:pos x="68" y="171"/>
                    </a:cxn>
                    <a:cxn ang="0">
                      <a:pos x="80" y="182"/>
                    </a:cxn>
                    <a:cxn ang="0">
                      <a:pos x="125" y="68"/>
                    </a:cxn>
                    <a:cxn ang="0">
                      <a:pos x="159" y="34"/>
                    </a:cxn>
                    <a:cxn ang="0">
                      <a:pos x="125" y="0"/>
                    </a:cxn>
                    <a:cxn ang="0">
                      <a:pos x="91" y="34"/>
                    </a:cxn>
                    <a:cxn ang="0">
                      <a:pos x="125" y="68"/>
                    </a:cxn>
                    <a:cxn ang="0">
                      <a:pos x="125" y="68"/>
                    </a:cxn>
                    <a:cxn ang="0">
                      <a:pos x="125" y="68"/>
                    </a:cxn>
                  </a:cxnLst>
                  <a:rect l="0" t="0" r="r" b="b"/>
                  <a:pathLst>
                    <a:path w="250" h="296">
                      <a:moveTo>
                        <a:pt x="250" y="250"/>
                      </a:moveTo>
                      <a:cubicBezTo>
                        <a:pt x="250" y="282"/>
                        <a:pt x="185" y="296"/>
                        <a:pt x="125" y="296"/>
                      </a:cubicBezTo>
                      <a:cubicBezTo>
                        <a:pt x="65" y="296"/>
                        <a:pt x="0" y="282"/>
                        <a:pt x="0" y="250"/>
                      </a:cubicBezTo>
                      <a:cubicBezTo>
                        <a:pt x="0" y="226"/>
                        <a:pt x="36" y="215"/>
                        <a:pt x="66" y="210"/>
                      </a:cubicBezTo>
                      <a:cubicBezTo>
                        <a:pt x="72" y="209"/>
                        <a:pt x="78" y="213"/>
                        <a:pt x="79" y="219"/>
                      </a:cubicBezTo>
                      <a:cubicBezTo>
                        <a:pt x="80" y="225"/>
                        <a:pt x="76" y="231"/>
                        <a:pt x="70" y="232"/>
                      </a:cubicBezTo>
                      <a:cubicBezTo>
                        <a:pt x="33" y="239"/>
                        <a:pt x="23" y="249"/>
                        <a:pt x="23" y="251"/>
                      </a:cubicBezTo>
                      <a:cubicBezTo>
                        <a:pt x="24" y="257"/>
                        <a:pt x="58" y="273"/>
                        <a:pt x="125" y="273"/>
                      </a:cubicBezTo>
                      <a:cubicBezTo>
                        <a:pt x="192" y="273"/>
                        <a:pt x="226" y="257"/>
                        <a:pt x="228" y="250"/>
                      </a:cubicBezTo>
                      <a:cubicBezTo>
                        <a:pt x="227" y="249"/>
                        <a:pt x="217" y="238"/>
                        <a:pt x="180" y="232"/>
                      </a:cubicBezTo>
                      <a:cubicBezTo>
                        <a:pt x="174" y="231"/>
                        <a:pt x="170" y="225"/>
                        <a:pt x="171" y="219"/>
                      </a:cubicBezTo>
                      <a:cubicBezTo>
                        <a:pt x="172" y="213"/>
                        <a:pt x="178" y="209"/>
                        <a:pt x="184" y="210"/>
                      </a:cubicBezTo>
                      <a:cubicBezTo>
                        <a:pt x="214" y="215"/>
                        <a:pt x="250" y="226"/>
                        <a:pt x="250" y="250"/>
                      </a:cubicBezTo>
                      <a:close/>
                      <a:moveTo>
                        <a:pt x="80" y="182"/>
                      </a:moveTo>
                      <a:cubicBezTo>
                        <a:pt x="91" y="182"/>
                        <a:pt x="91" y="182"/>
                        <a:pt x="91" y="182"/>
                      </a:cubicBezTo>
                      <a:cubicBezTo>
                        <a:pt x="91" y="250"/>
                        <a:pt x="91" y="250"/>
                        <a:pt x="91" y="250"/>
                      </a:cubicBezTo>
                      <a:cubicBezTo>
                        <a:pt x="91" y="257"/>
                        <a:pt x="96" y="262"/>
                        <a:pt x="102" y="262"/>
                      </a:cubicBezTo>
                      <a:cubicBezTo>
                        <a:pt x="148" y="262"/>
                        <a:pt x="148" y="262"/>
                        <a:pt x="148" y="262"/>
                      </a:cubicBezTo>
                      <a:cubicBezTo>
                        <a:pt x="154" y="262"/>
                        <a:pt x="159" y="257"/>
                        <a:pt x="159" y="250"/>
                      </a:cubicBezTo>
                      <a:cubicBezTo>
                        <a:pt x="159" y="182"/>
                        <a:pt x="159" y="182"/>
                        <a:pt x="159" y="182"/>
                      </a:cubicBezTo>
                      <a:cubicBezTo>
                        <a:pt x="171" y="182"/>
                        <a:pt x="171" y="182"/>
                        <a:pt x="171" y="182"/>
                      </a:cubicBezTo>
                      <a:cubicBezTo>
                        <a:pt x="177" y="182"/>
                        <a:pt x="182" y="177"/>
                        <a:pt x="182" y="171"/>
                      </a:cubicBezTo>
                      <a:cubicBezTo>
                        <a:pt x="182" y="102"/>
                        <a:pt x="182" y="102"/>
                        <a:pt x="182" y="102"/>
                      </a:cubicBezTo>
                      <a:cubicBezTo>
                        <a:pt x="182" y="97"/>
                        <a:pt x="173" y="84"/>
                        <a:pt x="157" y="82"/>
                      </a:cubicBezTo>
                      <a:cubicBezTo>
                        <a:pt x="150" y="81"/>
                        <a:pt x="138" y="80"/>
                        <a:pt x="125" y="80"/>
                      </a:cubicBezTo>
                      <a:cubicBezTo>
                        <a:pt x="112" y="80"/>
                        <a:pt x="100" y="81"/>
                        <a:pt x="93" y="82"/>
                      </a:cubicBezTo>
                      <a:cubicBezTo>
                        <a:pt x="77" y="84"/>
                        <a:pt x="68" y="97"/>
                        <a:pt x="68" y="102"/>
                      </a:cubicBezTo>
                      <a:cubicBezTo>
                        <a:pt x="68" y="171"/>
                        <a:pt x="68" y="171"/>
                        <a:pt x="68" y="171"/>
                      </a:cubicBezTo>
                      <a:cubicBezTo>
                        <a:pt x="68" y="177"/>
                        <a:pt x="73" y="182"/>
                        <a:pt x="80" y="182"/>
                      </a:cubicBezTo>
                      <a:close/>
                      <a:moveTo>
                        <a:pt x="125" y="68"/>
                      </a:moveTo>
                      <a:cubicBezTo>
                        <a:pt x="144" y="68"/>
                        <a:pt x="159" y="53"/>
                        <a:pt x="159" y="34"/>
                      </a:cubicBezTo>
                      <a:cubicBezTo>
                        <a:pt x="159" y="15"/>
                        <a:pt x="144" y="0"/>
                        <a:pt x="125" y="0"/>
                      </a:cubicBezTo>
                      <a:cubicBezTo>
                        <a:pt x="106" y="0"/>
                        <a:pt x="91" y="15"/>
                        <a:pt x="91" y="34"/>
                      </a:cubicBezTo>
                      <a:cubicBezTo>
                        <a:pt x="91" y="53"/>
                        <a:pt x="106" y="68"/>
                        <a:pt x="125" y="68"/>
                      </a:cubicBezTo>
                      <a:close/>
                      <a:moveTo>
                        <a:pt x="125" y="68"/>
                      </a:moveTo>
                      <a:cubicBezTo>
                        <a:pt x="125" y="68"/>
                        <a:pt x="125" y="68"/>
                        <a:pt x="125" y="68"/>
                      </a:cubicBezTo>
                    </a:path>
                  </a:pathLst>
                </a:custGeom>
                <a:solidFill>
                  <a:schemeClr val="bg1"/>
                </a:solidFill>
                <a:ln w="9525">
                  <a:noFill/>
                  <a:round/>
                </a:ln>
              </p:spPr>
              <p:txBody>
                <a:bodyPr anchor="ctr"/>
                <a:lstStyle/>
                <a:p>
                  <a:pPr algn="ctr"/>
                </a:p>
              </p:txBody>
            </p:sp>
          </p:grpSp>
          <p:grpSp>
            <p:nvGrpSpPr>
              <p:cNvPr id="99" name="Group 67"/>
              <p:cNvGrpSpPr/>
              <p:nvPr/>
            </p:nvGrpSpPr>
            <p:grpSpPr>
              <a:xfrm>
                <a:off x="910359" y="3232303"/>
                <a:ext cx="2462499" cy="857260"/>
                <a:chOff x="1483503" y="5001250"/>
                <a:chExt cx="2462499" cy="857260"/>
              </a:xfrm>
            </p:grpSpPr>
            <p:sp>
              <p:nvSpPr>
                <p:cNvPr id="109" name="TextBox 77"/>
                <p:cNvSpPr txBox="1"/>
                <p:nvPr/>
              </p:nvSpPr>
              <p:spPr bwMode="auto">
                <a:xfrm>
                  <a:off x="1483503" y="5001250"/>
                  <a:ext cx="2462499" cy="283031"/>
                </a:xfrm>
                <a:prstGeom prst="rect">
                  <a:avLst/>
                </a:prstGeom>
                <a:noFill/>
                <a:ln w="9525">
                  <a:noFill/>
                  <a:miter lim="800000"/>
                </a:ln>
              </p:spPr>
              <p:txBody>
                <a:bodyPr wrap="none" lIns="0" tIns="0" rIns="0" bIns="0" anchor="ctr" anchorCtr="1">
                  <a:normAutofit lnSpcReduction="10000"/>
                  <a:scene3d>
                    <a:camera prst="orthographicFront"/>
                    <a:lightRig rig="threePt" dir="t"/>
                  </a:scene3d>
                  <a:sp3d>
                    <a:bevelT w="0" h="0"/>
                  </a:sp3d>
                </a:bodyPr>
                <a:lstStyle/>
                <a:p>
                  <a:pPr marL="0" lvl="1" algn="ctr"/>
                  <a:r>
                    <a:rPr lang="zh-CN" altLang="en-US" b="1" dirty="0">
                      <a:solidFill>
                        <a:schemeClr val="accent6">
                          <a:lumMod val="75000"/>
                        </a:schemeClr>
                      </a:solidFill>
                      <a:latin typeface="微软雅黑" panose="020B0503020204020204" pitchFamily="34" charset="-122"/>
                      <a:ea typeface="微软雅黑" panose="020B0503020204020204" pitchFamily="34" charset="-122"/>
                    </a:rPr>
                    <a:t>关于我们</a:t>
                  </a:r>
                  <a:endParaRPr lang="zh-CN" altLang="en-US" b="1"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110" name="TextBox 78"/>
                <p:cNvSpPr txBox="1"/>
                <p:nvPr/>
              </p:nvSpPr>
              <p:spPr bwMode="auto">
                <a:xfrm>
                  <a:off x="1483503" y="5284281"/>
                  <a:ext cx="2462499" cy="574229"/>
                </a:xfrm>
                <a:prstGeom prst="rect">
                  <a:avLst/>
                </a:prstGeom>
                <a:noFill/>
                <a:ln w="9525">
                  <a:noFill/>
                  <a:miter lim="800000"/>
                </a:ln>
              </p:spPr>
              <p:txBody>
                <a:bodyPr wrap="square" lIns="0" tIns="0" rIns="0" bIns="0" anchor="ctr" anchorCtr="1">
                  <a:noAutofit/>
                  <a:scene3d>
                    <a:camera prst="orthographicFront"/>
                    <a:lightRig rig="threePt" dir="t"/>
                  </a:scene3d>
                  <a:sp3d>
                    <a:bevelT w="0" h="0"/>
                  </a:sp3d>
                </a:bodyPr>
                <a:lstStyle/>
                <a:p>
                  <a:pPr algn="ctr">
                    <a:lnSpc>
                      <a:spcPct val="120000"/>
                    </a:lnSpc>
                    <a:defRPr/>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此部分内容作为文字排版占位显示 </a:t>
                  </a:r>
                  <a:b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b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（建议使用主题字体）</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00" name="Group 68"/>
              <p:cNvGrpSpPr/>
              <p:nvPr/>
            </p:nvGrpSpPr>
            <p:grpSpPr>
              <a:xfrm>
                <a:off x="3047885" y="4731980"/>
                <a:ext cx="2462499" cy="857260"/>
                <a:chOff x="1483503" y="5001250"/>
                <a:chExt cx="2462499" cy="857260"/>
              </a:xfrm>
            </p:grpSpPr>
            <p:sp>
              <p:nvSpPr>
                <p:cNvPr id="107" name="TextBox 75"/>
                <p:cNvSpPr txBox="1"/>
                <p:nvPr/>
              </p:nvSpPr>
              <p:spPr bwMode="auto">
                <a:xfrm>
                  <a:off x="1483503" y="5001250"/>
                  <a:ext cx="2462499" cy="283031"/>
                </a:xfrm>
                <a:prstGeom prst="rect">
                  <a:avLst/>
                </a:prstGeom>
                <a:noFill/>
                <a:ln w="9525">
                  <a:noFill/>
                  <a:miter lim="800000"/>
                </a:ln>
              </p:spPr>
              <p:txBody>
                <a:bodyPr wrap="none" lIns="0" tIns="0" rIns="0" bIns="0" anchor="ctr" anchorCtr="1">
                  <a:normAutofit lnSpcReduction="10000"/>
                  <a:scene3d>
                    <a:camera prst="orthographicFront"/>
                    <a:lightRig rig="threePt" dir="t"/>
                  </a:scene3d>
                  <a:sp3d>
                    <a:bevelT w="0" h="0"/>
                  </a:sp3d>
                </a:bodyPr>
                <a:lstStyle/>
                <a:p>
                  <a:pPr marL="0" lvl="1" algn="ctr"/>
                  <a:r>
                    <a:rPr lang="zh-CN" altLang="en-US" b="1" dirty="0">
                      <a:solidFill>
                        <a:schemeClr val="accent6">
                          <a:lumMod val="75000"/>
                        </a:schemeClr>
                      </a:solidFill>
                      <a:latin typeface="微软雅黑" panose="020B0503020204020204" pitchFamily="34" charset="-122"/>
                      <a:ea typeface="微软雅黑" panose="020B0503020204020204" pitchFamily="34" charset="-122"/>
                    </a:rPr>
                    <a:t>招聘计划</a:t>
                  </a:r>
                  <a:endParaRPr lang="zh-CN" altLang="en-US" b="1"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108" name="TextBox 76"/>
                <p:cNvSpPr txBox="1"/>
                <p:nvPr/>
              </p:nvSpPr>
              <p:spPr bwMode="auto">
                <a:xfrm>
                  <a:off x="1483503" y="5284281"/>
                  <a:ext cx="2462499" cy="574229"/>
                </a:xfrm>
                <a:prstGeom prst="rect">
                  <a:avLst/>
                </a:prstGeom>
                <a:noFill/>
                <a:ln w="9525">
                  <a:noFill/>
                  <a:miter lim="800000"/>
                </a:ln>
              </p:spPr>
              <p:txBody>
                <a:bodyPr wrap="square" lIns="0" tIns="0" rIns="0" bIns="0" anchor="ctr" anchorCtr="1">
                  <a:noAutofit/>
                  <a:scene3d>
                    <a:camera prst="orthographicFront"/>
                    <a:lightRig rig="threePt" dir="t"/>
                  </a:scene3d>
                  <a:sp3d>
                    <a:bevelT w="0" h="0"/>
                  </a:sp3d>
                </a:bodyPr>
                <a:lstStyle/>
                <a:p>
                  <a:pPr algn="ctr">
                    <a:lnSpc>
                      <a:spcPct val="120000"/>
                    </a:lnSpc>
                    <a:defRPr/>
                  </a:pPr>
                  <a:r>
                    <a:rPr lang="zh-CN" altLang="en-US" sz="1100">
                      <a:solidFill>
                        <a:schemeClr val="tx1">
                          <a:lumMod val="50000"/>
                          <a:lumOff val="50000"/>
                        </a:schemeClr>
                      </a:solidFill>
                      <a:latin typeface="微软雅黑" panose="020B0503020204020204" pitchFamily="34" charset="-122"/>
                      <a:ea typeface="微软雅黑" panose="020B0503020204020204" pitchFamily="34" charset="-122"/>
                    </a:rPr>
                    <a:t>此部分内容作为文字排版占位显示 </a:t>
                  </a:r>
                  <a:br>
                    <a:rPr lang="zh-CN" altLang="en-US" sz="1100">
                      <a:solidFill>
                        <a:schemeClr val="tx1">
                          <a:lumMod val="50000"/>
                          <a:lumOff val="50000"/>
                        </a:schemeClr>
                      </a:solidFill>
                      <a:latin typeface="微软雅黑" panose="020B0503020204020204" pitchFamily="34" charset="-122"/>
                      <a:ea typeface="微软雅黑" panose="020B0503020204020204" pitchFamily="34" charset="-122"/>
                    </a:rPr>
                  </a:br>
                  <a:r>
                    <a:rPr lang="zh-CN" altLang="en-US" sz="1100">
                      <a:solidFill>
                        <a:schemeClr val="tx1">
                          <a:lumMod val="50000"/>
                          <a:lumOff val="50000"/>
                        </a:schemeClr>
                      </a:solidFill>
                      <a:latin typeface="微软雅黑" panose="020B0503020204020204" pitchFamily="34" charset="-122"/>
                      <a:ea typeface="微软雅黑" panose="020B0503020204020204" pitchFamily="34" charset="-122"/>
                    </a:rPr>
                    <a:t>（建议使用主题字体）</a:t>
                  </a:r>
                  <a:endParaRPr lang="zh-CN" altLang="en-US" sz="11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01" name="Group 69"/>
              <p:cNvGrpSpPr/>
              <p:nvPr/>
            </p:nvGrpSpPr>
            <p:grpSpPr>
              <a:xfrm>
                <a:off x="6432261" y="4731980"/>
                <a:ext cx="2462499" cy="857260"/>
                <a:chOff x="1483503" y="5001250"/>
                <a:chExt cx="2462499" cy="857260"/>
              </a:xfrm>
            </p:grpSpPr>
            <p:sp>
              <p:nvSpPr>
                <p:cNvPr id="105" name="TextBox 73"/>
                <p:cNvSpPr txBox="1"/>
                <p:nvPr/>
              </p:nvSpPr>
              <p:spPr bwMode="auto">
                <a:xfrm>
                  <a:off x="1483503" y="5001250"/>
                  <a:ext cx="2462499" cy="283031"/>
                </a:xfrm>
                <a:prstGeom prst="rect">
                  <a:avLst/>
                </a:prstGeom>
                <a:noFill/>
                <a:ln w="9525">
                  <a:noFill/>
                  <a:miter lim="800000"/>
                </a:ln>
              </p:spPr>
              <p:txBody>
                <a:bodyPr wrap="none" lIns="0" tIns="0" rIns="0" bIns="0" anchor="ctr" anchorCtr="1">
                  <a:normAutofit lnSpcReduction="10000"/>
                  <a:scene3d>
                    <a:camera prst="orthographicFront"/>
                    <a:lightRig rig="threePt" dir="t"/>
                  </a:scene3d>
                  <a:sp3d>
                    <a:bevelT w="0" h="0"/>
                  </a:sp3d>
                </a:bodyPr>
                <a:lstStyle/>
                <a:p>
                  <a:pPr marL="0" lvl="1" algn="ctr"/>
                  <a:r>
                    <a:rPr lang="zh-CN" altLang="en-US" b="1" dirty="0">
                      <a:solidFill>
                        <a:schemeClr val="accent6">
                          <a:lumMod val="75000"/>
                        </a:schemeClr>
                      </a:solidFill>
                      <a:latin typeface="微软雅黑" panose="020B0503020204020204" pitchFamily="34" charset="-122"/>
                      <a:ea typeface="微软雅黑" panose="020B0503020204020204" pitchFamily="34" charset="-122"/>
                    </a:rPr>
                    <a:t>薪酬福利</a:t>
                  </a:r>
                  <a:endParaRPr lang="zh-CN" altLang="en-US" b="1"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106" name="TextBox 74"/>
                <p:cNvSpPr txBox="1"/>
                <p:nvPr/>
              </p:nvSpPr>
              <p:spPr bwMode="auto">
                <a:xfrm>
                  <a:off x="1483503" y="5284281"/>
                  <a:ext cx="2462499" cy="574229"/>
                </a:xfrm>
                <a:prstGeom prst="rect">
                  <a:avLst/>
                </a:prstGeom>
                <a:noFill/>
                <a:ln w="9525">
                  <a:noFill/>
                  <a:miter lim="800000"/>
                </a:ln>
              </p:spPr>
              <p:txBody>
                <a:bodyPr wrap="square" lIns="0" tIns="0" rIns="0" bIns="0" anchor="ctr" anchorCtr="1">
                  <a:noAutofit/>
                  <a:scene3d>
                    <a:camera prst="orthographicFront"/>
                    <a:lightRig rig="threePt" dir="t"/>
                  </a:scene3d>
                  <a:sp3d>
                    <a:bevelT w="0" h="0"/>
                  </a:sp3d>
                </a:bodyPr>
                <a:lstStyle/>
                <a:p>
                  <a:pPr algn="ctr">
                    <a:lnSpc>
                      <a:spcPct val="120000"/>
                    </a:lnSpc>
                    <a:defRPr/>
                  </a:pPr>
                  <a:r>
                    <a:rPr lang="zh-CN" altLang="en-US" sz="1100">
                      <a:solidFill>
                        <a:schemeClr val="tx1">
                          <a:lumMod val="50000"/>
                          <a:lumOff val="50000"/>
                        </a:schemeClr>
                      </a:solidFill>
                      <a:latin typeface="微软雅黑" panose="020B0503020204020204" pitchFamily="34" charset="-122"/>
                      <a:ea typeface="微软雅黑" panose="020B0503020204020204" pitchFamily="34" charset="-122"/>
                    </a:rPr>
                    <a:t>此部分内容作为文字排版占位显示 </a:t>
                  </a:r>
                  <a:br>
                    <a:rPr lang="zh-CN" altLang="en-US" sz="1100">
                      <a:solidFill>
                        <a:schemeClr val="tx1">
                          <a:lumMod val="50000"/>
                          <a:lumOff val="50000"/>
                        </a:schemeClr>
                      </a:solidFill>
                      <a:latin typeface="微软雅黑" panose="020B0503020204020204" pitchFamily="34" charset="-122"/>
                      <a:ea typeface="微软雅黑" panose="020B0503020204020204" pitchFamily="34" charset="-122"/>
                    </a:rPr>
                  </a:br>
                  <a:r>
                    <a:rPr lang="zh-CN" altLang="en-US" sz="1100">
                      <a:solidFill>
                        <a:schemeClr val="tx1">
                          <a:lumMod val="50000"/>
                          <a:lumOff val="50000"/>
                        </a:schemeClr>
                      </a:solidFill>
                      <a:latin typeface="微软雅黑" panose="020B0503020204020204" pitchFamily="34" charset="-122"/>
                      <a:ea typeface="微软雅黑" panose="020B0503020204020204" pitchFamily="34" charset="-122"/>
                    </a:rPr>
                    <a:t>（建议使用主题字体）</a:t>
                  </a:r>
                  <a:endParaRPr lang="zh-CN" altLang="en-US" sz="11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02" name="Group 70"/>
              <p:cNvGrpSpPr/>
              <p:nvPr/>
            </p:nvGrpSpPr>
            <p:grpSpPr>
              <a:xfrm>
                <a:off x="8594531" y="3232303"/>
                <a:ext cx="2462499" cy="857260"/>
                <a:chOff x="1483503" y="5001250"/>
                <a:chExt cx="2462499" cy="857260"/>
              </a:xfrm>
            </p:grpSpPr>
            <p:sp>
              <p:nvSpPr>
                <p:cNvPr id="103" name="TextBox 71"/>
                <p:cNvSpPr txBox="1"/>
                <p:nvPr/>
              </p:nvSpPr>
              <p:spPr bwMode="auto">
                <a:xfrm>
                  <a:off x="1483503" y="5001250"/>
                  <a:ext cx="2462499" cy="283031"/>
                </a:xfrm>
                <a:prstGeom prst="rect">
                  <a:avLst/>
                </a:prstGeom>
                <a:noFill/>
                <a:ln w="9525">
                  <a:noFill/>
                  <a:miter lim="800000"/>
                </a:ln>
              </p:spPr>
              <p:txBody>
                <a:bodyPr wrap="none" lIns="0" tIns="0" rIns="0" bIns="0" anchor="ctr" anchorCtr="1">
                  <a:normAutofit lnSpcReduction="10000"/>
                  <a:scene3d>
                    <a:camera prst="orthographicFront"/>
                    <a:lightRig rig="threePt" dir="t"/>
                  </a:scene3d>
                  <a:sp3d>
                    <a:bevelT w="0" h="0"/>
                  </a:sp3d>
                </a:bodyPr>
                <a:lstStyle/>
                <a:p>
                  <a:pPr marL="0" lvl="1" algn="ctr"/>
                  <a:r>
                    <a:rPr lang="zh-CN" altLang="en-US" b="1" dirty="0">
                      <a:solidFill>
                        <a:schemeClr val="accent6">
                          <a:lumMod val="75000"/>
                        </a:schemeClr>
                      </a:solidFill>
                      <a:latin typeface="微软雅黑" panose="020B0503020204020204" pitchFamily="34" charset="-122"/>
                      <a:ea typeface="微软雅黑" panose="020B0503020204020204" pitchFamily="34" charset="-122"/>
                    </a:rPr>
                    <a:t>招聘流程</a:t>
                  </a:r>
                  <a:endParaRPr lang="zh-CN" altLang="en-US" b="1"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104" name="TextBox 72"/>
                <p:cNvSpPr txBox="1"/>
                <p:nvPr/>
              </p:nvSpPr>
              <p:spPr bwMode="auto">
                <a:xfrm>
                  <a:off x="1483503" y="5284281"/>
                  <a:ext cx="2462499" cy="574229"/>
                </a:xfrm>
                <a:prstGeom prst="rect">
                  <a:avLst/>
                </a:prstGeom>
                <a:noFill/>
                <a:ln w="9525">
                  <a:noFill/>
                  <a:miter lim="800000"/>
                </a:ln>
              </p:spPr>
              <p:txBody>
                <a:bodyPr wrap="square" lIns="0" tIns="0" rIns="0" bIns="0" anchor="ctr" anchorCtr="1">
                  <a:noAutofit/>
                  <a:scene3d>
                    <a:camera prst="orthographicFront"/>
                    <a:lightRig rig="threePt" dir="t"/>
                  </a:scene3d>
                  <a:sp3d>
                    <a:bevelT w="0" h="0"/>
                  </a:sp3d>
                </a:bodyPr>
                <a:lstStyle/>
                <a:p>
                  <a:pPr algn="ctr">
                    <a:lnSpc>
                      <a:spcPct val="120000"/>
                    </a:lnSpc>
                    <a:defRPr/>
                  </a:pPr>
                  <a:r>
                    <a:rPr lang="zh-CN" altLang="en-US" sz="1100">
                      <a:solidFill>
                        <a:schemeClr val="tx1">
                          <a:lumMod val="50000"/>
                          <a:lumOff val="50000"/>
                        </a:schemeClr>
                      </a:solidFill>
                      <a:latin typeface="微软雅黑" panose="020B0503020204020204" pitchFamily="34" charset="-122"/>
                      <a:ea typeface="微软雅黑" panose="020B0503020204020204" pitchFamily="34" charset="-122"/>
                    </a:rPr>
                    <a:t>此部分内容作为文字排版占位显示 </a:t>
                  </a:r>
                  <a:br>
                    <a:rPr lang="zh-CN" altLang="en-US" sz="1100">
                      <a:solidFill>
                        <a:schemeClr val="tx1">
                          <a:lumMod val="50000"/>
                          <a:lumOff val="50000"/>
                        </a:schemeClr>
                      </a:solidFill>
                      <a:latin typeface="微软雅黑" panose="020B0503020204020204" pitchFamily="34" charset="-122"/>
                      <a:ea typeface="微软雅黑" panose="020B0503020204020204" pitchFamily="34" charset="-122"/>
                    </a:rPr>
                  </a:br>
                  <a:r>
                    <a:rPr lang="zh-CN" altLang="en-US" sz="1100">
                      <a:solidFill>
                        <a:schemeClr val="tx1">
                          <a:lumMod val="50000"/>
                          <a:lumOff val="50000"/>
                        </a:schemeClr>
                      </a:solidFill>
                      <a:latin typeface="微软雅黑" panose="020B0503020204020204" pitchFamily="34" charset="-122"/>
                      <a:ea typeface="微软雅黑" panose="020B0503020204020204" pitchFamily="34" charset="-122"/>
                    </a:rPr>
                    <a:t>（建议使用主题字体）</a:t>
                  </a:r>
                  <a:endParaRPr lang="zh-CN" altLang="en-US" sz="11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gr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89"/>
                                        </p:tgtEl>
                                        <p:attrNameLst>
                                          <p:attrName>style.visibility</p:attrName>
                                        </p:attrNameLst>
                                      </p:cBhvr>
                                      <p:to>
                                        <p:strVal val="visible"/>
                                      </p:to>
                                    </p:set>
                                    <p:anim calcmode="lin" valueType="num">
                                      <p:cBhvr additive="base">
                                        <p:cTn id="7" dur="1000" fill="hold"/>
                                        <p:tgtEl>
                                          <p:spTgt spid="89"/>
                                        </p:tgtEl>
                                        <p:attrNameLst>
                                          <p:attrName>ppt_x</p:attrName>
                                        </p:attrNameLst>
                                      </p:cBhvr>
                                      <p:tavLst>
                                        <p:tav tm="0">
                                          <p:val>
                                            <p:strVal val="#ppt_x"/>
                                          </p:val>
                                        </p:tav>
                                        <p:tav tm="100000">
                                          <p:val>
                                            <p:strVal val="#ppt_x"/>
                                          </p:val>
                                        </p:tav>
                                      </p:tavLst>
                                    </p:anim>
                                    <p:anim calcmode="lin" valueType="num">
                                      <p:cBhvr additive="base">
                                        <p:cTn id="8" dur="1000" fill="hold"/>
                                        <p:tgtEl>
                                          <p:spTgt spid="8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flipH="1">
            <a:off x="0" y="4522187"/>
            <a:ext cx="4032448" cy="2198473"/>
            <a:chOff x="5917425" y="3435846"/>
            <a:chExt cx="3226575" cy="1707654"/>
          </a:xfrm>
        </p:grpSpPr>
        <p:pic>
          <p:nvPicPr>
            <p:cNvPr id="43" name="Picture 2"/>
            <p:cNvPicPr>
              <a:picLocks noChangeAspect="1" noChangeArrowheads="1"/>
            </p:cNvPicPr>
            <p:nvPr/>
          </p:nvPicPr>
          <p:blipFill rotWithShape="1">
            <a:blip r:embed="rId1">
              <a:extLst>
                <a:ext uri="{BEBA8EAE-BF5A-486C-A8C5-ECC9F3942E4B}">
                  <a14:imgProps xmlns:a14="http://schemas.microsoft.com/office/drawing/2010/main">
                    <a14:imgLayer r:embed="rId2">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 name="Picture 2"/>
            <p:cNvPicPr>
              <a:picLocks noChangeAspect="1" noChangeArrowheads="1"/>
            </p:cNvPicPr>
            <p:nvPr/>
          </p:nvPicPr>
          <p:blipFill rotWithShape="1">
            <a:blip r:embed="rId1">
              <a:extLst>
                <a:ext uri="{BEBA8EAE-BF5A-486C-A8C5-ECC9F3942E4B}">
                  <a14:imgProps xmlns:a14="http://schemas.microsoft.com/office/drawing/2010/main">
                    <a14:imgLayer r:embed="rId2">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45" name="组合 44"/>
          <p:cNvGrpSpPr/>
          <p:nvPr/>
        </p:nvGrpSpPr>
        <p:grpSpPr>
          <a:xfrm>
            <a:off x="7916827" y="4483162"/>
            <a:ext cx="4301440" cy="2276522"/>
            <a:chOff x="5917425" y="3435846"/>
            <a:chExt cx="3226575" cy="1707654"/>
          </a:xfrm>
        </p:grpSpPr>
        <p:pic>
          <p:nvPicPr>
            <p:cNvPr id="46" name="Picture 2"/>
            <p:cNvPicPr>
              <a:picLocks noChangeAspect="1" noChangeArrowheads="1"/>
            </p:cNvPicPr>
            <p:nvPr/>
          </p:nvPicPr>
          <p:blipFill rotWithShape="1">
            <a:blip r:embed="rId1">
              <a:extLst>
                <a:ext uri="{BEBA8EAE-BF5A-486C-A8C5-ECC9F3942E4B}">
                  <a14:imgProps xmlns:a14="http://schemas.microsoft.com/office/drawing/2010/main">
                    <a14:imgLayer r:embed="rId2">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 name="Picture 2"/>
            <p:cNvPicPr>
              <a:picLocks noChangeAspect="1" noChangeArrowheads="1"/>
            </p:cNvPicPr>
            <p:nvPr/>
          </p:nvPicPr>
          <p:blipFill rotWithShape="1">
            <a:blip r:embed="rId1">
              <a:extLst>
                <a:ext uri="{BEBA8EAE-BF5A-486C-A8C5-ECC9F3942E4B}">
                  <a14:imgProps xmlns:a14="http://schemas.microsoft.com/office/drawing/2010/main">
                    <a14:imgLayer r:embed="rId2">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3" name="椭圆 32"/>
          <p:cNvSpPr/>
          <p:nvPr/>
        </p:nvSpPr>
        <p:spPr>
          <a:xfrm>
            <a:off x="5377507" y="1628800"/>
            <a:ext cx="1368152" cy="1368152"/>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sp>
        <p:nvSpPr>
          <p:cNvPr id="35" name="TextBox 45"/>
          <p:cNvSpPr txBox="1"/>
          <p:nvPr/>
        </p:nvSpPr>
        <p:spPr>
          <a:xfrm>
            <a:off x="5583160" y="3212976"/>
            <a:ext cx="973343" cy="400110"/>
          </a:xfrm>
          <a:prstGeom prst="rect">
            <a:avLst/>
          </a:prstGeom>
          <a:noFill/>
          <a:effectLst/>
        </p:spPr>
        <p:txBody>
          <a:bodyPr wrap="none" rtlCol="0">
            <a:spAutoFit/>
          </a:bodyPr>
          <a:lstStyle/>
          <a:p>
            <a:pPr algn="ctr"/>
            <a:r>
              <a:rPr lang="en-US" altLang="zh-CN" sz="2000" dirty="0" smtClean="0">
                <a:solidFill>
                  <a:schemeClr val="tx1">
                    <a:lumMod val="50000"/>
                    <a:lumOff val="50000"/>
                  </a:schemeClr>
                </a:solidFill>
                <a:latin typeface="Impact MT Std" pitchFamily="34" charset="0"/>
                <a:ea typeface="微软雅黑" panose="020B0503020204020204" pitchFamily="34" charset="-122"/>
              </a:rPr>
              <a:t>PART 01</a:t>
            </a:r>
            <a:endParaRPr lang="en-US" altLang="zh-CN" sz="2000" dirty="0">
              <a:solidFill>
                <a:schemeClr val="tx1">
                  <a:lumMod val="50000"/>
                  <a:lumOff val="50000"/>
                </a:schemeClr>
              </a:solidFill>
              <a:latin typeface="Impact MT Std" pitchFamily="34" charset="0"/>
              <a:ea typeface="微软雅黑" panose="020B0503020204020204" pitchFamily="34" charset="-122"/>
            </a:endParaRPr>
          </a:p>
        </p:txBody>
      </p:sp>
      <p:sp>
        <p:nvSpPr>
          <p:cNvPr id="36" name="Rectangle 49"/>
          <p:cNvSpPr/>
          <p:nvPr/>
        </p:nvSpPr>
        <p:spPr>
          <a:xfrm>
            <a:off x="4657427" y="3554074"/>
            <a:ext cx="2880320" cy="584775"/>
          </a:xfrm>
          <a:prstGeom prst="rect">
            <a:avLst/>
          </a:prstGeom>
          <a:effectLst/>
        </p:spPr>
        <p:txBody>
          <a:bodyPr wrap="square">
            <a:spAutoFit/>
          </a:bodyPr>
          <a:lstStyle/>
          <a:p>
            <a:pPr marL="0" lvl="1" algn="ctr"/>
            <a:r>
              <a:rPr lang="zh-CN" altLang="en-US" sz="3200" b="1" dirty="0">
                <a:solidFill>
                  <a:schemeClr val="accent6"/>
                </a:solidFill>
                <a:latin typeface="微软雅黑" panose="020B0503020204020204" pitchFamily="34" charset="-122"/>
                <a:ea typeface="微软雅黑" panose="020B0503020204020204" pitchFamily="34" charset="-122"/>
              </a:rPr>
              <a:t>关于我们</a:t>
            </a:r>
            <a:endParaRPr lang="zh-CN" altLang="en-US" sz="3200" b="1" dirty="0">
              <a:solidFill>
                <a:schemeClr val="accent6"/>
              </a:solidFill>
              <a:latin typeface="微软雅黑" panose="020B0503020204020204" pitchFamily="34" charset="-122"/>
              <a:ea typeface="微软雅黑" panose="020B0503020204020204" pitchFamily="34" charset="-122"/>
            </a:endParaRPr>
          </a:p>
        </p:txBody>
      </p:sp>
      <p:sp>
        <p:nvSpPr>
          <p:cNvPr id="37" name="Rectangle 60"/>
          <p:cNvSpPr/>
          <p:nvPr/>
        </p:nvSpPr>
        <p:spPr>
          <a:xfrm>
            <a:off x="4369395" y="4187754"/>
            <a:ext cx="3456384" cy="609398"/>
          </a:xfrm>
          <a:prstGeom prst="rect">
            <a:avLst/>
          </a:prstGeom>
          <a:effectLst/>
        </p:spPr>
        <p:txBody>
          <a:bodyPr wrap="square">
            <a:spAutoFit/>
          </a:bodyPr>
          <a:lstStyle/>
          <a:p>
            <a:pPr algn="ctr">
              <a:lnSpc>
                <a:spcPct val="120000"/>
              </a:lnSpc>
              <a:spcBef>
                <a:spcPct val="0"/>
              </a:spcBef>
              <a:buNone/>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在此录入上述图表的描述说明，在此录入上述图表的描述说明文字信息。</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38" name="Straight Connector 2"/>
          <p:cNvCxnSpPr/>
          <p:nvPr/>
        </p:nvCxnSpPr>
        <p:spPr>
          <a:xfrm>
            <a:off x="5017467" y="4179392"/>
            <a:ext cx="2160240" cy="0"/>
          </a:xfrm>
          <a:prstGeom prst="line">
            <a:avLst/>
          </a:prstGeom>
          <a:ln w="9525">
            <a:solidFill>
              <a:schemeClr val="accent6"/>
            </a:solidFill>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sp>
        <p:nvSpPr>
          <p:cNvPr id="19" name="Freeform: Shape 61"/>
          <p:cNvSpPr/>
          <p:nvPr/>
        </p:nvSpPr>
        <p:spPr bwMode="auto">
          <a:xfrm>
            <a:off x="5719250" y="1898553"/>
            <a:ext cx="701162" cy="828646"/>
          </a:xfrm>
          <a:custGeom>
            <a:avLst/>
            <a:gdLst/>
            <a:ahLst/>
            <a:cxnLst>
              <a:cxn ang="0">
                <a:pos x="250" y="250"/>
              </a:cxn>
              <a:cxn ang="0">
                <a:pos x="125" y="296"/>
              </a:cxn>
              <a:cxn ang="0">
                <a:pos x="0" y="250"/>
              </a:cxn>
              <a:cxn ang="0">
                <a:pos x="66" y="210"/>
              </a:cxn>
              <a:cxn ang="0">
                <a:pos x="79" y="219"/>
              </a:cxn>
              <a:cxn ang="0">
                <a:pos x="70" y="232"/>
              </a:cxn>
              <a:cxn ang="0">
                <a:pos x="23" y="251"/>
              </a:cxn>
              <a:cxn ang="0">
                <a:pos x="125" y="273"/>
              </a:cxn>
              <a:cxn ang="0">
                <a:pos x="228" y="250"/>
              </a:cxn>
              <a:cxn ang="0">
                <a:pos x="180" y="232"/>
              </a:cxn>
              <a:cxn ang="0">
                <a:pos x="171" y="219"/>
              </a:cxn>
              <a:cxn ang="0">
                <a:pos x="184" y="210"/>
              </a:cxn>
              <a:cxn ang="0">
                <a:pos x="250" y="250"/>
              </a:cxn>
              <a:cxn ang="0">
                <a:pos x="80" y="182"/>
              </a:cxn>
              <a:cxn ang="0">
                <a:pos x="91" y="182"/>
              </a:cxn>
              <a:cxn ang="0">
                <a:pos x="91" y="250"/>
              </a:cxn>
              <a:cxn ang="0">
                <a:pos x="102" y="262"/>
              </a:cxn>
              <a:cxn ang="0">
                <a:pos x="148" y="262"/>
              </a:cxn>
              <a:cxn ang="0">
                <a:pos x="159" y="250"/>
              </a:cxn>
              <a:cxn ang="0">
                <a:pos x="159" y="182"/>
              </a:cxn>
              <a:cxn ang="0">
                <a:pos x="171" y="182"/>
              </a:cxn>
              <a:cxn ang="0">
                <a:pos x="182" y="171"/>
              </a:cxn>
              <a:cxn ang="0">
                <a:pos x="182" y="102"/>
              </a:cxn>
              <a:cxn ang="0">
                <a:pos x="157" y="82"/>
              </a:cxn>
              <a:cxn ang="0">
                <a:pos x="125" y="80"/>
              </a:cxn>
              <a:cxn ang="0">
                <a:pos x="93" y="82"/>
              </a:cxn>
              <a:cxn ang="0">
                <a:pos x="68" y="102"/>
              </a:cxn>
              <a:cxn ang="0">
                <a:pos x="68" y="171"/>
              </a:cxn>
              <a:cxn ang="0">
                <a:pos x="80" y="182"/>
              </a:cxn>
              <a:cxn ang="0">
                <a:pos x="125" y="68"/>
              </a:cxn>
              <a:cxn ang="0">
                <a:pos x="159" y="34"/>
              </a:cxn>
              <a:cxn ang="0">
                <a:pos x="125" y="0"/>
              </a:cxn>
              <a:cxn ang="0">
                <a:pos x="91" y="34"/>
              </a:cxn>
              <a:cxn ang="0">
                <a:pos x="125" y="68"/>
              </a:cxn>
              <a:cxn ang="0">
                <a:pos x="125" y="68"/>
              </a:cxn>
              <a:cxn ang="0">
                <a:pos x="125" y="68"/>
              </a:cxn>
            </a:cxnLst>
            <a:rect l="0" t="0" r="r" b="b"/>
            <a:pathLst>
              <a:path w="250" h="296">
                <a:moveTo>
                  <a:pt x="250" y="250"/>
                </a:moveTo>
                <a:cubicBezTo>
                  <a:pt x="250" y="282"/>
                  <a:pt x="185" y="296"/>
                  <a:pt x="125" y="296"/>
                </a:cubicBezTo>
                <a:cubicBezTo>
                  <a:pt x="65" y="296"/>
                  <a:pt x="0" y="282"/>
                  <a:pt x="0" y="250"/>
                </a:cubicBezTo>
                <a:cubicBezTo>
                  <a:pt x="0" y="226"/>
                  <a:pt x="36" y="215"/>
                  <a:pt x="66" y="210"/>
                </a:cubicBezTo>
                <a:cubicBezTo>
                  <a:pt x="72" y="209"/>
                  <a:pt x="78" y="213"/>
                  <a:pt x="79" y="219"/>
                </a:cubicBezTo>
                <a:cubicBezTo>
                  <a:pt x="80" y="225"/>
                  <a:pt x="76" y="231"/>
                  <a:pt x="70" y="232"/>
                </a:cubicBezTo>
                <a:cubicBezTo>
                  <a:pt x="33" y="239"/>
                  <a:pt x="23" y="249"/>
                  <a:pt x="23" y="251"/>
                </a:cubicBezTo>
                <a:cubicBezTo>
                  <a:pt x="24" y="257"/>
                  <a:pt x="58" y="273"/>
                  <a:pt x="125" y="273"/>
                </a:cubicBezTo>
                <a:cubicBezTo>
                  <a:pt x="192" y="273"/>
                  <a:pt x="226" y="257"/>
                  <a:pt x="228" y="250"/>
                </a:cubicBezTo>
                <a:cubicBezTo>
                  <a:pt x="227" y="249"/>
                  <a:pt x="217" y="238"/>
                  <a:pt x="180" y="232"/>
                </a:cubicBezTo>
                <a:cubicBezTo>
                  <a:pt x="174" y="231"/>
                  <a:pt x="170" y="225"/>
                  <a:pt x="171" y="219"/>
                </a:cubicBezTo>
                <a:cubicBezTo>
                  <a:pt x="172" y="213"/>
                  <a:pt x="178" y="209"/>
                  <a:pt x="184" y="210"/>
                </a:cubicBezTo>
                <a:cubicBezTo>
                  <a:pt x="214" y="215"/>
                  <a:pt x="250" y="226"/>
                  <a:pt x="250" y="250"/>
                </a:cubicBezTo>
                <a:close/>
                <a:moveTo>
                  <a:pt x="80" y="182"/>
                </a:moveTo>
                <a:cubicBezTo>
                  <a:pt x="91" y="182"/>
                  <a:pt x="91" y="182"/>
                  <a:pt x="91" y="182"/>
                </a:cubicBezTo>
                <a:cubicBezTo>
                  <a:pt x="91" y="250"/>
                  <a:pt x="91" y="250"/>
                  <a:pt x="91" y="250"/>
                </a:cubicBezTo>
                <a:cubicBezTo>
                  <a:pt x="91" y="257"/>
                  <a:pt x="96" y="262"/>
                  <a:pt x="102" y="262"/>
                </a:cubicBezTo>
                <a:cubicBezTo>
                  <a:pt x="148" y="262"/>
                  <a:pt x="148" y="262"/>
                  <a:pt x="148" y="262"/>
                </a:cubicBezTo>
                <a:cubicBezTo>
                  <a:pt x="154" y="262"/>
                  <a:pt x="159" y="257"/>
                  <a:pt x="159" y="250"/>
                </a:cubicBezTo>
                <a:cubicBezTo>
                  <a:pt x="159" y="182"/>
                  <a:pt x="159" y="182"/>
                  <a:pt x="159" y="182"/>
                </a:cubicBezTo>
                <a:cubicBezTo>
                  <a:pt x="171" y="182"/>
                  <a:pt x="171" y="182"/>
                  <a:pt x="171" y="182"/>
                </a:cubicBezTo>
                <a:cubicBezTo>
                  <a:pt x="177" y="182"/>
                  <a:pt x="182" y="177"/>
                  <a:pt x="182" y="171"/>
                </a:cubicBezTo>
                <a:cubicBezTo>
                  <a:pt x="182" y="102"/>
                  <a:pt x="182" y="102"/>
                  <a:pt x="182" y="102"/>
                </a:cubicBezTo>
                <a:cubicBezTo>
                  <a:pt x="182" y="97"/>
                  <a:pt x="173" y="84"/>
                  <a:pt x="157" y="82"/>
                </a:cubicBezTo>
                <a:cubicBezTo>
                  <a:pt x="150" y="81"/>
                  <a:pt x="138" y="80"/>
                  <a:pt x="125" y="80"/>
                </a:cubicBezTo>
                <a:cubicBezTo>
                  <a:pt x="112" y="80"/>
                  <a:pt x="100" y="81"/>
                  <a:pt x="93" y="82"/>
                </a:cubicBezTo>
                <a:cubicBezTo>
                  <a:pt x="77" y="84"/>
                  <a:pt x="68" y="97"/>
                  <a:pt x="68" y="102"/>
                </a:cubicBezTo>
                <a:cubicBezTo>
                  <a:pt x="68" y="171"/>
                  <a:pt x="68" y="171"/>
                  <a:pt x="68" y="171"/>
                </a:cubicBezTo>
                <a:cubicBezTo>
                  <a:pt x="68" y="177"/>
                  <a:pt x="73" y="182"/>
                  <a:pt x="80" y="182"/>
                </a:cubicBezTo>
                <a:close/>
                <a:moveTo>
                  <a:pt x="125" y="68"/>
                </a:moveTo>
                <a:cubicBezTo>
                  <a:pt x="144" y="68"/>
                  <a:pt x="159" y="53"/>
                  <a:pt x="159" y="34"/>
                </a:cubicBezTo>
                <a:cubicBezTo>
                  <a:pt x="159" y="15"/>
                  <a:pt x="144" y="0"/>
                  <a:pt x="125" y="0"/>
                </a:cubicBezTo>
                <a:cubicBezTo>
                  <a:pt x="106" y="0"/>
                  <a:pt x="91" y="15"/>
                  <a:pt x="91" y="34"/>
                </a:cubicBezTo>
                <a:cubicBezTo>
                  <a:pt x="91" y="53"/>
                  <a:pt x="106" y="68"/>
                  <a:pt x="125" y="68"/>
                </a:cubicBezTo>
                <a:close/>
                <a:moveTo>
                  <a:pt x="125" y="68"/>
                </a:moveTo>
                <a:cubicBezTo>
                  <a:pt x="125" y="68"/>
                  <a:pt x="125" y="68"/>
                  <a:pt x="125" y="68"/>
                </a:cubicBezTo>
              </a:path>
            </a:pathLst>
          </a:custGeom>
          <a:solidFill>
            <a:schemeClr val="bg1"/>
          </a:solidFill>
          <a:ln w="9525">
            <a:noFill/>
            <a:round/>
          </a:ln>
        </p:spPr>
        <p:txBody>
          <a:bodyPr anchor="ctr"/>
          <a:lstStyle/>
          <a:p>
            <a:pPr algn="ctr"/>
          </a:p>
        </p:txBody>
      </p:sp>
      <p:sp>
        <p:nvSpPr>
          <p:cNvPr id="20" name="矩形 19"/>
          <p:cNvSpPr/>
          <p:nvPr/>
        </p:nvSpPr>
        <p:spPr>
          <a:xfrm flipH="1">
            <a:off x="-3" y="6525344"/>
            <a:ext cx="12195177" cy="360511"/>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sp>
        <p:nvSpPr>
          <p:cNvPr id="21" name="矩形 20"/>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10063737" y="6493142"/>
            <a:ext cx="1070600" cy="392242"/>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a:p>
        </p:txBody>
      </p:sp>
      <p:sp>
        <p:nvSpPr>
          <p:cNvPr id="24"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latin typeface="方正兰亭超细黑简体" panose="02000000000000000000" pitchFamily="2" charset="-122"/>
                <a:ea typeface="方正兰亭超细黑简体" panose="02000000000000000000" pitchFamily="2" charset="-122"/>
              </a:rPr>
              <a:t>０</a:t>
            </a:r>
            <a:r>
              <a:rPr lang="en-US" altLang="zh-CN" dirty="0" smtClean="0">
                <a:latin typeface="方正兰亭超细黑简体" panose="02000000000000000000" pitchFamily="2" charset="-122"/>
                <a:ea typeface="方正兰亭超细黑简体" panose="02000000000000000000" pitchFamily="2" charset="-122"/>
              </a:rPr>
              <a:t>4</a:t>
            </a:r>
            <a:endParaRPr lang="zh-CN" dirty="0">
              <a:latin typeface="方正兰亭超细黑简体" panose="02000000000000000000" pitchFamily="2" charset="-122"/>
              <a:ea typeface="方正兰亭超细黑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anim calcmode="lin" valueType="num">
                                      <p:cBhvr>
                                        <p:cTn id="8" dur="500" fill="hold"/>
                                        <p:tgtEl>
                                          <p:spTgt spid="33"/>
                                        </p:tgtEl>
                                        <p:attrNameLst>
                                          <p:attrName>ppt_x</p:attrName>
                                        </p:attrNameLst>
                                      </p:cBhvr>
                                      <p:tavLst>
                                        <p:tav tm="0">
                                          <p:val>
                                            <p:strVal val="#ppt_x"/>
                                          </p:val>
                                        </p:tav>
                                        <p:tav tm="100000">
                                          <p:val>
                                            <p:strVal val="#ppt_x"/>
                                          </p:val>
                                        </p:tav>
                                      </p:tavLst>
                                    </p:anim>
                                    <p:anim calcmode="lin" valueType="num">
                                      <p:cBhvr>
                                        <p:cTn id="9" dur="450" decel="100000" fill="hold"/>
                                        <p:tgtEl>
                                          <p:spTgt spid="33"/>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33"/>
                                        </p:tgtEl>
                                        <p:attrNameLst>
                                          <p:attrName>ppt_y</p:attrName>
                                        </p:attrNameLst>
                                      </p:cBhvr>
                                      <p:tavLst>
                                        <p:tav tm="0">
                                          <p:val>
                                            <p:strVal val="#ppt_y-.03"/>
                                          </p:val>
                                        </p:tav>
                                        <p:tav tm="100000">
                                          <p:val>
                                            <p:strVal val="#ppt_y"/>
                                          </p:val>
                                        </p:tav>
                                      </p:tavLst>
                                    </p:anim>
                                  </p:childTnLst>
                                </p:cTn>
                              </p:par>
                            </p:childTnLst>
                          </p:cTn>
                        </p:par>
                        <p:par>
                          <p:cTn id="11" fill="hold">
                            <p:stCondLst>
                              <p:cond delay="500"/>
                            </p:stCondLst>
                            <p:childTnLst>
                              <p:par>
                                <p:cTn id="12" presetID="14" presetClass="entr" presetSubtype="10" fill="hold" grpId="0" nodeType="after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randombar(horizontal)">
                                      <p:cBhvr>
                                        <p:cTn id="14" dur="500"/>
                                        <p:tgtEl>
                                          <p:spTgt spid="19"/>
                                        </p:tgtEl>
                                      </p:cBhvr>
                                    </p:animEffect>
                                  </p:childTnLst>
                                </p:cTn>
                              </p:par>
                              <p:par>
                                <p:cTn id="15" presetID="42" presetClass="entr" presetSubtype="0" fill="hold" grpId="0" nodeType="withEffect">
                                  <p:stCondLst>
                                    <p:cond delay="200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1000"/>
                                        <p:tgtEl>
                                          <p:spTgt spid="35"/>
                                        </p:tgtEl>
                                      </p:cBhvr>
                                    </p:animEffect>
                                    <p:anim calcmode="lin" valueType="num">
                                      <p:cBhvr>
                                        <p:cTn id="18" dur="1000" fill="hold"/>
                                        <p:tgtEl>
                                          <p:spTgt spid="35"/>
                                        </p:tgtEl>
                                        <p:attrNameLst>
                                          <p:attrName>ppt_x</p:attrName>
                                        </p:attrNameLst>
                                      </p:cBhvr>
                                      <p:tavLst>
                                        <p:tav tm="0">
                                          <p:val>
                                            <p:strVal val="#ppt_x"/>
                                          </p:val>
                                        </p:tav>
                                        <p:tav tm="100000">
                                          <p:val>
                                            <p:strVal val="#ppt_x"/>
                                          </p:val>
                                        </p:tav>
                                      </p:tavLst>
                                    </p:anim>
                                    <p:anim calcmode="lin" valueType="num">
                                      <p:cBhvr>
                                        <p:cTn id="19" dur="1000" fill="hold"/>
                                        <p:tgtEl>
                                          <p:spTgt spid="35"/>
                                        </p:tgtEl>
                                        <p:attrNameLst>
                                          <p:attrName>ppt_y</p:attrName>
                                        </p:attrNameLst>
                                      </p:cBhvr>
                                      <p:tavLst>
                                        <p:tav tm="0">
                                          <p:val>
                                            <p:strVal val="#ppt_y+.1"/>
                                          </p:val>
                                        </p:tav>
                                        <p:tav tm="100000">
                                          <p:val>
                                            <p:strVal val="#ppt_y"/>
                                          </p:val>
                                        </p:tav>
                                      </p:tavLst>
                                    </p:anim>
                                  </p:childTnLst>
                                </p:cTn>
                              </p:par>
                              <p:par>
                                <p:cTn id="20" presetID="53" presetClass="entr" presetSubtype="16" fill="hold" grpId="0" nodeType="withEffect">
                                  <p:stCondLst>
                                    <p:cond delay="2500"/>
                                  </p:stCondLst>
                                  <p:childTnLst>
                                    <p:set>
                                      <p:cBhvr>
                                        <p:cTn id="21" dur="1" fill="hold">
                                          <p:stCondLst>
                                            <p:cond delay="0"/>
                                          </p:stCondLst>
                                        </p:cTn>
                                        <p:tgtEl>
                                          <p:spTgt spid="36"/>
                                        </p:tgtEl>
                                        <p:attrNameLst>
                                          <p:attrName>style.visibility</p:attrName>
                                        </p:attrNameLst>
                                      </p:cBhvr>
                                      <p:to>
                                        <p:strVal val="visible"/>
                                      </p:to>
                                    </p:set>
                                    <p:anim calcmode="lin" valueType="num">
                                      <p:cBhvr>
                                        <p:cTn id="22" dur="500" fill="hold"/>
                                        <p:tgtEl>
                                          <p:spTgt spid="36"/>
                                        </p:tgtEl>
                                        <p:attrNameLst>
                                          <p:attrName>ppt_w</p:attrName>
                                        </p:attrNameLst>
                                      </p:cBhvr>
                                      <p:tavLst>
                                        <p:tav tm="0">
                                          <p:val>
                                            <p:fltVal val="0"/>
                                          </p:val>
                                        </p:tav>
                                        <p:tav tm="100000">
                                          <p:val>
                                            <p:strVal val="#ppt_w"/>
                                          </p:val>
                                        </p:tav>
                                      </p:tavLst>
                                    </p:anim>
                                    <p:anim calcmode="lin" valueType="num">
                                      <p:cBhvr>
                                        <p:cTn id="23" dur="500" fill="hold"/>
                                        <p:tgtEl>
                                          <p:spTgt spid="36"/>
                                        </p:tgtEl>
                                        <p:attrNameLst>
                                          <p:attrName>ppt_h</p:attrName>
                                        </p:attrNameLst>
                                      </p:cBhvr>
                                      <p:tavLst>
                                        <p:tav tm="0">
                                          <p:val>
                                            <p:fltVal val="0"/>
                                          </p:val>
                                        </p:tav>
                                        <p:tav tm="100000">
                                          <p:val>
                                            <p:strVal val="#ppt_h"/>
                                          </p:val>
                                        </p:tav>
                                      </p:tavLst>
                                    </p:anim>
                                    <p:animEffect transition="in" filter="fade">
                                      <p:cBhvr>
                                        <p:cTn id="24" dur="500"/>
                                        <p:tgtEl>
                                          <p:spTgt spid="36"/>
                                        </p:tgtEl>
                                      </p:cBhvr>
                                    </p:animEffect>
                                  </p:childTnLst>
                                </p:cTn>
                              </p:par>
                              <p:par>
                                <p:cTn id="25" presetID="42" presetClass="entr" presetSubtype="0" fill="hold" nodeType="withEffect">
                                  <p:stCondLst>
                                    <p:cond delay="275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1000"/>
                                        <p:tgtEl>
                                          <p:spTgt spid="38"/>
                                        </p:tgtEl>
                                      </p:cBhvr>
                                    </p:animEffect>
                                    <p:anim calcmode="lin" valueType="num">
                                      <p:cBhvr>
                                        <p:cTn id="28" dur="1000" fill="hold"/>
                                        <p:tgtEl>
                                          <p:spTgt spid="38"/>
                                        </p:tgtEl>
                                        <p:attrNameLst>
                                          <p:attrName>ppt_x</p:attrName>
                                        </p:attrNameLst>
                                      </p:cBhvr>
                                      <p:tavLst>
                                        <p:tav tm="0">
                                          <p:val>
                                            <p:strVal val="#ppt_x"/>
                                          </p:val>
                                        </p:tav>
                                        <p:tav tm="100000">
                                          <p:val>
                                            <p:strVal val="#ppt_x"/>
                                          </p:val>
                                        </p:tav>
                                      </p:tavLst>
                                    </p:anim>
                                    <p:anim calcmode="lin" valueType="num">
                                      <p:cBhvr>
                                        <p:cTn id="29" dur="1000" fill="hold"/>
                                        <p:tgtEl>
                                          <p:spTgt spid="3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3250"/>
                                  </p:stCondLst>
                                  <p:childTnLst>
                                    <p:set>
                                      <p:cBhvr>
                                        <p:cTn id="31" dur="1" fill="hold">
                                          <p:stCondLst>
                                            <p:cond delay="0"/>
                                          </p:stCondLst>
                                        </p:cTn>
                                        <p:tgtEl>
                                          <p:spTgt spid="37"/>
                                        </p:tgtEl>
                                        <p:attrNameLst>
                                          <p:attrName>style.visibility</p:attrName>
                                        </p:attrNameLst>
                                      </p:cBhvr>
                                      <p:to>
                                        <p:strVal val="visible"/>
                                      </p:to>
                                    </p:set>
                                    <p:animEffect transition="in" filter="fade">
                                      <p:cBhvr>
                                        <p:cTn id="32" dur="1000"/>
                                        <p:tgtEl>
                                          <p:spTgt spid="37"/>
                                        </p:tgtEl>
                                      </p:cBhvr>
                                    </p:animEffect>
                                    <p:anim calcmode="lin" valueType="num">
                                      <p:cBhvr>
                                        <p:cTn id="33" dur="1000" fill="hold"/>
                                        <p:tgtEl>
                                          <p:spTgt spid="37"/>
                                        </p:tgtEl>
                                        <p:attrNameLst>
                                          <p:attrName>ppt_x</p:attrName>
                                        </p:attrNameLst>
                                      </p:cBhvr>
                                      <p:tavLst>
                                        <p:tav tm="0">
                                          <p:val>
                                            <p:strVal val="#ppt_x"/>
                                          </p:val>
                                        </p:tav>
                                        <p:tav tm="100000">
                                          <p:val>
                                            <p:strVal val="#ppt_x"/>
                                          </p:val>
                                        </p:tav>
                                      </p:tavLst>
                                    </p:anim>
                                    <p:anim calcmode="lin" valueType="num">
                                      <p:cBhvr>
                                        <p:cTn id="34"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5" grpId="0"/>
      <p:bldP spid="36" grpId="0" bldLvl="0"/>
      <p:bldP spid="37" grpId="0"/>
      <p:bldP spid="1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92931" y="0"/>
            <a:ext cx="576064" cy="836712"/>
            <a:chOff x="841003" y="360040"/>
            <a:chExt cx="504056" cy="836712"/>
          </a:xfrm>
          <a:solidFill>
            <a:schemeClr val="accent6">
              <a:lumMod val="75000"/>
            </a:schemeClr>
          </a:solidFill>
        </p:grpSpPr>
        <p:sp>
          <p:nvSpPr>
            <p:cNvPr id="4" name="矩形 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9"/>
          <p:cNvSpPr txBox="1"/>
          <p:nvPr/>
        </p:nvSpPr>
        <p:spPr>
          <a:xfrm>
            <a:off x="841003" y="202431"/>
            <a:ext cx="1368152" cy="438582"/>
          </a:xfrm>
          <a:prstGeom prst="rect">
            <a:avLst/>
          </a:prstGeom>
          <a:noFill/>
        </p:spPr>
        <p:txBody>
          <a:bodyPr wrap="square" lIns="68580" tIns="34290" rIns="68580" bIns="34290" rtlCol="0">
            <a:spAutoFit/>
          </a:bodyPr>
          <a:lstStyle/>
          <a:p>
            <a:pPr marL="0" lvl="1"/>
            <a:r>
              <a:rPr lang="zh-CN" altLang="en-US" sz="2400" b="1" dirty="0" smtClean="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2400" b="1"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7" name="Freeform: Shape 61"/>
          <p:cNvSpPr/>
          <p:nvPr/>
        </p:nvSpPr>
        <p:spPr bwMode="auto">
          <a:xfrm>
            <a:off x="299356" y="86038"/>
            <a:ext cx="363212" cy="429251"/>
          </a:xfrm>
          <a:custGeom>
            <a:avLst/>
            <a:gdLst/>
            <a:ahLst/>
            <a:cxnLst>
              <a:cxn ang="0">
                <a:pos x="250" y="250"/>
              </a:cxn>
              <a:cxn ang="0">
                <a:pos x="125" y="296"/>
              </a:cxn>
              <a:cxn ang="0">
                <a:pos x="0" y="250"/>
              </a:cxn>
              <a:cxn ang="0">
                <a:pos x="66" y="210"/>
              </a:cxn>
              <a:cxn ang="0">
                <a:pos x="79" y="219"/>
              </a:cxn>
              <a:cxn ang="0">
                <a:pos x="70" y="232"/>
              </a:cxn>
              <a:cxn ang="0">
                <a:pos x="23" y="251"/>
              </a:cxn>
              <a:cxn ang="0">
                <a:pos x="125" y="273"/>
              </a:cxn>
              <a:cxn ang="0">
                <a:pos x="228" y="250"/>
              </a:cxn>
              <a:cxn ang="0">
                <a:pos x="180" y="232"/>
              </a:cxn>
              <a:cxn ang="0">
                <a:pos x="171" y="219"/>
              </a:cxn>
              <a:cxn ang="0">
                <a:pos x="184" y="210"/>
              </a:cxn>
              <a:cxn ang="0">
                <a:pos x="250" y="250"/>
              </a:cxn>
              <a:cxn ang="0">
                <a:pos x="80" y="182"/>
              </a:cxn>
              <a:cxn ang="0">
                <a:pos x="91" y="182"/>
              </a:cxn>
              <a:cxn ang="0">
                <a:pos x="91" y="250"/>
              </a:cxn>
              <a:cxn ang="0">
                <a:pos x="102" y="262"/>
              </a:cxn>
              <a:cxn ang="0">
                <a:pos x="148" y="262"/>
              </a:cxn>
              <a:cxn ang="0">
                <a:pos x="159" y="250"/>
              </a:cxn>
              <a:cxn ang="0">
                <a:pos x="159" y="182"/>
              </a:cxn>
              <a:cxn ang="0">
                <a:pos x="171" y="182"/>
              </a:cxn>
              <a:cxn ang="0">
                <a:pos x="182" y="171"/>
              </a:cxn>
              <a:cxn ang="0">
                <a:pos x="182" y="102"/>
              </a:cxn>
              <a:cxn ang="0">
                <a:pos x="157" y="82"/>
              </a:cxn>
              <a:cxn ang="0">
                <a:pos x="125" y="80"/>
              </a:cxn>
              <a:cxn ang="0">
                <a:pos x="93" y="82"/>
              </a:cxn>
              <a:cxn ang="0">
                <a:pos x="68" y="102"/>
              </a:cxn>
              <a:cxn ang="0">
                <a:pos x="68" y="171"/>
              </a:cxn>
              <a:cxn ang="0">
                <a:pos x="80" y="182"/>
              </a:cxn>
              <a:cxn ang="0">
                <a:pos x="125" y="68"/>
              </a:cxn>
              <a:cxn ang="0">
                <a:pos x="159" y="34"/>
              </a:cxn>
              <a:cxn ang="0">
                <a:pos x="125" y="0"/>
              </a:cxn>
              <a:cxn ang="0">
                <a:pos x="91" y="34"/>
              </a:cxn>
              <a:cxn ang="0">
                <a:pos x="125" y="68"/>
              </a:cxn>
              <a:cxn ang="0">
                <a:pos x="125" y="68"/>
              </a:cxn>
              <a:cxn ang="0">
                <a:pos x="125" y="68"/>
              </a:cxn>
            </a:cxnLst>
            <a:rect l="0" t="0" r="r" b="b"/>
            <a:pathLst>
              <a:path w="250" h="296">
                <a:moveTo>
                  <a:pt x="250" y="250"/>
                </a:moveTo>
                <a:cubicBezTo>
                  <a:pt x="250" y="282"/>
                  <a:pt x="185" y="296"/>
                  <a:pt x="125" y="296"/>
                </a:cubicBezTo>
                <a:cubicBezTo>
                  <a:pt x="65" y="296"/>
                  <a:pt x="0" y="282"/>
                  <a:pt x="0" y="250"/>
                </a:cubicBezTo>
                <a:cubicBezTo>
                  <a:pt x="0" y="226"/>
                  <a:pt x="36" y="215"/>
                  <a:pt x="66" y="210"/>
                </a:cubicBezTo>
                <a:cubicBezTo>
                  <a:pt x="72" y="209"/>
                  <a:pt x="78" y="213"/>
                  <a:pt x="79" y="219"/>
                </a:cubicBezTo>
                <a:cubicBezTo>
                  <a:pt x="80" y="225"/>
                  <a:pt x="76" y="231"/>
                  <a:pt x="70" y="232"/>
                </a:cubicBezTo>
                <a:cubicBezTo>
                  <a:pt x="33" y="239"/>
                  <a:pt x="23" y="249"/>
                  <a:pt x="23" y="251"/>
                </a:cubicBezTo>
                <a:cubicBezTo>
                  <a:pt x="24" y="257"/>
                  <a:pt x="58" y="273"/>
                  <a:pt x="125" y="273"/>
                </a:cubicBezTo>
                <a:cubicBezTo>
                  <a:pt x="192" y="273"/>
                  <a:pt x="226" y="257"/>
                  <a:pt x="228" y="250"/>
                </a:cubicBezTo>
                <a:cubicBezTo>
                  <a:pt x="227" y="249"/>
                  <a:pt x="217" y="238"/>
                  <a:pt x="180" y="232"/>
                </a:cubicBezTo>
                <a:cubicBezTo>
                  <a:pt x="174" y="231"/>
                  <a:pt x="170" y="225"/>
                  <a:pt x="171" y="219"/>
                </a:cubicBezTo>
                <a:cubicBezTo>
                  <a:pt x="172" y="213"/>
                  <a:pt x="178" y="209"/>
                  <a:pt x="184" y="210"/>
                </a:cubicBezTo>
                <a:cubicBezTo>
                  <a:pt x="214" y="215"/>
                  <a:pt x="250" y="226"/>
                  <a:pt x="250" y="250"/>
                </a:cubicBezTo>
                <a:close/>
                <a:moveTo>
                  <a:pt x="80" y="182"/>
                </a:moveTo>
                <a:cubicBezTo>
                  <a:pt x="91" y="182"/>
                  <a:pt x="91" y="182"/>
                  <a:pt x="91" y="182"/>
                </a:cubicBezTo>
                <a:cubicBezTo>
                  <a:pt x="91" y="250"/>
                  <a:pt x="91" y="250"/>
                  <a:pt x="91" y="250"/>
                </a:cubicBezTo>
                <a:cubicBezTo>
                  <a:pt x="91" y="257"/>
                  <a:pt x="96" y="262"/>
                  <a:pt x="102" y="262"/>
                </a:cubicBezTo>
                <a:cubicBezTo>
                  <a:pt x="148" y="262"/>
                  <a:pt x="148" y="262"/>
                  <a:pt x="148" y="262"/>
                </a:cubicBezTo>
                <a:cubicBezTo>
                  <a:pt x="154" y="262"/>
                  <a:pt x="159" y="257"/>
                  <a:pt x="159" y="250"/>
                </a:cubicBezTo>
                <a:cubicBezTo>
                  <a:pt x="159" y="182"/>
                  <a:pt x="159" y="182"/>
                  <a:pt x="159" y="182"/>
                </a:cubicBezTo>
                <a:cubicBezTo>
                  <a:pt x="171" y="182"/>
                  <a:pt x="171" y="182"/>
                  <a:pt x="171" y="182"/>
                </a:cubicBezTo>
                <a:cubicBezTo>
                  <a:pt x="177" y="182"/>
                  <a:pt x="182" y="177"/>
                  <a:pt x="182" y="171"/>
                </a:cubicBezTo>
                <a:cubicBezTo>
                  <a:pt x="182" y="102"/>
                  <a:pt x="182" y="102"/>
                  <a:pt x="182" y="102"/>
                </a:cubicBezTo>
                <a:cubicBezTo>
                  <a:pt x="182" y="97"/>
                  <a:pt x="173" y="84"/>
                  <a:pt x="157" y="82"/>
                </a:cubicBezTo>
                <a:cubicBezTo>
                  <a:pt x="150" y="81"/>
                  <a:pt x="138" y="80"/>
                  <a:pt x="125" y="80"/>
                </a:cubicBezTo>
                <a:cubicBezTo>
                  <a:pt x="112" y="80"/>
                  <a:pt x="100" y="81"/>
                  <a:pt x="93" y="82"/>
                </a:cubicBezTo>
                <a:cubicBezTo>
                  <a:pt x="77" y="84"/>
                  <a:pt x="68" y="97"/>
                  <a:pt x="68" y="102"/>
                </a:cubicBezTo>
                <a:cubicBezTo>
                  <a:pt x="68" y="171"/>
                  <a:pt x="68" y="171"/>
                  <a:pt x="68" y="171"/>
                </a:cubicBezTo>
                <a:cubicBezTo>
                  <a:pt x="68" y="177"/>
                  <a:pt x="73" y="182"/>
                  <a:pt x="80" y="182"/>
                </a:cubicBezTo>
                <a:close/>
                <a:moveTo>
                  <a:pt x="125" y="68"/>
                </a:moveTo>
                <a:cubicBezTo>
                  <a:pt x="144" y="68"/>
                  <a:pt x="159" y="53"/>
                  <a:pt x="159" y="34"/>
                </a:cubicBezTo>
                <a:cubicBezTo>
                  <a:pt x="159" y="15"/>
                  <a:pt x="144" y="0"/>
                  <a:pt x="125" y="0"/>
                </a:cubicBezTo>
                <a:cubicBezTo>
                  <a:pt x="106" y="0"/>
                  <a:pt x="91" y="15"/>
                  <a:pt x="91" y="34"/>
                </a:cubicBezTo>
                <a:cubicBezTo>
                  <a:pt x="91" y="53"/>
                  <a:pt x="106" y="68"/>
                  <a:pt x="125" y="68"/>
                </a:cubicBezTo>
                <a:close/>
                <a:moveTo>
                  <a:pt x="125" y="68"/>
                </a:moveTo>
                <a:cubicBezTo>
                  <a:pt x="125" y="68"/>
                  <a:pt x="125" y="68"/>
                  <a:pt x="125" y="68"/>
                </a:cubicBezTo>
              </a:path>
            </a:pathLst>
          </a:custGeom>
          <a:solidFill>
            <a:schemeClr val="bg1"/>
          </a:solidFill>
          <a:ln w="9525">
            <a:noFill/>
            <a:round/>
          </a:ln>
        </p:spPr>
        <p:txBody>
          <a:bodyPr anchor="ctr"/>
          <a:lstStyle/>
          <a:p>
            <a:pPr algn="ctr"/>
          </a:p>
        </p:txBody>
      </p:sp>
      <p:sp>
        <p:nvSpPr>
          <p:cNvPr id="38" name="矩形 37"/>
          <p:cNvSpPr/>
          <p:nvPr/>
        </p:nvSpPr>
        <p:spPr>
          <a:xfrm flipH="1">
            <a:off x="-3" y="6525344"/>
            <a:ext cx="12195177" cy="360511"/>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sp>
        <p:nvSpPr>
          <p:cNvPr id="39" name="矩形 38"/>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10063737" y="6493142"/>
            <a:ext cx="1070600" cy="392242"/>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a:p>
        </p:txBody>
      </p:sp>
      <p:sp>
        <p:nvSpPr>
          <p:cNvPr id="42"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latin typeface="方正兰亭超细黑简体" panose="02000000000000000000" pitchFamily="2" charset="-122"/>
                <a:ea typeface="方正兰亭超细黑简体" panose="02000000000000000000" pitchFamily="2" charset="-122"/>
              </a:rPr>
              <a:t>０</a:t>
            </a:r>
            <a:r>
              <a:rPr lang="en-US" altLang="zh-CN" dirty="0" smtClean="0">
                <a:latin typeface="方正兰亭超细黑简体" panose="02000000000000000000" pitchFamily="2" charset="-122"/>
                <a:ea typeface="方正兰亭超细黑简体" panose="02000000000000000000" pitchFamily="2" charset="-122"/>
              </a:rPr>
              <a:t>5</a:t>
            </a:r>
            <a:endParaRPr lang="zh-CN" dirty="0">
              <a:latin typeface="方正兰亭超细黑简体" panose="02000000000000000000" pitchFamily="2" charset="-122"/>
              <a:ea typeface="方正兰亭超细黑简体" panose="02000000000000000000" pitchFamily="2" charset="-122"/>
            </a:endParaRPr>
          </a:p>
        </p:txBody>
      </p:sp>
      <p:grpSp>
        <p:nvGrpSpPr>
          <p:cNvPr id="43" name="组合 42"/>
          <p:cNvGrpSpPr/>
          <p:nvPr/>
        </p:nvGrpSpPr>
        <p:grpSpPr>
          <a:xfrm>
            <a:off x="1906636" y="2310209"/>
            <a:ext cx="2752549" cy="3100688"/>
            <a:chOff x="6441309" y="1514754"/>
            <a:chExt cx="2325951" cy="2620134"/>
          </a:xfrm>
          <a:solidFill>
            <a:schemeClr val="accent6"/>
          </a:solidFill>
        </p:grpSpPr>
        <p:sp>
          <p:nvSpPr>
            <p:cNvPr id="44" name="矩形 43"/>
            <p:cNvSpPr/>
            <p:nvPr/>
          </p:nvSpPr>
          <p:spPr>
            <a:xfrm rot="1992964" flipV="1">
              <a:off x="7008471" y="3146931"/>
              <a:ext cx="907460" cy="16077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45" name="组合 44"/>
            <p:cNvGrpSpPr/>
            <p:nvPr/>
          </p:nvGrpSpPr>
          <p:grpSpPr>
            <a:xfrm>
              <a:off x="6441309" y="1514754"/>
              <a:ext cx="2325951" cy="2620134"/>
              <a:chOff x="6441309" y="1514754"/>
              <a:chExt cx="2325951" cy="2620134"/>
            </a:xfrm>
            <a:grpFill/>
          </p:grpSpPr>
          <p:sp>
            <p:nvSpPr>
              <p:cNvPr id="46" name="圆角矩形 45"/>
              <p:cNvSpPr/>
              <p:nvPr/>
            </p:nvSpPr>
            <p:spPr>
              <a:xfrm>
                <a:off x="6441309" y="2422853"/>
                <a:ext cx="1020893" cy="79402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7" name="圆角矩形 46"/>
              <p:cNvSpPr/>
              <p:nvPr/>
            </p:nvSpPr>
            <p:spPr>
              <a:xfrm>
                <a:off x="7666379" y="1514754"/>
                <a:ext cx="1100881" cy="79402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8" name="矩形 47"/>
              <p:cNvSpPr/>
              <p:nvPr/>
            </p:nvSpPr>
            <p:spPr>
              <a:xfrm rot="19607036">
                <a:off x="7008471" y="2352906"/>
                <a:ext cx="907460" cy="16077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9" name="圆角矩形 48"/>
              <p:cNvSpPr/>
              <p:nvPr/>
            </p:nvSpPr>
            <p:spPr>
              <a:xfrm>
                <a:off x="7666379" y="3340860"/>
                <a:ext cx="1100881" cy="79402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sp>
        <p:nvSpPr>
          <p:cNvPr id="50" name="圆角矩形 49"/>
          <p:cNvSpPr/>
          <p:nvPr/>
        </p:nvSpPr>
        <p:spPr>
          <a:xfrm>
            <a:off x="461413" y="1260265"/>
            <a:ext cx="1208133" cy="939659"/>
          </a:xfrm>
          <a:prstGeom prst="round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1" name="圆角矩形 50"/>
          <p:cNvSpPr/>
          <p:nvPr/>
        </p:nvSpPr>
        <p:spPr>
          <a:xfrm>
            <a:off x="461413" y="2310209"/>
            <a:ext cx="1208133" cy="939659"/>
          </a:xfrm>
          <a:prstGeom prst="round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2" name="圆角矩形 51"/>
          <p:cNvSpPr/>
          <p:nvPr/>
        </p:nvSpPr>
        <p:spPr>
          <a:xfrm>
            <a:off x="1906636" y="1260265"/>
            <a:ext cx="1208133" cy="939659"/>
          </a:xfrm>
          <a:prstGeom prst="round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3" name="圆角矩形 52"/>
          <p:cNvSpPr/>
          <p:nvPr/>
        </p:nvSpPr>
        <p:spPr>
          <a:xfrm>
            <a:off x="3356393" y="3384860"/>
            <a:ext cx="1302792" cy="939659"/>
          </a:xfrm>
          <a:prstGeom prst="round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54" name="组合 53"/>
          <p:cNvGrpSpPr/>
          <p:nvPr/>
        </p:nvGrpSpPr>
        <p:grpSpPr>
          <a:xfrm>
            <a:off x="461413" y="1260265"/>
            <a:ext cx="4197772" cy="3064255"/>
            <a:chOff x="5436096" y="627534"/>
            <a:chExt cx="3149843" cy="2299296"/>
          </a:xfrm>
          <a:solidFill>
            <a:srgbClr val="004B7D"/>
          </a:solidFill>
        </p:grpSpPr>
        <p:sp>
          <p:nvSpPr>
            <p:cNvPr id="55" name="圆角矩形 54"/>
            <p:cNvSpPr/>
            <p:nvPr/>
          </p:nvSpPr>
          <p:spPr>
            <a:xfrm>
              <a:off x="5436096" y="2221747"/>
              <a:ext cx="906536" cy="705083"/>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sp>
          <p:nvSpPr>
            <p:cNvPr id="56" name="圆角矩形 55"/>
            <p:cNvSpPr/>
            <p:nvPr/>
          </p:nvSpPr>
          <p:spPr>
            <a:xfrm>
              <a:off x="6520534" y="1415370"/>
              <a:ext cx="906536" cy="705083"/>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sp>
          <p:nvSpPr>
            <p:cNvPr id="57" name="圆角矩形 56"/>
            <p:cNvSpPr/>
            <p:nvPr/>
          </p:nvSpPr>
          <p:spPr>
            <a:xfrm>
              <a:off x="7608375" y="627534"/>
              <a:ext cx="977564" cy="705083"/>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sp>
          <p:nvSpPr>
            <p:cNvPr id="58" name="矩形 57"/>
            <p:cNvSpPr/>
            <p:nvPr/>
          </p:nvSpPr>
          <p:spPr>
            <a:xfrm rot="19607036">
              <a:off x="5946835" y="2129089"/>
              <a:ext cx="805809" cy="14276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sp>
          <p:nvSpPr>
            <p:cNvPr id="59" name="矩形 58"/>
            <p:cNvSpPr/>
            <p:nvPr/>
          </p:nvSpPr>
          <p:spPr>
            <a:xfrm rot="19607036">
              <a:off x="7113027" y="1320705"/>
              <a:ext cx="805809" cy="14276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grpSp>
      <p:sp>
        <p:nvSpPr>
          <p:cNvPr id="60" name="矩形 1"/>
          <p:cNvSpPr>
            <a:spLocks noChangeArrowheads="1"/>
          </p:cNvSpPr>
          <p:nvPr/>
        </p:nvSpPr>
        <p:spPr bwMode="auto">
          <a:xfrm>
            <a:off x="525761" y="5004681"/>
            <a:ext cx="3280467" cy="378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1865" dirty="0">
                <a:solidFill>
                  <a:srgbClr val="272E38"/>
                </a:solidFill>
                <a:latin typeface="微软雅黑" panose="020B0503020204020204" pitchFamily="34" charset="-122"/>
                <a:ea typeface="微软雅黑" panose="020B0503020204020204" pitchFamily="34" charset="-122"/>
              </a:rPr>
              <a:t>COMPANY PROFILE</a:t>
            </a:r>
            <a:endParaRPr lang="en-US" altLang="zh-CN" sz="1865" dirty="0">
              <a:solidFill>
                <a:srgbClr val="272E38"/>
              </a:solidFill>
              <a:latin typeface="微软雅黑" panose="020B0503020204020204" pitchFamily="34" charset="-122"/>
              <a:ea typeface="微软雅黑" panose="020B0503020204020204" pitchFamily="34" charset="-122"/>
            </a:endParaRPr>
          </a:p>
        </p:txBody>
      </p:sp>
      <p:sp>
        <p:nvSpPr>
          <p:cNvPr id="61" name="矩形 60"/>
          <p:cNvSpPr/>
          <p:nvPr/>
        </p:nvSpPr>
        <p:spPr>
          <a:xfrm>
            <a:off x="464509" y="4428617"/>
            <a:ext cx="2387600" cy="666115"/>
          </a:xfrm>
          <a:prstGeom prst="rect">
            <a:avLst/>
          </a:prstGeom>
        </p:spPr>
        <p:txBody>
          <a:bodyPr wrap="none">
            <a:spAutoFit/>
          </a:bodyPr>
          <a:lstStyle/>
          <a:p>
            <a:r>
              <a:rPr lang="zh-CN" altLang="en-US" sz="3735" b="1" spc="600" dirty="0" smtClean="0">
                <a:solidFill>
                  <a:schemeClr val="accent6">
                    <a:lumMod val="75000"/>
                  </a:schemeClr>
                </a:solidFill>
                <a:latin typeface="Gungsuh" panose="02030600000101010101" pitchFamily="18" charset="-127"/>
                <a:ea typeface="微软雅黑" panose="020B0503020204020204" pitchFamily="34" charset="-122"/>
              </a:rPr>
              <a:t>公司介绍</a:t>
            </a:r>
            <a:endParaRPr lang="en-US" altLang="zh-CN" sz="3735" b="1" spc="600" dirty="0">
              <a:solidFill>
                <a:schemeClr val="accent6">
                  <a:lumMod val="75000"/>
                </a:schemeClr>
              </a:solidFill>
              <a:latin typeface="Gungsuh" panose="02030600000101010101" pitchFamily="18" charset="-127"/>
              <a:ea typeface="微软雅黑" panose="020B0503020204020204" pitchFamily="34" charset="-122"/>
            </a:endParaRPr>
          </a:p>
        </p:txBody>
      </p:sp>
      <p:sp>
        <p:nvSpPr>
          <p:cNvPr id="62" name="TextBox 12"/>
          <p:cNvSpPr>
            <a:spLocks noChangeArrowheads="1"/>
          </p:cNvSpPr>
          <p:nvPr/>
        </p:nvSpPr>
        <p:spPr bwMode="auto">
          <a:xfrm>
            <a:off x="4900809" y="1260265"/>
            <a:ext cx="6720747" cy="4407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sz="1700" dirty="0">
                <a:solidFill>
                  <a:srgbClr val="272E38"/>
                </a:solidFill>
                <a:latin typeface="微软雅黑" panose="020B0503020204020204" pitchFamily="34" charset="-122"/>
                <a:ea typeface="微软雅黑" panose="020B0503020204020204" pitchFamily="34" charset="-122"/>
                <a:sym typeface="宋体" panose="02010600030101010101" pitchFamily="2" charset="-122"/>
              </a:rPr>
              <a:t>您的内容打在这里，或者通过复制您的文本后，在此框中选择粘贴，并选择只保留文字。在此录入上述图表的综合描述说明，在此录入上述图表的综合描述说明，在此录入上述图表的综合描述说明，在此录入上述图表的综合描述说明您的内容打在这里，或者通过复制您的文本后，在此框中选择粘贴，并选择只保留文字。在此录入上述图表的综合描述说明，在此录入上述图表的综合描述说明，在此录入上述图表的综合描述说明，在此录入上述图表的综合描述说明您的内容打在这里，或者通过复制您的文本后，在此框中选择粘贴，并选择只保留文字。在此录入上述图表的综合描述说明，在此录入上述图表的综合描述说明，在此录入上述图表的综合描述说明，在此录入上述图表的综合描述说明</a:t>
            </a:r>
            <a:endParaRPr sz="1700" dirty="0">
              <a:solidFill>
                <a:srgbClr val="272E38"/>
              </a:solidFill>
              <a:latin typeface="微软雅黑" panose="020B0503020204020204" pitchFamily="34" charset="-122"/>
              <a:ea typeface="微软雅黑" panose="020B0503020204020204" pitchFamily="34" charset="-122"/>
              <a:sym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Effect transition="in" filter="fade">
                                      <p:cBhvr>
                                        <p:cTn id="9" dur="500"/>
                                        <p:tgtEl>
                                          <p:spTgt spid="43"/>
                                        </p:tgtEl>
                                      </p:cBhvr>
                                    </p:animEffect>
                                  </p:childTnLst>
                                </p:cTn>
                              </p:par>
                              <p:par>
                                <p:cTn id="10" presetID="15" presetClass="entr" presetSubtype="0" fill="hold" grpId="0" nodeType="withEffect">
                                  <p:stCondLst>
                                    <p:cond delay="0"/>
                                  </p:stCondLst>
                                  <p:childTnLst>
                                    <p:set>
                                      <p:cBhvr>
                                        <p:cTn id="11" dur="1" fill="hold">
                                          <p:stCondLst>
                                            <p:cond delay="0"/>
                                          </p:stCondLst>
                                        </p:cTn>
                                        <p:tgtEl>
                                          <p:spTgt spid="51"/>
                                        </p:tgtEl>
                                        <p:attrNameLst>
                                          <p:attrName>style.visibility</p:attrName>
                                        </p:attrNameLst>
                                      </p:cBhvr>
                                      <p:to>
                                        <p:strVal val="visible"/>
                                      </p:to>
                                    </p:set>
                                    <p:anim calcmode="lin" valueType="num">
                                      <p:cBhvr>
                                        <p:cTn id="12" dur="2000" fill="hold"/>
                                        <p:tgtEl>
                                          <p:spTgt spid="51"/>
                                        </p:tgtEl>
                                        <p:attrNameLst>
                                          <p:attrName>ppt_w</p:attrName>
                                        </p:attrNameLst>
                                      </p:cBhvr>
                                      <p:tavLst>
                                        <p:tav tm="0">
                                          <p:val>
                                            <p:fltVal val="0"/>
                                          </p:val>
                                        </p:tav>
                                        <p:tav tm="100000">
                                          <p:val>
                                            <p:strVal val="#ppt_w"/>
                                          </p:val>
                                        </p:tav>
                                      </p:tavLst>
                                    </p:anim>
                                    <p:anim calcmode="lin" valueType="num">
                                      <p:cBhvr>
                                        <p:cTn id="13" dur="2000" fill="hold"/>
                                        <p:tgtEl>
                                          <p:spTgt spid="51"/>
                                        </p:tgtEl>
                                        <p:attrNameLst>
                                          <p:attrName>ppt_h</p:attrName>
                                        </p:attrNameLst>
                                      </p:cBhvr>
                                      <p:tavLst>
                                        <p:tav tm="0">
                                          <p:val>
                                            <p:fltVal val="0"/>
                                          </p:val>
                                        </p:tav>
                                        <p:tav tm="100000">
                                          <p:val>
                                            <p:strVal val="#ppt_h"/>
                                          </p:val>
                                        </p:tav>
                                      </p:tavLst>
                                    </p:anim>
                                    <p:anim calcmode="lin" valueType="num">
                                      <p:cBhvr>
                                        <p:cTn id="14" dur="2000" fill="hold"/>
                                        <p:tgtEl>
                                          <p:spTgt spid="51"/>
                                        </p:tgtEl>
                                        <p:attrNameLst>
                                          <p:attrName>ppt_x</p:attrName>
                                        </p:attrNameLst>
                                      </p:cBhvr>
                                      <p:tavLst>
                                        <p:tav tm="0" fmla="#ppt_x+(cos(-2*pi*(1-$))*-#ppt_x-sin(-2*pi*(1-$))*(1-#ppt_y))*(1-$)">
                                          <p:val>
                                            <p:fltVal val="0"/>
                                          </p:val>
                                        </p:tav>
                                        <p:tav tm="100000">
                                          <p:val>
                                            <p:fltVal val="1"/>
                                          </p:val>
                                        </p:tav>
                                      </p:tavLst>
                                    </p:anim>
                                    <p:anim calcmode="lin" valueType="num">
                                      <p:cBhvr>
                                        <p:cTn id="15" dur="2000" fill="hold"/>
                                        <p:tgtEl>
                                          <p:spTgt spid="51"/>
                                        </p:tgtEl>
                                        <p:attrNameLst>
                                          <p:attrName>ppt_y</p:attrName>
                                        </p:attrNameLst>
                                      </p:cBhvr>
                                      <p:tavLst>
                                        <p:tav tm="0" fmla="#ppt_y+(sin(-2*pi*(1-$))*-#ppt_x+cos(-2*pi*(1-$))*(1-#ppt_y))*(1-$)">
                                          <p:val>
                                            <p:fltVal val="0"/>
                                          </p:val>
                                        </p:tav>
                                        <p:tav tm="100000">
                                          <p:val>
                                            <p:fltVal val="1"/>
                                          </p:val>
                                        </p:tav>
                                      </p:tavLst>
                                    </p:anim>
                                  </p:childTnLst>
                                </p:cTn>
                              </p:par>
                              <p:par>
                                <p:cTn id="16" presetID="15" presetClass="entr" presetSubtype="0" fill="hold" grpId="0" nodeType="withEffect">
                                  <p:stCondLst>
                                    <p:cond delay="0"/>
                                  </p:stCondLst>
                                  <p:childTnLst>
                                    <p:set>
                                      <p:cBhvr>
                                        <p:cTn id="17" dur="1" fill="hold">
                                          <p:stCondLst>
                                            <p:cond delay="0"/>
                                          </p:stCondLst>
                                        </p:cTn>
                                        <p:tgtEl>
                                          <p:spTgt spid="50"/>
                                        </p:tgtEl>
                                        <p:attrNameLst>
                                          <p:attrName>style.visibility</p:attrName>
                                        </p:attrNameLst>
                                      </p:cBhvr>
                                      <p:to>
                                        <p:strVal val="visible"/>
                                      </p:to>
                                    </p:set>
                                    <p:anim calcmode="lin" valueType="num">
                                      <p:cBhvr>
                                        <p:cTn id="18" dur="2000" fill="hold"/>
                                        <p:tgtEl>
                                          <p:spTgt spid="50"/>
                                        </p:tgtEl>
                                        <p:attrNameLst>
                                          <p:attrName>ppt_w</p:attrName>
                                        </p:attrNameLst>
                                      </p:cBhvr>
                                      <p:tavLst>
                                        <p:tav tm="0">
                                          <p:val>
                                            <p:fltVal val="0"/>
                                          </p:val>
                                        </p:tav>
                                        <p:tav tm="100000">
                                          <p:val>
                                            <p:strVal val="#ppt_w"/>
                                          </p:val>
                                        </p:tav>
                                      </p:tavLst>
                                    </p:anim>
                                    <p:anim calcmode="lin" valueType="num">
                                      <p:cBhvr>
                                        <p:cTn id="19" dur="2000" fill="hold"/>
                                        <p:tgtEl>
                                          <p:spTgt spid="50"/>
                                        </p:tgtEl>
                                        <p:attrNameLst>
                                          <p:attrName>ppt_h</p:attrName>
                                        </p:attrNameLst>
                                      </p:cBhvr>
                                      <p:tavLst>
                                        <p:tav tm="0">
                                          <p:val>
                                            <p:fltVal val="0"/>
                                          </p:val>
                                        </p:tav>
                                        <p:tav tm="100000">
                                          <p:val>
                                            <p:strVal val="#ppt_h"/>
                                          </p:val>
                                        </p:tav>
                                      </p:tavLst>
                                    </p:anim>
                                    <p:anim calcmode="lin" valueType="num">
                                      <p:cBhvr>
                                        <p:cTn id="20" dur="2000" fill="hold"/>
                                        <p:tgtEl>
                                          <p:spTgt spid="50"/>
                                        </p:tgtEl>
                                        <p:attrNameLst>
                                          <p:attrName>ppt_x</p:attrName>
                                        </p:attrNameLst>
                                      </p:cBhvr>
                                      <p:tavLst>
                                        <p:tav tm="0" fmla="#ppt_x+(cos(-2*pi*(1-$))*-#ppt_x-sin(-2*pi*(1-$))*(1-#ppt_y))*(1-$)">
                                          <p:val>
                                            <p:fltVal val="0"/>
                                          </p:val>
                                        </p:tav>
                                        <p:tav tm="100000">
                                          <p:val>
                                            <p:fltVal val="1"/>
                                          </p:val>
                                        </p:tav>
                                      </p:tavLst>
                                    </p:anim>
                                    <p:anim calcmode="lin" valueType="num">
                                      <p:cBhvr>
                                        <p:cTn id="21" dur="2000" fill="hold"/>
                                        <p:tgtEl>
                                          <p:spTgt spid="50"/>
                                        </p:tgtEl>
                                        <p:attrNameLst>
                                          <p:attrName>ppt_y</p:attrName>
                                        </p:attrNameLst>
                                      </p:cBhvr>
                                      <p:tavLst>
                                        <p:tav tm="0" fmla="#ppt_y+(sin(-2*pi*(1-$))*-#ppt_x+cos(-2*pi*(1-$))*(1-#ppt_y))*(1-$)">
                                          <p:val>
                                            <p:fltVal val="0"/>
                                          </p:val>
                                        </p:tav>
                                        <p:tav tm="100000">
                                          <p:val>
                                            <p:fltVal val="1"/>
                                          </p:val>
                                        </p:tav>
                                      </p:tavLst>
                                    </p:anim>
                                  </p:childTnLst>
                                </p:cTn>
                              </p:par>
                              <p:par>
                                <p:cTn id="22" presetID="15" presetClass="entr" presetSubtype="0" fill="hold" grpId="0" nodeType="withEffect">
                                  <p:stCondLst>
                                    <p:cond delay="0"/>
                                  </p:stCondLst>
                                  <p:childTnLst>
                                    <p:set>
                                      <p:cBhvr>
                                        <p:cTn id="23" dur="1" fill="hold">
                                          <p:stCondLst>
                                            <p:cond delay="0"/>
                                          </p:stCondLst>
                                        </p:cTn>
                                        <p:tgtEl>
                                          <p:spTgt spid="52"/>
                                        </p:tgtEl>
                                        <p:attrNameLst>
                                          <p:attrName>style.visibility</p:attrName>
                                        </p:attrNameLst>
                                      </p:cBhvr>
                                      <p:to>
                                        <p:strVal val="visible"/>
                                      </p:to>
                                    </p:set>
                                    <p:anim calcmode="lin" valueType="num">
                                      <p:cBhvr>
                                        <p:cTn id="24" dur="2000" fill="hold"/>
                                        <p:tgtEl>
                                          <p:spTgt spid="52"/>
                                        </p:tgtEl>
                                        <p:attrNameLst>
                                          <p:attrName>ppt_w</p:attrName>
                                        </p:attrNameLst>
                                      </p:cBhvr>
                                      <p:tavLst>
                                        <p:tav tm="0">
                                          <p:val>
                                            <p:fltVal val="0"/>
                                          </p:val>
                                        </p:tav>
                                        <p:tav tm="100000">
                                          <p:val>
                                            <p:strVal val="#ppt_w"/>
                                          </p:val>
                                        </p:tav>
                                      </p:tavLst>
                                    </p:anim>
                                    <p:anim calcmode="lin" valueType="num">
                                      <p:cBhvr>
                                        <p:cTn id="25" dur="2000" fill="hold"/>
                                        <p:tgtEl>
                                          <p:spTgt spid="52"/>
                                        </p:tgtEl>
                                        <p:attrNameLst>
                                          <p:attrName>ppt_h</p:attrName>
                                        </p:attrNameLst>
                                      </p:cBhvr>
                                      <p:tavLst>
                                        <p:tav tm="0">
                                          <p:val>
                                            <p:fltVal val="0"/>
                                          </p:val>
                                        </p:tav>
                                        <p:tav tm="100000">
                                          <p:val>
                                            <p:strVal val="#ppt_h"/>
                                          </p:val>
                                        </p:tav>
                                      </p:tavLst>
                                    </p:anim>
                                    <p:anim calcmode="lin" valueType="num">
                                      <p:cBhvr>
                                        <p:cTn id="26" dur="2000" fill="hold"/>
                                        <p:tgtEl>
                                          <p:spTgt spid="52"/>
                                        </p:tgtEl>
                                        <p:attrNameLst>
                                          <p:attrName>ppt_x</p:attrName>
                                        </p:attrNameLst>
                                      </p:cBhvr>
                                      <p:tavLst>
                                        <p:tav tm="0" fmla="#ppt_x+(cos(-2*pi*(1-$))*-#ppt_x-sin(-2*pi*(1-$))*(1-#ppt_y))*(1-$)">
                                          <p:val>
                                            <p:fltVal val="0"/>
                                          </p:val>
                                        </p:tav>
                                        <p:tav tm="100000">
                                          <p:val>
                                            <p:fltVal val="1"/>
                                          </p:val>
                                        </p:tav>
                                      </p:tavLst>
                                    </p:anim>
                                    <p:anim calcmode="lin" valueType="num">
                                      <p:cBhvr>
                                        <p:cTn id="27" dur="2000" fill="hold"/>
                                        <p:tgtEl>
                                          <p:spTgt spid="52"/>
                                        </p:tgtEl>
                                        <p:attrNameLst>
                                          <p:attrName>ppt_y</p:attrName>
                                        </p:attrNameLst>
                                      </p:cBhvr>
                                      <p:tavLst>
                                        <p:tav tm="0" fmla="#ppt_y+(sin(-2*pi*(1-$))*-#ppt_x+cos(-2*pi*(1-$))*(1-#ppt_y))*(1-$)">
                                          <p:val>
                                            <p:fltVal val="0"/>
                                          </p:val>
                                        </p:tav>
                                        <p:tav tm="100000">
                                          <p:val>
                                            <p:fltVal val="1"/>
                                          </p:val>
                                        </p:tav>
                                      </p:tavLst>
                                    </p:anim>
                                  </p:childTnLst>
                                </p:cTn>
                              </p:par>
                              <p:par>
                                <p:cTn id="28" presetID="15" presetClass="entr" presetSubtype="0" fill="hold" nodeType="withEffect">
                                  <p:stCondLst>
                                    <p:cond delay="0"/>
                                  </p:stCondLst>
                                  <p:childTnLst>
                                    <p:set>
                                      <p:cBhvr>
                                        <p:cTn id="29" dur="1" fill="hold">
                                          <p:stCondLst>
                                            <p:cond delay="0"/>
                                          </p:stCondLst>
                                        </p:cTn>
                                        <p:tgtEl>
                                          <p:spTgt spid="54"/>
                                        </p:tgtEl>
                                        <p:attrNameLst>
                                          <p:attrName>style.visibility</p:attrName>
                                        </p:attrNameLst>
                                      </p:cBhvr>
                                      <p:to>
                                        <p:strVal val="visible"/>
                                      </p:to>
                                    </p:set>
                                    <p:anim calcmode="lin" valueType="num">
                                      <p:cBhvr>
                                        <p:cTn id="30" dur="2000" fill="hold"/>
                                        <p:tgtEl>
                                          <p:spTgt spid="54"/>
                                        </p:tgtEl>
                                        <p:attrNameLst>
                                          <p:attrName>ppt_w</p:attrName>
                                        </p:attrNameLst>
                                      </p:cBhvr>
                                      <p:tavLst>
                                        <p:tav tm="0">
                                          <p:val>
                                            <p:fltVal val="0"/>
                                          </p:val>
                                        </p:tav>
                                        <p:tav tm="100000">
                                          <p:val>
                                            <p:strVal val="#ppt_w"/>
                                          </p:val>
                                        </p:tav>
                                      </p:tavLst>
                                    </p:anim>
                                    <p:anim calcmode="lin" valueType="num">
                                      <p:cBhvr>
                                        <p:cTn id="31" dur="2000" fill="hold"/>
                                        <p:tgtEl>
                                          <p:spTgt spid="54"/>
                                        </p:tgtEl>
                                        <p:attrNameLst>
                                          <p:attrName>ppt_h</p:attrName>
                                        </p:attrNameLst>
                                      </p:cBhvr>
                                      <p:tavLst>
                                        <p:tav tm="0">
                                          <p:val>
                                            <p:fltVal val="0"/>
                                          </p:val>
                                        </p:tav>
                                        <p:tav tm="100000">
                                          <p:val>
                                            <p:strVal val="#ppt_h"/>
                                          </p:val>
                                        </p:tav>
                                      </p:tavLst>
                                    </p:anim>
                                    <p:anim calcmode="lin" valueType="num">
                                      <p:cBhvr>
                                        <p:cTn id="32" dur="2000" fill="hold"/>
                                        <p:tgtEl>
                                          <p:spTgt spid="54"/>
                                        </p:tgtEl>
                                        <p:attrNameLst>
                                          <p:attrName>ppt_x</p:attrName>
                                        </p:attrNameLst>
                                      </p:cBhvr>
                                      <p:tavLst>
                                        <p:tav tm="0" fmla="#ppt_x+(cos(-2*pi*(1-$))*-#ppt_x-sin(-2*pi*(1-$))*(1-#ppt_y))*(1-$)">
                                          <p:val>
                                            <p:fltVal val="0"/>
                                          </p:val>
                                        </p:tav>
                                        <p:tav tm="100000">
                                          <p:val>
                                            <p:fltVal val="1"/>
                                          </p:val>
                                        </p:tav>
                                      </p:tavLst>
                                    </p:anim>
                                    <p:anim calcmode="lin" valueType="num">
                                      <p:cBhvr>
                                        <p:cTn id="33" dur="2000" fill="hold"/>
                                        <p:tgtEl>
                                          <p:spTgt spid="54"/>
                                        </p:tgtEl>
                                        <p:attrNameLst>
                                          <p:attrName>ppt_y</p:attrName>
                                        </p:attrNameLst>
                                      </p:cBhvr>
                                      <p:tavLst>
                                        <p:tav tm="0" fmla="#ppt_y+(sin(-2*pi*(1-$))*-#ppt_x+cos(-2*pi*(1-$))*(1-#ppt_y))*(1-$)">
                                          <p:val>
                                            <p:fltVal val="0"/>
                                          </p:val>
                                        </p:tav>
                                        <p:tav tm="100000">
                                          <p:val>
                                            <p:fltVal val="1"/>
                                          </p:val>
                                        </p:tav>
                                      </p:tavLst>
                                    </p:anim>
                                  </p:childTnLst>
                                </p:cTn>
                              </p:par>
                              <p:par>
                                <p:cTn id="34" presetID="15" presetClass="entr" presetSubtype="0" fill="hold" grpId="0" nodeType="withEffect">
                                  <p:stCondLst>
                                    <p:cond delay="0"/>
                                  </p:stCondLst>
                                  <p:childTnLst>
                                    <p:set>
                                      <p:cBhvr>
                                        <p:cTn id="35" dur="1" fill="hold">
                                          <p:stCondLst>
                                            <p:cond delay="0"/>
                                          </p:stCondLst>
                                        </p:cTn>
                                        <p:tgtEl>
                                          <p:spTgt spid="53"/>
                                        </p:tgtEl>
                                        <p:attrNameLst>
                                          <p:attrName>style.visibility</p:attrName>
                                        </p:attrNameLst>
                                      </p:cBhvr>
                                      <p:to>
                                        <p:strVal val="visible"/>
                                      </p:to>
                                    </p:set>
                                    <p:anim calcmode="lin" valueType="num">
                                      <p:cBhvr>
                                        <p:cTn id="36" dur="1000" fill="hold"/>
                                        <p:tgtEl>
                                          <p:spTgt spid="53"/>
                                        </p:tgtEl>
                                        <p:attrNameLst>
                                          <p:attrName>ppt_w</p:attrName>
                                        </p:attrNameLst>
                                      </p:cBhvr>
                                      <p:tavLst>
                                        <p:tav tm="0">
                                          <p:val>
                                            <p:fltVal val="0"/>
                                          </p:val>
                                        </p:tav>
                                        <p:tav tm="100000">
                                          <p:val>
                                            <p:strVal val="#ppt_w"/>
                                          </p:val>
                                        </p:tav>
                                      </p:tavLst>
                                    </p:anim>
                                    <p:anim calcmode="lin" valueType="num">
                                      <p:cBhvr>
                                        <p:cTn id="37" dur="1000" fill="hold"/>
                                        <p:tgtEl>
                                          <p:spTgt spid="53"/>
                                        </p:tgtEl>
                                        <p:attrNameLst>
                                          <p:attrName>ppt_h</p:attrName>
                                        </p:attrNameLst>
                                      </p:cBhvr>
                                      <p:tavLst>
                                        <p:tav tm="0">
                                          <p:val>
                                            <p:fltVal val="0"/>
                                          </p:val>
                                        </p:tav>
                                        <p:tav tm="100000">
                                          <p:val>
                                            <p:strVal val="#ppt_h"/>
                                          </p:val>
                                        </p:tav>
                                      </p:tavLst>
                                    </p:anim>
                                    <p:anim calcmode="lin" valueType="num">
                                      <p:cBhvr>
                                        <p:cTn id="38" dur="1000" fill="hold"/>
                                        <p:tgtEl>
                                          <p:spTgt spid="53"/>
                                        </p:tgtEl>
                                        <p:attrNameLst>
                                          <p:attrName>ppt_x</p:attrName>
                                        </p:attrNameLst>
                                      </p:cBhvr>
                                      <p:tavLst>
                                        <p:tav tm="0" fmla="#ppt_x+(cos(-2*pi*(1-$))*-#ppt_x-sin(-2*pi*(1-$))*(1-#ppt_y))*(1-$)">
                                          <p:val>
                                            <p:fltVal val="0"/>
                                          </p:val>
                                        </p:tav>
                                        <p:tav tm="100000">
                                          <p:val>
                                            <p:fltVal val="1"/>
                                          </p:val>
                                        </p:tav>
                                      </p:tavLst>
                                    </p:anim>
                                    <p:anim calcmode="lin" valueType="num">
                                      <p:cBhvr>
                                        <p:cTn id="39" dur="1000" fill="hold"/>
                                        <p:tgtEl>
                                          <p:spTgt spid="53"/>
                                        </p:tgtEl>
                                        <p:attrNameLst>
                                          <p:attrName>ppt_y</p:attrName>
                                        </p:attrNameLst>
                                      </p:cBhvr>
                                      <p:tavLst>
                                        <p:tav tm="0" fmla="#ppt_y+(sin(-2*pi*(1-$))*-#ppt_x+cos(-2*pi*(1-$))*(1-#ppt_y))*(1-$)">
                                          <p:val>
                                            <p:fltVal val="0"/>
                                          </p:val>
                                        </p:tav>
                                        <p:tav tm="100000">
                                          <p:val>
                                            <p:fltVal val="1"/>
                                          </p:val>
                                        </p:tav>
                                      </p:tavLst>
                                    </p:anim>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61"/>
                                        </p:tgtEl>
                                        <p:attrNameLst>
                                          <p:attrName>style.visibility</p:attrName>
                                        </p:attrNameLst>
                                      </p:cBhvr>
                                      <p:to>
                                        <p:strVal val="visible"/>
                                      </p:to>
                                    </p:set>
                                    <p:animEffect transition="in" filter="wipe(left)">
                                      <p:cBhvr>
                                        <p:cTn id="43" dur="500"/>
                                        <p:tgtEl>
                                          <p:spTgt spid="61"/>
                                        </p:tgtEl>
                                      </p:cBhvr>
                                    </p:animEffect>
                                  </p:childTnLst>
                                </p:cTn>
                              </p:par>
                            </p:childTnLst>
                          </p:cTn>
                        </p:par>
                        <p:par>
                          <p:cTn id="44" fill="hold">
                            <p:stCondLst>
                              <p:cond delay="1000"/>
                            </p:stCondLst>
                            <p:childTnLst>
                              <p:par>
                                <p:cTn id="45" presetID="22" presetClass="entr" presetSubtype="8" fill="hold" grpId="0" nodeType="afterEffect">
                                  <p:stCondLst>
                                    <p:cond delay="0"/>
                                  </p:stCondLst>
                                  <p:childTnLst>
                                    <p:set>
                                      <p:cBhvr>
                                        <p:cTn id="46" dur="1" fill="hold">
                                          <p:stCondLst>
                                            <p:cond delay="0"/>
                                          </p:stCondLst>
                                        </p:cTn>
                                        <p:tgtEl>
                                          <p:spTgt spid="60"/>
                                        </p:tgtEl>
                                        <p:attrNameLst>
                                          <p:attrName>style.visibility</p:attrName>
                                        </p:attrNameLst>
                                      </p:cBhvr>
                                      <p:to>
                                        <p:strVal val="visible"/>
                                      </p:to>
                                    </p:set>
                                    <p:animEffect transition="in" filter="wipe(left)">
                                      <p:cBhvr>
                                        <p:cTn id="47" dur="500"/>
                                        <p:tgtEl>
                                          <p:spTgt spid="60"/>
                                        </p:tgtEl>
                                      </p:cBhvr>
                                    </p:animEffect>
                                  </p:childTnLst>
                                </p:cTn>
                              </p:par>
                            </p:childTnLst>
                          </p:cTn>
                        </p:par>
                        <p:par>
                          <p:cTn id="48" fill="hold">
                            <p:stCondLst>
                              <p:cond delay="1500"/>
                            </p:stCondLst>
                            <p:childTnLst>
                              <p:par>
                                <p:cTn id="49" presetID="41" presetClass="entr" presetSubtype="0" fill="hold" grpId="0" nodeType="afterEffect">
                                  <p:stCondLst>
                                    <p:cond delay="0"/>
                                  </p:stCondLst>
                                  <p:iterate type="lt">
                                    <p:tmPct val="10000"/>
                                  </p:iterate>
                                  <p:childTnLst>
                                    <p:set>
                                      <p:cBhvr>
                                        <p:cTn id="50" dur="1" fill="hold">
                                          <p:stCondLst>
                                            <p:cond delay="0"/>
                                          </p:stCondLst>
                                        </p:cTn>
                                        <p:tgtEl>
                                          <p:spTgt spid="62"/>
                                        </p:tgtEl>
                                        <p:attrNameLst>
                                          <p:attrName>style.visibility</p:attrName>
                                        </p:attrNameLst>
                                      </p:cBhvr>
                                      <p:to>
                                        <p:strVal val="visible"/>
                                      </p:to>
                                    </p:set>
                                    <p:anim calcmode="lin" valueType="num">
                                      <p:cBhvr>
                                        <p:cTn id="51" dur="250" fill="hold"/>
                                        <p:tgtEl>
                                          <p:spTgt spid="62"/>
                                        </p:tgtEl>
                                        <p:attrNameLst>
                                          <p:attrName>ppt_x</p:attrName>
                                        </p:attrNameLst>
                                      </p:cBhvr>
                                      <p:tavLst>
                                        <p:tav tm="0">
                                          <p:val>
                                            <p:strVal val="#ppt_x"/>
                                          </p:val>
                                        </p:tav>
                                        <p:tav tm="50000">
                                          <p:val>
                                            <p:strVal val="#ppt_x+.1"/>
                                          </p:val>
                                        </p:tav>
                                        <p:tav tm="100000">
                                          <p:val>
                                            <p:strVal val="#ppt_x"/>
                                          </p:val>
                                        </p:tav>
                                      </p:tavLst>
                                    </p:anim>
                                    <p:anim calcmode="lin" valueType="num">
                                      <p:cBhvr>
                                        <p:cTn id="52" dur="250" fill="hold"/>
                                        <p:tgtEl>
                                          <p:spTgt spid="62"/>
                                        </p:tgtEl>
                                        <p:attrNameLst>
                                          <p:attrName>ppt_y</p:attrName>
                                        </p:attrNameLst>
                                      </p:cBhvr>
                                      <p:tavLst>
                                        <p:tav tm="0">
                                          <p:val>
                                            <p:strVal val="#ppt_y"/>
                                          </p:val>
                                        </p:tav>
                                        <p:tav tm="100000">
                                          <p:val>
                                            <p:strVal val="#ppt_y"/>
                                          </p:val>
                                        </p:tav>
                                      </p:tavLst>
                                    </p:anim>
                                    <p:anim calcmode="lin" valueType="num">
                                      <p:cBhvr>
                                        <p:cTn id="53" dur="250" fill="hold"/>
                                        <p:tgtEl>
                                          <p:spTgt spid="62"/>
                                        </p:tgtEl>
                                        <p:attrNameLst>
                                          <p:attrName>ppt_h</p:attrName>
                                        </p:attrNameLst>
                                      </p:cBhvr>
                                      <p:tavLst>
                                        <p:tav tm="0">
                                          <p:val>
                                            <p:strVal val="#ppt_h/10"/>
                                          </p:val>
                                        </p:tav>
                                        <p:tav tm="50000">
                                          <p:val>
                                            <p:strVal val="#ppt_h+.01"/>
                                          </p:val>
                                        </p:tav>
                                        <p:tav tm="100000">
                                          <p:val>
                                            <p:strVal val="#ppt_h"/>
                                          </p:val>
                                        </p:tav>
                                      </p:tavLst>
                                    </p:anim>
                                    <p:anim calcmode="lin" valueType="num">
                                      <p:cBhvr>
                                        <p:cTn id="54" dur="250" fill="hold"/>
                                        <p:tgtEl>
                                          <p:spTgt spid="62"/>
                                        </p:tgtEl>
                                        <p:attrNameLst>
                                          <p:attrName>ppt_w</p:attrName>
                                        </p:attrNameLst>
                                      </p:cBhvr>
                                      <p:tavLst>
                                        <p:tav tm="0">
                                          <p:val>
                                            <p:strVal val="#ppt_w/10"/>
                                          </p:val>
                                        </p:tav>
                                        <p:tav tm="50000">
                                          <p:val>
                                            <p:strVal val="#ppt_w+.01"/>
                                          </p:val>
                                        </p:tav>
                                        <p:tav tm="100000">
                                          <p:val>
                                            <p:strVal val="#ppt_w"/>
                                          </p:val>
                                        </p:tav>
                                      </p:tavLst>
                                    </p:anim>
                                    <p:animEffect transition="in" filter="fade">
                                      <p:cBhvr>
                                        <p:cTn id="55" dur="250" tmFilter="0,0; .5, 1; 1, 1"/>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bldLvl="0" animBg="1"/>
      <p:bldP spid="51" grpId="0" bldLvl="0" animBg="1"/>
      <p:bldP spid="52" grpId="0" bldLvl="0" animBg="1"/>
      <p:bldP spid="53" grpId="0" bldLvl="0" animBg="1"/>
      <p:bldP spid="60" grpId="0"/>
      <p:bldP spid="61" grpId="0"/>
      <p:bldP spid="6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92931" y="0"/>
            <a:ext cx="576064" cy="836712"/>
            <a:chOff x="841003" y="360040"/>
            <a:chExt cx="504056" cy="836712"/>
          </a:xfrm>
          <a:solidFill>
            <a:schemeClr val="accent6">
              <a:lumMod val="75000"/>
            </a:schemeClr>
          </a:solidFill>
        </p:grpSpPr>
        <p:sp>
          <p:nvSpPr>
            <p:cNvPr id="4" name="矩形 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9"/>
          <p:cNvSpPr txBox="1"/>
          <p:nvPr/>
        </p:nvSpPr>
        <p:spPr>
          <a:xfrm>
            <a:off x="841003" y="202431"/>
            <a:ext cx="1368152" cy="438582"/>
          </a:xfrm>
          <a:prstGeom prst="rect">
            <a:avLst/>
          </a:prstGeom>
          <a:noFill/>
        </p:spPr>
        <p:txBody>
          <a:bodyPr wrap="square" lIns="68580" tIns="34290" rIns="68580" bIns="34290" rtlCol="0">
            <a:spAutoFit/>
          </a:bodyPr>
          <a:lstStyle/>
          <a:p>
            <a:pPr marL="0" lvl="1"/>
            <a:r>
              <a:rPr lang="zh-CN" altLang="en-US" sz="2400" b="1" dirty="0" smtClean="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2400" b="1"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7" name="Freeform: Shape 61"/>
          <p:cNvSpPr/>
          <p:nvPr/>
        </p:nvSpPr>
        <p:spPr bwMode="auto">
          <a:xfrm>
            <a:off x="299356" y="86038"/>
            <a:ext cx="363212" cy="429251"/>
          </a:xfrm>
          <a:custGeom>
            <a:avLst/>
            <a:gdLst/>
            <a:ahLst/>
            <a:cxnLst>
              <a:cxn ang="0">
                <a:pos x="250" y="250"/>
              </a:cxn>
              <a:cxn ang="0">
                <a:pos x="125" y="296"/>
              </a:cxn>
              <a:cxn ang="0">
                <a:pos x="0" y="250"/>
              </a:cxn>
              <a:cxn ang="0">
                <a:pos x="66" y="210"/>
              </a:cxn>
              <a:cxn ang="0">
                <a:pos x="79" y="219"/>
              </a:cxn>
              <a:cxn ang="0">
                <a:pos x="70" y="232"/>
              </a:cxn>
              <a:cxn ang="0">
                <a:pos x="23" y="251"/>
              </a:cxn>
              <a:cxn ang="0">
                <a:pos x="125" y="273"/>
              </a:cxn>
              <a:cxn ang="0">
                <a:pos x="228" y="250"/>
              </a:cxn>
              <a:cxn ang="0">
                <a:pos x="180" y="232"/>
              </a:cxn>
              <a:cxn ang="0">
                <a:pos x="171" y="219"/>
              </a:cxn>
              <a:cxn ang="0">
                <a:pos x="184" y="210"/>
              </a:cxn>
              <a:cxn ang="0">
                <a:pos x="250" y="250"/>
              </a:cxn>
              <a:cxn ang="0">
                <a:pos x="80" y="182"/>
              </a:cxn>
              <a:cxn ang="0">
                <a:pos x="91" y="182"/>
              </a:cxn>
              <a:cxn ang="0">
                <a:pos x="91" y="250"/>
              </a:cxn>
              <a:cxn ang="0">
                <a:pos x="102" y="262"/>
              </a:cxn>
              <a:cxn ang="0">
                <a:pos x="148" y="262"/>
              </a:cxn>
              <a:cxn ang="0">
                <a:pos x="159" y="250"/>
              </a:cxn>
              <a:cxn ang="0">
                <a:pos x="159" y="182"/>
              </a:cxn>
              <a:cxn ang="0">
                <a:pos x="171" y="182"/>
              </a:cxn>
              <a:cxn ang="0">
                <a:pos x="182" y="171"/>
              </a:cxn>
              <a:cxn ang="0">
                <a:pos x="182" y="102"/>
              </a:cxn>
              <a:cxn ang="0">
                <a:pos x="157" y="82"/>
              </a:cxn>
              <a:cxn ang="0">
                <a:pos x="125" y="80"/>
              </a:cxn>
              <a:cxn ang="0">
                <a:pos x="93" y="82"/>
              </a:cxn>
              <a:cxn ang="0">
                <a:pos x="68" y="102"/>
              </a:cxn>
              <a:cxn ang="0">
                <a:pos x="68" y="171"/>
              </a:cxn>
              <a:cxn ang="0">
                <a:pos x="80" y="182"/>
              </a:cxn>
              <a:cxn ang="0">
                <a:pos x="125" y="68"/>
              </a:cxn>
              <a:cxn ang="0">
                <a:pos x="159" y="34"/>
              </a:cxn>
              <a:cxn ang="0">
                <a:pos x="125" y="0"/>
              </a:cxn>
              <a:cxn ang="0">
                <a:pos x="91" y="34"/>
              </a:cxn>
              <a:cxn ang="0">
                <a:pos x="125" y="68"/>
              </a:cxn>
              <a:cxn ang="0">
                <a:pos x="125" y="68"/>
              </a:cxn>
              <a:cxn ang="0">
                <a:pos x="125" y="68"/>
              </a:cxn>
            </a:cxnLst>
            <a:rect l="0" t="0" r="r" b="b"/>
            <a:pathLst>
              <a:path w="250" h="296">
                <a:moveTo>
                  <a:pt x="250" y="250"/>
                </a:moveTo>
                <a:cubicBezTo>
                  <a:pt x="250" y="282"/>
                  <a:pt x="185" y="296"/>
                  <a:pt x="125" y="296"/>
                </a:cubicBezTo>
                <a:cubicBezTo>
                  <a:pt x="65" y="296"/>
                  <a:pt x="0" y="282"/>
                  <a:pt x="0" y="250"/>
                </a:cubicBezTo>
                <a:cubicBezTo>
                  <a:pt x="0" y="226"/>
                  <a:pt x="36" y="215"/>
                  <a:pt x="66" y="210"/>
                </a:cubicBezTo>
                <a:cubicBezTo>
                  <a:pt x="72" y="209"/>
                  <a:pt x="78" y="213"/>
                  <a:pt x="79" y="219"/>
                </a:cubicBezTo>
                <a:cubicBezTo>
                  <a:pt x="80" y="225"/>
                  <a:pt x="76" y="231"/>
                  <a:pt x="70" y="232"/>
                </a:cubicBezTo>
                <a:cubicBezTo>
                  <a:pt x="33" y="239"/>
                  <a:pt x="23" y="249"/>
                  <a:pt x="23" y="251"/>
                </a:cubicBezTo>
                <a:cubicBezTo>
                  <a:pt x="24" y="257"/>
                  <a:pt x="58" y="273"/>
                  <a:pt x="125" y="273"/>
                </a:cubicBezTo>
                <a:cubicBezTo>
                  <a:pt x="192" y="273"/>
                  <a:pt x="226" y="257"/>
                  <a:pt x="228" y="250"/>
                </a:cubicBezTo>
                <a:cubicBezTo>
                  <a:pt x="227" y="249"/>
                  <a:pt x="217" y="238"/>
                  <a:pt x="180" y="232"/>
                </a:cubicBezTo>
                <a:cubicBezTo>
                  <a:pt x="174" y="231"/>
                  <a:pt x="170" y="225"/>
                  <a:pt x="171" y="219"/>
                </a:cubicBezTo>
                <a:cubicBezTo>
                  <a:pt x="172" y="213"/>
                  <a:pt x="178" y="209"/>
                  <a:pt x="184" y="210"/>
                </a:cubicBezTo>
                <a:cubicBezTo>
                  <a:pt x="214" y="215"/>
                  <a:pt x="250" y="226"/>
                  <a:pt x="250" y="250"/>
                </a:cubicBezTo>
                <a:close/>
                <a:moveTo>
                  <a:pt x="80" y="182"/>
                </a:moveTo>
                <a:cubicBezTo>
                  <a:pt x="91" y="182"/>
                  <a:pt x="91" y="182"/>
                  <a:pt x="91" y="182"/>
                </a:cubicBezTo>
                <a:cubicBezTo>
                  <a:pt x="91" y="250"/>
                  <a:pt x="91" y="250"/>
                  <a:pt x="91" y="250"/>
                </a:cubicBezTo>
                <a:cubicBezTo>
                  <a:pt x="91" y="257"/>
                  <a:pt x="96" y="262"/>
                  <a:pt x="102" y="262"/>
                </a:cubicBezTo>
                <a:cubicBezTo>
                  <a:pt x="148" y="262"/>
                  <a:pt x="148" y="262"/>
                  <a:pt x="148" y="262"/>
                </a:cubicBezTo>
                <a:cubicBezTo>
                  <a:pt x="154" y="262"/>
                  <a:pt x="159" y="257"/>
                  <a:pt x="159" y="250"/>
                </a:cubicBezTo>
                <a:cubicBezTo>
                  <a:pt x="159" y="182"/>
                  <a:pt x="159" y="182"/>
                  <a:pt x="159" y="182"/>
                </a:cubicBezTo>
                <a:cubicBezTo>
                  <a:pt x="171" y="182"/>
                  <a:pt x="171" y="182"/>
                  <a:pt x="171" y="182"/>
                </a:cubicBezTo>
                <a:cubicBezTo>
                  <a:pt x="177" y="182"/>
                  <a:pt x="182" y="177"/>
                  <a:pt x="182" y="171"/>
                </a:cubicBezTo>
                <a:cubicBezTo>
                  <a:pt x="182" y="102"/>
                  <a:pt x="182" y="102"/>
                  <a:pt x="182" y="102"/>
                </a:cubicBezTo>
                <a:cubicBezTo>
                  <a:pt x="182" y="97"/>
                  <a:pt x="173" y="84"/>
                  <a:pt x="157" y="82"/>
                </a:cubicBezTo>
                <a:cubicBezTo>
                  <a:pt x="150" y="81"/>
                  <a:pt x="138" y="80"/>
                  <a:pt x="125" y="80"/>
                </a:cubicBezTo>
                <a:cubicBezTo>
                  <a:pt x="112" y="80"/>
                  <a:pt x="100" y="81"/>
                  <a:pt x="93" y="82"/>
                </a:cubicBezTo>
                <a:cubicBezTo>
                  <a:pt x="77" y="84"/>
                  <a:pt x="68" y="97"/>
                  <a:pt x="68" y="102"/>
                </a:cubicBezTo>
                <a:cubicBezTo>
                  <a:pt x="68" y="171"/>
                  <a:pt x="68" y="171"/>
                  <a:pt x="68" y="171"/>
                </a:cubicBezTo>
                <a:cubicBezTo>
                  <a:pt x="68" y="177"/>
                  <a:pt x="73" y="182"/>
                  <a:pt x="80" y="182"/>
                </a:cubicBezTo>
                <a:close/>
                <a:moveTo>
                  <a:pt x="125" y="68"/>
                </a:moveTo>
                <a:cubicBezTo>
                  <a:pt x="144" y="68"/>
                  <a:pt x="159" y="53"/>
                  <a:pt x="159" y="34"/>
                </a:cubicBezTo>
                <a:cubicBezTo>
                  <a:pt x="159" y="15"/>
                  <a:pt x="144" y="0"/>
                  <a:pt x="125" y="0"/>
                </a:cubicBezTo>
                <a:cubicBezTo>
                  <a:pt x="106" y="0"/>
                  <a:pt x="91" y="15"/>
                  <a:pt x="91" y="34"/>
                </a:cubicBezTo>
                <a:cubicBezTo>
                  <a:pt x="91" y="53"/>
                  <a:pt x="106" y="68"/>
                  <a:pt x="125" y="68"/>
                </a:cubicBezTo>
                <a:close/>
                <a:moveTo>
                  <a:pt x="125" y="68"/>
                </a:moveTo>
                <a:cubicBezTo>
                  <a:pt x="125" y="68"/>
                  <a:pt x="125" y="68"/>
                  <a:pt x="125" y="68"/>
                </a:cubicBezTo>
              </a:path>
            </a:pathLst>
          </a:custGeom>
          <a:solidFill>
            <a:schemeClr val="bg1"/>
          </a:solidFill>
          <a:ln w="9525">
            <a:noFill/>
            <a:round/>
          </a:ln>
        </p:spPr>
        <p:txBody>
          <a:bodyPr anchor="ctr"/>
          <a:lstStyle/>
          <a:p>
            <a:pPr algn="ctr"/>
          </a:p>
        </p:txBody>
      </p:sp>
      <p:sp>
        <p:nvSpPr>
          <p:cNvPr id="38" name="矩形 37"/>
          <p:cNvSpPr/>
          <p:nvPr/>
        </p:nvSpPr>
        <p:spPr>
          <a:xfrm flipH="1">
            <a:off x="-3" y="6525344"/>
            <a:ext cx="12195177" cy="360511"/>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sp>
        <p:nvSpPr>
          <p:cNvPr id="39" name="矩形 38"/>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10063737" y="6493142"/>
            <a:ext cx="1070600" cy="392242"/>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a:p>
        </p:txBody>
      </p:sp>
      <p:sp>
        <p:nvSpPr>
          <p:cNvPr id="42"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latin typeface="方正兰亭超细黑简体" panose="02000000000000000000" pitchFamily="2" charset="-122"/>
                <a:ea typeface="方正兰亭超细黑简体" panose="02000000000000000000" pitchFamily="2" charset="-122"/>
              </a:rPr>
              <a:t>０</a:t>
            </a:r>
            <a:r>
              <a:rPr lang="en-US" altLang="zh-CN" dirty="0" smtClean="0">
                <a:latin typeface="方正兰亭超细黑简体" panose="02000000000000000000" pitchFamily="2" charset="-122"/>
                <a:ea typeface="方正兰亭超细黑简体" panose="02000000000000000000" pitchFamily="2" charset="-122"/>
              </a:rPr>
              <a:t>6</a:t>
            </a:r>
            <a:endParaRPr lang="zh-CN" dirty="0">
              <a:latin typeface="方正兰亭超细黑简体" panose="02000000000000000000" pitchFamily="2" charset="-122"/>
              <a:ea typeface="方正兰亭超细黑简体" panose="02000000000000000000" pitchFamily="2" charset="-122"/>
            </a:endParaRPr>
          </a:p>
        </p:txBody>
      </p:sp>
      <p:grpSp>
        <p:nvGrpSpPr>
          <p:cNvPr id="33" name="组合 32"/>
          <p:cNvGrpSpPr/>
          <p:nvPr/>
        </p:nvGrpSpPr>
        <p:grpSpPr>
          <a:xfrm>
            <a:off x="1661975" y="1086756"/>
            <a:ext cx="8871220" cy="4491375"/>
            <a:chOff x="1660390" y="1581039"/>
            <a:chExt cx="8871220" cy="4491375"/>
          </a:xfrm>
        </p:grpSpPr>
        <p:grpSp>
          <p:nvGrpSpPr>
            <p:cNvPr id="34" name="组合 33"/>
            <p:cNvGrpSpPr/>
            <p:nvPr/>
          </p:nvGrpSpPr>
          <p:grpSpPr>
            <a:xfrm>
              <a:off x="4696423" y="1581039"/>
              <a:ext cx="2799154" cy="599586"/>
              <a:chOff x="2697622" y="3101405"/>
              <a:chExt cx="2637394" cy="564937"/>
            </a:xfrm>
          </p:grpSpPr>
          <p:grpSp>
            <p:nvGrpSpPr>
              <p:cNvPr id="222" name="组合 221"/>
              <p:cNvGrpSpPr/>
              <p:nvPr/>
            </p:nvGrpSpPr>
            <p:grpSpPr>
              <a:xfrm>
                <a:off x="2697622" y="3101405"/>
                <a:ext cx="2637394" cy="564937"/>
                <a:chOff x="1271324" y="2212194"/>
                <a:chExt cx="2433344" cy="2535828"/>
              </a:xfrm>
            </p:grpSpPr>
            <p:sp>
              <p:nvSpPr>
                <p:cNvPr id="224" name="椭圆 2"/>
                <p:cNvSpPr/>
                <p:nvPr/>
              </p:nvSpPr>
              <p:spPr>
                <a:xfrm>
                  <a:off x="1271324" y="2212194"/>
                  <a:ext cx="2433344" cy="2535828"/>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pitchFamily="34" charset="-122"/>
                    <a:ea typeface="微软雅黑" panose="020B0503020204020204" pitchFamily="34" charset="-122"/>
                  </a:endParaRPr>
                </a:p>
              </p:txBody>
            </p:sp>
            <p:sp>
              <p:nvSpPr>
                <p:cNvPr id="225" name="椭圆 3"/>
                <p:cNvSpPr/>
                <p:nvPr/>
              </p:nvSpPr>
              <p:spPr>
                <a:xfrm>
                  <a:off x="1304038" y="2380414"/>
                  <a:ext cx="2367916" cy="2199389"/>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accent6"/>
                    </a:solidFill>
                    <a:latin typeface="微软雅黑" panose="020B0503020204020204" pitchFamily="34" charset="-122"/>
                    <a:ea typeface="微软雅黑" panose="020B0503020204020204" pitchFamily="34" charset="-122"/>
                  </a:endParaRPr>
                </a:p>
              </p:txBody>
            </p:sp>
          </p:grpSp>
          <p:sp>
            <p:nvSpPr>
              <p:cNvPr id="223" name="文本框 34"/>
              <p:cNvSpPr txBox="1"/>
              <p:nvPr/>
            </p:nvSpPr>
            <p:spPr>
              <a:xfrm>
                <a:off x="3111147" y="3156441"/>
                <a:ext cx="1810342" cy="434986"/>
              </a:xfrm>
              <a:prstGeom prst="rect">
                <a:avLst/>
              </a:prstGeom>
              <a:noFill/>
            </p:spPr>
            <p:txBody>
              <a:bodyPr wrap="square" rtlCol="0">
                <a:spAutoFit/>
                <a:scene3d>
                  <a:camera prst="orthographicFront"/>
                  <a:lightRig rig="threePt" dir="t"/>
                </a:scene3d>
                <a:sp3d contourW="12700"/>
              </a:bodyPr>
              <a:lstStyle/>
              <a:p>
                <a:pPr algn="ctr"/>
                <a:r>
                  <a:rPr lang="zh-CN" altLang="en-US" sz="2400" b="1" dirty="0" smtClean="0">
                    <a:solidFill>
                      <a:schemeClr val="bg1"/>
                    </a:solidFill>
                    <a:latin typeface="微软雅黑" panose="020B0503020204020204" pitchFamily="34" charset="-122"/>
                    <a:ea typeface="微软雅黑" panose="020B0503020204020204" pitchFamily="34" charset="-122"/>
                  </a:rPr>
                  <a:t>职务名称</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1660390" y="2706866"/>
              <a:ext cx="1542372" cy="3365548"/>
              <a:chOff x="1529329" y="2630666"/>
              <a:chExt cx="1542372" cy="3365548"/>
            </a:xfrm>
          </p:grpSpPr>
          <p:grpSp>
            <p:nvGrpSpPr>
              <p:cNvPr id="192" name="组合 191"/>
              <p:cNvGrpSpPr/>
              <p:nvPr/>
            </p:nvGrpSpPr>
            <p:grpSpPr>
              <a:xfrm>
                <a:off x="2018046" y="2630666"/>
                <a:ext cx="564937" cy="1763534"/>
                <a:chOff x="2137062" y="1874109"/>
                <a:chExt cx="564937" cy="1973994"/>
              </a:xfrm>
            </p:grpSpPr>
            <p:grpSp>
              <p:nvGrpSpPr>
                <p:cNvPr id="218" name="组合 217"/>
                <p:cNvGrpSpPr/>
                <p:nvPr/>
              </p:nvGrpSpPr>
              <p:grpSpPr>
                <a:xfrm rot="5400000">
                  <a:off x="1432534" y="2578637"/>
                  <a:ext cx="1973994" cy="564937"/>
                  <a:chOff x="1271324" y="2212194"/>
                  <a:chExt cx="2433344" cy="2535828"/>
                </a:xfrm>
              </p:grpSpPr>
              <p:sp>
                <p:nvSpPr>
                  <p:cNvPr id="220" name="椭圆 2"/>
                  <p:cNvSpPr/>
                  <p:nvPr/>
                </p:nvSpPr>
                <p:spPr>
                  <a:xfrm>
                    <a:off x="1271324" y="2212194"/>
                    <a:ext cx="2433344" cy="2535828"/>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21" name="椭圆 3"/>
                  <p:cNvSpPr/>
                  <p:nvPr/>
                </p:nvSpPr>
                <p:spPr>
                  <a:xfrm>
                    <a:off x="1311999" y="2380414"/>
                    <a:ext cx="2351993" cy="2199387"/>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219" name="文本框 4"/>
                <p:cNvSpPr txBox="1"/>
                <p:nvPr/>
              </p:nvSpPr>
              <p:spPr>
                <a:xfrm>
                  <a:off x="2174537" y="2199386"/>
                  <a:ext cx="489988" cy="1481378"/>
                </a:xfrm>
                <a:prstGeom prst="rect">
                  <a:avLst/>
                </a:prstGeom>
                <a:noFill/>
              </p:spPr>
              <p:txBody>
                <a:bodyPr wrap="square" rtlCol="0">
                  <a:spAutoFit/>
                  <a:scene3d>
                    <a:camera prst="orthographicFront"/>
                    <a:lightRig rig="threePt" dir="t"/>
                  </a:scene3d>
                  <a:sp3d contourW="12700"/>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职务名称</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193" name="组合 192"/>
              <p:cNvGrpSpPr/>
              <p:nvPr/>
            </p:nvGrpSpPr>
            <p:grpSpPr>
              <a:xfrm>
                <a:off x="1529329" y="4795160"/>
                <a:ext cx="1542372" cy="1201054"/>
                <a:chOff x="1068450" y="4795160"/>
                <a:chExt cx="1542372" cy="1201054"/>
              </a:xfrm>
            </p:grpSpPr>
            <p:grpSp>
              <p:nvGrpSpPr>
                <p:cNvPr id="198" name="组合 197"/>
                <p:cNvGrpSpPr/>
                <p:nvPr/>
              </p:nvGrpSpPr>
              <p:grpSpPr>
                <a:xfrm>
                  <a:off x="1068450" y="4795160"/>
                  <a:ext cx="343729" cy="1201054"/>
                  <a:chOff x="2137062" y="1874109"/>
                  <a:chExt cx="564937" cy="1973994"/>
                </a:xfrm>
              </p:grpSpPr>
              <p:grpSp>
                <p:nvGrpSpPr>
                  <p:cNvPr id="214" name="组合 213"/>
                  <p:cNvGrpSpPr/>
                  <p:nvPr/>
                </p:nvGrpSpPr>
                <p:grpSpPr>
                  <a:xfrm rot="5400000">
                    <a:off x="1432534" y="2578637"/>
                    <a:ext cx="1973994" cy="564937"/>
                    <a:chOff x="1271324" y="2212194"/>
                    <a:chExt cx="2433344" cy="2535828"/>
                  </a:xfrm>
                </p:grpSpPr>
                <p:sp>
                  <p:nvSpPr>
                    <p:cNvPr id="216" name="椭圆 2"/>
                    <p:cNvSpPr/>
                    <p:nvPr/>
                  </p:nvSpPr>
                  <p:spPr>
                    <a:xfrm>
                      <a:off x="1271324" y="2212194"/>
                      <a:ext cx="2433344" cy="2535828"/>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217" name="椭圆 3"/>
                    <p:cNvSpPr/>
                    <p:nvPr/>
                  </p:nvSpPr>
                  <p:spPr>
                    <a:xfrm>
                      <a:off x="1311999" y="2380414"/>
                      <a:ext cx="2351993" cy="2199387"/>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grpSp>
              <p:sp>
                <p:nvSpPr>
                  <p:cNvPr id="215" name="文本框 39"/>
                  <p:cNvSpPr txBox="1"/>
                  <p:nvPr/>
                </p:nvSpPr>
                <p:spPr>
                  <a:xfrm>
                    <a:off x="2174537" y="2099195"/>
                    <a:ext cx="489988" cy="1568124"/>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职务名称</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grpSp>
              <p:nvGrpSpPr>
                <p:cNvPr id="199" name="组合 198"/>
                <p:cNvGrpSpPr/>
                <p:nvPr/>
              </p:nvGrpSpPr>
              <p:grpSpPr>
                <a:xfrm>
                  <a:off x="1467998" y="4795160"/>
                  <a:ext cx="343729" cy="1201054"/>
                  <a:chOff x="2137062" y="1874109"/>
                  <a:chExt cx="564937" cy="1973994"/>
                </a:xfrm>
              </p:grpSpPr>
              <p:grpSp>
                <p:nvGrpSpPr>
                  <p:cNvPr id="210" name="组合 209"/>
                  <p:cNvGrpSpPr/>
                  <p:nvPr/>
                </p:nvGrpSpPr>
                <p:grpSpPr>
                  <a:xfrm rot="5400000">
                    <a:off x="1432534" y="2578637"/>
                    <a:ext cx="1973994" cy="564937"/>
                    <a:chOff x="1271324" y="2212194"/>
                    <a:chExt cx="2433344" cy="2535828"/>
                  </a:xfrm>
                </p:grpSpPr>
                <p:sp>
                  <p:nvSpPr>
                    <p:cNvPr id="212" name="椭圆 2"/>
                    <p:cNvSpPr/>
                    <p:nvPr/>
                  </p:nvSpPr>
                  <p:spPr>
                    <a:xfrm>
                      <a:off x="1271324" y="2212194"/>
                      <a:ext cx="2433344" cy="2535828"/>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213" name="椭圆 3"/>
                    <p:cNvSpPr/>
                    <p:nvPr/>
                  </p:nvSpPr>
                  <p:spPr>
                    <a:xfrm>
                      <a:off x="1311999" y="2380414"/>
                      <a:ext cx="2351993" cy="2199387"/>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grpSp>
              <p:sp>
                <p:nvSpPr>
                  <p:cNvPr id="211" name="文本框 44"/>
                  <p:cNvSpPr txBox="1"/>
                  <p:nvPr/>
                </p:nvSpPr>
                <p:spPr>
                  <a:xfrm>
                    <a:off x="2174537" y="2099195"/>
                    <a:ext cx="489988" cy="1568124"/>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职务名称</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grpSp>
              <p:nvGrpSpPr>
                <p:cNvPr id="200" name="组合 199"/>
                <p:cNvGrpSpPr/>
                <p:nvPr/>
              </p:nvGrpSpPr>
              <p:grpSpPr>
                <a:xfrm>
                  <a:off x="1867546" y="4795160"/>
                  <a:ext cx="343729" cy="1201054"/>
                  <a:chOff x="2137062" y="1874109"/>
                  <a:chExt cx="564937" cy="1973994"/>
                </a:xfrm>
              </p:grpSpPr>
              <p:grpSp>
                <p:nvGrpSpPr>
                  <p:cNvPr id="206" name="组合 205"/>
                  <p:cNvGrpSpPr/>
                  <p:nvPr/>
                </p:nvGrpSpPr>
                <p:grpSpPr>
                  <a:xfrm rot="5400000">
                    <a:off x="1432534" y="2578637"/>
                    <a:ext cx="1973994" cy="564937"/>
                    <a:chOff x="1271324" y="2212194"/>
                    <a:chExt cx="2433344" cy="2535828"/>
                  </a:xfrm>
                </p:grpSpPr>
                <p:sp>
                  <p:nvSpPr>
                    <p:cNvPr id="208" name="椭圆 2"/>
                    <p:cNvSpPr/>
                    <p:nvPr/>
                  </p:nvSpPr>
                  <p:spPr>
                    <a:xfrm>
                      <a:off x="1271324" y="2212194"/>
                      <a:ext cx="2433344" cy="2535828"/>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209" name="椭圆 3"/>
                    <p:cNvSpPr/>
                    <p:nvPr/>
                  </p:nvSpPr>
                  <p:spPr>
                    <a:xfrm>
                      <a:off x="1311999" y="2380414"/>
                      <a:ext cx="2351993" cy="2199387"/>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grpSp>
              <p:sp>
                <p:nvSpPr>
                  <p:cNvPr id="207" name="文本框 49"/>
                  <p:cNvSpPr txBox="1"/>
                  <p:nvPr/>
                </p:nvSpPr>
                <p:spPr>
                  <a:xfrm>
                    <a:off x="2174537" y="2099195"/>
                    <a:ext cx="489988" cy="1568124"/>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职务名称</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grpSp>
              <p:nvGrpSpPr>
                <p:cNvPr id="201" name="组合 200"/>
                <p:cNvGrpSpPr/>
                <p:nvPr/>
              </p:nvGrpSpPr>
              <p:grpSpPr>
                <a:xfrm>
                  <a:off x="2267093" y="4795160"/>
                  <a:ext cx="343729" cy="1201054"/>
                  <a:chOff x="2137062" y="1874109"/>
                  <a:chExt cx="564937" cy="1973994"/>
                </a:xfrm>
              </p:grpSpPr>
              <p:grpSp>
                <p:nvGrpSpPr>
                  <p:cNvPr id="202" name="组合 201"/>
                  <p:cNvGrpSpPr/>
                  <p:nvPr/>
                </p:nvGrpSpPr>
                <p:grpSpPr>
                  <a:xfrm rot="5400000">
                    <a:off x="1432534" y="2578637"/>
                    <a:ext cx="1973994" cy="564937"/>
                    <a:chOff x="1271324" y="2212194"/>
                    <a:chExt cx="2433344" cy="2535828"/>
                  </a:xfrm>
                </p:grpSpPr>
                <p:sp>
                  <p:nvSpPr>
                    <p:cNvPr id="204" name="椭圆 2"/>
                    <p:cNvSpPr/>
                    <p:nvPr/>
                  </p:nvSpPr>
                  <p:spPr>
                    <a:xfrm>
                      <a:off x="1271324" y="2212194"/>
                      <a:ext cx="2433344" cy="2535828"/>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205" name="椭圆 3"/>
                    <p:cNvSpPr/>
                    <p:nvPr/>
                  </p:nvSpPr>
                  <p:spPr>
                    <a:xfrm>
                      <a:off x="1311999" y="2380414"/>
                      <a:ext cx="2351993" cy="2199387"/>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grpSp>
              <p:sp>
                <p:nvSpPr>
                  <p:cNvPr id="203" name="文本框 54"/>
                  <p:cNvSpPr txBox="1"/>
                  <p:nvPr/>
                </p:nvSpPr>
                <p:spPr>
                  <a:xfrm>
                    <a:off x="2174537" y="2099195"/>
                    <a:ext cx="489988" cy="1568124"/>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职务名称</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grpSp>
          <p:cxnSp>
            <p:nvCxnSpPr>
              <p:cNvPr id="194" name="肘形连接符 193"/>
              <p:cNvCxnSpPr>
                <a:stCxn id="221" idx="3"/>
                <a:endCxn id="217" idx="1"/>
              </p:cNvCxnSpPr>
              <p:nvPr/>
            </p:nvCxnSpPr>
            <p:spPr>
              <a:xfrm rot="5400000">
                <a:off x="1775597" y="4290318"/>
                <a:ext cx="450516" cy="599321"/>
              </a:xfrm>
              <a:prstGeom prst="bentConnector3">
                <a:avLst/>
              </a:prstGeom>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95" name="肘形连接符 194"/>
              <p:cNvCxnSpPr>
                <a:stCxn id="221" idx="3"/>
                <a:endCxn id="213" idx="1"/>
              </p:cNvCxnSpPr>
              <p:nvPr/>
            </p:nvCxnSpPr>
            <p:spPr>
              <a:xfrm rot="5400000">
                <a:off x="1975371" y="4490092"/>
                <a:ext cx="450516" cy="199773"/>
              </a:xfrm>
              <a:prstGeom prst="bentConnector3">
                <a:avLst/>
              </a:prstGeom>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96" name="肘形连接符 195"/>
              <p:cNvCxnSpPr>
                <a:stCxn id="221" idx="3"/>
                <a:endCxn id="209" idx="1"/>
              </p:cNvCxnSpPr>
              <p:nvPr/>
            </p:nvCxnSpPr>
            <p:spPr>
              <a:xfrm rot="16200000" flipH="1">
                <a:off x="2175144" y="4490090"/>
                <a:ext cx="450516" cy="199775"/>
              </a:xfrm>
              <a:prstGeom prst="bentConnector3">
                <a:avLst/>
              </a:prstGeom>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97" name="肘形连接符 196"/>
              <p:cNvCxnSpPr>
                <a:stCxn id="221" idx="3"/>
                <a:endCxn id="205" idx="1"/>
              </p:cNvCxnSpPr>
              <p:nvPr/>
            </p:nvCxnSpPr>
            <p:spPr>
              <a:xfrm rot="16200000" flipH="1">
                <a:off x="2374918" y="4290317"/>
                <a:ext cx="450516" cy="599322"/>
              </a:xfrm>
              <a:prstGeom prst="bentConnector3">
                <a:avLst/>
              </a:prstGeom>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grpSp>
        <p:grpSp>
          <p:nvGrpSpPr>
            <p:cNvPr id="36" name="组合 35"/>
            <p:cNvGrpSpPr/>
            <p:nvPr/>
          </p:nvGrpSpPr>
          <p:grpSpPr>
            <a:xfrm>
              <a:off x="3492602" y="2706866"/>
              <a:ext cx="1542372" cy="3365548"/>
              <a:chOff x="1529329" y="2630666"/>
              <a:chExt cx="1542372" cy="3365548"/>
            </a:xfrm>
          </p:grpSpPr>
          <p:grpSp>
            <p:nvGrpSpPr>
              <p:cNvPr id="162" name="组合 161"/>
              <p:cNvGrpSpPr/>
              <p:nvPr/>
            </p:nvGrpSpPr>
            <p:grpSpPr>
              <a:xfrm>
                <a:off x="2018046" y="2630666"/>
                <a:ext cx="564937" cy="1763534"/>
                <a:chOff x="2137062" y="1874109"/>
                <a:chExt cx="564937" cy="1973994"/>
              </a:xfrm>
            </p:grpSpPr>
            <p:grpSp>
              <p:nvGrpSpPr>
                <p:cNvPr id="188" name="组合 187"/>
                <p:cNvGrpSpPr/>
                <p:nvPr/>
              </p:nvGrpSpPr>
              <p:grpSpPr>
                <a:xfrm rot="5400000">
                  <a:off x="1432534" y="2578637"/>
                  <a:ext cx="1973994" cy="564937"/>
                  <a:chOff x="1271324" y="2212194"/>
                  <a:chExt cx="2433344" cy="2535828"/>
                </a:xfrm>
              </p:grpSpPr>
              <p:sp>
                <p:nvSpPr>
                  <p:cNvPr id="190" name="椭圆 2"/>
                  <p:cNvSpPr/>
                  <p:nvPr/>
                </p:nvSpPr>
                <p:spPr>
                  <a:xfrm>
                    <a:off x="1271324" y="2212194"/>
                    <a:ext cx="2433344" cy="2535828"/>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91" name="椭圆 3"/>
                  <p:cNvSpPr/>
                  <p:nvPr/>
                </p:nvSpPr>
                <p:spPr>
                  <a:xfrm>
                    <a:off x="1311999" y="2380414"/>
                    <a:ext cx="2351993" cy="2199387"/>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189" name="文本框 121"/>
                <p:cNvSpPr txBox="1"/>
                <p:nvPr/>
              </p:nvSpPr>
              <p:spPr>
                <a:xfrm>
                  <a:off x="2174537" y="2199386"/>
                  <a:ext cx="489988" cy="1481378"/>
                </a:xfrm>
                <a:prstGeom prst="rect">
                  <a:avLst/>
                </a:prstGeom>
                <a:noFill/>
              </p:spPr>
              <p:txBody>
                <a:bodyPr wrap="square" rtlCol="0">
                  <a:spAutoFit/>
                  <a:scene3d>
                    <a:camera prst="orthographicFront"/>
                    <a:lightRig rig="threePt" dir="t"/>
                  </a:scene3d>
                  <a:sp3d contourW="12700"/>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职务名称</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163" name="组合 162"/>
              <p:cNvGrpSpPr/>
              <p:nvPr/>
            </p:nvGrpSpPr>
            <p:grpSpPr>
              <a:xfrm>
                <a:off x="1529329" y="4795160"/>
                <a:ext cx="1542372" cy="1201054"/>
                <a:chOff x="1068450" y="4795160"/>
                <a:chExt cx="1542372" cy="1201054"/>
              </a:xfrm>
            </p:grpSpPr>
            <p:grpSp>
              <p:nvGrpSpPr>
                <p:cNvPr id="168" name="组合 167"/>
                <p:cNvGrpSpPr/>
                <p:nvPr/>
              </p:nvGrpSpPr>
              <p:grpSpPr>
                <a:xfrm>
                  <a:off x="1068450" y="4795160"/>
                  <a:ext cx="343729" cy="1201054"/>
                  <a:chOff x="2137062" y="1874109"/>
                  <a:chExt cx="564937" cy="1973994"/>
                </a:xfrm>
              </p:grpSpPr>
              <p:grpSp>
                <p:nvGrpSpPr>
                  <p:cNvPr id="184" name="组合 183"/>
                  <p:cNvGrpSpPr/>
                  <p:nvPr/>
                </p:nvGrpSpPr>
                <p:grpSpPr>
                  <a:xfrm rot="5400000">
                    <a:off x="1432534" y="2578637"/>
                    <a:ext cx="1973994" cy="564937"/>
                    <a:chOff x="1271324" y="2212194"/>
                    <a:chExt cx="2433344" cy="2535828"/>
                  </a:xfrm>
                </p:grpSpPr>
                <p:sp>
                  <p:nvSpPr>
                    <p:cNvPr id="186" name="椭圆 2"/>
                    <p:cNvSpPr/>
                    <p:nvPr/>
                  </p:nvSpPr>
                  <p:spPr>
                    <a:xfrm>
                      <a:off x="1271324" y="2212194"/>
                      <a:ext cx="2433344" cy="2535828"/>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187" name="椭圆 3"/>
                    <p:cNvSpPr/>
                    <p:nvPr/>
                  </p:nvSpPr>
                  <p:spPr>
                    <a:xfrm>
                      <a:off x="1311999" y="2380414"/>
                      <a:ext cx="2351993" cy="2199387"/>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grpSp>
              <p:sp>
                <p:nvSpPr>
                  <p:cNvPr id="185" name="文本框 117"/>
                  <p:cNvSpPr txBox="1"/>
                  <p:nvPr/>
                </p:nvSpPr>
                <p:spPr>
                  <a:xfrm>
                    <a:off x="2174537" y="2099195"/>
                    <a:ext cx="489988" cy="1568124"/>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职务名称</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grpSp>
              <p:nvGrpSpPr>
                <p:cNvPr id="169" name="组合 168"/>
                <p:cNvGrpSpPr/>
                <p:nvPr/>
              </p:nvGrpSpPr>
              <p:grpSpPr>
                <a:xfrm>
                  <a:off x="1467998" y="4795160"/>
                  <a:ext cx="343729" cy="1201054"/>
                  <a:chOff x="2137062" y="1874109"/>
                  <a:chExt cx="564937" cy="1973994"/>
                </a:xfrm>
              </p:grpSpPr>
              <p:grpSp>
                <p:nvGrpSpPr>
                  <p:cNvPr id="180" name="组合 179"/>
                  <p:cNvGrpSpPr/>
                  <p:nvPr/>
                </p:nvGrpSpPr>
                <p:grpSpPr>
                  <a:xfrm rot="5400000">
                    <a:off x="1432534" y="2578637"/>
                    <a:ext cx="1973994" cy="564937"/>
                    <a:chOff x="1271324" y="2212194"/>
                    <a:chExt cx="2433344" cy="2535828"/>
                  </a:xfrm>
                </p:grpSpPr>
                <p:sp>
                  <p:nvSpPr>
                    <p:cNvPr id="182" name="椭圆 2"/>
                    <p:cNvSpPr/>
                    <p:nvPr/>
                  </p:nvSpPr>
                  <p:spPr>
                    <a:xfrm>
                      <a:off x="1271324" y="2212194"/>
                      <a:ext cx="2433344" cy="2535828"/>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183" name="椭圆 3"/>
                    <p:cNvSpPr/>
                    <p:nvPr/>
                  </p:nvSpPr>
                  <p:spPr>
                    <a:xfrm>
                      <a:off x="1311999" y="2380414"/>
                      <a:ext cx="2351993" cy="2199387"/>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grpSp>
              <p:sp>
                <p:nvSpPr>
                  <p:cNvPr id="181" name="文本框 113"/>
                  <p:cNvSpPr txBox="1"/>
                  <p:nvPr/>
                </p:nvSpPr>
                <p:spPr>
                  <a:xfrm>
                    <a:off x="2174537" y="2099195"/>
                    <a:ext cx="489988" cy="1568124"/>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职务名称</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grpSp>
              <p:nvGrpSpPr>
                <p:cNvPr id="170" name="组合 169"/>
                <p:cNvGrpSpPr/>
                <p:nvPr/>
              </p:nvGrpSpPr>
              <p:grpSpPr>
                <a:xfrm>
                  <a:off x="1867546" y="4795160"/>
                  <a:ext cx="343729" cy="1201054"/>
                  <a:chOff x="2137062" y="1874109"/>
                  <a:chExt cx="564937" cy="1973994"/>
                </a:xfrm>
              </p:grpSpPr>
              <p:grpSp>
                <p:nvGrpSpPr>
                  <p:cNvPr id="176" name="组合 175"/>
                  <p:cNvGrpSpPr/>
                  <p:nvPr/>
                </p:nvGrpSpPr>
                <p:grpSpPr>
                  <a:xfrm rot="5400000">
                    <a:off x="1432534" y="2578637"/>
                    <a:ext cx="1973994" cy="564937"/>
                    <a:chOff x="1271324" y="2212194"/>
                    <a:chExt cx="2433344" cy="2535828"/>
                  </a:xfrm>
                </p:grpSpPr>
                <p:sp>
                  <p:nvSpPr>
                    <p:cNvPr id="178" name="椭圆 2"/>
                    <p:cNvSpPr/>
                    <p:nvPr/>
                  </p:nvSpPr>
                  <p:spPr>
                    <a:xfrm>
                      <a:off x="1271324" y="2212194"/>
                      <a:ext cx="2433344" cy="2535828"/>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179" name="椭圆 3"/>
                    <p:cNvSpPr/>
                    <p:nvPr/>
                  </p:nvSpPr>
                  <p:spPr>
                    <a:xfrm>
                      <a:off x="1311999" y="2380414"/>
                      <a:ext cx="2351993" cy="2199387"/>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grpSp>
              <p:sp>
                <p:nvSpPr>
                  <p:cNvPr id="177" name="文本框 109"/>
                  <p:cNvSpPr txBox="1"/>
                  <p:nvPr/>
                </p:nvSpPr>
                <p:spPr>
                  <a:xfrm>
                    <a:off x="2174537" y="2099195"/>
                    <a:ext cx="489988" cy="1568124"/>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职务名称</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grpSp>
              <p:nvGrpSpPr>
                <p:cNvPr id="171" name="组合 170"/>
                <p:cNvGrpSpPr/>
                <p:nvPr/>
              </p:nvGrpSpPr>
              <p:grpSpPr>
                <a:xfrm>
                  <a:off x="2267093" y="4795160"/>
                  <a:ext cx="343729" cy="1201054"/>
                  <a:chOff x="2137062" y="1874109"/>
                  <a:chExt cx="564937" cy="1973994"/>
                </a:xfrm>
              </p:grpSpPr>
              <p:grpSp>
                <p:nvGrpSpPr>
                  <p:cNvPr id="172" name="组合 171"/>
                  <p:cNvGrpSpPr/>
                  <p:nvPr/>
                </p:nvGrpSpPr>
                <p:grpSpPr>
                  <a:xfrm rot="5400000">
                    <a:off x="1432534" y="2578637"/>
                    <a:ext cx="1973994" cy="564937"/>
                    <a:chOff x="1271324" y="2212194"/>
                    <a:chExt cx="2433344" cy="2535828"/>
                  </a:xfrm>
                </p:grpSpPr>
                <p:sp>
                  <p:nvSpPr>
                    <p:cNvPr id="174" name="椭圆 2"/>
                    <p:cNvSpPr/>
                    <p:nvPr/>
                  </p:nvSpPr>
                  <p:spPr>
                    <a:xfrm>
                      <a:off x="1271324" y="2212194"/>
                      <a:ext cx="2433344" cy="2535828"/>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175" name="椭圆 3"/>
                    <p:cNvSpPr/>
                    <p:nvPr/>
                  </p:nvSpPr>
                  <p:spPr>
                    <a:xfrm>
                      <a:off x="1311999" y="2380414"/>
                      <a:ext cx="2351993" cy="2199387"/>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grpSp>
              <p:sp>
                <p:nvSpPr>
                  <p:cNvPr id="173" name="文本框 105"/>
                  <p:cNvSpPr txBox="1"/>
                  <p:nvPr/>
                </p:nvSpPr>
                <p:spPr>
                  <a:xfrm>
                    <a:off x="2174537" y="2099195"/>
                    <a:ext cx="489988" cy="1568124"/>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职务名称</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grpSp>
          <p:cxnSp>
            <p:nvCxnSpPr>
              <p:cNvPr id="164" name="肘形连接符 163"/>
              <p:cNvCxnSpPr>
                <a:stCxn id="191" idx="3"/>
                <a:endCxn id="187" idx="1"/>
              </p:cNvCxnSpPr>
              <p:nvPr/>
            </p:nvCxnSpPr>
            <p:spPr>
              <a:xfrm rot="5400000">
                <a:off x="1775597" y="4290318"/>
                <a:ext cx="450516" cy="599321"/>
              </a:xfrm>
              <a:prstGeom prst="bentConnector3">
                <a:avLst/>
              </a:prstGeom>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65" name="肘形连接符 164"/>
              <p:cNvCxnSpPr>
                <a:stCxn id="191" idx="3"/>
                <a:endCxn id="183" idx="1"/>
              </p:cNvCxnSpPr>
              <p:nvPr/>
            </p:nvCxnSpPr>
            <p:spPr>
              <a:xfrm rot="5400000">
                <a:off x="1975371" y="4490092"/>
                <a:ext cx="450516" cy="199773"/>
              </a:xfrm>
              <a:prstGeom prst="bentConnector3">
                <a:avLst/>
              </a:prstGeom>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66" name="肘形连接符 165"/>
              <p:cNvCxnSpPr>
                <a:stCxn id="191" idx="3"/>
                <a:endCxn id="179" idx="1"/>
              </p:cNvCxnSpPr>
              <p:nvPr/>
            </p:nvCxnSpPr>
            <p:spPr>
              <a:xfrm rot="16200000" flipH="1">
                <a:off x="2175144" y="4490090"/>
                <a:ext cx="450516" cy="199775"/>
              </a:xfrm>
              <a:prstGeom prst="bentConnector3">
                <a:avLst/>
              </a:prstGeom>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67" name="肘形连接符 166"/>
              <p:cNvCxnSpPr>
                <a:stCxn id="191" idx="3"/>
                <a:endCxn id="175" idx="1"/>
              </p:cNvCxnSpPr>
              <p:nvPr/>
            </p:nvCxnSpPr>
            <p:spPr>
              <a:xfrm rot="16200000" flipH="1">
                <a:off x="2374918" y="4290317"/>
                <a:ext cx="450516" cy="599322"/>
              </a:xfrm>
              <a:prstGeom prst="bentConnector3">
                <a:avLst/>
              </a:prstGeom>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grpSp>
        <p:grpSp>
          <p:nvGrpSpPr>
            <p:cNvPr id="63" name="组合 62"/>
            <p:cNvGrpSpPr/>
            <p:nvPr/>
          </p:nvGrpSpPr>
          <p:grpSpPr>
            <a:xfrm>
              <a:off x="5324814" y="2706866"/>
              <a:ext cx="1542372" cy="3365548"/>
              <a:chOff x="1529329" y="2630666"/>
              <a:chExt cx="1542372" cy="3365548"/>
            </a:xfrm>
          </p:grpSpPr>
          <p:grpSp>
            <p:nvGrpSpPr>
              <p:cNvPr id="132" name="组合 131"/>
              <p:cNvGrpSpPr/>
              <p:nvPr/>
            </p:nvGrpSpPr>
            <p:grpSpPr>
              <a:xfrm>
                <a:off x="2018046" y="2630666"/>
                <a:ext cx="564937" cy="1763534"/>
                <a:chOff x="2137062" y="1874109"/>
                <a:chExt cx="564937" cy="1973994"/>
              </a:xfrm>
            </p:grpSpPr>
            <p:grpSp>
              <p:nvGrpSpPr>
                <p:cNvPr id="158" name="组合 157"/>
                <p:cNvGrpSpPr/>
                <p:nvPr/>
              </p:nvGrpSpPr>
              <p:grpSpPr>
                <a:xfrm rot="5400000">
                  <a:off x="1432534" y="2578637"/>
                  <a:ext cx="1973994" cy="564937"/>
                  <a:chOff x="1271324" y="2212194"/>
                  <a:chExt cx="2433344" cy="2535828"/>
                </a:xfrm>
              </p:grpSpPr>
              <p:sp>
                <p:nvSpPr>
                  <p:cNvPr id="160" name="椭圆 2"/>
                  <p:cNvSpPr/>
                  <p:nvPr/>
                </p:nvSpPr>
                <p:spPr>
                  <a:xfrm>
                    <a:off x="1271324" y="2212194"/>
                    <a:ext cx="2433344" cy="2535828"/>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61" name="椭圆 3"/>
                  <p:cNvSpPr/>
                  <p:nvPr/>
                </p:nvSpPr>
                <p:spPr>
                  <a:xfrm>
                    <a:off x="1311999" y="2380414"/>
                    <a:ext cx="2351993" cy="2199387"/>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159" name="文本框 152"/>
                <p:cNvSpPr txBox="1"/>
                <p:nvPr/>
              </p:nvSpPr>
              <p:spPr>
                <a:xfrm>
                  <a:off x="2174537" y="2199386"/>
                  <a:ext cx="489988" cy="1481378"/>
                </a:xfrm>
                <a:prstGeom prst="rect">
                  <a:avLst/>
                </a:prstGeom>
                <a:noFill/>
              </p:spPr>
              <p:txBody>
                <a:bodyPr wrap="square" rtlCol="0">
                  <a:spAutoFit/>
                  <a:scene3d>
                    <a:camera prst="orthographicFront"/>
                    <a:lightRig rig="threePt" dir="t"/>
                  </a:scene3d>
                  <a:sp3d contourW="12700"/>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职务名称</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133" name="组合 132"/>
              <p:cNvGrpSpPr/>
              <p:nvPr/>
            </p:nvGrpSpPr>
            <p:grpSpPr>
              <a:xfrm>
                <a:off x="1529329" y="4795160"/>
                <a:ext cx="1542372" cy="1201054"/>
                <a:chOff x="1068450" y="4795160"/>
                <a:chExt cx="1542372" cy="1201054"/>
              </a:xfrm>
            </p:grpSpPr>
            <p:grpSp>
              <p:nvGrpSpPr>
                <p:cNvPr id="138" name="组合 137"/>
                <p:cNvGrpSpPr/>
                <p:nvPr/>
              </p:nvGrpSpPr>
              <p:grpSpPr>
                <a:xfrm>
                  <a:off x="1068450" y="4795160"/>
                  <a:ext cx="343729" cy="1201054"/>
                  <a:chOff x="2137062" y="1874109"/>
                  <a:chExt cx="564937" cy="1973994"/>
                </a:xfrm>
              </p:grpSpPr>
              <p:grpSp>
                <p:nvGrpSpPr>
                  <p:cNvPr id="154" name="组合 153"/>
                  <p:cNvGrpSpPr/>
                  <p:nvPr/>
                </p:nvGrpSpPr>
                <p:grpSpPr>
                  <a:xfrm rot="5400000">
                    <a:off x="1432534" y="2578637"/>
                    <a:ext cx="1973994" cy="564937"/>
                    <a:chOff x="1271324" y="2212194"/>
                    <a:chExt cx="2433344" cy="2535828"/>
                  </a:xfrm>
                </p:grpSpPr>
                <p:sp>
                  <p:nvSpPr>
                    <p:cNvPr id="156" name="椭圆 2"/>
                    <p:cNvSpPr/>
                    <p:nvPr/>
                  </p:nvSpPr>
                  <p:spPr>
                    <a:xfrm>
                      <a:off x="1271324" y="2212194"/>
                      <a:ext cx="2433344" cy="2535828"/>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157" name="椭圆 3"/>
                    <p:cNvSpPr/>
                    <p:nvPr/>
                  </p:nvSpPr>
                  <p:spPr>
                    <a:xfrm>
                      <a:off x="1311999" y="2380414"/>
                      <a:ext cx="2351993" cy="2199387"/>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grpSp>
              <p:sp>
                <p:nvSpPr>
                  <p:cNvPr id="155" name="文本框 148"/>
                  <p:cNvSpPr txBox="1"/>
                  <p:nvPr/>
                </p:nvSpPr>
                <p:spPr>
                  <a:xfrm>
                    <a:off x="2174537" y="2099195"/>
                    <a:ext cx="489988" cy="1568124"/>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职务名称</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grpSp>
              <p:nvGrpSpPr>
                <p:cNvPr id="139" name="组合 138"/>
                <p:cNvGrpSpPr/>
                <p:nvPr/>
              </p:nvGrpSpPr>
              <p:grpSpPr>
                <a:xfrm>
                  <a:off x="1467998" y="4795160"/>
                  <a:ext cx="343729" cy="1201054"/>
                  <a:chOff x="2137062" y="1874109"/>
                  <a:chExt cx="564937" cy="1973994"/>
                </a:xfrm>
              </p:grpSpPr>
              <p:grpSp>
                <p:nvGrpSpPr>
                  <p:cNvPr id="150" name="组合 149"/>
                  <p:cNvGrpSpPr/>
                  <p:nvPr/>
                </p:nvGrpSpPr>
                <p:grpSpPr>
                  <a:xfrm rot="5400000">
                    <a:off x="1432534" y="2578637"/>
                    <a:ext cx="1973994" cy="564937"/>
                    <a:chOff x="1271324" y="2212194"/>
                    <a:chExt cx="2433344" cy="2535828"/>
                  </a:xfrm>
                </p:grpSpPr>
                <p:sp>
                  <p:nvSpPr>
                    <p:cNvPr id="152" name="椭圆 2"/>
                    <p:cNvSpPr/>
                    <p:nvPr/>
                  </p:nvSpPr>
                  <p:spPr>
                    <a:xfrm>
                      <a:off x="1271324" y="2212194"/>
                      <a:ext cx="2433344" cy="2535828"/>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153" name="椭圆 3"/>
                    <p:cNvSpPr/>
                    <p:nvPr/>
                  </p:nvSpPr>
                  <p:spPr>
                    <a:xfrm>
                      <a:off x="1311999" y="2380414"/>
                      <a:ext cx="2351993" cy="2199387"/>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grpSp>
              <p:sp>
                <p:nvSpPr>
                  <p:cNvPr id="151" name="文本框 144"/>
                  <p:cNvSpPr txBox="1"/>
                  <p:nvPr/>
                </p:nvSpPr>
                <p:spPr>
                  <a:xfrm>
                    <a:off x="2174537" y="2099195"/>
                    <a:ext cx="489988" cy="1568124"/>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职务名称</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grpSp>
              <p:nvGrpSpPr>
                <p:cNvPr id="140" name="组合 139"/>
                <p:cNvGrpSpPr/>
                <p:nvPr/>
              </p:nvGrpSpPr>
              <p:grpSpPr>
                <a:xfrm>
                  <a:off x="1867546" y="4795160"/>
                  <a:ext cx="343729" cy="1201054"/>
                  <a:chOff x="2137062" y="1874109"/>
                  <a:chExt cx="564937" cy="1973994"/>
                </a:xfrm>
              </p:grpSpPr>
              <p:grpSp>
                <p:nvGrpSpPr>
                  <p:cNvPr id="146" name="组合 145"/>
                  <p:cNvGrpSpPr/>
                  <p:nvPr/>
                </p:nvGrpSpPr>
                <p:grpSpPr>
                  <a:xfrm rot="5400000">
                    <a:off x="1432534" y="2578637"/>
                    <a:ext cx="1973994" cy="564937"/>
                    <a:chOff x="1271324" y="2212194"/>
                    <a:chExt cx="2433344" cy="2535828"/>
                  </a:xfrm>
                </p:grpSpPr>
                <p:sp>
                  <p:nvSpPr>
                    <p:cNvPr id="148" name="椭圆 2"/>
                    <p:cNvSpPr/>
                    <p:nvPr/>
                  </p:nvSpPr>
                  <p:spPr>
                    <a:xfrm>
                      <a:off x="1271324" y="2212194"/>
                      <a:ext cx="2433344" cy="2535828"/>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149" name="椭圆 3"/>
                    <p:cNvSpPr/>
                    <p:nvPr/>
                  </p:nvSpPr>
                  <p:spPr>
                    <a:xfrm>
                      <a:off x="1311999" y="2380414"/>
                      <a:ext cx="2351993" cy="2199387"/>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grpSp>
              <p:sp>
                <p:nvSpPr>
                  <p:cNvPr id="147" name="文本框 140"/>
                  <p:cNvSpPr txBox="1"/>
                  <p:nvPr/>
                </p:nvSpPr>
                <p:spPr>
                  <a:xfrm>
                    <a:off x="2174537" y="2099195"/>
                    <a:ext cx="489988" cy="1568124"/>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职务名称</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grpSp>
              <p:nvGrpSpPr>
                <p:cNvPr id="141" name="组合 140"/>
                <p:cNvGrpSpPr/>
                <p:nvPr/>
              </p:nvGrpSpPr>
              <p:grpSpPr>
                <a:xfrm>
                  <a:off x="2267093" y="4795160"/>
                  <a:ext cx="343729" cy="1201054"/>
                  <a:chOff x="2137062" y="1874109"/>
                  <a:chExt cx="564937" cy="1973994"/>
                </a:xfrm>
              </p:grpSpPr>
              <p:grpSp>
                <p:nvGrpSpPr>
                  <p:cNvPr id="142" name="组合 141"/>
                  <p:cNvGrpSpPr/>
                  <p:nvPr/>
                </p:nvGrpSpPr>
                <p:grpSpPr>
                  <a:xfrm rot="5400000">
                    <a:off x="1432534" y="2578637"/>
                    <a:ext cx="1973994" cy="564937"/>
                    <a:chOff x="1271324" y="2212194"/>
                    <a:chExt cx="2433344" cy="2535828"/>
                  </a:xfrm>
                </p:grpSpPr>
                <p:sp>
                  <p:nvSpPr>
                    <p:cNvPr id="144" name="椭圆 2"/>
                    <p:cNvSpPr/>
                    <p:nvPr/>
                  </p:nvSpPr>
                  <p:spPr>
                    <a:xfrm>
                      <a:off x="1271324" y="2212194"/>
                      <a:ext cx="2433344" cy="2535828"/>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145" name="椭圆 3"/>
                    <p:cNvSpPr/>
                    <p:nvPr/>
                  </p:nvSpPr>
                  <p:spPr>
                    <a:xfrm>
                      <a:off x="1311999" y="2380414"/>
                      <a:ext cx="2351993" cy="2199387"/>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grpSp>
              <p:sp>
                <p:nvSpPr>
                  <p:cNvPr id="143" name="文本框 136"/>
                  <p:cNvSpPr txBox="1"/>
                  <p:nvPr/>
                </p:nvSpPr>
                <p:spPr>
                  <a:xfrm>
                    <a:off x="2174537" y="2099195"/>
                    <a:ext cx="489988" cy="1568124"/>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职务名称</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grpSp>
          <p:cxnSp>
            <p:nvCxnSpPr>
              <p:cNvPr id="134" name="肘形连接符 133"/>
              <p:cNvCxnSpPr>
                <a:stCxn id="161" idx="3"/>
                <a:endCxn id="157" idx="1"/>
              </p:cNvCxnSpPr>
              <p:nvPr/>
            </p:nvCxnSpPr>
            <p:spPr>
              <a:xfrm rot="5400000">
                <a:off x="1775597" y="4290318"/>
                <a:ext cx="450516" cy="599321"/>
              </a:xfrm>
              <a:prstGeom prst="bentConnector3">
                <a:avLst/>
              </a:prstGeom>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35" name="肘形连接符 134"/>
              <p:cNvCxnSpPr>
                <a:stCxn id="161" idx="3"/>
                <a:endCxn id="153" idx="1"/>
              </p:cNvCxnSpPr>
              <p:nvPr/>
            </p:nvCxnSpPr>
            <p:spPr>
              <a:xfrm rot="5400000">
                <a:off x="1975371" y="4490092"/>
                <a:ext cx="450516" cy="199773"/>
              </a:xfrm>
              <a:prstGeom prst="bentConnector3">
                <a:avLst/>
              </a:prstGeom>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36" name="肘形连接符 135"/>
              <p:cNvCxnSpPr>
                <a:stCxn id="161" idx="3"/>
                <a:endCxn id="149" idx="1"/>
              </p:cNvCxnSpPr>
              <p:nvPr/>
            </p:nvCxnSpPr>
            <p:spPr>
              <a:xfrm rot="16200000" flipH="1">
                <a:off x="2175144" y="4490090"/>
                <a:ext cx="450516" cy="199775"/>
              </a:xfrm>
              <a:prstGeom prst="bentConnector3">
                <a:avLst/>
              </a:prstGeom>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37" name="肘形连接符 136"/>
              <p:cNvCxnSpPr>
                <a:stCxn id="161" idx="3"/>
                <a:endCxn id="145" idx="1"/>
              </p:cNvCxnSpPr>
              <p:nvPr/>
            </p:nvCxnSpPr>
            <p:spPr>
              <a:xfrm rot="16200000" flipH="1">
                <a:off x="2374918" y="4290317"/>
                <a:ext cx="450516" cy="599322"/>
              </a:xfrm>
              <a:prstGeom prst="bentConnector3">
                <a:avLst/>
              </a:prstGeom>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grpSp>
        <p:grpSp>
          <p:nvGrpSpPr>
            <p:cNvPr id="64" name="组合 63"/>
            <p:cNvGrpSpPr/>
            <p:nvPr/>
          </p:nvGrpSpPr>
          <p:grpSpPr>
            <a:xfrm>
              <a:off x="7157026" y="2706866"/>
              <a:ext cx="1542372" cy="3365548"/>
              <a:chOff x="1529329" y="2630666"/>
              <a:chExt cx="1542372" cy="3365548"/>
            </a:xfrm>
          </p:grpSpPr>
          <p:grpSp>
            <p:nvGrpSpPr>
              <p:cNvPr id="102" name="组合 101"/>
              <p:cNvGrpSpPr/>
              <p:nvPr/>
            </p:nvGrpSpPr>
            <p:grpSpPr>
              <a:xfrm>
                <a:off x="2018046" y="2630666"/>
                <a:ext cx="564937" cy="1763534"/>
                <a:chOff x="2137062" y="1874109"/>
                <a:chExt cx="564937" cy="1973994"/>
              </a:xfrm>
            </p:grpSpPr>
            <p:grpSp>
              <p:nvGrpSpPr>
                <p:cNvPr id="128" name="组合 127"/>
                <p:cNvGrpSpPr/>
                <p:nvPr/>
              </p:nvGrpSpPr>
              <p:grpSpPr>
                <a:xfrm rot="5400000">
                  <a:off x="1432534" y="2578637"/>
                  <a:ext cx="1973994" cy="564937"/>
                  <a:chOff x="1271324" y="2212194"/>
                  <a:chExt cx="2433344" cy="2535828"/>
                </a:xfrm>
              </p:grpSpPr>
              <p:sp>
                <p:nvSpPr>
                  <p:cNvPr id="130" name="椭圆 2"/>
                  <p:cNvSpPr/>
                  <p:nvPr/>
                </p:nvSpPr>
                <p:spPr>
                  <a:xfrm>
                    <a:off x="1271324" y="2212194"/>
                    <a:ext cx="2433344" cy="2535828"/>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31" name="椭圆 3"/>
                  <p:cNvSpPr/>
                  <p:nvPr/>
                </p:nvSpPr>
                <p:spPr>
                  <a:xfrm>
                    <a:off x="1311999" y="2380414"/>
                    <a:ext cx="2351993" cy="2199387"/>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129" name="文本框 183"/>
                <p:cNvSpPr txBox="1"/>
                <p:nvPr/>
              </p:nvSpPr>
              <p:spPr>
                <a:xfrm>
                  <a:off x="2174537" y="2199386"/>
                  <a:ext cx="489988" cy="1481378"/>
                </a:xfrm>
                <a:prstGeom prst="rect">
                  <a:avLst/>
                </a:prstGeom>
                <a:noFill/>
              </p:spPr>
              <p:txBody>
                <a:bodyPr wrap="square" rtlCol="0">
                  <a:spAutoFit/>
                  <a:scene3d>
                    <a:camera prst="orthographicFront"/>
                    <a:lightRig rig="threePt" dir="t"/>
                  </a:scene3d>
                  <a:sp3d contourW="12700"/>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职务名称</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103" name="组合 102"/>
              <p:cNvGrpSpPr/>
              <p:nvPr/>
            </p:nvGrpSpPr>
            <p:grpSpPr>
              <a:xfrm>
                <a:off x="1529329" y="4795160"/>
                <a:ext cx="1542372" cy="1201054"/>
                <a:chOff x="1068450" y="4795160"/>
                <a:chExt cx="1542372" cy="1201054"/>
              </a:xfrm>
            </p:grpSpPr>
            <p:grpSp>
              <p:nvGrpSpPr>
                <p:cNvPr id="108" name="组合 107"/>
                <p:cNvGrpSpPr/>
                <p:nvPr/>
              </p:nvGrpSpPr>
              <p:grpSpPr>
                <a:xfrm>
                  <a:off x="1068450" y="4795160"/>
                  <a:ext cx="343729" cy="1201054"/>
                  <a:chOff x="2137062" y="1874109"/>
                  <a:chExt cx="564937" cy="1973994"/>
                </a:xfrm>
              </p:grpSpPr>
              <p:grpSp>
                <p:nvGrpSpPr>
                  <p:cNvPr id="124" name="组合 123"/>
                  <p:cNvGrpSpPr/>
                  <p:nvPr/>
                </p:nvGrpSpPr>
                <p:grpSpPr>
                  <a:xfrm rot="5400000">
                    <a:off x="1432534" y="2578637"/>
                    <a:ext cx="1973994" cy="564937"/>
                    <a:chOff x="1271324" y="2212194"/>
                    <a:chExt cx="2433344" cy="2535828"/>
                  </a:xfrm>
                </p:grpSpPr>
                <p:sp>
                  <p:nvSpPr>
                    <p:cNvPr id="126" name="椭圆 2"/>
                    <p:cNvSpPr/>
                    <p:nvPr/>
                  </p:nvSpPr>
                  <p:spPr>
                    <a:xfrm>
                      <a:off x="1271324" y="2212194"/>
                      <a:ext cx="2433344" cy="2535828"/>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127" name="椭圆 3"/>
                    <p:cNvSpPr/>
                    <p:nvPr/>
                  </p:nvSpPr>
                  <p:spPr>
                    <a:xfrm>
                      <a:off x="1311999" y="2380414"/>
                      <a:ext cx="2351993" cy="2199387"/>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grpSp>
              <p:sp>
                <p:nvSpPr>
                  <p:cNvPr id="125" name="文本框 179"/>
                  <p:cNvSpPr txBox="1"/>
                  <p:nvPr/>
                </p:nvSpPr>
                <p:spPr>
                  <a:xfrm>
                    <a:off x="2174537" y="2099195"/>
                    <a:ext cx="489988" cy="1568124"/>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职务名称</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grpSp>
              <p:nvGrpSpPr>
                <p:cNvPr id="109" name="组合 108"/>
                <p:cNvGrpSpPr/>
                <p:nvPr/>
              </p:nvGrpSpPr>
              <p:grpSpPr>
                <a:xfrm>
                  <a:off x="1467998" y="4795160"/>
                  <a:ext cx="343729" cy="1201054"/>
                  <a:chOff x="2137062" y="1874109"/>
                  <a:chExt cx="564937" cy="1973994"/>
                </a:xfrm>
              </p:grpSpPr>
              <p:grpSp>
                <p:nvGrpSpPr>
                  <p:cNvPr id="120" name="组合 119"/>
                  <p:cNvGrpSpPr/>
                  <p:nvPr/>
                </p:nvGrpSpPr>
                <p:grpSpPr>
                  <a:xfrm rot="5400000">
                    <a:off x="1432534" y="2578637"/>
                    <a:ext cx="1973994" cy="564937"/>
                    <a:chOff x="1271324" y="2212194"/>
                    <a:chExt cx="2433344" cy="2535828"/>
                  </a:xfrm>
                </p:grpSpPr>
                <p:sp>
                  <p:nvSpPr>
                    <p:cNvPr id="122" name="椭圆 2"/>
                    <p:cNvSpPr/>
                    <p:nvPr/>
                  </p:nvSpPr>
                  <p:spPr>
                    <a:xfrm>
                      <a:off x="1271324" y="2212194"/>
                      <a:ext cx="2433344" cy="2535828"/>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123" name="椭圆 3"/>
                    <p:cNvSpPr/>
                    <p:nvPr/>
                  </p:nvSpPr>
                  <p:spPr>
                    <a:xfrm>
                      <a:off x="1311999" y="2380414"/>
                      <a:ext cx="2351993" cy="2199387"/>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grpSp>
              <p:sp>
                <p:nvSpPr>
                  <p:cNvPr id="121" name="文本框 175"/>
                  <p:cNvSpPr txBox="1"/>
                  <p:nvPr/>
                </p:nvSpPr>
                <p:spPr>
                  <a:xfrm>
                    <a:off x="2174537" y="2099195"/>
                    <a:ext cx="489988" cy="1568124"/>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职务名称</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grpSp>
              <p:nvGrpSpPr>
                <p:cNvPr id="110" name="组合 109"/>
                <p:cNvGrpSpPr/>
                <p:nvPr/>
              </p:nvGrpSpPr>
              <p:grpSpPr>
                <a:xfrm>
                  <a:off x="1867546" y="4795160"/>
                  <a:ext cx="343729" cy="1201054"/>
                  <a:chOff x="2137062" y="1874109"/>
                  <a:chExt cx="564937" cy="1973994"/>
                </a:xfrm>
              </p:grpSpPr>
              <p:grpSp>
                <p:nvGrpSpPr>
                  <p:cNvPr id="116" name="组合 115"/>
                  <p:cNvGrpSpPr/>
                  <p:nvPr/>
                </p:nvGrpSpPr>
                <p:grpSpPr>
                  <a:xfrm rot="5400000">
                    <a:off x="1432534" y="2578637"/>
                    <a:ext cx="1973994" cy="564937"/>
                    <a:chOff x="1271324" y="2212194"/>
                    <a:chExt cx="2433344" cy="2535828"/>
                  </a:xfrm>
                </p:grpSpPr>
                <p:sp>
                  <p:nvSpPr>
                    <p:cNvPr id="118" name="椭圆 2"/>
                    <p:cNvSpPr/>
                    <p:nvPr/>
                  </p:nvSpPr>
                  <p:spPr>
                    <a:xfrm>
                      <a:off x="1271324" y="2212194"/>
                      <a:ext cx="2433344" cy="2535828"/>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119" name="椭圆 3"/>
                    <p:cNvSpPr/>
                    <p:nvPr/>
                  </p:nvSpPr>
                  <p:spPr>
                    <a:xfrm>
                      <a:off x="1311999" y="2380414"/>
                      <a:ext cx="2351993" cy="2199387"/>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grpSp>
              <p:sp>
                <p:nvSpPr>
                  <p:cNvPr id="117" name="文本框 171"/>
                  <p:cNvSpPr txBox="1"/>
                  <p:nvPr/>
                </p:nvSpPr>
                <p:spPr>
                  <a:xfrm>
                    <a:off x="2174537" y="2099195"/>
                    <a:ext cx="489988" cy="1568124"/>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职务名称</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grpSp>
              <p:nvGrpSpPr>
                <p:cNvPr id="111" name="组合 110"/>
                <p:cNvGrpSpPr/>
                <p:nvPr/>
              </p:nvGrpSpPr>
              <p:grpSpPr>
                <a:xfrm>
                  <a:off x="2267093" y="4795160"/>
                  <a:ext cx="343729" cy="1201054"/>
                  <a:chOff x="2137062" y="1874109"/>
                  <a:chExt cx="564937" cy="1973994"/>
                </a:xfrm>
              </p:grpSpPr>
              <p:grpSp>
                <p:nvGrpSpPr>
                  <p:cNvPr id="112" name="组合 111"/>
                  <p:cNvGrpSpPr/>
                  <p:nvPr/>
                </p:nvGrpSpPr>
                <p:grpSpPr>
                  <a:xfrm rot="5400000">
                    <a:off x="1432534" y="2578637"/>
                    <a:ext cx="1973994" cy="564937"/>
                    <a:chOff x="1271324" y="2212194"/>
                    <a:chExt cx="2433344" cy="2535828"/>
                  </a:xfrm>
                </p:grpSpPr>
                <p:sp>
                  <p:nvSpPr>
                    <p:cNvPr id="114" name="椭圆 2"/>
                    <p:cNvSpPr/>
                    <p:nvPr/>
                  </p:nvSpPr>
                  <p:spPr>
                    <a:xfrm>
                      <a:off x="1271324" y="2212194"/>
                      <a:ext cx="2433344" cy="2535828"/>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115" name="椭圆 3"/>
                    <p:cNvSpPr/>
                    <p:nvPr/>
                  </p:nvSpPr>
                  <p:spPr>
                    <a:xfrm>
                      <a:off x="1311999" y="2380414"/>
                      <a:ext cx="2351993" cy="2199387"/>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grpSp>
              <p:sp>
                <p:nvSpPr>
                  <p:cNvPr id="113" name="文本框 167"/>
                  <p:cNvSpPr txBox="1"/>
                  <p:nvPr/>
                </p:nvSpPr>
                <p:spPr>
                  <a:xfrm>
                    <a:off x="2174537" y="2099195"/>
                    <a:ext cx="489988" cy="1568124"/>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职务名称</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grpSp>
          <p:cxnSp>
            <p:nvCxnSpPr>
              <p:cNvPr id="104" name="肘形连接符 103"/>
              <p:cNvCxnSpPr>
                <a:stCxn id="131" idx="3"/>
                <a:endCxn id="127" idx="1"/>
              </p:cNvCxnSpPr>
              <p:nvPr/>
            </p:nvCxnSpPr>
            <p:spPr>
              <a:xfrm rot="5400000">
                <a:off x="1775597" y="4290318"/>
                <a:ext cx="450516" cy="599321"/>
              </a:xfrm>
              <a:prstGeom prst="bentConnector3">
                <a:avLst/>
              </a:prstGeom>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5" name="肘形连接符 104"/>
              <p:cNvCxnSpPr>
                <a:stCxn id="131" idx="3"/>
                <a:endCxn id="123" idx="1"/>
              </p:cNvCxnSpPr>
              <p:nvPr/>
            </p:nvCxnSpPr>
            <p:spPr>
              <a:xfrm rot="5400000">
                <a:off x="1975371" y="4490092"/>
                <a:ext cx="450516" cy="199773"/>
              </a:xfrm>
              <a:prstGeom prst="bentConnector3">
                <a:avLst/>
              </a:prstGeom>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6" name="肘形连接符 105"/>
              <p:cNvCxnSpPr>
                <a:stCxn id="131" idx="3"/>
                <a:endCxn id="119" idx="1"/>
              </p:cNvCxnSpPr>
              <p:nvPr/>
            </p:nvCxnSpPr>
            <p:spPr>
              <a:xfrm rot="16200000" flipH="1">
                <a:off x="2175144" y="4490090"/>
                <a:ext cx="450516" cy="199775"/>
              </a:xfrm>
              <a:prstGeom prst="bentConnector3">
                <a:avLst/>
              </a:prstGeom>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7" name="肘形连接符 106"/>
              <p:cNvCxnSpPr>
                <a:stCxn id="131" idx="3"/>
                <a:endCxn id="115" idx="1"/>
              </p:cNvCxnSpPr>
              <p:nvPr/>
            </p:nvCxnSpPr>
            <p:spPr>
              <a:xfrm rot="16200000" flipH="1">
                <a:off x="2374918" y="4290317"/>
                <a:ext cx="450516" cy="599322"/>
              </a:xfrm>
              <a:prstGeom prst="bentConnector3">
                <a:avLst/>
              </a:prstGeom>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grpSp>
        <p:grpSp>
          <p:nvGrpSpPr>
            <p:cNvPr id="65" name="组合 64"/>
            <p:cNvGrpSpPr/>
            <p:nvPr/>
          </p:nvGrpSpPr>
          <p:grpSpPr>
            <a:xfrm>
              <a:off x="8989238" y="2706866"/>
              <a:ext cx="1542372" cy="3365548"/>
              <a:chOff x="1529329" y="2630666"/>
              <a:chExt cx="1542372" cy="3365548"/>
            </a:xfrm>
          </p:grpSpPr>
          <p:grpSp>
            <p:nvGrpSpPr>
              <p:cNvPr id="72" name="组合 71"/>
              <p:cNvGrpSpPr/>
              <p:nvPr/>
            </p:nvGrpSpPr>
            <p:grpSpPr>
              <a:xfrm>
                <a:off x="2018046" y="2630666"/>
                <a:ext cx="564937" cy="1763534"/>
                <a:chOff x="2137062" y="1874109"/>
                <a:chExt cx="564937" cy="1973994"/>
              </a:xfrm>
            </p:grpSpPr>
            <p:grpSp>
              <p:nvGrpSpPr>
                <p:cNvPr id="98" name="组合 97"/>
                <p:cNvGrpSpPr/>
                <p:nvPr/>
              </p:nvGrpSpPr>
              <p:grpSpPr>
                <a:xfrm rot="5400000">
                  <a:off x="1432534" y="2578637"/>
                  <a:ext cx="1973994" cy="564937"/>
                  <a:chOff x="1271324" y="2212194"/>
                  <a:chExt cx="2433344" cy="2535828"/>
                </a:xfrm>
              </p:grpSpPr>
              <p:sp>
                <p:nvSpPr>
                  <p:cNvPr id="100" name="椭圆 2"/>
                  <p:cNvSpPr/>
                  <p:nvPr/>
                </p:nvSpPr>
                <p:spPr>
                  <a:xfrm>
                    <a:off x="1271324" y="2212194"/>
                    <a:ext cx="2433344" cy="2535828"/>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01" name="椭圆 3"/>
                  <p:cNvSpPr/>
                  <p:nvPr/>
                </p:nvSpPr>
                <p:spPr>
                  <a:xfrm>
                    <a:off x="1311999" y="2380414"/>
                    <a:ext cx="2351993" cy="2199387"/>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99" name="文本框 214"/>
                <p:cNvSpPr txBox="1"/>
                <p:nvPr/>
              </p:nvSpPr>
              <p:spPr>
                <a:xfrm>
                  <a:off x="2174537" y="2199386"/>
                  <a:ext cx="489988" cy="1481378"/>
                </a:xfrm>
                <a:prstGeom prst="rect">
                  <a:avLst/>
                </a:prstGeom>
                <a:noFill/>
              </p:spPr>
              <p:txBody>
                <a:bodyPr wrap="square" rtlCol="0">
                  <a:spAutoFit/>
                  <a:scene3d>
                    <a:camera prst="orthographicFront"/>
                    <a:lightRig rig="threePt" dir="t"/>
                  </a:scene3d>
                  <a:sp3d contourW="12700"/>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职务名称</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73" name="组合 72"/>
              <p:cNvGrpSpPr/>
              <p:nvPr/>
            </p:nvGrpSpPr>
            <p:grpSpPr>
              <a:xfrm>
                <a:off x="1529329" y="4795160"/>
                <a:ext cx="1542372" cy="1201054"/>
                <a:chOff x="1068450" y="4795160"/>
                <a:chExt cx="1542372" cy="1201054"/>
              </a:xfrm>
            </p:grpSpPr>
            <p:grpSp>
              <p:nvGrpSpPr>
                <p:cNvPr id="78" name="组合 77"/>
                <p:cNvGrpSpPr/>
                <p:nvPr/>
              </p:nvGrpSpPr>
              <p:grpSpPr>
                <a:xfrm>
                  <a:off x="1068450" y="4795160"/>
                  <a:ext cx="343729" cy="1201054"/>
                  <a:chOff x="2137062" y="1874109"/>
                  <a:chExt cx="564937" cy="1973994"/>
                </a:xfrm>
              </p:grpSpPr>
              <p:grpSp>
                <p:nvGrpSpPr>
                  <p:cNvPr id="94" name="组合 93"/>
                  <p:cNvGrpSpPr/>
                  <p:nvPr/>
                </p:nvGrpSpPr>
                <p:grpSpPr>
                  <a:xfrm rot="5400000">
                    <a:off x="1432534" y="2578637"/>
                    <a:ext cx="1973994" cy="564937"/>
                    <a:chOff x="1271324" y="2212194"/>
                    <a:chExt cx="2433344" cy="2535828"/>
                  </a:xfrm>
                </p:grpSpPr>
                <p:sp>
                  <p:nvSpPr>
                    <p:cNvPr id="96" name="椭圆 2"/>
                    <p:cNvSpPr/>
                    <p:nvPr/>
                  </p:nvSpPr>
                  <p:spPr>
                    <a:xfrm>
                      <a:off x="1271324" y="2212194"/>
                      <a:ext cx="2433344" cy="2535828"/>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97" name="椭圆 3"/>
                    <p:cNvSpPr/>
                    <p:nvPr/>
                  </p:nvSpPr>
                  <p:spPr>
                    <a:xfrm>
                      <a:off x="1311999" y="2380414"/>
                      <a:ext cx="2351993" cy="2199387"/>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grpSp>
              <p:sp>
                <p:nvSpPr>
                  <p:cNvPr id="95" name="文本框 210"/>
                  <p:cNvSpPr txBox="1"/>
                  <p:nvPr/>
                </p:nvSpPr>
                <p:spPr>
                  <a:xfrm>
                    <a:off x="2174537" y="2099195"/>
                    <a:ext cx="489988" cy="1568124"/>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职务名称</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grpSp>
              <p:nvGrpSpPr>
                <p:cNvPr id="79" name="组合 78"/>
                <p:cNvGrpSpPr/>
                <p:nvPr/>
              </p:nvGrpSpPr>
              <p:grpSpPr>
                <a:xfrm>
                  <a:off x="1467998" y="4795160"/>
                  <a:ext cx="343729" cy="1201054"/>
                  <a:chOff x="2137062" y="1874109"/>
                  <a:chExt cx="564937" cy="1973994"/>
                </a:xfrm>
              </p:grpSpPr>
              <p:grpSp>
                <p:nvGrpSpPr>
                  <p:cNvPr id="90" name="组合 89"/>
                  <p:cNvGrpSpPr/>
                  <p:nvPr/>
                </p:nvGrpSpPr>
                <p:grpSpPr>
                  <a:xfrm rot="5400000">
                    <a:off x="1432534" y="2578637"/>
                    <a:ext cx="1973994" cy="564937"/>
                    <a:chOff x="1271324" y="2212194"/>
                    <a:chExt cx="2433344" cy="2535828"/>
                  </a:xfrm>
                </p:grpSpPr>
                <p:sp>
                  <p:nvSpPr>
                    <p:cNvPr id="92" name="椭圆 2"/>
                    <p:cNvSpPr/>
                    <p:nvPr/>
                  </p:nvSpPr>
                  <p:spPr>
                    <a:xfrm>
                      <a:off x="1271324" y="2212194"/>
                      <a:ext cx="2433344" cy="2535828"/>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93" name="椭圆 3"/>
                    <p:cNvSpPr/>
                    <p:nvPr/>
                  </p:nvSpPr>
                  <p:spPr>
                    <a:xfrm>
                      <a:off x="1311999" y="2380414"/>
                      <a:ext cx="2351993" cy="2199387"/>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grpSp>
              <p:sp>
                <p:nvSpPr>
                  <p:cNvPr id="91" name="文本框 206"/>
                  <p:cNvSpPr txBox="1"/>
                  <p:nvPr/>
                </p:nvSpPr>
                <p:spPr>
                  <a:xfrm>
                    <a:off x="2174537" y="2099195"/>
                    <a:ext cx="489988" cy="1568124"/>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职务名称</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grpSp>
              <p:nvGrpSpPr>
                <p:cNvPr id="80" name="组合 79"/>
                <p:cNvGrpSpPr/>
                <p:nvPr/>
              </p:nvGrpSpPr>
              <p:grpSpPr>
                <a:xfrm>
                  <a:off x="1867546" y="4795160"/>
                  <a:ext cx="343729" cy="1201054"/>
                  <a:chOff x="2137062" y="1874109"/>
                  <a:chExt cx="564937" cy="1973994"/>
                </a:xfrm>
              </p:grpSpPr>
              <p:grpSp>
                <p:nvGrpSpPr>
                  <p:cNvPr id="86" name="组合 85"/>
                  <p:cNvGrpSpPr/>
                  <p:nvPr/>
                </p:nvGrpSpPr>
                <p:grpSpPr>
                  <a:xfrm rot="5400000">
                    <a:off x="1432534" y="2578637"/>
                    <a:ext cx="1973994" cy="564937"/>
                    <a:chOff x="1271324" y="2212194"/>
                    <a:chExt cx="2433344" cy="2535828"/>
                  </a:xfrm>
                </p:grpSpPr>
                <p:sp>
                  <p:nvSpPr>
                    <p:cNvPr id="88" name="椭圆 2"/>
                    <p:cNvSpPr/>
                    <p:nvPr/>
                  </p:nvSpPr>
                  <p:spPr>
                    <a:xfrm>
                      <a:off x="1271324" y="2212194"/>
                      <a:ext cx="2433344" cy="2535828"/>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89" name="椭圆 3"/>
                    <p:cNvSpPr/>
                    <p:nvPr/>
                  </p:nvSpPr>
                  <p:spPr>
                    <a:xfrm>
                      <a:off x="1311999" y="2380414"/>
                      <a:ext cx="2351993" cy="2199387"/>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grpSp>
              <p:sp>
                <p:nvSpPr>
                  <p:cNvPr id="87" name="文本框 202"/>
                  <p:cNvSpPr txBox="1"/>
                  <p:nvPr/>
                </p:nvSpPr>
                <p:spPr>
                  <a:xfrm>
                    <a:off x="2174537" y="2099195"/>
                    <a:ext cx="489988" cy="1568124"/>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职务名称</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grpSp>
              <p:nvGrpSpPr>
                <p:cNvPr id="81" name="组合 80"/>
                <p:cNvGrpSpPr/>
                <p:nvPr/>
              </p:nvGrpSpPr>
              <p:grpSpPr>
                <a:xfrm>
                  <a:off x="2267093" y="4795160"/>
                  <a:ext cx="343729" cy="1201054"/>
                  <a:chOff x="2137062" y="1874109"/>
                  <a:chExt cx="564937" cy="1973994"/>
                </a:xfrm>
              </p:grpSpPr>
              <p:grpSp>
                <p:nvGrpSpPr>
                  <p:cNvPr id="82" name="组合 81"/>
                  <p:cNvGrpSpPr/>
                  <p:nvPr/>
                </p:nvGrpSpPr>
                <p:grpSpPr>
                  <a:xfrm rot="5400000">
                    <a:off x="1432534" y="2578637"/>
                    <a:ext cx="1973994" cy="564937"/>
                    <a:chOff x="1271324" y="2212194"/>
                    <a:chExt cx="2433344" cy="2535828"/>
                  </a:xfrm>
                </p:grpSpPr>
                <p:sp>
                  <p:nvSpPr>
                    <p:cNvPr id="84" name="椭圆 2"/>
                    <p:cNvSpPr/>
                    <p:nvPr/>
                  </p:nvSpPr>
                  <p:spPr>
                    <a:xfrm>
                      <a:off x="1271324" y="2212194"/>
                      <a:ext cx="2433344" cy="2535828"/>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85" name="椭圆 3"/>
                    <p:cNvSpPr/>
                    <p:nvPr/>
                  </p:nvSpPr>
                  <p:spPr>
                    <a:xfrm>
                      <a:off x="1311999" y="2380414"/>
                      <a:ext cx="2351993" cy="2199387"/>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grpSp>
              <p:sp>
                <p:nvSpPr>
                  <p:cNvPr id="83" name="文本框 198"/>
                  <p:cNvSpPr txBox="1"/>
                  <p:nvPr/>
                </p:nvSpPr>
                <p:spPr>
                  <a:xfrm>
                    <a:off x="2174537" y="2099195"/>
                    <a:ext cx="489988" cy="1568124"/>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职务名称</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grpSp>
          <p:cxnSp>
            <p:nvCxnSpPr>
              <p:cNvPr id="74" name="肘形连接符 73"/>
              <p:cNvCxnSpPr>
                <a:stCxn id="101" idx="3"/>
                <a:endCxn id="97" idx="1"/>
              </p:cNvCxnSpPr>
              <p:nvPr/>
            </p:nvCxnSpPr>
            <p:spPr>
              <a:xfrm rot="5400000">
                <a:off x="1775597" y="4290318"/>
                <a:ext cx="450516" cy="599321"/>
              </a:xfrm>
              <a:prstGeom prst="bentConnector3">
                <a:avLst/>
              </a:prstGeom>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5" name="肘形连接符 74"/>
              <p:cNvCxnSpPr>
                <a:stCxn id="101" idx="3"/>
                <a:endCxn id="93" idx="1"/>
              </p:cNvCxnSpPr>
              <p:nvPr/>
            </p:nvCxnSpPr>
            <p:spPr>
              <a:xfrm rot="5400000">
                <a:off x="1975371" y="4490092"/>
                <a:ext cx="450516" cy="199773"/>
              </a:xfrm>
              <a:prstGeom prst="bentConnector3">
                <a:avLst/>
              </a:prstGeom>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6" name="肘形连接符 75"/>
              <p:cNvCxnSpPr>
                <a:stCxn id="101" idx="3"/>
                <a:endCxn id="89" idx="1"/>
              </p:cNvCxnSpPr>
              <p:nvPr/>
            </p:nvCxnSpPr>
            <p:spPr>
              <a:xfrm rot="16200000" flipH="1">
                <a:off x="2175144" y="4490090"/>
                <a:ext cx="450516" cy="199775"/>
              </a:xfrm>
              <a:prstGeom prst="bentConnector3">
                <a:avLst/>
              </a:prstGeom>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7" name="肘形连接符 76"/>
              <p:cNvCxnSpPr>
                <a:stCxn id="101" idx="3"/>
                <a:endCxn id="85" idx="1"/>
              </p:cNvCxnSpPr>
              <p:nvPr/>
            </p:nvCxnSpPr>
            <p:spPr>
              <a:xfrm rot="16200000" flipH="1">
                <a:off x="2374918" y="4290317"/>
                <a:ext cx="450516" cy="599322"/>
              </a:xfrm>
              <a:prstGeom prst="bentConnector3">
                <a:avLst/>
              </a:prstGeom>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grpSp>
        <p:grpSp>
          <p:nvGrpSpPr>
            <p:cNvPr id="66" name="组合 65"/>
            <p:cNvGrpSpPr/>
            <p:nvPr/>
          </p:nvGrpSpPr>
          <p:grpSpPr>
            <a:xfrm>
              <a:off x="2431576" y="2120164"/>
              <a:ext cx="7328848" cy="635229"/>
              <a:chOff x="2431576" y="2043964"/>
              <a:chExt cx="7328848" cy="635229"/>
            </a:xfrm>
          </p:grpSpPr>
          <p:cxnSp>
            <p:nvCxnSpPr>
              <p:cNvPr id="67" name="肘形连接符 66"/>
              <p:cNvCxnSpPr>
                <a:stCxn id="225" idx="2"/>
                <a:endCxn id="220" idx="1"/>
              </p:cNvCxnSpPr>
              <p:nvPr/>
            </p:nvCxnSpPr>
            <p:spPr>
              <a:xfrm rot="5400000">
                <a:off x="3980780" y="534496"/>
                <a:ext cx="566016" cy="3664424"/>
              </a:xfrm>
              <a:prstGeom prst="bentConnector3">
                <a:avLst/>
              </a:prstGeom>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68" name="肘形连接符 67"/>
              <p:cNvCxnSpPr>
                <a:stCxn id="225" idx="2"/>
                <a:endCxn id="190" idx="1"/>
              </p:cNvCxnSpPr>
              <p:nvPr/>
            </p:nvCxnSpPr>
            <p:spPr>
              <a:xfrm rot="5400000">
                <a:off x="4896886" y="1450602"/>
                <a:ext cx="566016" cy="1832212"/>
              </a:xfrm>
              <a:prstGeom prst="bentConnector3">
                <a:avLst/>
              </a:prstGeom>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69" name="肘形连接符 68"/>
              <p:cNvCxnSpPr>
                <a:stCxn id="225" idx="2"/>
                <a:endCxn id="160" idx="1"/>
              </p:cNvCxnSpPr>
              <p:nvPr/>
            </p:nvCxnSpPr>
            <p:spPr>
              <a:xfrm rot="5400000">
                <a:off x="5812992" y="2366708"/>
                <a:ext cx="566016" cy="12700"/>
              </a:xfrm>
              <a:prstGeom prst="bentConnector3">
                <a:avLst/>
              </a:prstGeom>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0" name="肘形连接符 69"/>
              <p:cNvCxnSpPr>
                <a:stCxn id="225" idx="2"/>
                <a:endCxn id="130" idx="1"/>
              </p:cNvCxnSpPr>
              <p:nvPr/>
            </p:nvCxnSpPr>
            <p:spPr>
              <a:xfrm rot="16200000" flipH="1">
                <a:off x="6729098" y="1450602"/>
                <a:ext cx="566016" cy="1832212"/>
              </a:xfrm>
              <a:prstGeom prst="bentConnector3">
                <a:avLst/>
              </a:prstGeom>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1" name="肘形连接符 70"/>
              <p:cNvCxnSpPr>
                <a:stCxn id="223" idx="2"/>
                <a:endCxn id="101" idx="1"/>
              </p:cNvCxnSpPr>
              <p:nvPr/>
            </p:nvCxnSpPr>
            <p:spPr>
              <a:xfrm rot="16200000" flipH="1">
                <a:off x="7610597" y="529366"/>
                <a:ext cx="635229" cy="3664425"/>
              </a:xfrm>
              <a:prstGeom prst="bentConnector3">
                <a:avLst/>
              </a:prstGeom>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up)">
                                      <p:cBhvr>
                                        <p:cTn id="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92931" y="0"/>
            <a:ext cx="576064" cy="836712"/>
            <a:chOff x="841003" y="360040"/>
            <a:chExt cx="504056" cy="836712"/>
          </a:xfrm>
          <a:solidFill>
            <a:schemeClr val="accent6">
              <a:lumMod val="75000"/>
            </a:schemeClr>
          </a:solidFill>
        </p:grpSpPr>
        <p:sp>
          <p:nvSpPr>
            <p:cNvPr id="4" name="矩形 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9"/>
          <p:cNvSpPr txBox="1"/>
          <p:nvPr/>
        </p:nvSpPr>
        <p:spPr>
          <a:xfrm>
            <a:off x="841003" y="202431"/>
            <a:ext cx="1368152" cy="438582"/>
          </a:xfrm>
          <a:prstGeom prst="rect">
            <a:avLst/>
          </a:prstGeom>
          <a:noFill/>
        </p:spPr>
        <p:txBody>
          <a:bodyPr wrap="square" lIns="68580" tIns="34290" rIns="68580" bIns="34290" rtlCol="0">
            <a:spAutoFit/>
          </a:bodyPr>
          <a:lstStyle/>
          <a:p>
            <a:pPr marL="0" lvl="1"/>
            <a:r>
              <a:rPr lang="zh-CN" altLang="en-US" sz="2400" b="1" dirty="0" smtClean="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2400" b="1"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7" name="Freeform: Shape 61"/>
          <p:cNvSpPr/>
          <p:nvPr/>
        </p:nvSpPr>
        <p:spPr bwMode="auto">
          <a:xfrm>
            <a:off x="299356" y="86038"/>
            <a:ext cx="363212" cy="429251"/>
          </a:xfrm>
          <a:custGeom>
            <a:avLst/>
            <a:gdLst/>
            <a:ahLst/>
            <a:cxnLst>
              <a:cxn ang="0">
                <a:pos x="250" y="250"/>
              </a:cxn>
              <a:cxn ang="0">
                <a:pos x="125" y="296"/>
              </a:cxn>
              <a:cxn ang="0">
                <a:pos x="0" y="250"/>
              </a:cxn>
              <a:cxn ang="0">
                <a:pos x="66" y="210"/>
              </a:cxn>
              <a:cxn ang="0">
                <a:pos x="79" y="219"/>
              </a:cxn>
              <a:cxn ang="0">
                <a:pos x="70" y="232"/>
              </a:cxn>
              <a:cxn ang="0">
                <a:pos x="23" y="251"/>
              </a:cxn>
              <a:cxn ang="0">
                <a:pos x="125" y="273"/>
              </a:cxn>
              <a:cxn ang="0">
                <a:pos x="228" y="250"/>
              </a:cxn>
              <a:cxn ang="0">
                <a:pos x="180" y="232"/>
              </a:cxn>
              <a:cxn ang="0">
                <a:pos x="171" y="219"/>
              </a:cxn>
              <a:cxn ang="0">
                <a:pos x="184" y="210"/>
              </a:cxn>
              <a:cxn ang="0">
                <a:pos x="250" y="250"/>
              </a:cxn>
              <a:cxn ang="0">
                <a:pos x="80" y="182"/>
              </a:cxn>
              <a:cxn ang="0">
                <a:pos x="91" y="182"/>
              </a:cxn>
              <a:cxn ang="0">
                <a:pos x="91" y="250"/>
              </a:cxn>
              <a:cxn ang="0">
                <a:pos x="102" y="262"/>
              </a:cxn>
              <a:cxn ang="0">
                <a:pos x="148" y="262"/>
              </a:cxn>
              <a:cxn ang="0">
                <a:pos x="159" y="250"/>
              </a:cxn>
              <a:cxn ang="0">
                <a:pos x="159" y="182"/>
              </a:cxn>
              <a:cxn ang="0">
                <a:pos x="171" y="182"/>
              </a:cxn>
              <a:cxn ang="0">
                <a:pos x="182" y="171"/>
              </a:cxn>
              <a:cxn ang="0">
                <a:pos x="182" y="102"/>
              </a:cxn>
              <a:cxn ang="0">
                <a:pos x="157" y="82"/>
              </a:cxn>
              <a:cxn ang="0">
                <a:pos x="125" y="80"/>
              </a:cxn>
              <a:cxn ang="0">
                <a:pos x="93" y="82"/>
              </a:cxn>
              <a:cxn ang="0">
                <a:pos x="68" y="102"/>
              </a:cxn>
              <a:cxn ang="0">
                <a:pos x="68" y="171"/>
              </a:cxn>
              <a:cxn ang="0">
                <a:pos x="80" y="182"/>
              </a:cxn>
              <a:cxn ang="0">
                <a:pos x="125" y="68"/>
              </a:cxn>
              <a:cxn ang="0">
                <a:pos x="159" y="34"/>
              </a:cxn>
              <a:cxn ang="0">
                <a:pos x="125" y="0"/>
              </a:cxn>
              <a:cxn ang="0">
                <a:pos x="91" y="34"/>
              </a:cxn>
              <a:cxn ang="0">
                <a:pos x="125" y="68"/>
              </a:cxn>
              <a:cxn ang="0">
                <a:pos x="125" y="68"/>
              </a:cxn>
              <a:cxn ang="0">
                <a:pos x="125" y="68"/>
              </a:cxn>
            </a:cxnLst>
            <a:rect l="0" t="0" r="r" b="b"/>
            <a:pathLst>
              <a:path w="250" h="296">
                <a:moveTo>
                  <a:pt x="250" y="250"/>
                </a:moveTo>
                <a:cubicBezTo>
                  <a:pt x="250" y="282"/>
                  <a:pt x="185" y="296"/>
                  <a:pt x="125" y="296"/>
                </a:cubicBezTo>
                <a:cubicBezTo>
                  <a:pt x="65" y="296"/>
                  <a:pt x="0" y="282"/>
                  <a:pt x="0" y="250"/>
                </a:cubicBezTo>
                <a:cubicBezTo>
                  <a:pt x="0" y="226"/>
                  <a:pt x="36" y="215"/>
                  <a:pt x="66" y="210"/>
                </a:cubicBezTo>
                <a:cubicBezTo>
                  <a:pt x="72" y="209"/>
                  <a:pt x="78" y="213"/>
                  <a:pt x="79" y="219"/>
                </a:cubicBezTo>
                <a:cubicBezTo>
                  <a:pt x="80" y="225"/>
                  <a:pt x="76" y="231"/>
                  <a:pt x="70" y="232"/>
                </a:cubicBezTo>
                <a:cubicBezTo>
                  <a:pt x="33" y="239"/>
                  <a:pt x="23" y="249"/>
                  <a:pt x="23" y="251"/>
                </a:cubicBezTo>
                <a:cubicBezTo>
                  <a:pt x="24" y="257"/>
                  <a:pt x="58" y="273"/>
                  <a:pt x="125" y="273"/>
                </a:cubicBezTo>
                <a:cubicBezTo>
                  <a:pt x="192" y="273"/>
                  <a:pt x="226" y="257"/>
                  <a:pt x="228" y="250"/>
                </a:cubicBezTo>
                <a:cubicBezTo>
                  <a:pt x="227" y="249"/>
                  <a:pt x="217" y="238"/>
                  <a:pt x="180" y="232"/>
                </a:cubicBezTo>
                <a:cubicBezTo>
                  <a:pt x="174" y="231"/>
                  <a:pt x="170" y="225"/>
                  <a:pt x="171" y="219"/>
                </a:cubicBezTo>
                <a:cubicBezTo>
                  <a:pt x="172" y="213"/>
                  <a:pt x="178" y="209"/>
                  <a:pt x="184" y="210"/>
                </a:cubicBezTo>
                <a:cubicBezTo>
                  <a:pt x="214" y="215"/>
                  <a:pt x="250" y="226"/>
                  <a:pt x="250" y="250"/>
                </a:cubicBezTo>
                <a:close/>
                <a:moveTo>
                  <a:pt x="80" y="182"/>
                </a:moveTo>
                <a:cubicBezTo>
                  <a:pt x="91" y="182"/>
                  <a:pt x="91" y="182"/>
                  <a:pt x="91" y="182"/>
                </a:cubicBezTo>
                <a:cubicBezTo>
                  <a:pt x="91" y="250"/>
                  <a:pt x="91" y="250"/>
                  <a:pt x="91" y="250"/>
                </a:cubicBezTo>
                <a:cubicBezTo>
                  <a:pt x="91" y="257"/>
                  <a:pt x="96" y="262"/>
                  <a:pt x="102" y="262"/>
                </a:cubicBezTo>
                <a:cubicBezTo>
                  <a:pt x="148" y="262"/>
                  <a:pt x="148" y="262"/>
                  <a:pt x="148" y="262"/>
                </a:cubicBezTo>
                <a:cubicBezTo>
                  <a:pt x="154" y="262"/>
                  <a:pt x="159" y="257"/>
                  <a:pt x="159" y="250"/>
                </a:cubicBezTo>
                <a:cubicBezTo>
                  <a:pt x="159" y="182"/>
                  <a:pt x="159" y="182"/>
                  <a:pt x="159" y="182"/>
                </a:cubicBezTo>
                <a:cubicBezTo>
                  <a:pt x="171" y="182"/>
                  <a:pt x="171" y="182"/>
                  <a:pt x="171" y="182"/>
                </a:cubicBezTo>
                <a:cubicBezTo>
                  <a:pt x="177" y="182"/>
                  <a:pt x="182" y="177"/>
                  <a:pt x="182" y="171"/>
                </a:cubicBezTo>
                <a:cubicBezTo>
                  <a:pt x="182" y="102"/>
                  <a:pt x="182" y="102"/>
                  <a:pt x="182" y="102"/>
                </a:cubicBezTo>
                <a:cubicBezTo>
                  <a:pt x="182" y="97"/>
                  <a:pt x="173" y="84"/>
                  <a:pt x="157" y="82"/>
                </a:cubicBezTo>
                <a:cubicBezTo>
                  <a:pt x="150" y="81"/>
                  <a:pt x="138" y="80"/>
                  <a:pt x="125" y="80"/>
                </a:cubicBezTo>
                <a:cubicBezTo>
                  <a:pt x="112" y="80"/>
                  <a:pt x="100" y="81"/>
                  <a:pt x="93" y="82"/>
                </a:cubicBezTo>
                <a:cubicBezTo>
                  <a:pt x="77" y="84"/>
                  <a:pt x="68" y="97"/>
                  <a:pt x="68" y="102"/>
                </a:cubicBezTo>
                <a:cubicBezTo>
                  <a:pt x="68" y="171"/>
                  <a:pt x="68" y="171"/>
                  <a:pt x="68" y="171"/>
                </a:cubicBezTo>
                <a:cubicBezTo>
                  <a:pt x="68" y="177"/>
                  <a:pt x="73" y="182"/>
                  <a:pt x="80" y="182"/>
                </a:cubicBezTo>
                <a:close/>
                <a:moveTo>
                  <a:pt x="125" y="68"/>
                </a:moveTo>
                <a:cubicBezTo>
                  <a:pt x="144" y="68"/>
                  <a:pt x="159" y="53"/>
                  <a:pt x="159" y="34"/>
                </a:cubicBezTo>
                <a:cubicBezTo>
                  <a:pt x="159" y="15"/>
                  <a:pt x="144" y="0"/>
                  <a:pt x="125" y="0"/>
                </a:cubicBezTo>
                <a:cubicBezTo>
                  <a:pt x="106" y="0"/>
                  <a:pt x="91" y="15"/>
                  <a:pt x="91" y="34"/>
                </a:cubicBezTo>
                <a:cubicBezTo>
                  <a:pt x="91" y="53"/>
                  <a:pt x="106" y="68"/>
                  <a:pt x="125" y="68"/>
                </a:cubicBezTo>
                <a:close/>
                <a:moveTo>
                  <a:pt x="125" y="68"/>
                </a:moveTo>
                <a:cubicBezTo>
                  <a:pt x="125" y="68"/>
                  <a:pt x="125" y="68"/>
                  <a:pt x="125" y="68"/>
                </a:cubicBezTo>
              </a:path>
            </a:pathLst>
          </a:custGeom>
          <a:solidFill>
            <a:schemeClr val="bg1"/>
          </a:solidFill>
          <a:ln w="9525">
            <a:noFill/>
            <a:round/>
          </a:ln>
        </p:spPr>
        <p:txBody>
          <a:bodyPr anchor="ctr"/>
          <a:lstStyle/>
          <a:p>
            <a:pPr algn="ctr"/>
          </a:p>
        </p:txBody>
      </p:sp>
      <p:sp>
        <p:nvSpPr>
          <p:cNvPr id="38" name="矩形 37"/>
          <p:cNvSpPr/>
          <p:nvPr/>
        </p:nvSpPr>
        <p:spPr>
          <a:xfrm flipH="1">
            <a:off x="-3" y="6525344"/>
            <a:ext cx="12195177" cy="360511"/>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sp>
        <p:nvSpPr>
          <p:cNvPr id="39" name="矩形 38"/>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10063737" y="6493142"/>
            <a:ext cx="1070600" cy="392242"/>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a:p>
        </p:txBody>
      </p:sp>
      <p:sp>
        <p:nvSpPr>
          <p:cNvPr id="42"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latin typeface="方正兰亭超细黑简体" panose="02000000000000000000" pitchFamily="2" charset="-122"/>
                <a:ea typeface="方正兰亭超细黑简体" panose="02000000000000000000" pitchFamily="2" charset="-122"/>
              </a:rPr>
              <a:t>０</a:t>
            </a:r>
            <a:r>
              <a:rPr lang="en-US" altLang="zh-CN" dirty="0" smtClean="0">
                <a:latin typeface="方正兰亭超细黑简体" panose="02000000000000000000" pitchFamily="2" charset="-122"/>
                <a:ea typeface="方正兰亭超细黑简体" panose="02000000000000000000" pitchFamily="2" charset="-122"/>
              </a:rPr>
              <a:t>7</a:t>
            </a:r>
            <a:endParaRPr lang="zh-CN" dirty="0">
              <a:latin typeface="方正兰亭超细黑简体" panose="02000000000000000000" pitchFamily="2" charset="-122"/>
              <a:ea typeface="方正兰亭超细黑简体" panose="02000000000000000000" pitchFamily="2" charset="-122"/>
            </a:endParaRPr>
          </a:p>
        </p:txBody>
      </p:sp>
      <p:sp>
        <p:nvSpPr>
          <p:cNvPr id="53" name="îŝḻíde"/>
          <p:cNvSpPr/>
          <p:nvPr/>
        </p:nvSpPr>
        <p:spPr>
          <a:xfrm>
            <a:off x="0" y="2487530"/>
            <a:ext cx="12192000" cy="250922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p>
        </p:txBody>
      </p:sp>
      <p:sp>
        <p:nvSpPr>
          <p:cNvPr id="54" name="îslïḑê"/>
          <p:cNvSpPr/>
          <p:nvPr/>
        </p:nvSpPr>
        <p:spPr>
          <a:xfrm>
            <a:off x="695064" y="1576628"/>
            <a:ext cx="2565936" cy="2985993"/>
          </a:xfrm>
          <a:prstGeom prst="rect">
            <a:avLst/>
          </a:prstGeom>
          <a:blipFill>
            <a:blip r:embed="rId1"/>
            <a:srcRect/>
            <a:stretch>
              <a:fillRect l="-37806" r="-3743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b="1" dirty="0"/>
          </a:p>
        </p:txBody>
      </p:sp>
      <p:sp>
        <p:nvSpPr>
          <p:cNvPr id="55" name="íṩḻîḍé"/>
          <p:cNvSpPr/>
          <p:nvPr/>
        </p:nvSpPr>
        <p:spPr>
          <a:xfrm>
            <a:off x="3448836" y="1576628"/>
            <a:ext cx="2565936" cy="2985993"/>
          </a:xfrm>
          <a:prstGeom prst="rect">
            <a:avLst/>
          </a:prstGeom>
          <a:blipFill>
            <a:blip r:embed="rId2"/>
            <a:srcRect/>
            <a:stretch>
              <a:fillRect l="-53706" r="-5317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b="1" dirty="0"/>
          </a:p>
        </p:txBody>
      </p:sp>
      <p:sp>
        <p:nvSpPr>
          <p:cNvPr id="56" name="ïsḻide"/>
          <p:cNvSpPr/>
          <p:nvPr/>
        </p:nvSpPr>
        <p:spPr>
          <a:xfrm>
            <a:off x="6202608" y="1576628"/>
            <a:ext cx="2565936" cy="2985993"/>
          </a:xfrm>
          <a:prstGeom prst="rect">
            <a:avLst/>
          </a:prstGeom>
          <a:blipFill>
            <a:blip r:embed="rId3"/>
            <a:srcRect/>
            <a:stretch>
              <a:fillRect l="-62134" r="-6152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b="1" dirty="0"/>
          </a:p>
        </p:txBody>
      </p:sp>
      <p:sp>
        <p:nvSpPr>
          <p:cNvPr id="57" name="îṧliḑe"/>
          <p:cNvSpPr/>
          <p:nvPr/>
        </p:nvSpPr>
        <p:spPr>
          <a:xfrm>
            <a:off x="8956379" y="1576628"/>
            <a:ext cx="2565936" cy="2985993"/>
          </a:xfrm>
          <a:prstGeom prst="rect">
            <a:avLst/>
          </a:prstGeom>
          <a:blipFill>
            <a:blip r:embed="rId4"/>
            <a:srcRect/>
            <a:stretch>
              <a:fillRect l="-33944" r="-3361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b="1" dirty="0"/>
          </a:p>
        </p:txBody>
      </p:sp>
      <p:sp>
        <p:nvSpPr>
          <p:cNvPr id="58" name="矩形 57"/>
          <p:cNvSpPr/>
          <p:nvPr/>
        </p:nvSpPr>
        <p:spPr>
          <a:xfrm>
            <a:off x="2004804" y="5038813"/>
            <a:ext cx="8224113" cy="523220"/>
          </a:xfrm>
          <a:prstGeom prst="rect">
            <a:avLst/>
          </a:prstGeom>
        </p:spPr>
        <p:txBody>
          <a:bodyPr wrap="square">
            <a:spAutoFit/>
            <a:scene3d>
              <a:camera prst="orthographicFront"/>
              <a:lightRig rig="threePt" dir="t">
                <a:rot lat="0" lon="0" rev="0"/>
              </a:lightRig>
            </a:scene3d>
            <a:sp3d contourW="12700"/>
          </a:bodyPr>
          <a:lstStyle/>
          <a:p>
            <a:pPr algn="ctr"/>
            <a:r>
              <a:rPr lang="en-US" altLang="zh-CN" sz="2800" b="1" dirty="0" smtClean="0">
                <a:solidFill>
                  <a:schemeClr val="accent6"/>
                </a:solidFill>
                <a:latin typeface="微软雅黑" panose="020B0503020204020204" pitchFamily="34" charset="-122"/>
                <a:ea typeface="微软雅黑" panose="020B0503020204020204" pitchFamily="34" charset="-122"/>
              </a:rPr>
              <a:t>BUSINESS</a:t>
            </a:r>
            <a:r>
              <a:rPr lang="en-US" altLang="zh-CN" sz="2800" dirty="0" smtClean="0">
                <a:solidFill>
                  <a:schemeClr val="accent6"/>
                </a:solidFill>
                <a:latin typeface="微软雅黑" panose="020B0503020204020204" pitchFamily="34" charset="-122"/>
                <a:ea typeface="微软雅黑" panose="020B0503020204020204" pitchFamily="34" charset="-122"/>
              </a:rPr>
              <a:t>BROCHURE</a:t>
            </a:r>
            <a:endParaRPr lang="zh-CN" altLang="en-US" sz="2800" dirty="0">
              <a:solidFill>
                <a:schemeClr val="accent6"/>
              </a:solidFill>
              <a:latin typeface="微软雅黑" panose="020B0503020204020204" pitchFamily="34" charset="-122"/>
              <a:ea typeface="微软雅黑" panose="020B0503020204020204" pitchFamily="34" charset="-122"/>
            </a:endParaRPr>
          </a:p>
        </p:txBody>
      </p:sp>
      <p:sp>
        <p:nvSpPr>
          <p:cNvPr id="59" name="矩形 58"/>
          <p:cNvSpPr/>
          <p:nvPr/>
        </p:nvSpPr>
        <p:spPr>
          <a:xfrm>
            <a:off x="1057027" y="5539298"/>
            <a:ext cx="10077310" cy="707886"/>
          </a:xfrm>
          <a:prstGeom prst="rect">
            <a:avLst/>
          </a:prstGeom>
        </p:spPr>
        <p:txBody>
          <a:bodyPr wrap="square">
            <a:spAutoFit/>
            <a:scene3d>
              <a:camera prst="orthographicFront"/>
              <a:lightRig rig="threePt" dir="t">
                <a:rot lat="0" lon="0" rev="0"/>
              </a:lightRig>
            </a:scene3d>
            <a:sp3d contourW="12700"/>
          </a:bodyPr>
          <a:lstStyle/>
          <a:p>
            <a:pPr algn="ctr">
              <a:lnSpc>
                <a:spcPct val="125000"/>
              </a:lnSpc>
            </a:pPr>
            <a:r>
              <a:rPr lang="zh-CN" altLang="en-US" sz="1600" dirty="0">
                <a:solidFill>
                  <a:schemeClr val="tx1">
                    <a:lumMod val="65000"/>
                    <a:lumOff val="35000"/>
                  </a:schemeClr>
                </a:solidFill>
                <a:latin typeface="Century Gothic" panose="020B0502020202020204" pitchFamily="34" charset="0"/>
                <a:ea typeface="微软雅黑" panose="020B0503020204020204" pitchFamily="34" charset="-122"/>
              </a:rPr>
              <a:t>用户可以在投影仪或者计算机上进行演示，也可以将演示文稿打印出来，制作成胶片，以便应用到更广泛的领域中。利用幻灯片不仅可以创建演示文稿，还可以在互联网上召开面对面会议</a:t>
            </a:r>
            <a:endParaRPr lang="zh-CN" altLang="en-US" sz="1600" dirty="0">
              <a:solidFill>
                <a:schemeClr val="tx1">
                  <a:lumMod val="65000"/>
                  <a:lumOff val="35000"/>
                </a:schemeClr>
              </a:solidFill>
              <a:latin typeface="Century Gothic" panose="020B0502020202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1000"/>
                                        <p:tgtEl>
                                          <p:spTgt spid="53"/>
                                        </p:tgtEl>
                                      </p:cBhvr>
                                    </p:animEffect>
                                    <p:anim calcmode="lin" valueType="num">
                                      <p:cBhvr>
                                        <p:cTn id="8" dur="1000" fill="hold"/>
                                        <p:tgtEl>
                                          <p:spTgt spid="53"/>
                                        </p:tgtEl>
                                        <p:attrNameLst>
                                          <p:attrName>ppt_x</p:attrName>
                                        </p:attrNameLst>
                                      </p:cBhvr>
                                      <p:tavLst>
                                        <p:tav tm="0">
                                          <p:val>
                                            <p:strVal val="#ppt_x"/>
                                          </p:val>
                                        </p:tav>
                                        <p:tav tm="100000">
                                          <p:val>
                                            <p:strVal val="#ppt_x"/>
                                          </p:val>
                                        </p:tav>
                                      </p:tavLst>
                                    </p:anim>
                                    <p:anim calcmode="lin" valueType="num">
                                      <p:cBhvr>
                                        <p:cTn id="9" dur="1000" fill="hold"/>
                                        <p:tgtEl>
                                          <p:spTgt spid="5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54"/>
                                        </p:tgtEl>
                                        <p:attrNameLst>
                                          <p:attrName>style.visibility</p:attrName>
                                        </p:attrNameLst>
                                      </p:cBhvr>
                                      <p:to>
                                        <p:strVal val="visible"/>
                                      </p:to>
                                    </p:set>
                                    <p:anim calcmode="lin" valueType="num">
                                      <p:cBhvr>
                                        <p:cTn id="13" dur="500" fill="hold"/>
                                        <p:tgtEl>
                                          <p:spTgt spid="54"/>
                                        </p:tgtEl>
                                        <p:attrNameLst>
                                          <p:attrName>ppt_w</p:attrName>
                                        </p:attrNameLst>
                                      </p:cBhvr>
                                      <p:tavLst>
                                        <p:tav tm="0">
                                          <p:val>
                                            <p:fltVal val="0"/>
                                          </p:val>
                                        </p:tav>
                                        <p:tav tm="100000">
                                          <p:val>
                                            <p:strVal val="#ppt_w"/>
                                          </p:val>
                                        </p:tav>
                                      </p:tavLst>
                                    </p:anim>
                                    <p:anim calcmode="lin" valueType="num">
                                      <p:cBhvr>
                                        <p:cTn id="14" dur="500" fill="hold"/>
                                        <p:tgtEl>
                                          <p:spTgt spid="54"/>
                                        </p:tgtEl>
                                        <p:attrNameLst>
                                          <p:attrName>ppt_h</p:attrName>
                                        </p:attrNameLst>
                                      </p:cBhvr>
                                      <p:tavLst>
                                        <p:tav tm="0">
                                          <p:val>
                                            <p:fltVal val="0"/>
                                          </p:val>
                                        </p:tav>
                                        <p:tav tm="100000">
                                          <p:val>
                                            <p:strVal val="#ppt_h"/>
                                          </p:val>
                                        </p:tav>
                                      </p:tavLst>
                                    </p:anim>
                                    <p:animEffect transition="in" filter="fade">
                                      <p:cBhvr>
                                        <p:cTn id="15" dur="500"/>
                                        <p:tgtEl>
                                          <p:spTgt spid="54"/>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55"/>
                                        </p:tgtEl>
                                        <p:attrNameLst>
                                          <p:attrName>style.visibility</p:attrName>
                                        </p:attrNameLst>
                                      </p:cBhvr>
                                      <p:to>
                                        <p:strVal val="visible"/>
                                      </p:to>
                                    </p:set>
                                    <p:anim calcmode="lin" valueType="num">
                                      <p:cBhvr>
                                        <p:cTn id="18" dur="500" fill="hold"/>
                                        <p:tgtEl>
                                          <p:spTgt spid="55"/>
                                        </p:tgtEl>
                                        <p:attrNameLst>
                                          <p:attrName>ppt_w</p:attrName>
                                        </p:attrNameLst>
                                      </p:cBhvr>
                                      <p:tavLst>
                                        <p:tav tm="0">
                                          <p:val>
                                            <p:fltVal val="0"/>
                                          </p:val>
                                        </p:tav>
                                        <p:tav tm="100000">
                                          <p:val>
                                            <p:strVal val="#ppt_w"/>
                                          </p:val>
                                        </p:tav>
                                      </p:tavLst>
                                    </p:anim>
                                    <p:anim calcmode="lin" valueType="num">
                                      <p:cBhvr>
                                        <p:cTn id="19" dur="500" fill="hold"/>
                                        <p:tgtEl>
                                          <p:spTgt spid="55"/>
                                        </p:tgtEl>
                                        <p:attrNameLst>
                                          <p:attrName>ppt_h</p:attrName>
                                        </p:attrNameLst>
                                      </p:cBhvr>
                                      <p:tavLst>
                                        <p:tav tm="0">
                                          <p:val>
                                            <p:fltVal val="0"/>
                                          </p:val>
                                        </p:tav>
                                        <p:tav tm="100000">
                                          <p:val>
                                            <p:strVal val="#ppt_h"/>
                                          </p:val>
                                        </p:tav>
                                      </p:tavLst>
                                    </p:anim>
                                    <p:animEffect transition="in" filter="fade">
                                      <p:cBhvr>
                                        <p:cTn id="20" dur="500"/>
                                        <p:tgtEl>
                                          <p:spTgt spid="55"/>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56"/>
                                        </p:tgtEl>
                                        <p:attrNameLst>
                                          <p:attrName>style.visibility</p:attrName>
                                        </p:attrNameLst>
                                      </p:cBhvr>
                                      <p:to>
                                        <p:strVal val="visible"/>
                                      </p:to>
                                    </p:set>
                                    <p:anim calcmode="lin" valueType="num">
                                      <p:cBhvr>
                                        <p:cTn id="23" dur="500" fill="hold"/>
                                        <p:tgtEl>
                                          <p:spTgt spid="56"/>
                                        </p:tgtEl>
                                        <p:attrNameLst>
                                          <p:attrName>ppt_w</p:attrName>
                                        </p:attrNameLst>
                                      </p:cBhvr>
                                      <p:tavLst>
                                        <p:tav tm="0">
                                          <p:val>
                                            <p:fltVal val="0"/>
                                          </p:val>
                                        </p:tav>
                                        <p:tav tm="100000">
                                          <p:val>
                                            <p:strVal val="#ppt_w"/>
                                          </p:val>
                                        </p:tav>
                                      </p:tavLst>
                                    </p:anim>
                                    <p:anim calcmode="lin" valueType="num">
                                      <p:cBhvr>
                                        <p:cTn id="24" dur="500" fill="hold"/>
                                        <p:tgtEl>
                                          <p:spTgt spid="56"/>
                                        </p:tgtEl>
                                        <p:attrNameLst>
                                          <p:attrName>ppt_h</p:attrName>
                                        </p:attrNameLst>
                                      </p:cBhvr>
                                      <p:tavLst>
                                        <p:tav tm="0">
                                          <p:val>
                                            <p:fltVal val="0"/>
                                          </p:val>
                                        </p:tav>
                                        <p:tav tm="100000">
                                          <p:val>
                                            <p:strVal val="#ppt_h"/>
                                          </p:val>
                                        </p:tav>
                                      </p:tavLst>
                                    </p:anim>
                                    <p:animEffect transition="in" filter="fade">
                                      <p:cBhvr>
                                        <p:cTn id="25" dur="500"/>
                                        <p:tgtEl>
                                          <p:spTgt spid="56"/>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57"/>
                                        </p:tgtEl>
                                        <p:attrNameLst>
                                          <p:attrName>style.visibility</p:attrName>
                                        </p:attrNameLst>
                                      </p:cBhvr>
                                      <p:to>
                                        <p:strVal val="visible"/>
                                      </p:to>
                                    </p:set>
                                    <p:anim calcmode="lin" valueType="num">
                                      <p:cBhvr>
                                        <p:cTn id="28" dur="500" fill="hold"/>
                                        <p:tgtEl>
                                          <p:spTgt spid="57"/>
                                        </p:tgtEl>
                                        <p:attrNameLst>
                                          <p:attrName>ppt_w</p:attrName>
                                        </p:attrNameLst>
                                      </p:cBhvr>
                                      <p:tavLst>
                                        <p:tav tm="0">
                                          <p:val>
                                            <p:fltVal val="0"/>
                                          </p:val>
                                        </p:tav>
                                        <p:tav tm="100000">
                                          <p:val>
                                            <p:strVal val="#ppt_w"/>
                                          </p:val>
                                        </p:tav>
                                      </p:tavLst>
                                    </p:anim>
                                    <p:anim calcmode="lin" valueType="num">
                                      <p:cBhvr>
                                        <p:cTn id="29" dur="500" fill="hold"/>
                                        <p:tgtEl>
                                          <p:spTgt spid="57"/>
                                        </p:tgtEl>
                                        <p:attrNameLst>
                                          <p:attrName>ppt_h</p:attrName>
                                        </p:attrNameLst>
                                      </p:cBhvr>
                                      <p:tavLst>
                                        <p:tav tm="0">
                                          <p:val>
                                            <p:fltVal val="0"/>
                                          </p:val>
                                        </p:tav>
                                        <p:tav tm="100000">
                                          <p:val>
                                            <p:strVal val="#ppt_h"/>
                                          </p:val>
                                        </p:tav>
                                      </p:tavLst>
                                    </p:anim>
                                    <p:animEffect transition="in" filter="fade">
                                      <p:cBhvr>
                                        <p:cTn id="30" dur="500"/>
                                        <p:tgtEl>
                                          <p:spTgt spid="57"/>
                                        </p:tgtEl>
                                      </p:cBhvr>
                                    </p:animEffect>
                                  </p:childTnLst>
                                </p:cTn>
                              </p:par>
                            </p:childTnLst>
                          </p:cTn>
                        </p:par>
                        <p:par>
                          <p:cTn id="31" fill="hold">
                            <p:stCondLst>
                              <p:cond delay="1500"/>
                            </p:stCondLst>
                            <p:childTnLst>
                              <p:par>
                                <p:cTn id="32" presetID="42" presetClass="entr" presetSubtype="0" fill="hold" grpId="0" nodeType="afterEffect">
                                  <p:stCondLst>
                                    <p:cond delay="0"/>
                                  </p:stCondLst>
                                  <p:childTnLst>
                                    <p:set>
                                      <p:cBhvr>
                                        <p:cTn id="33" dur="1" fill="hold">
                                          <p:stCondLst>
                                            <p:cond delay="0"/>
                                          </p:stCondLst>
                                        </p:cTn>
                                        <p:tgtEl>
                                          <p:spTgt spid="58"/>
                                        </p:tgtEl>
                                        <p:attrNameLst>
                                          <p:attrName>style.visibility</p:attrName>
                                        </p:attrNameLst>
                                      </p:cBhvr>
                                      <p:to>
                                        <p:strVal val="visible"/>
                                      </p:to>
                                    </p:set>
                                    <p:animEffect transition="in" filter="fade">
                                      <p:cBhvr>
                                        <p:cTn id="34" dur="1000"/>
                                        <p:tgtEl>
                                          <p:spTgt spid="58"/>
                                        </p:tgtEl>
                                      </p:cBhvr>
                                    </p:animEffect>
                                    <p:anim calcmode="lin" valueType="num">
                                      <p:cBhvr>
                                        <p:cTn id="35" dur="1000" fill="hold"/>
                                        <p:tgtEl>
                                          <p:spTgt spid="58"/>
                                        </p:tgtEl>
                                        <p:attrNameLst>
                                          <p:attrName>ppt_x</p:attrName>
                                        </p:attrNameLst>
                                      </p:cBhvr>
                                      <p:tavLst>
                                        <p:tav tm="0">
                                          <p:val>
                                            <p:strVal val="#ppt_x"/>
                                          </p:val>
                                        </p:tav>
                                        <p:tav tm="100000">
                                          <p:val>
                                            <p:strVal val="#ppt_x"/>
                                          </p:val>
                                        </p:tav>
                                      </p:tavLst>
                                    </p:anim>
                                    <p:anim calcmode="lin" valueType="num">
                                      <p:cBhvr>
                                        <p:cTn id="36" dur="1000" fill="hold"/>
                                        <p:tgtEl>
                                          <p:spTgt spid="58"/>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59"/>
                                        </p:tgtEl>
                                        <p:attrNameLst>
                                          <p:attrName>style.visibility</p:attrName>
                                        </p:attrNameLst>
                                      </p:cBhvr>
                                      <p:to>
                                        <p:strVal val="visible"/>
                                      </p:to>
                                    </p:set>
                                    <p:animEffect transition="in" filter="fade">
                                      <p:cBhvr>
                                        <p:cTn id="39" dur="1000"/>
                                        <p:tgtEl>
                                          <p:spTgt spid="59"/>
                                        </p:tgtEl>
                                      </p:cBhvr>
                                    </p:animEffect>
                                    <p:anim calcmode="lin" valueType="num">
                                      <p:cBhvr>
                                        <p:cTn id="40" dur="1000" fill="hold"/>
                                        <p:tgtEl>
                                          <p:spTgt spid="59"/>
                                        </p:tgtEl>
                                        <p:attrNameLst>
                                          <p:attrName>ppt_x</p:attrName>
                                        </p:attrNameLst>
                                      </p:cBhvr>
                                      <p:tavLst>
                                        <p:tav tm="0">
                                          <p:val>
                                            <p:strVal val="#ppt_x"/>
                                          </p:val>
                                        </p:tav>
                                        <p:tav tm="100000">
                                          <p:val>
                                            <p:strVal val="#ppt_x"/>
                                          </p:val>
                                        </p:tav>
                                      </p:tavLst>
                                    </p:anim>
                                    <p:anim calcmode="lin" valueType="num">
                                      <p:cBhvr>
                                        <p:cTn id="41"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55" grpId="0" animBg="1"/>
      <p:bldP spid="56" grpId="0" animBg="1"/>
      <p:bldP spid="57" grpId="0" animBg="1"/>
      <p:bldP spid="58" grpId="0"/>
      <p:bldP spid="5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jituwang.com/uploads/allimg/151017/258149-15101H35S445.jp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20557780">
            <a:off x="1462672" y="2216063"/>
            <a:ext cx="1959036" cy="2534328"/>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2" descr="http://www.jituwang.com/uploads/allimg/151017/258149-15101H35S445.jp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1041704" flipH="1">
            <a:off x="8561492" y="2186652"/>
            <a:ext cx="1959036" cy="2534328"/>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 descr="http://www.jituwang.com/uploads/allimg/151017/258149-15101H35S445.jp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20557780">
            <a:off x="2533030" y="1777694"/>
            <a:ext cx="1959036" cy="2534328"/>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2" descr="http://www.jituwang.com/uploads/allimg/151017/258149-15101H35S445.jp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1042220" flipH="1">
            <a:off x="7381303" y="1842295"/>
            <a:ext cx="1959036" cy="2534328"/>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92931" y="0"/>
            <a:ext cx="576064" cy="836712"/>
            <a:chOff x="841003" y="360040"/>
            <a:chExt cx="504056" cy="836712"/>
          </a:xfrm>
          <a:solidFill>
            <a:schemeClr val="accent6">
              <a:lumMod val="75000"/>
            </a:schemeClr>
          </a:solidFill>
        </p:grpSpPr>
        <p:sp>
          <p:nvSpPr>
            <p:cNvPr id="4" name="矩形 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9"/>
          <p:cNvSpPr txBox="1"/>
          <p:nvPr/>
        </p:nvSpPr>
        <p:spPr>
          <a:xfrm>
            <a:off x="841003" y="202431"/>
            <a:ext cx="1368152" cy="438582"/>
          </a:xfrm>
          <a:prstGeom prst="rect">
            <a:avLst/>
          </a:prstGeom>
          <a:noFill/>
        </p:spPr>
        <p:txBody>
          <a:bodyPr wrap="square" lIns="68580" tIns="34290" rIns="68580" bIns="34290" rtlCol="0">
            <a:spAutoFit/>
          </a:bodyPr>
          <a:lstStyle/>
          <a:p>
            <a:pPr marL="0" lvl="1"/>
            <a:r>
              <a:rPr lang="zh-CN" altLang="en-US" sz="2400" b="1" dirty="0" smtClean="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2400" b="1"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7" name="Freeform: Shape 61"/>
          <p:cNvSpPr/>
          <p:nvPr/>
        </p:nvSpPr>
        <p:spPr bwMode="auto">
          <a:xfrm>
            <a:off x="299356" y="86038"/>
            <a:ext cx="363212" cy="429251"/>
          </a:xfrm>
          <a:custGeom>
            <a:avLst/>
            <a:gdLst/>
            <a:ahLst/>
            <a:cxnLst>
              <a:cxn ang="0">
                <a:pos x="250" y="250"/>
              </a:cxn>
              <a:cxn ang="0">
                <a:pos x="125" y="296"/>
              </a:cxn>
              <a:cxn ang="0">
                <a:pos x="0" y="250"/>
              </a:cxn>
              <a:cxn ang="0">
                <a:pos x="66" y="210"/>
              </a:cxn>
              <a:cxn ang="0">
                <a:pos x="79" y="219"/>
              </a:cxn>
              <a:cxn ang="0">
                <a:pos x="70" y="232"/>
              </a:cxn>
              <a:cxn ang="0">
                <a:pos x="23" y="251"/>
              </a:cxn>
              <a:cxn ang="0">
                <a:pos x="125" y="273"/>
              </a:cxn>
              <a:cxn ang="0">
                <a:pos x="228" y="250"/>
              </a:cxn>
              <a:cxn ang="0">
                <a:pos x="180" y="232"/>
              </a:cxn>
              <a:cxn ang="0">
                <a:pos x="171" y="219"/>
              </a:cxn>
              <a:cxn ang="0">
                <a:pos x="184" y="210"/>
              </a:cxn>
              <a:cxn ang="0">
                <a:pos x="250" y="250"/>
              </a:cxn>
              <a:cxn ang="0">
                <a:pos x="80" y="182"/>
              </a:cxn>
              <a:cxn ang="0">
                <a:pos x="91" y="182"/>
              </a:cxn>
              <a:cxn ang="0">
                <a:pos x="91" y="250"/>
              </a:cxn>
              <a:cxn ang="0">
                <a:pos x="102" y="262"/>
              </a:cxn>
              <a:cxn ang="0">
                <a:pos x="148" y="262"/>
              </a:cxn>
              <a:cxn ang="0">
                <a:pos x="159" y="250"/>
              </a:cxn>
              <a:cxn ang="0">
                <a:pos x="159" y="182"/>
              </a:cxn>
              <a:cxn ang="0">
                <a:pos x="171" y="182"/>
              </a:cxn>
              <a:cxn ang="0">
                <a:pos x="182" y="171"/>
              </a:cxn>
              <a:cxn ang="0">
                <a:pos x="182" y="102"/>
              </a:cxn>
              <a:cxn ang="0">
                <a:pos x="157" y="82"/>
              </a:cxn>
              <a:cxn ang="0">
                <a:pos x="125" y="80"/>
              </a:cxn>
              <a:cxn ang="0">
                <a:pos x="93" y="82"/>
              </a:cxn>
              <a:cxn ang="0">
                <a:pos x="68" y="102"/>
              </a:cxn>
              <a:cxn ang="0">
                <a:pos x="68" y="171"/>
              </a:cxn>
              <a:cxn ang="0">
                <a:pos x="80" y="182"/>
              </a:cxn>
              <a:cxn ang="0">
                <a:pos x="125" y="68"/>
              </a:cxn>
              <a:cxn ang="0">
                <a:pos x="159" y="34"/>
              </a:cxn>
              <a:cxn ang="0">
                <a:pos x="125" y="0"/>
              </a:cxn>
              <a:cxn ang="0">
                <a:pos x="91" y="34"/>
              </a:cxn>
              <a:cxn ang="0">
                <a:pos x="125" y="68"/>
              </a:cxn>
              <a:cxn ang="0">
                <a:pos x="125" y="68"/>
              </a:cxn>
              <a:cxn ang="0">
                <a:pos x="125" y="68"/>
              </a:cxn>
            </a:cxnLst>
            <a:rect l="0" t="0" r="r" b="b"/>
            <a:pathLst>
              <a:path w="250" h="296">
                <a:moveTo>
                  <a:pt x="250" y="250"/>
                </a:moveTo>
                <a:cubicBezTo>
                  <a:pt x="250" y="282"/>
                  <a:pt x="185" y="296"/>
                  <a:pt x="125" y="296"/>
                </a:cubicBezTo>
                <a:cubicBezTo>
                  <a:pt x="65" y="296"/>
                  <a:pt x="0" y="282"/>
                  <a:pt x="0" y="250"/>
                </a:cubicBezTo>
                <a:cubicBezTo>
                  <a:pt x="0" y="226"/>
                  <a:pt x="36" y="215"/>
                  <a:pt x="66" y="210"/>
                </a:cubicBezTo>
                <a:cubicBezTo>
                  <a:pt x="72" y="209"/>
                  <a:pt x="78" y="213"/>
                  <a:pt x="79" y="219"/>
                </a:cubicBezTo>
                <a:cubicBezTo>
                  <a:pt x="80" y="225"/>
                  <a:pt x="76" y="231"/>
                  <a:pt x="70" y="232"/>
                </a:cubicBezTo>
                <a:cubicBezTo>
                  <a:pt x="33" y="239"/>
                  <a:pt x="23" y="249"/>
                  <a:pt x="23" y="251"/>
                </a:cubicBezTo>
                <a:cubicBezTo>
                  <a:pt x="24" y="257"/>
                  <a:pt x="58" y="273"/>
                  <a:pt x="125" y="273"/>
                </a:cubicBezTo>
                <a:cubicBezTo>
                  <a:pt x="192" y="273"/>
                  <a:pt x="226" y="257"/>
                  <a:pt x="228" y="250"/>
                </a:cubicBezTo>
                <a:cubicBezTo>
                  <a:pt x="227" y="249"/>
                  <a:pt x="217" y="238"/>
                  <a:pt x="180" y="232"/>
                </a:cubicBezTo>
                <a:cubicBezTo>
                  <a:pt x="174" y="231"/>
                  <a:pt x="170" y="225"/>
                  <a:pt x="171" y="219"/>
                </a:cubicBezTo>
                <a:cubicBezTo>
                  <a:pt x="172" y="213"/>
                  <a:pt x="178" y="209"/>
                  <a:pt x="184" y="210"/>
                </a:cubicBezTo>
                <a:cubicBezTo>
                  <a:pt x="214" y="215"/>
                  <a:pt x="250" y="226"/>
                  <a:pt x="250" y="250"/>
                </a:cubicBezTo>
                <a:close/>
                <a:moveTo>
                  <a:pt x="80" y="182"/>
                </a:moveTo>
                <a:cubicBezTo>
                  <a:pt x="91" y="182"/>
                  <a:pt x="91" y="182"/>
                  <a:pt x="91" y="182"/>
                </a:cubicBezTo>
                <a:cubicBezTo>
                  <a:pt x="91" y="250"/>
                  <a:pt x="91" y="250"/>
                  <a:pt x="91" y="250"/>
                </a:cubicBezTo>
                <a:cubicBezTo>
                  <a:pt x="91" y="257"/>
                  <a:pt x="96" y="262"/>
                  <a:pt x="102" y="262"/>
                </a:cubicBezTo>
                <a:cubicBezTo>
                  <a:pt x="148" y="262"/>
                  <a:pt x="148" y="262"/>
                  <a:pt x="148" y="262"/>
                </a:cubicBezTo>
                <a:cubicBezTo>
                  <a:pt x="154" y="262"/>
                  <a:pt x="159" y="257"/>
                  <a:pt x="159" y="250"/>
                </a:cubicBezTo>
                <a:cubicBezTo>
                  <a:pt x="159" y="182"/>
                  <a:pt x="159" y="182"/>
                  <a:pt x="159" y="182"/>
                </a:cubicBezTo>
                <a:cubicBezTo>
                  <a:pt x="171" y="182"/>
                  <a:pt x="171" y="182"/>
                  <a:pt x="171" y="182"/>
                </a:cubicBezTo>
                <a:cubicBezTo>
                  <a:pt x="177" y="182"/>
                  <a:pt x="182" y="177"/>
                  <a:pt x="182" y="171"/>
                </a:cubicBezTo>
                <a:cubicBezTo>
                  <a:pt x="182" y="102"/>
                  <a:pt x="182" y="102"/>
                  <a:pt x="182" y="102"/>
                </a:cubicBezTo>
                <a:cubicBezTo>
                  <a:pt x="182" y="97"/>
                  <a:pt x="173" y="84"/>
                  <a:pt x="157" y="82"/>
                </a:cubicBezTo>
                <a:cubicBezTo>
                  <a:pt x="150" y="81"/>
                  <a:pt x="138" y="80"/>
                  <a:pt x="125" y="80"/>
                </a:cubicBezTo>
                <a:cubicBezTo>
                  <a:pt x="112" y="80"/>
                  <a:pt x="100" y="81"/>
                  <a:pt x="93" y="82"/>
                </a:cubicBezTo>
                <a:cubicBezTo>
                  <a:pt x="77" y="84"/>
                  <a:pt x="68" y="97"/>
                  <a:pt x="68" y="102"/>
                </a:cubicBezTo>
                <a:cubicBezTo>
                  <a:pt x="68" y="171"/>
                  <a:pt x="68" y="171"/>
                  <a:pt x="68" y="171"/>
                </a:cubicBezTo>
                <a:cubicBezTo>
                  <a:pt x="68" y="177"/>
                  <a:pt x="73" y="182"/>
                  <a:pt x="80" y="182"/>
                </a:cubicBezTo>
                <a:close/>
                <a:moveTo>
                  <a:pt x="125" y="68"/>
                </a:moveTo>
                <a:cubicBezTo>
                  <a:pt x="144" y="68"/>
                  <a:pt x="159" y="53"/>
                  <a:pt x="159" y="34"/>
                </a:cubicBezTo>
                <a:cubicBezTo>
                  <a:pt x="159" y="15"/>
                  <a:pt x="144" y="0"/>
                  <a:pt x="125" y="0"/>
                </a:cubicBezTo>
                <a:cubicBezTo>
                  <a:pt x="106" y="0"/>
                  <a:pt x="91" y="15"/>
                  <a:pt x="91" y="34"/>
                </a:cubicBezTo>
                <a:cubicBezTo>
                  <a:pt x="91" y="53"/>
                  <a:pt x="106" y="68"/>
                  <a:pt x="125" y="68"/>
                </a:cubicBezTo>
                <a:close/>
                <a:moveTo>
                  <a:pt x="125" y="68"/>
                </a:moveTo>
                <a:cubicBezTo>
                  <a:pt x="125" y="68"/>
                  <a:pt x="125" y="68"/>
                  <a:pt x="125" y="68"/>
                </a:cubicBezTo>
              </a:path>
            </a:pathLst>
          </a:custGeom>
          <a:solidFill>
            <a:schemeClr val="bg1"/>
          </a:solidFill>
          <a:ln w="9525">
            <a:noFill/>
            <a:round/>
          </a:ln>
        </p:spPr>
        <p:txBody>
          <a:bodyPr anchor="ctr"/>
          <a:lstStyle/>
          <a:p>
            <a:pPr algn="ctr"/>
          </a:p>
        </p:txBody>
      </p:sp>
      <p:sp>
        <p:nvSpPr>
          <p:cNvPr id="38" name="矩形 37"/>
          <p:cNvSpPr/>
          <p:nvPr/>
        </p:nvSpPr>
        <p:spPr>
          <a:xfrm flipH="1">
            <a:off x="-3" y="6525344"/>
            <a:ext cx="12195177" cy="360511"/>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sp>
        <p:nvSpPr>
          <p:cNvPr id="39" name="矩形 38"/>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10063737" y="6493142"/>
            <a:ext cx="1070600" cy="392242"/>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a:p>
        </p:txBody>
      </p:sp>
      <p:sp>
        <p:nvSpPr>
          <p:cNvPr id="42"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latin typeface="方正兰亭超细黑简体" panose="02000000000000000000" pitchFamily="2" charset="-122"/>
                <a:ea typeface="方正兰亭超细黑简体" panose="02000000000000000000" pitchFamily="2" charset="-122"/>
              </a:rPr>
              <a:t>０</a:t>
            </a:r>
            <a:r>
              <a:rPr lang="en-US" altLang="zh-CN" dirty="0" smtClean="0">
                <a:latin typeface="方正兰亭超细黑简体" panose="02000000000000000000" pitchFamily="2" charset="-122"/>
                <a:ea typeface="方正兰亭超细黑简体" panose="02000000000000000000" pitchFamily="2" charset="-122"/>
              </a:rPr>
              <a:t>8</a:t>
            </a:r>
            <a:endParaRPr lang="zh-CN" dirty="0">
              <a:latin typeface="方正兰亭超细黑简体" panose="02000000000000000000" pitchFamily="2" charset="-122"/>
              <a:ea typeface="方正兰亭超细黑简体" panose="02000000000000000000" pitchFamily="2" charset="-122"/>
            </a:endParaRPr>
          </a:p>
        </p:txBody>
      </p:sp>
      <p:pic>
        <p:nvPicPr>
          <p:cNvPr id="65" name="Picture 2" descr="http://www.jituwang.com/uploads/allimg/151017/258149-15101H35S445.jp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21057612">
            <a:off x="3747405" y="1485448"/>
            <a:ext cx="1959036" cy="2534328"/>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2" descr="http://www.jituwang.com/uploads/allimg/151017/258149-15101H35S445.jp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772443" flipH="1">
            <a:off x="6268575" y="1524875"/>
            <a:ext cx="1959036" cy="2534328"/>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2" descr="http://www.jituwang.com/uploads/allimg/151017/258149-15101H35S445.jp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097857" y="1339325"/>
            <a:ext cx="1959036" cy="2534328"/>
          </a:xfrm>
          <a:prstGeom prst="rect">
            <a:avLst/>
          </a:prstGeom>
          <a:noFill/>
          <a:extLst>
            <a:ext uri="{909E8E84-426E-40DD-AFC4-6F175D3DCCD1}">
              <a14:hiddenFill xmlns:a14="http://schemas.microsoft.com/office/drawing/2010/main">
                <a:solidFill>
                  <a:srgbClr val="FFFFFF"/>
                </a:solidFill>
              </a14:hiddenFill>
            </a:ext>
          </a:extLst>
        </p:spPr>
      </p:pic>
      <p:sp>
        <p:nvSpPr>
          <p:cNvPr id="70" name="文本框 9"/>
          <p:cNvSpPr txBox="1"/>
          <p:nvPr/>
        </p:nvSpPr>
        <p:spPr>
          <a:xfrm>
            <a:off x="5164439" y="4955540"/>
            <a:ext cx="1825872" cy="561692"/>
          </a:xfrm>
          <a:prstGeom prst="rect">
            <a:avLst/>
          </a:prstGeom>
          <a:noFill/>
        </p:spPr>
        <p:txBody>
          <a:bodyPr wrap="square" lIns="68580" tIns="34290" rIns="68580" bIns="34290" rtlCol="0">
            <a:spAutoFit/>
          </a:bodyPr>
          <a:lstStyle/>
          <a:p>
            <a:pPr marL="0" lvl="1"/>
            <a:r>
              <a:rPr lang="zh-CN" altLang="en-US" sz="3200" b="1" dirty="0" smtClean="0">
                <a:solidFill>
                  <a:schemeClr val="tx1">
                    <a:lumMod val="85000"/>
                    <a:lumOff val="15000"/>
                  </a:schemeClr>
                </a:solidFill>
                <a:latin typeface="微软雅黑" panose="020B0503020204020204" pitchFamily="34" charset="-122"/>
                <a:ea typeface="微软雅黑" panose="020B0503020204020204" pitchFamily="34" charset="-122"/>
              </a:rPr>
              <a:t>公司证书</a:t>
            </a:r>
            <a:endParaRPr lang="zh-CN" altLang="en-US" sz="3200" b="1"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500" fill="hold"/>
                                        <p:tgtEl>
                                          <p:spTgt spid="1026"/>
                                        </p:tgtEl>
                                        <p:attrNameLst>
                                          <p:attrName>ppt_w</p:attrName>
                                        </p:attrNameLst>
                                      </p:cBhvr>
                                      <p:tavLst>
                                        <p:tav tm="0">
                                          <p:val>
                                            <p:fltVal val="0"/>
                                          </p:val>
                                        </p:tav>
                                        <p:tav tm="100000">
                                          <p:val>
                                            <p:strVal val="#ppt_w"/>
                                          </p:val>
                                        </p:tav>
                                      </p:tavLst>
                                    </p:anim>
                                    <p:anim calcmode="lin" valueType="num">
                                      <p:cBhvr>
                                        <p:cTn id="8" dur="500" fill="hold"/>
                                        <p:tgtEl>
                                          <p:spTgt spid="1026"/>
                                        </p:tgtEl>
                                        <p:attrNameLst>
                                          <p:attrName>ppt_h</p:attrName>
                                        </p:attrNameLst>
                                      </p:cBhvr>
                                      <p:tavLst>
                                        <p:tav tm="0">
                                          <p:val>
                                            <p:fltVal val="0"/>
                                          </p:val>
                                        </p:tav>
                                        <p:tav tm="100000">
                                          <p:val>
                                            <p:strVal val="#ppt_h"/>
                                          </p:val>
                                        </p:tav>
                                      </p:tavLst>
                                    </p:anim>
                                    <p:animEffect transition="in" filter="fade">
                                      <p:cBhvr>
                                        <p:cTn id="9" dur="500"/>
                                        <p:tgtEl>
                                          <p:spTgt spid="1026"/>
                                        </p:tgtEl>
                                      </p:cBhvr>
                                    </p:animEffect>
                                  </p:childTnLst>
                                </p:cTn>
                              </p:par>
                              <p:par>
                                <p:cTn id="10" presetID="53" presetClass="entr" presetSubtype="16" fill="hold" nodeType="withEffect">
                                  <p:stCondLst>
                                    <p:cond delay="0"/>
                                  </p:stCondLst>
                                  <p:childTnLst>
                                    <p:set>
                                      <p:cBhvr>
                                        <p:cTn id="11" dur="1" fill="hold">
                                          <p:stCondLst>
                                            <p:cond delay="0"/>
                                          </p:stCondLst>
                                        </p:cTn>
                                        <p:tgtEl>
                                          <p:spTgt spid="64"/>
                                        </p:tgtEl>
                                        <p:attrNameLst>
                                          <p:attrName>style.visibility</p:attrName>
                                        </p:attrNameLst>
                                      </p:cBhvr>
                                      <p:to>
                                        <p:strVal val="visible"/>
                                      </p:to>
                                    </p:set>
                                    <p:anim calcmode="lin" valueType="num">
                                      <p:cBhvr>
                                        <p:cTn id="12" dur="500" fill="hold"/>
                                        <p:tgtEl>
                                          <p:spTgt spid="64"/>
                                        </p:tgtEl>
                                        <p:attrNameLst>
                                          <p:attrName>ppt_w</p:attrName>
                                        </p:attrNameLst>
                                      </p:cBhvr>
                                      <p:tavLst>
                                        <p:tav tm="0">
                                          <p:val>
                                            <p:fltVal val="0"/>
                                          </p:val>
                                        </p:tav>
                                        <p:tav tm="100000">
                                          <p:val>
                                            <p:strVal val="#ppt_w"/>
                                          </p:val>
                                        </p:tav>
                                      </p:tavLst>
                                    </p:anim>
                                    <p:anim calcmode="lin" valueType="num">
                                      <p:cBhvr>
                                        <p:cTn id="13" dur="500" fill="hold"/>
                                        <p:tgtEl>
                                          <p:spTgt spid="64"/>
                                        </p:tgtEl>
                                        <p:attrNameLst>
                                          <p:attrName>ppt_h</p:attrName>
                                        </p:attrNameLst>
                                      </p:cBhvr>
                                      <p:tavLst>
                                        <p:tav tm="0">
                                          <p:val>
                                            <p:fltVal val="0"/>
                                          </p:val>
                                        </p:tav>
                                        <p:tav tm="100000">
                                          <p:val>
                                            <p:strVal val="#ppt_h"/>
                                          </p:val>
                                        </p:tav>
                                      </p:tavLst>
                                    </p:anim>
                                    <p:animEffect transition="in" filter="fade">
                                      <p:cBhvr>
                                        <p:cTn id="14" dur="500"/>
                                        <p:tgtEl>
                                          <p:spTgt spid="64"/>
                                        </p:tgtEl>
                                      </p:cBhvr>
                                    </p:animEffect>
                                  </p:childTnLst>
                                </p:cTn>
                              </p:par>
                              <p:par>
                                <p:cTn id="15" presetID="53" presetClass="entr" presetSubtype="16" fill="hold" nodeType="withEffect">
                                  <p:stCondLst>
                                    <p:cond delay="0"/>
                                  </p:stCondLst>
                                  <p:childTnLst>
                                    <p:set>
                                      <p:cBhvr>
                                        <p:cTn id="16" dur="1" fill="hold">
                                          <p:stCondLst>
                                            <p:cond delay="0"/>
                                          </p:stCondLst>
                                        </p:cTn>
                                        <p:tgtEl>
                                          <p:spTgt spid="65"/>
                                        </p:tgtEl>
                                        <p:attrNameLst>
                                          <p:attrName>style.visibility</p:attrName>
                                        </p:attrNameLst>
                                      </p:cBhvr>
                                      <p:to>
                                        <p:strVal val="visible"/>
                                      </p:to>
                                    </p:set>
                                    <p:anim calcmode="lin" valueType="num">
                                      <p:cBhvr>
                                        <p:cTn id="17" dur="500" fill="hold"/>
                                        <p:tgtEl>
                                          <p:spTgt spid="65"/>
                                        </p:tgtEl>
                                        <p:attrNameLst>
                                          <p:attrName>ppt_w</p:attrName>
                                        </p:attrNameLst>
                                      </p:cBhvr>
                                      <p:tavLst>
                                        <p:tav tm="0">
                                          <p:val>
                                            <p:fltVal val="0"/>
                                          </p:val>
                                        </p:tav>
                                        <p:tav tm="100000">
                                          <p:val>
                                            <p:strVal val="#ppt_w"/>
                                          </p:val>
                                        </p:tav>
                                      </p:tavLst>
                                    </p:anim>
                                    <p:anim calcmode="lin" valueType="num">
                                      <p:cBhvr>
                                        <p:cTn id="18" dur="500" fill="hold"/>
                                        <p:tgtEl>
                                          <p:spTgt spid="65"/>
                                        </p:tgtEl>
                                        <p:attrNameLst>
                                          <p:attrName>ppt_h</p:attrName>
                                        </p:attrNameLst>
                                      </p:cBhvr>
                                      <p:tavLst>
                                        <p:tav tm="0">
                                          <p:val>
                                            <p:fltVal val="0"/>
                                          </p:val>
                                        </p:tav>
                                        <p:tav tm="100000">
                                          <p:val>
                                            <p:strVal val="#ppt_h"/>
                                          </p:val>
                                        </p:tav>
                                      </p:tavLst>
                                    </p:anim>
                                    <p:animEffect transition="in" filter="fade">
                                      <p:cBhvr>
                                        <p:cTn id="19" dur="500"/>
                                        <p:tgtEl>
                                          <p:spTgt spid="65"/>
                                        </p:tgtEl>
                                      </p:cBhvr>
                                    </p:animEffect>
                                  </p:childTnLst>
                                </p:cTn>
                              </p:par>
                              <p:par>
                                <p:cTn id="20" presetID="53" presetClass="entr" presetSubtype="16" fill="hold" nodeType="withEffect">
                                  <p:stCondLst>
                                    <p:cond delay="0"/>
                                  </p:stCondLst>
                                  <p:childTnLst>
                                    <p:set>
                                      <p:cBhvr>
                                        <p:cTn id="21" dur="1" fill="hold">
                                          <p:stCondLst>
                                            <p:cond delay="0"/>
                                          </p:stCondLst>
                                        </p:cTn>
                                        <p:tgtEl>
                                          <p:spTgt spid="66"/>
                                        </p:tgtEl>
                                        <p:attrNameLst>
                                          <p:attrName>style.visibility</p:attrName>
                                        </p:attrNameLst>
                                      </p:cBhvr>
                                      <p:to>
                                        <p:strVal val="visible"/>
                                      </p:to>
                                    </p:set>
                                    <p:anim calcmode="lin" valueType="num">
                                      <p:cBhvr>
                                        <p:cTn id="22" dur="500" fill="hold"/>
                                        <p:tgtEl>
                                          <p:spTgt spid="66"/>
                                        </p:tgtEl>
                                        <p:attrNameLst>
                                          <p:attrName>ppt_w</p:attrName>
                                        </p:attrNameLst>
                                      </p:cBhvr>
                                      <p:tavLst>
                                        <p:tav tm="0">
                                          <p:val>
                                            <p:fltVal val="0"/>
                                          </p:val>
                                        </p:tav>
                                        <p:tav tm="100000">
                                          <p:val>
                                            <p:strVal val="#ppt_w"/>
                                          </p:val>
                                        </p:tav>
                                      </p:tavLst>
                                    </p:anim>
                                    <p:anim calcmode="lin" valueType="num">
                                      <p:cBhvr>
                                        <p:cTn id="23" dur="500" fill="hold"/>
                                        <p:tgtEl>
                                          <p:spTgt spid="66"/>
                                        </p:tgtEl>
                                        <p:attrNameLst>
                                          <p:attrName>ppt_h</p:attrName>
                                        </p:attrNameLst>
                                      </p:cBhvr>
                                      <p:tavLst>
                                        <p:tav tm="0">
                                          <p:val>
                                            <p:fltVal val="0"/>
                                          </p:val>
                                        </p:tav>
                                        <p:tav tm="100000">
                                          <p:val>
                                            <p:strVal val="#ppt_h"/>
                                          </p:val>
                                        </p:tav>
                                      </p:tavLst>
                                    </p:anim>
                                    <p:animEffect transition="in" filter="fade">
                                      <p:cBhvr>
                                        <p:cTn id="24" dur="500"/>
                                        <p:tgtEl>
                                          <p:spTgt spid="66"/>
                                        </p:tgtEl>
                                      </p:cBhvr>
                                    </p:animEffect>
                                  </p:childTnLst>
                                </p:cTn>
                              </p:par>
                              <p:par>
                                <p:cTn id="25" presetID="53" presetClass="entr" presetSubtype="16" fill="hold" nodeType="withEffect">
                                  <p:stCondLst>
                                    <p:cond delay="0"/>
                                  </p:stCondLst>
                                  <p:childTnLst>
                                    <p:set>
                                      <p:cBhvr>
                                        <p:cTn id="26" dur="1" fill="hold">
                                          <p:stCondLst>
                                            <p:cond delay="0"/>
                                          </p:stCondLst>
                                        </p:cTn>
                                        <p:tgtEl>
                                          <p:spTgt spid="67"/>
                                        </p:tgtEl>
                                        <p:attrNameLst>
                                          <p:attrName>style.visibility</p:attrName>
                                        </p:attrNameLst>
                                      </p:cBhvr>
                                      <p:to>
                                        <p:strVal val="visible"/>
                                      </p:to>
                                    </p:set>
                                    <p:anim calcmode="lin" valueType="num">
                                      <p:cBhvr>
                                        <p:cTn id="27" dur="500" fill="hold"/>
                                        <p:tgtEl>
                                          <p:spTgt spid="67"/>
                                        </p:tgtEl>
                                        <p:attrNameLst>
                                          <p:attrName>ppt_w</p:attrName>
                                        </p:attrNameLst>
                                      </p:cBhvr>
                                      <p:tavLst>
                                        <p:tav tm="0">
                                          <p:val>
                                            <p:fltVal val="0"/>
                                          </p:val>
                                        </p:tav>
                                        <p:tav tm="100000">
                                          <p:val>
                                            <p:strVal val="#ppt_w"/>
                                          </p:val>
                                        </p:tav>
                                      </p:tavLst>
                                    </p:anim>
                                    <p:anim calcmode="lin" valueType="num">
                                      <p:cBhvr>
                                        <p:cTn id="28" dur="500" fill="hold"/>
                                        <p:tgtEl>
                                          <p:spTgt spid="67"/>
                                        </p:tgtEl>
                                        <p:attrNameLst>
                                          <p:attrName>ppt_h</p:attrName>
                                        </p:attrNameLst>
                                      </p:cBhvr>
                                      <p:tavLst>
                                        <p:tav tm="0">
                                          <p:val>
                                            <p:fltVal val="0"/>
                                          </p:val>
                                        </p:tav>
                                        <p:tav tm="100000">
                                          <p:val>
                                            <p:strVal val="#ppt_h"/>
                                          </p:val>
                                        </p:tav>
                                      </p:tavLst>
                                    </p:anim>
                                    <p:animEffect transition="in" filter="fade">
                                      <p:cBhvr>
                                        <p:cTn id="29" dur="500"/>
                                        <p:tgtEl>
                                          <p:spTgt spid="67"/>
                                        </p:tgtEl>
                                      </p:cBhvr>
                                    </p:animEffect>
                                  </p:childTnLst>
                                </p:cTn>
                              </p:par>
                              <p:par>
                                <p:cTn id="30" presetID="53" presetClass="entr" presetSubtype="16" fill="hold" nodeType="withEffect">
                                  <p:stCondLst>
                                    <p:cond delay="0"/>
                                  </p:stCondLst>
                                  <p:childTnLst>
                                    <p:set>
                                      <p:cBhvr>
                                        <p:cTn id="31" dur="1" fill="hold">
                                          <p:stCondLst>
                                            <p:cond delay="0"/>
                                          </p:stCondLst>
                                        </p:cTn>
                                        <p:tgtEl>
                                          <p:spTgt spid="68"/>
                                        </p:tgtEl>
                                        <p:attrNameLst>
                                          <p:attrName>style.visibility</p:attrName>
                                        </p:attrNameLst>
                                      </p:cBhvr>
                                      <p:to>
                                        <p:strVal val="visible"/>
                                      </p:to>
                                    </p:set>
                                    <p:anim calcmode="lin" valueType="num">
                                      <p:cBhvr>
                                        <p:cTn id="32" dur="500" fill="hold"/>
                                        <p:tgtEl>
                                          <p:spTgt spid="68"/>
                                        </p:tgtEl>
                                        <p:attrNameLst>
                                          <p:attrName>ppt_w</p:attrName>
                                        </p:attrNameLst>
                                      </p:cBhvr>
                                      <p:tavLst>
                                        <p:tav tm="0">
                                          <p:val>
                                            <p:fltVal val="0"/>
                                          </p:val>
                                        </p:tav>
                                        <p:tav tm="100000">
                                          <p:val>
                                            <p:strVal val="#ppt_w"/>
                                          </p:val>
                                        </p:tav>
                                      </p:tavLst>
                                    </p:anim>
                                    <p:anim calcmode="lin" valueType="num">
                                      <p:cBhvr>
                                        <p:cTn id="33" dur="500" fill="hold"/>
                                        <p:tgtEl>
                                          <p:spTgt spid="68"/>
                                        </p:tgtEl>
                                        <p:attrNameLst>
                                          <p:attrName>ppt_h</p:attrName>
                                        </p:attrNameLst>
                                      </p:cBhvr>
                                      <p:tavLst>
                                        <p:tav tm="0">
                                          <p:val>
                                            <p:fltVal val="0"/>
                                          </p:val>
                                        </p:tav>
                                        <p:tav tm="100000">
                                          <p:val>
                                            <p:strVal val="#ppt_h"/>
                                          </p:val>
                                        </p:tav>
                                      </p:tavLst>
                                    </p:anim>
                                    <p:animEffect transition="in" filter="fade">
                                      <p:cBhvr>
                                        <p:cTn id="34" dur="500"/>
                                        <p:tgtEl>
                                          <p:spTgt spid="68"/>
                                        </p:tgtEl>
                                      </p:cBhvr>
                                    </p:animEffect>
                                  </p:childTnLst>
                                </p:cTn>
                              </p:par>
                              <p:par>
                                <p:cTn id="35" presetID="53" presetClass="entr" presetSubtype="16" fill="hold" nodeType="withEffect">
                                  <p:stCondLst>
                                    <p:cond delay="0"/>
                                  </p:stCondLst>
                                  <p:childTnLst>
                                    <p:set>
                                      <p:cBhvr>
                                        <p:cTn id="36" dur="1" fill="hold">
                                          <p:stCondLst>
                                            <p:cond delay="0"/>
                                          </p:stCondLst>
                                        </p:cTn>
                                        <p:tgtEl>
                                          <p:spTgt spid="69"/>
                                        </p:tgtEl>
                                        <p:attrNameLst>
                                          <p:attrName>style.visibility</p:attrName>
                                        </p:attrNameLst>
                                      </p:cBhvr>
                                      <p:to>
                                        <p:strVal val="visible"/>
                                      </p:to>
                                    </p:set>
                                    <p:anim calcmode="lin" valueType="num">
                                      <p:cBhvr>
                                        <p:cTn id="37" dur="500" fill="hold"/>
                                        <p:tgtEl>
                                          <p:spTgt spid="69"/>
                                        </p:tgtEl>
                                        <p:attrNameLst>
                                          <p:attrName>ppt_w</p:attrName>
                                        </p:attrNameLst>
                                      </p:cBhvr>
                                      <p:tavLst>
                                        <p:tav tm="0">
                                          <p:val>
                                            <p:fltVal val="0"/>
                                          </p:val>
                                        </p:tav>
                                        <p:tav tm="100000">
                                          <p:val>
                                            <p:strVal val="#ppt_w"/>
                                          </p:val>
                                        </p:tav>
                                      </p:tavLst>
                                    </p:anim>
                                    <p:anim calcmode="lin" valueType="num">
                                      <p:cBhvr>
                                        <p:cTn id="38" dur="500" fill="hold"/>
                                        <p:tgtEl>
                                          <p:spTgt spid="69"/>
                                        </p:tgtEl>
                                        <p:attrNameLst>
                                          <p:attrName>ppt_h</p:attrName>
                                        </p:attrNameLst>
                                      </p:cBhvr>
                                      <p:tavLst>
                                        <p:tav tm="0">
                                          <p:val>
                                            <p:fltVal val="0"/>
                                          </p:val>
                                        </p:tav>
                                        <p:tav tm="100000">
                                          <p:val>
                                            <p:strVal val="#ppt_h"/>
                                          </p:val>
                                        </p:tav>
                                      </p:tavLst>
                                    </p:anim>
                                    <p:animEffect transition="in" filter="fade">
                                      <p:cBhvr>
                                        <p:cTn id="39" dur="500"/>
                                        <p:tgtEl>
                                          <p:spTgt spid="69"/>
                                        </p:tgtEl>
                                      </p:cBhvr>
                                    </p:animEffect>
                                  </p:childTnLst>
                                </p:cTn>
                              </p:par>
                            </p:childTnLst>
                          </p:cTn>
                        </p:par>
                        <p:par>
                          <p:cTn id="40" fill="hold">
                            <p:stCondLst>
                              <p:cond delay="500"/>
                            </p:stCondLst>
                            <p:childTnLst>
                              <p:par>
                                <p:cTn id="41" presetID="14" presetClass="entr" presetSubtype="10" fill="hold" grpId="0" nodeType="afterEffect">
                                  <p:stCondLst>
                                    <p:cond delay="0"/>
                                  </p:stCondLst>
                                  <p:childTnLst>
                                    <p:set>
                                      <p:cBhvr>
                                        <p:cTn id="42" dur="1" fill="hold">
                                          <p:stCondLst>
                                            <p:cond delay="0"/>
                                          </p:stCondLst>
                                        </p:cTn>
                                        <p:tgtEl>
                                          <p:spTgt spid="70"/>
                                        </p:tgtEl>
                                        <p:attrNameLst>
                                          <p:attrName>style.visibility</p:attrName>
                                        </p:attrNameLst>
                                      </p:cBhvr>
                                      <p:to>
                                        <p:strVal val="visible"/>
                                      </p:to>
                                    </p:set>
                                    <p:animEffect transition="in" filter="randombar(horizontal)">
                                      <p:cBhvr>
                                        <p:cTn id="43"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flipH="1">
            <a:off x="0" y="4522187"/>
            <a:ext cx="4032448" cy="2198473"/>
            <a:chOff x="5917425" y="3435846"/>
            <a:chExt cx="3226575" cy="1707654"/>
          </a:xfrm>
        </p:grpSpPr>
        <p:pic>
          <p:nvPicPr>
            <p:cNvPr id="43" name="Picture 2"/>
            <p:cNvPicPr>
              <a:picLocks noChangeAspect="1" noChangeArrowheads="1"/>
            </p:cNvPicPr>
            <p:nvPr/>
          </p:nvPicPr>
          <p:blipFill rotWithShape="1">
            <a:blip r:embed="rId1">
              <a:extLst>
                <a:ext uri="{BEBA8EAE-BF5A-486C-A8C5-ECC9F3942E4B}">
                  <a14:imgProps xmlns:a14="http://schemas.microsoft.com/office/drawing/2010/main">
                    <a14:imgLayer r:embed="rId2">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 name="Picture 2"/>
            <p:cNvPicPr>
              <a:picLocks noChangeAspect="1" noChangeArrowheads="1"/>
            </p:cNvPicPr>
            <p:nvPr/>
          </p:nvPicPr>
          <p:blipFill rotWithShape="1">
            <a:blip r:embed="rId1">
              <a:extLst>
                <a:ext uri="{BEBA8EAE-BF5A-486C-A8C5-ECC9F3942E4B}">
                  <a14:imgProps xmlns:a14="http://schemas.microsoft.com/office/drawing/2010/main">
                    <a14:imgLayer r:embed="rId2">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45" name="组合 44"/>
          <p:cNvGrpSpPr/>
          <p:nvPr/>
        </p:nvGrpSpPr>
        <p:grpSpPr>
          <a:xfrm>
            <a:off x="7916827" y="4483162"/>
            <a:ext cx="4301440" cy="2276522"/>
            <a:chOff x="5917425" y="3435846"/>
            <a:chExt cx="3226575" cy="1707654"/>
          </a:xfrm>
        </p:grpSpPr>
        <p:pic>
          <p:nvPicPr>
            <p:cNvPr id="46" name="Picture 2"/>
            <p:cNvPicPr>
              <a:picLocks noChangeAspect="1" noChangeArrowheads="1"/>
            </p:cNvPicPr>
            <p:nvPr/>
          </p:nvPicPr>
          <p:blipFill rotWithShape="1">
            <a:blip r:embed="rId1">
              <a:extLst>
                <a:ext uri="{BEBA8EAE-BF5A-486C-A8C5-ECC9F3942E4B}">
                  <a14:imgProps xmlns:a14="http://schemas.microsoft.com/office/drawing/2010/main">
                    <a14:imgLayer r:embed="rId2">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 name="Picture 2"/>
            <p:cNvPicPr>
              <a:picLocks noChangeAspect="1" noChangeArrowheads="1"/>
            </p:cNvPicPr>
            <p:nvPr/>
          </p:nvPicPr>
          <p:blipFill rotWithShape="1">
            <a:blip r:embed="rId1">
              <a:extLst>
                <a:ext uri="{BEBA8EAE-BF5A-486C-A8C5-ECC9F3942E4B}">
                  <a14:imgProps xmlns:a14="http://schemas.microsoft.com/office/drawing/2010/main">
                    <a14:imgLayer r:embed="rId2">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3" name="椭圆 32"/>
          <p:cNvSpPr/>
          <p:nvPr/>
        </p:nvSpPr>
        <p:spPr>
          <a:xfrm>
            <a:off x="5377507" y="1628800"/>
            <a:ext cx="1368152" cy="1368152"/>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sp>
        <p:nvSpPr>
          <p:cNvPr id="35" name="TextBox 45"/>
          <p:cNvSpPr txBox="1"/>
          <p:nvPr/>
        </p:nvSpPr>
        <p:spPr>
          <a:xfrm>
            <a:off x="5470661" y="3212976"/>
            <a:ext cx="1198341" cy="400110"/>
          </a:xfrm>
          <a:prstGeom prst="rect">
            <a:avLst/>
          </a:prstGeom>
          <a:noFill/>
          <a:effectLst/>
        </p:spPr>
        <p:txBody>
          <a:bodyPr wrap="none" rtlCol="0">
            <a:spAutoFit/>
          </a:bodyPr>
          <a:lstStyle/>
          <a:p>
            <a:pPr algn="ctr"/>
            <a:r>
              <a:rPr lang="en-US" altLang="zh-CN" sz="2000" dirty="0" smtClean="0">
                <a:solidFill>
                  <a:schemeClr val="tx1">
                    <a:lumMod val="50000"/>
                    <a:lumOff val="50000"/>
                  </a:schemeClr>
                </a:solidFill>
                <a:latin typeface="Impact MT Std" pitchFamily="34" charset="0"/>
                <a:ea typeface="微软雅黑" panose="020B0503020204020204" pitchFamily="34" charset="-122"/>
              </a:rPr>
              <a:t>PART 02</a:t>
            </a:r>
            <a:endParaRPr lang="en-US" altLang="zh-CN" sz="2000" dirty="0">
              <a:solidFill>
                <a:schemeClr val="tx1">
                  <a:lumMod val="50000"/>
                  <a:lumOff val="50000"/>
                </a:schemeClr>
              </a:solidFill>
              <a:latin typeface="Impact MT Std" pitchFamily="34" charset="0"/>
              <a:ea typeface="微软雅黑" panose="020B0503020204020204" pitchFamily="34" charset="-122"/>
            </a:endParaRPr>
          </a:p>
        </p:txBody>
      </p:sp>
      <p:sp>
        <p:nvSpPr>
          <p:cNvPr id="36" name="Rectangle 49"/>
          <p:cNvSpPr/>
          <p:nvPr/>
        </p:nvSpPr>
        <p:spPr>
          <a:xfrm>
            <a:off x="4657427" y="3554074"/>
            <a:ext cx="2880320" cy="584775"/>
          </a:xfrm>
          <a:prstGeom prst="rect">
            <a:avLst/>
          </a:prstGeom>
          <a:effectLst/>
        </p:spPr>
        <p:txBody>
          <a:bodyPr wrap="square">
            <a:spAutoFit/>
          </a:bodyPr>
          <a:lstStyle/>
          <a:p>
            <a:pPr marL="0" lvl="1" algn="ctr"/>
            <a:r>
              <a:rPr lang="zh-CN" altLang="en-US" sz="3200" b="1" dirty="0">
                <a:solidFill>
                  <a:schemeClr val="accent6"/>
                </a:solidFill>
                <a:latin typeface="微软雅黑" panose="020B0503020204020204" pitchFamily="34" charset="-122"/>
                <a:ea typeface="微软雅黑" panose="020B0503020204020204" pitchFamily="34" charset="-122"/>
              </a:rPr>
              <a:t>招聘计划</a:t>
            </a:r>
            <a:endParaRPr lang="zh-CN" altLang="en-US" sz="3200" b="1" dirty="0">
              <a:solidFill>
                <a:schemeClr val="accent6"/>
              </a:solidFill>
              <a:latin typeface="微软雅黑" panose="020B0503020204020204" pitchFamily="34" charset="-122"/>
              <a:ea typeface="微软雅黑" panose="020B0503020204020204" pitchFamily="34" charset="-122"/>
            </a:endParaRPr>
          </a:p>
        </p:txBody>
      </p:sp>
      <p:sp>
        <p:nvSpPr>
          <p:cNvPr id="37" name="Rectangle 60"/>
          <p:cNvSpPr/>
          <p:nvPr/>
        </p:nvSpPr>
        <p:spPr>
          <a:xfrm>
            <a:off x="4369395" y="4187754"/>
            <a:ext cx="3456384" cy="609398"/>
          </a:xfrm>
          <a:prstGeom prst="rect">
            <a:avLst/>
          </a:prstGeom>
          <a:effectLst/>
        </p:spPr>
        <p:txBody>
          <a:bodyPr wrap="square">
            <a:spAutoFit/>
          </a:bodyPr>
          <a:lstStyle/>
          <a:p>
            <a:pPr algn="ctr">
              <a:lnSpc>
                <a:spcPct val="120000"/>
              </a:lnSpc>
              <a:spcBef>
                <a:spcPct val="0"/>
              </a:spcBef>
              <a:buNone/>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在此录入上述图表的描述说明，在此录入上述图表的描述说明文字信息。</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38" name="Straight Connector 2"/>
          <p:cNvCxnSpPr/>
          <p:nvPr/>
        </p:nvCxnSpPr>
        <p:spPr>
          <a:xfrm>
            <a:off x="5017467" y="4179392"/>
            <a:ext cx="2160240" cy="0"/>
          </a:xfrm>
          <a:prstGeom prst="line">
            <a:avLst/>
          </a:prstGeom>
          <a:ln w="9525">
            <a:solidFill>
              <a:schemeClr val="accent6"/>
            </a:solidFill>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flipH="1">
            <a:off x="-3" y="6525344"/>
            <a:ext cx="12195177" cy="360511"/>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sp>
        <p:nvSpPr>
          <p:cNvPr id="21" name="矩形 20"/>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10063737" y="6493142"/>
            <a:ext cx="1070600" cy="392242"/>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a:p>
        </p:txBody>
      </p:sp>
      <p:sp>
        <p:nvSpPr>
          <p:cNvPr id="24"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latin typeface="方正兰亭超细黑简体" panose="02000000000000000000" pitchFamily="2" charset="-122"/>
                <a:ea typeface="方正兰亭超细黑简体" panose="02000000000000000000" pitchFamily="2" charset="-122"/>
              </a:rPr>
              <a:t>０</a:t>
            </a:r>
            <a:r>
              <a:rPr lang="en-US" altLang="zh-CN" dirty="0" smtClean="0">
                <a:latin typeface="方正兰亭超细黑简体" panose="02000000000000000000" pitchFamily="2" charset="-122"/>
                <a:ea typeface="方正兰亭超细黑简体" panose="02000000000000000000" pitchFamily="2" charset="-122"/>
              </a:rPr>
              <a:t>9</a:t>
            </a:r>
            <a:endParaRPr lang="zh-CN" dirty="0">
              <a:latin typeface="方正兰亭超细黑简体" panose="02000000000000000000" pitchFamily="2" charset="-122"/>
              <a:ea typeface="方正兰亭超细黑简体" panose="02000000000000000000" pitchFamily="2" charset="-122"/>
            </a:endParaRPr>
          </a:p>
        </p:txBody>
      </p:sp>
      <p:sp>
        <p:nvSpPr>
          <p:cNvPr id="25" name="Freeform: Shape 60"/>
          <p:cNvSpPr/>
          <p:nvPr/>
        </p:nvSpPr>
        <p:spPr bwMode="auto">
          <a:xfrm>
            <a:off x="5652105" y="1997679"/>
            <a:ext cx="818956" cy="630394"/>
          </a:xfrm>
          <a:custGeom>
            <a:avLst/>
            <a:gdLst/>
            <a:ahLst/>
            <a:cxnLst>
              <a:cxn ang="0">
                <a:pos x="191" y="0"/>
              </a:cxn>
              <a:cxn ang="0">
                <a:pos x="160" y="30"/>
              </a:cxn>
              <a:cxn ang="0">
                <a:pos x="177" y="57"/>
              </a:cxn>
              <a:cxn ang="0">
                <a:pos x="161" y="103"/>
              </a:cxn>
              <a:cxn ang="0">
                <a:pos x="155" y="102"/>
              </a:cxn>
              <a:cxn ang="0">
                <a:pos x="142" y="105"/>
              </a:cxn>
              <a:cxn ang="0">
                <a:pos x="107" y="68"/>
              </a:cxn>
              <a:cxn ang="0">
                <a:pos x="109" y="56"/>
              </a:cxn>
              <a:cxn ang="0">
                <a:pos x="79" y="26"/>
              </a:cxn>
              <a:cxn ang="0">
                <a:pos x="48" y="56"/>
              </a:cxn>
              <a:cxn ang="0">
                <a:pos x="59" y="79"/>
              </a:cxn>
              <a:cxn ang="0">
                <a:pos x="44" y="112"/>
              </a:cxn>
              <a:cxn ang="0">
                <a:pos x="30" y="109"/>
              </a:cxn>
              <a:cxn ang="0">
                <a:pos x="0" y="139"/>
              </a:cxn>
              <a:cxn ang="0">
                <a:pos x="30" y="170"/>
              </a:cxn>
              <a:cxn ang="0">
                <a:pos x="61" y="139"/>
              </a:cxn>
              <a:cxn ang="0">
                <a:pos x="54" y="120"/>
              </a:cxn>
              <a:cxn ang="0">
                <a:pos x="70" y="85"/>
              </a:cxn>
              <a:cxn ang="0">
                <a:pos x="78" y="86"/>
              </a:cxn>
              <a:cxn ang="0">
                <a:pos x="99" y="78"/>
              </a:cxn>
              <a:cxn ang="0">
                <a:pos x="132" y="113"/>
              </a:cxn>
              <a:cxn ang="0">
                <a:pos x="125" y="132"/>
              </a:cxn>
              <a:cxn ang="0">
                <a:pos x="156" y="163"/>
              </a:cxn>
              <a:cxn ang="0">
                <a:pos x="186" y="132"/>
              </a:cxn>
              <a:cxn ang="0">
                <a:pos x="173" y="108"/>
              </a:cxn>
              <a:cxn ang="0">
                <a:pos x="189" y="60"/>
              </a:cxn>
              <a:cxn ang="0">
                <a:pos x="191" y="60"/>
              </a:cxn>
              <a:cxn ang="0">
                <a:pos x="221" y="30"/>
              </a:cxn>
              <a:cxn ang="0">
                <a:pos x="191" y="0"/>
              </a:cxn>
              <a:cxn ang="0">
                <a:pos x="31" y="157"/>
              </a:cxn>
              <a:cxn ang="0">
                <a:pos x="13" y="139"/>
              </a:cxn>
              <a:cxn ang="0">
                <a:pos x="31" y="122"/>
              </a:cxn>
              <a:cxn ang="0">
                <a:pos x="48" y="139"/>
              </a:cxn>
              <a:cxn ang="0">
                <a:pos x="31" y="157"/>
              </a:cxn>
              <a:cxn ang="0">
                <a:pos x="79" y="74"/>
              </a:cxn>
              <a:cxn ang="0">
                <a:pos x="61" y="56"/>
              </a:cxn>
              <a:cxn ang="0">
                <a:pos x="79" y="38"/>
              </a:cxn>
              <a:cxn ang="0">
                <a:pos x="96" y="56"/>
              </a:cxn>
              <a:cxn ang="0">
                <a:pos x="79" y="74"/>
              </a:cxn>
              <a:cxn ang="0">
                <a:pos x="156" y="150"/>
              </a:cxn>
              <a:cxn ang="0">
                <a:pos x="138" y="133"/>
              </a:cxn>
              <a:cxn ang="0">
                <a:pos x="156" y="115"/>
              </a:cxn>
              <a:cxn ang="0">
                <a:pos x="173" y="133"/>
              </a:cxn>
              <a:cxn ang="0">
                <a:pos x="156" y="150"/>
              </a:cxn>
              <a:cxn ang="0">
                <a:pos x="191" y="48"/>
              </a:cxn>
              <a:cxn ang="0">
                <a:pos x="173" y="30"/>
              </a:cxn>
              <a:cxn ang="0">
                <a:pos x="191" y="13"/>
              </a:cxn>
              <a:cxn ang="0">
                <a:pos x="208" y="30"/>
              </a:cxn>
              <a:cxn ang="0">
                <a:pos x="191" y="48"/>
              </a:cxn>
              <a:cxn ang="0">
                <a:pos x="191" y="48"/>
              </a:cxn>
              <a:cxn ang="0">
                <a:pos x="191" y="48"/>
              </a:cxn>
            </a:cxnLst>
            <a:rect l="0" t="0" r="r" b="b"/>
            <a:pathLst>
              <a:path w="221" h="170">
                <a:moveTo>
                  <a:pt x="191" y="0"/>
                </a:moveTo>
                <a:cubicBezTo>
                  <a:pt x="174" y="0"/>
                  <a:pt x="160" y="14"/>
                  <a:pt x="160" y="30"/>
                </a:cubicBezTo>
                <a:cubicBezTo>
                  <a:pt x="160" y="42"/>
                  <a:pt x="167" y="52"/>
                  <a:pt x="177" y="57"/>
                </a:cubicBezTo>
                <a:cubicBezTo>
                  <a:pt x="161" y="103"/>
                  <a:pt x="161" y="103"/>
                  <a:pt x="161" y="103"/>
                </a:cubicBezTo>
                <a:cubicBezTo>
                  <a:pt x="159" y="103"/>
                  <a:pt x="157" y="102"/>
                  <a:pt x="155" y="102"/>
                </a:cubicBezTo>
                <a:cubicBezTo>
                  <a:pt x="150" y="102"/>
                  <a:pt x="146" y="103"/>
                  <a:pt x="142" y="105"/>
                </a:cubicBezTo>
                <a:cubicBezTo>
                  <a:pt x="107" y="68"/>
                  <a:pt x="107" y="68"/>
                  <a:pt x="107" y="68"/>
                </a:cubicBezTo>
                <a:cubicBezTo>
                  <a:pt x="108" y="64"/>
                  <a:pt x="109" y="60"/>
                  <a:pt x="109" y="56"/>
                </a:cubicBezTo>
                <a:cubicBezTo>
                  <a:pt x="109" y="39"/>
                  <a:pt x="95" y="26"/>
                  <a:pt x="79" y="26"/>
                </a:cubicBezTo>
                <a:cubicBezTo>
                  <a:pt x="62" y="26"/>
                  <a:pt x="48" y="39"/>
                  <a:pt x="48" y="56"/>
                </a:cubicBezTo>
                <a:cubicBezTo>
                  <a:pt x="48" y="65"/>
                  <a:pt x="52" y="74"/>
                  <a:pt x="59" y="79"/>
                </a:cubicBezTo>
                <a:cubicBezTo>
                  <a:pt x="44" y="112"/>
                  <a:pt x="44" y="112"/>
                  <a:pt x="44" y="112"/>
                </a:cubicBezTo>
                <a:cubicBezTo>
                  <a:pt x="40" y="110"/>
                  <a:pt x="35" y="109"/>
                  <a:pt x="30" y="109"/>
                </a:cubicBezTo>
                <a:cubicBezTo>
                  <a:pt x="14" y="109"/>
                  <a:pt x="0" y="123"/>
                  <a:pt x="0" y="139"/>
                </a:cubicBezTo>
                <a:cubicBezTo>
                  <a:pt x="0" y="156"/>
                  <a:pt x="14" y="170"/>
                  <a:pt x="30" y="170"/>
                </a:cubicBezTo>
                <a:cubicBezTo>
                  <a:pt x="47" y="170"/>
                  <a:pt x="61" y="156"/>
                  <a:pt x="61" y="139"/>
                </a:cubicBezTo>
                <a:cubicBezTo>
                  <a:pt x="61" y="132"/>
                  <a:pt x="58" y="125"/>
                  <a:pt x="54" y="120"/>
                </a:cubicBezTo>
                <a:cubicBezTo>
                  <a:pt x="70" y="85"/>
                  <a:pt x="70" y="85"/>
                  <a:pt x="70" y="85"/>
                </a:cubicBezTo>
                <a:cubicBezTo>
                  <a:pt x="73" y="86"/>
                  <a:pt x="76" y="86"/>
                  <a:pt x="78" y="86"/>
                </a:cubicBezTo>
                <a:cubicBezTo>
                  <a:pt x="86" y="86"/>
                  <a:pt x="93" y="83"/>
                  <a:pt x="99" y="78"/>
                </a:cubicBezTo>
                <a:cubicBezTo>
                  <a:pt x="132" y="113"/>
                  <a:pt x="132" y="113"/>
                  <a:pt x="132" y="113"/>
                </a:cubicBezTo>
                <a:cubicBezTo>
                  <a:pt x="128" y="118"/>
                  <a:pt x="125" y="125"/>
                  <a:pt x="125" y="132"/>
                </a:cubicBezTo>
                <a:cubicBezTo>
                  <a:pt x="125" y="149"/>
                  <a:pt x="139" y="163"/>
                  <a:pt x="156" y="163"/>
                </a:cubicBezTo>
                <a:cubicBezTo>
                  <a:pt x="172" y="163"/>
                  <a:pt x="186" y="149"/>
                  <a:pt x="186" y="132"/>
                </a:cubicBezTo>
                <a:cubicBezTo>
                  <a:pt x="186" y="122"/>
                  <a:pt x="181" y="113"/>
                  <a:pt x="173" y="108"/>
                </a:cubicBezTo>
                <a:cubicBezTo>
                  <a:pt x="189" y="60"/>
                  <a:pt x="189" y="60"/>
                  <a:pt x="189" y="60"/>
                </a:cubicBezTo>
                <a:cubicBezTo>
                  <a:pt x="191" y="60"/>
                  <a:pt x="191" y="60"/>
                  <a:pt x="191" y="60"/>
                </a:cubicBezTo>
                <a:cubicBezTo>
                  <a:pt x="207" y="60"/>
                  <a:pt x="221" y="47"/>
                  <a:pt x="221" y="30"/>
                </a:cubicBezTo>
                <a:cubicBezTo>
                  <a:pt x="221" y="14"/>
                  <a:pt x="207" y="0"/>
                  <a:pt x="191" y="0"/>
                </a:cubicBezTo>
                <a:close/>
                <a:moveTo>
                  <a:pt x="31" y="157"/>
                </a:moveTo>
                <a:cubicBezTo>
                  <a:pt x="21" y="157"/>
                  <a:pt x="13" y="149"/>
                  <a:pt x="13" y="139"/>
                </a:cubicBezTo>
                <a:cubicBezTo>
                  <a:pt x="13" y="130"/>
                  <a:pt x="21" y="122"/>
                  <a:pt x="31" y="122"/>
                </a:cubicBezTo>
                <a:cubicBezTo>
                  <a:pt x="40" y="122"/>
                  <a:pt x="48" y="130"/>
                  <a:pt x="48" y="139"/>
                </a:cubicBezTo>
                <a:cubicBezTo>
                  <a:pt x="48" y="149"/>
                  <a:pt x="40" y="157"/>
                  <a:pt x="31" y="157"/>
                </a:cubicBezTo>
                <a:close/>
                <a:moveTo>
                  <a:pt x="79" y="74"/>
                </a:moveTo>
                <a:cubicBezTo>
                  <a:pt x="69" y="74"/>
                  <a:pt x="61" y="66"/>
                  <a:pt x="61" y="56"/>
                </a:cubicBezTo>
                <a:cubicBezTo>
                  <a:pt x="61" y="46"/>
                  <a:pt x="69" y="38"/>
                  <a:pt x="79" y="38"/>
                </a:cubicBezTo>
                <a:cubicBezTo>
                  <a:pt x="88" y="38"/>
                  <a:pt x="96" y="46"/>
                  <a:pt x="96" y="56"/>
                </a:cubicBezTo>
                <a:cubicBezTo>
                  <a:pt x="96" y="66"/>
                  <a:pt x="88" y="74"/>
                  <a:pt x="79" y="74"/>
                </a:cubicBezTo>
                <a:close/>
                <a:moveTo>
                  <a:pt x="156" y="150"/>
                </a:moveTo>
                <a:cubicBezTo>
                  <a:pt x="146" y="150"/>
                  <a:pt x="138" y="142"/>
                  <a:pt x="138" y="133"/>
                </a:cubicBezTo>
                <a:cubicBezTo>
                  <a:pt x="138" y="123"/>
                  <a:pt x="146" y="115"/>
                  <a:pt x="156" y="115"/>
                </a:cubicBezTo>
                <a:cubicBezTo>
                  <a:pt x="165" y="115"/>
                  <a:pt x="173" y="123"/>
                  <a:pt x="173" y="133"/>
                </a:cubicBezTo>
                <a:cubicBezTo>
                  <a:pt x="173" y="142"/>
                  <a:pt x="165" y="150"/>
                  <a:pt x="156" y="150"/>
                </a:cubicBezTo>
                <a:close/>
                <a:moveTo>
                  <a:pt x="191" y="48"/>
                </a:moveTo>
                <a:cubicBezTo>
                  <a:pt x="181" y="48"/>
                  <a:pt x="173" y="40"/>
                  <a:pt x="173" y="30"/>
                </a:cubicBezTo>
                <a:cubicBezTo>
                  <a:pt x="173" y="21"/>
                  <a:pt x="181" y="13"/>
                  <a:pt x="191" y="13"/>
                </a:cubicBezTo>
                <a:cubicBezTo>
                  <a:pt x="200" y="13"/>
                  <a:pt x="208" y="21"/>
                  <a:pt x="208" y="30"/>
                </a:cubicBezTo>
                <a:cubicBezTo>
                  <a:pt x="208" y="40"/>
                  <a:pt x="200" y="48"/>
                  <a:pt x="191" y="48"/>
                </a:cubicBezTo>
                <a:close/>
                <a:moveTo>
                  <a:pt x="191" y="48"/>
                </a:moveTo>
                <a:cubicBezTo>
                  <a:pt x="191" y="48"/>
                  <a:pt x="191" y="48"/>
                  <a:pt x="191" y="48"/>
                </a:cubicBezTo>
              </a:path>
            </a:pathLst>
          </a:custGeom>
          <a:solidFill>
            <a:schemeClr val="bg1"/>
          </a:solidFill>
          <a:ln w="9525">
            <a:noFill/>
            <a:round/>
          </a:ln>
        </p:spPr>
        <p:txBody>
          <a:bodyPr anchor="ctr"/>
          <a:lstStyle/>
          <a:p>
            <a:pPr algn="ctr"/>
          </a:p>
        </p:txBody>
      </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anim calcmode="lin" valueType="num">
                                      <p:cBhvr>
                                        <p:cTn id="8" dur="500" fill="hold"/>
                                        <p:tgtEl>
                                          <p:spTgt spid="33"/>
                                        </p:tgtEl>
                                        <p:attrNameLst>
                                          <p:attrName>ppt_x</p:attrName>
                                        </p:attrNameLst>
                                      </p:cBhvr>
                                      <p:tavLst>
                                        <p:tav tm="0">
                                          <p:val>
                                            <p:strVal val="#ppt_x"/>
                                          </p:val>
                                        </p:tav>
                                        <p:tav tm="100000">
                                          <p:val>
                                            <p:strVal val="#ppt_x"/>
                                          </p:val>
                                        </p:tav>
                                      </p:tavLst>
                                    </p:anim>
                                    <p:anim calcmode="lin" valueType="num">
                                      <p:cBhvr>
                                        <p:cTn id="9" dur="450" decel="100000" fill="hold"/>
                                        <p:tgtEl>
                                          <p:spTgt spid="33"/>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33"/>
                                        </p:tgtEl>
                                        <p:attrNameLst>
                                          <p:attrName>ppt_y</p:attrName>
                                        </p:attrNameLst>
                                      </p:cBhvr>
                                      <p:tavLst>
                                        <p:tav tm="0">
                                          <p:val>
                                            <p:strVal val="#ppt_y-.03"/>
                                          </p:val>
                                        </p:tav>
                                        <p:tav tm="100000">
                                          <p:val>
                                            <p:strVal val="#ppt_y"/>
                                          </p:val>
                                        </p:tav>
                                      </p:tavLst>
                                    </p:anim>
                                  </p:childTnLst>
                                </p:cTn>
                              </p:par>
                            </p:childTnLst>
                          </p:cTn>
                        </p:par>
                        <p:par>
                          <p:cTn id="11" fill="hold">
                            <p:stCondLst>
                              <p:cond delay="500"/>
                            </p:stCondLst>
                            <p:childTnLst>
                              <p:par>
                                <p:cTn id="12" presetID="14" presetClass="entr" presetSubtype="10" fill="hold" grpId="0" nodeType="after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randombar(horizontal)">
                                      <p:cBhvr>
                                        <p:cTn id="14" dur="500"/>
                                        <p:tgtEl>
                                          <p:spTgt spid="25"/>
                                        </p:tgtEl>
                                      </p:cBhvr>
                                    </p:animEffect>
                                  </p:childTnLst>
                                </p:cTn>
                              </p:par>
                              <p:par>
                                <p:cTn id="15" presetID="42" presetClass="entr" presetSubtype="0" fill="hold" grpId="0" nodeType="withEffect">
                                  <p:stCondLst>
                                    <p:cond delay="200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1000"/>
                                        <p:tgtEl>
                                          <p:spTgt spid="35"/>
                                        </p:tgtEl>
                                      </p:cBhvr>
                                    </p:animEffect>
                                    <p:anim calcmode="lin" valueType="num">
                                      <p:cBhvr>
                                        <p:cTn id="18" dur="1000" fill="hold"/>
                                        <p:tgtEl>
                                          <p:spTgt spid="35"/>
                                        </p:tgtEl>
                                        <p:attrNameLst>
                                          <p:attrName>ppt_x</p:attrName>
                                        </p:attrNameLst>
                                      </p:cBhvr>
                                      <p:tavLst>
                                        <p:tav tm="0">
                                          <p:val>
                                            <p:strVal val="#ppt_x"/>
                                          </p:val>
                                        </p:tav>
                                        <p:tav tm="100000">
                                          <p:val>
                                            <p:strVal val="#ppt_x"/>
                                          </p:val>
                                        </p:tav>
                                      </p:tavLst>
                                    </p:anim>
                                    <p:anim calcmode="lin" valueType="num">
                                      <p:cBhvr>
                                        <p:cTn id="19" dur="1000" fill="hold"/>
                                        <p:tgtEl>
                                          <p:spTgt spid="35"/>
                                        </p:tgtEl>
                                        <p:attrNameLst>
                                          <p:attrName>ppt_y</p:attrName>
                                        </p:attrNameLst>
                                      </p:cBhvr>
                                      <p:tavLst>
                                        <p:tav tm="0">
                                          <p:val>
                                            <p:strVal val="#ppt_y+.1"/>
                                          </p:val>
                                        </p:tav>
                                        <p:tav tm="100000">
                                          <p:val>
                                            <p:strVal val="#ppt_y"/>
                                          </p:val>
                                        </p:tav>
                                      </p:tavLst>
                                    </p:anim>
                                  </p:childTnLst>
                                </p:cTn>
                              </p:par>
                              <p:par>
                                <p:cTn id="20" presetID="53" presetClass="entr" presetSubtype="16" fill="hold" grpId="0" nodeType="withEffect">
                                  <p:stCondLst>
                                    <p:cond delay="2500"/>
                                  </p:stCondLst>
                                  <p:childTnLst>
                                    <p:set>
                                      <p:cBhvr>
                                        <p:cTn id="21" dur="1" fill="hold">
                                          <p:stCondLst>
                                            <p:cond delay="0"/>
                                          </p:stCondLst>
                                        </p:cTn>
                                        <p:tgtEl>
                                          <p:spTgt spid="36"/>
                                        </p:tgtEl>
                                        <p:attrNameLst>
                                          <p:attrName>style.visibility</p:attrName>
                                        </p:attrNameLst>
                                      </p:cBhvr>
                                      <p:to>
                                        <p:strVal val="visible"/>
                                      </p:to>
                                    </p:set>
                                    <p:anim calcmode="lin" valueType="num">
                                      <p:cBhvr>
                                        <p:cTn id="22" dur="500" fill="hold"/>
                                        <p:tgtEl>
                                          <p:spTgt spid="36"/>
                                        </p:tgtEl>
                                        <p:attrNameLst>
                                          <p:attrName>ppt_w</p:attrName>
                                        </p:attrNameLst>
                                      </p:cBhvr>
                                      <p:tavLst>
                                        <p:tav tm="0">
                                          <p:val>
                                            <p:fltVal val="0"/>
                                          </p:val>
                                        </p:tav>
                                        <p:tav tm="100000">
                                          <p:val>
                                            <p:strVal val="#ppt_w"/>
                                          </p:val>
                                        </p:tav>
                                      </p:tavLst>
                                    </p:anim>
                                    <p:anim calcmode="lin" valueType="num">
                                      <p:cBhvr>
                                        <p:cTn id="23" dur="500" fill="hold"/>
                                        <p:tgtEl>
                                          <p:spTgt spid="36"/>
                                        </p:tgtEl>
                                        <p:attrNameLst>
                                          <p:attrName>ppt_h</p:attrName>
                                        </p:attrNameLst>
                                      </p:cBhvr>
                                      <p:tavLst>
                                        <p:tav tm="0">
                                          <p:val>
                                            <p:fltVal val="0"/>
                                          </p:val>
                                        </p:tav>
                                        <p:tav tm="100000">
                                          <p:val>
                                            <p:strVal val="#ppt_h"/>
                                          </p:val>
                                        </p:tav>
                                      </p:tavLst>
                                    </p:anim>
                                    <p:animEffect transition="in" filter="fade">
                                      <p:cBhvr>
                                        <p:cTn id="24" dur="500"/>
                                        <p:tgtEl>
                                          <p:spTgt spid="36"/>
                                        </p:tgtEl>
                                      </p:cBhvr>
                                    </p:animEffect>
                                  </p:childTnLst>
                                </p:cTn>
                              </p:par>
                              <p:par>
                                <p:cTn id="25" presetID="42" presetClass="entr" presetSubtype="0" fill="hold" nodeType="withEffect">
                                  <p:stCondLst>
                                    <p:cond delay="275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1000"/>
                                        <p:tgtEl>
                                          <p:spTgt spid="38"/>
                                        </p:tgtEl>
                                      </p:cBhvr>
                                    </p:animEffect>
                                    <p:anim calcmode="lin" valueType="num">
                                      <p:cBhvr>
                                        <p:cTn id="28" dur="1000" fill="hold"/>
                                        <p:tgtEl>
                                          <p:spTgt spid="38"/>
                                        </p:tgtEl>
                                        <p:attrNameLst>
                                          <p:attrName>ppt_x</p:attrName>
                                        </p:attrNameLst>
                                      </p:cBhvr>
                                      <p:tavLst>
                                        <p:tav tm="0">
                                          <p:val>
                                            <p:strVal val="#ppt_x"/>
                                          </p:val>
                                        </p:tav>
                                        <p:tav tm="100000">
                                          <p:val>
                                            <p:strVal val="#ppt_x"/>
                                          </p:val>
                                        </p:tav>
                                      </p:tavLst>
                                    </p:anim>
                                    <p:anim calcmode="lin" valueType="num">
                                      <p:cBhvr>
                                        <p:cTn id="29" dur="1000" fill="hold"/>
                                        <p:tgtEl>
                                          <p:spTgt spid="3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3250"/>
                                  </p:stCondLst>
                                  <p:childTnLst>
                                    <p:set>
                                      <p:cBhvr>
                                        <p:cTn id="31" dur="1" fill="hold">
                                          <p:stCondLst>
                                            <p:cond delay="0"/>
                                          </p:stCondLst>
                                        </p:cTn>
                                        <p:tgtEl>
                                          <p:spTgt spid="37"/>
                                        </p:tgtEl>
                                        <p:attrNameLst>
                                          <p:attrName>style.visibility</p:attrName>
                                        </p:attrNameLst>
                                      </p:cBhvr>
                                      <p:to>
                                        <p:strVal val="visible"/>
                                      </p:to>
                                    </p:set>
                                    <p:animEffect transition="in" filter="fade">
                                      <p:cBhvr>
                                        <p:cTn id="32" dur="1000"/>
                                        <p:tgtEl>
                                          <p:spTgt spid="37"/>
                                        </p:tgtEl>
                                      </p:cBhvr>
                                    </p:animEffect>
                                    <p:anim calcmode="lin" valueType="num">
                                      <p:cBhvr>
                                        <p:cTn id="33" dur="1000" fill="hold"/>
                                        <p:tgtEl>
                                          <p:spTgt spid="37"/>
                                        </p:tgtEl>
                                        <p:attrNameLst>
                                          <p:attrName>ppt_x</p:attrName>
                                        </p:attrNameLst>
                                      </p:cBhvr>
                                      <p:tavLst>
                                        <p:tav tm="0">
                                          <p:val>
                                            <p:strVal val="#ppt_x"/>
                                          </p:val>
                                        </p:tav>
                                        <p:tav tm="100000">
                                          <p:val>
                                            <p:strVal val="#ppt_x"/>
                                          </p:val>
                                        </p:tav>
                                      </p:tavLst>
                                    </p:anim>
                                    <p:anim calcmode="lin" valueType="num">
                                      <p:cBhvr>
                                        <p:cTn id="34"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5" grpId="0"/>
      <p:bldP spid="36" grpId="0" bldLvl="0"/>
      <p:bldP spid="37" grpId="0"/>
      <p:bldP spid="2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92931" y="0"/>
            <a:ext cx="576064" cy="836712"/>
            <a:chOff x="841003" y="360040"/>
            <a:chExt cx="504056" cy="836712"/>
          </a:xfrm>
          <a:solidFill>
            <a:schemeClr val="accent6">
              <a:lumMod val="75000"/>
            </a:schemeClr>
          </a:solidFill>
        </p:grpSpPr>
        <p:sp>
          <p:nvSpPr>
            <p:cNvPr id="4" name="矩形 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9"/>
          <p:cNvSpPr txBox="1"/>
          <p:nvPr/>
        </p:nvSpPr>
        <p:spPr>
          <a:xfrm>
            <a:off x="841003" y="202431"/>
            <a:ext cx="1368152" cy="438582"/>
          </a:xfrm>
          <a:prstGeom prst="rect">
            <a:avLst/>
          </a:prstGeom>
          <a:noFill/>
        </p:spPr>
        <p:txBody>
          <a:bodyPr wrap="square" lIns="68580" tIns="34290" rIns="68580" bIns="34290" rtlCol="0">
            <a:spAutoFit/>
          </a:bodyPr>
          <a:lstStyle/>
          <a:p>
            <a:pPr marL="0" lvl="1"/>
            <a:r>
              <a:rPr lang="zh-CN" altLang="en-US" sz="2400" b="1" dirty="0" smtClean="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2400" b="1"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flipH="1">
            <a:off x="-3" y="6525344"/>
            <a:ext cx="12195177" cy="360511"/>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sp>
        <p:nvSpPr>
          <p:cNvPr id="39" name="矩形 38"/>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10063737" y="6493142"/>
            <a:ext cx="1070600" cy="392242"/>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a:p>
        </p:txBody>
      </p:sp>
      <p:sp>
        <p:nvSpPr>
          <p:cNvPr id="42"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10</a:t>
            </a:r>
            <a:endParaRPr lang="zh-CN" dirty="0">
              <a:latin typeface="方正兰亭超细黑简体" panose="02000000000000000000" pitchFamily="2" charset="-122"/>
              <a:ea typeface="方正兰亭超细黑简体" panose="02000000000000000000" pitchFamily="2" charset="-122"/>
            </a:endParaRPr>
          </a:p>
        </p:txBody>
      </p:sp>
      <p:pic>
        <p:nvPicPr>
          <p:cNvPr id="45" name="图片 44"/>
          <p:cNvPicPr>
            <a:picLocks noChangeAspect="1"/>
          </p:cNvPicPr>
          <p:nvPr/>
        </p:nvPicPr>
        <p:blipFill rotWithShape="1">
          <a:blip r:embed="rId1" cstate="print">
            <a:extLst>
              <a:ext uri="{28A0092B-C50C-407E-A947-70E740481C1C}">
                <a14:useLocalDpi xmlns:a14="http://schemas.microsoft.com/office/drawing/2010/main" val="0"/>
              </a:ext>
            </a:extLst>
          </a:blip>
          <a:srcRect l="14674" r="18678"/>
          <a:stretch>
            <a:fillRect/>
          </a:stretch>
        </p:blipFill>
        <p:spPr>
          <a:xfrm>
            <a:off x="258722" y="1822745"/>
            <a:ext cx="3680039" cy="3680039"/>
          </a:xfrm>
          <a:prstGeom prst="rect">
            <a:avLst/>
          </a:prstGeom>
        </p:spPr>
      </p:pic>
      <p:sp>
        <p:nvSpPr>
          <p:cNvPr id="46" name="矩形 45"/>
          <p:cNvSpPr/>
          <p:nvPr/>
        </p:nvSpPr>
        <p:spPr>
          <a:xfrm>
            <a:off x="4081272" y="1822745"/>
            <a:ext cx="7805929" cy="3680039"/>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sz="2400"/>
          </a:p>
        </p:txBody>
      </p:sp>
      <p:sp>
        <p:nvSpPr>
          <p:cNvPr id="47" name="矩形 46"/>
          <p:cNvSpPr/>
          <p:nvPr/>
        </p:nvSpPr>
        <p:spPr>
          <a:xfrm>
            <a:off x="4448846" y="2297814"/>
            <a:ext cx="1415772" cy="461665"/>
          </a:xfrm>
          <a:prstGeom prst="rect">
            <a:avLst/>
          </a:prstGeom>
        </p:spPr>
        <p:txBody>
          <a:bodyPr wrap="none">
            <a:spAutoFit/>
          </a:bodyPr>
          <a:lstStyle/>
          <a:p>
            <a:r>
              <a:rPr lang="zh-CN" altLang="en-US" sz="2400" dirty="0">
                <a:solidFill>
                  <a:schemeClr val="bg1"/>
                </a:solidFill>
                <a:latin typeface="方正综艺简体" panose="02010601030101010101" pitchFamily="2" charset="-122"/>
                <a:ea typeface="方正综艺简体" panose="02010601030101010101" pitchFamily="2" charset="-122"/>
              </a:rPr>
              <a:t>标题内容</a:t>
            </a:r>
            <a:endParaRPr lang="zh-CN" altLang="en-US" sz="2400" dirty="0">
              <a:solidFill>
                <a:schemeClr val="bg1"/>
              </a:solidFill>
              <a:latin typeface="方正综艺简体" panose="02010601030101010101" pitchFamily="2" charset="-122"/>
              <a:ea typeface="方正综艺简体" panose="02010601030101010101" pitchFamily="2" charset="-122"/>
            </a:endParaRPr>
          </a:p>
        </p:txBody>
      </p:sp>
      <p:sp>
        <p:nvSpPr>
          <p:cNvPr id="48" name="矩形 47"/>
          <p:cNvSpPr/>
          <p:nvPr/>
        </p:nvSpPr>
        <p:spPr>
          <a:xfrm>
            <a:off x="4448846" y="2842996"/>
            <a:ext cx="5840255" cy="2031325"/>
          </a:xfrm>
          <a:prstGeom prst="rect">
            <a:avLst/>
          </a:prstGeom>
        </p:spPr>
        <p:txBody>
          <a:bodyPr wrap="square">
            <a:spAutoFit/>
          </a:bodyPr>
          <a:lstStyle/>
          <a:p>
            <a:pPr font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点击输入文字点击输入文字点击此处更换文本点击输入文字点击点击输入文字点击输入文字点击此处更换文本</a:t>
            </a:r>
            <a:endParaRPr lang="en-US" altLang="zh-CN" sz="1400" dirty="0">
              <a:solidFill>
                <a:schemeClr val="bg1"/>
              </a:solidFill>
              <a:latin typeface="微软雅黑" panose="020B0503020204020204" pitchFamily="34" charset="-122"/>
              <a:ea typeface="微软雅黑" panose="020B0503020204020204" pitchFamily="34" charset="-122"/>
            </a:endParaRPr>
          </a:p>
          <a:p>
            <a:pPr font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点击输入文字点击输入文字点击此处更换文本点击输入文字点击点击输入文字点击输入文字点击此处更换文本</a:t>
            </a:r>
            <a:endParaRPr lang="en-US" altLang="zh-CN" sz="1400" dirty="0">
              <a:solidFill>
                <a:schemeClr val="bg1"/>
              </a:solidFill>
              <a:latin typeface="微软雅黑" panose="020B0503020204020204" pitchFamily="34" charset="-122"/>
              <a:ea typeface="微软雅黑" panose="020B0503020204020204" pitchFamily="34" charset="-122"/>
            </a:endParaRPr>
          </a:p>
          <a:p>
            <a:pPr fontAlgn="ctr">
              <a:lnSpc>
                <a:spcPct val="150000"/>
              </a:lnSpc>
            </a:pPr>
            <a:endParaRPr lang="en-US" altLang="zh-CN" sz="1400" dirty="0">
              <a:solidFill>
                <a:schemeClr val="bg1"/>
              </a:solidFill>
              <a:latin typeface="微软雅黑" panose="020B0503020204020204" pitchFamily="34" charset="-122"/>
              <a:ea typeface="微软雅黑" panose="020B0503020204020204" pitchFamily="34" charset="-122"/>
            </a:endParaRPr>
          </a:p>
          <a:p>
            <a:pPr fontAlgn="ctr">
              <a:lnSpc>
                <a:spcPct val="150000"/>
              </a:lnSpc>
            </a:pPr>
            <a:endParaRPr lang="en-US" altLang="zh-CN" sz="1400" dirty="0">
              <a:solidFill>
                <a:schemeClr val="bg1"/>
              </a:solidFill>
              <a:latin typeface="微软雅黑" panose="020B0503020204020204" pitchFamily="34" charset="-122"/>
              <a:ea typeface="微软雅黑" panose="020B0503020204020204" pitchFamily="34" charset="-122"/>
            </a:endParaRPr>
          </a:p>
        </p:txBody>
      </p:sp>
      <p:cxnSp>
        <p:nvCxnSpPr>
          <p:cNvPr id="49" name="直接连接符 48"/>
          <p:cNvCxnSpPr/>
          <p:nvPr/>
        </p:nvCxnSpPr>
        <p:spPr>
          <a:xfrm>
            <a:off x="4599124" y="2842996"/>
            <a:ext cx="270933"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50" name="矩形 49"/>
          <p:cNvSpPr/>
          <p:nvPr/>
        </p:nvSpPr>
        <p:spPr>
          <a:xfrm>
            <a:off x="4448845" y="4225342"/>
            <a:ext cx="6096000" cy="1061829"/>
          </a:xfrm>
          <a:prstGeom prst="rect">
            <a:avLst/>
          </a:prstGeom>
        </p:spPr>
        <p:txBody>
          <a:bodyPr>
            <a:spAutoFit/>
          </a:bodyPr>
          <a:lstStyle/>
          <a:p>
            <a:pPr font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点击输入文字点击输入文字点击此处更换文本点击输入文字点击点击输入文字点击输入文字点击此处更换文本</a:t>
            </a:r>
            <a:endParaRPr lang="en-US" altLang="zh-CN" sz="1400" dirty="0">
              <a:solidFill>
                <a:schemeClr val="bg1"/>
              </a:solidFill>
              <a:latin typeface="微软雅黑" panose="020B0503020204020204" pitchFamily="34" charset="-122"/>
              <a:ea typeface="微软雅黑" panose="020B0503020204020204" pitchFamily="34" charset="-122"/>
            </a:endParaRPr>
          </a:p>
          <a:p>
            <a:pPr fontAlgn="ctr">
              <a:lnSpc>
                <a:spcPct val="150000"/>
              </a:lnSpc>
            </a:pP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51" name="Freeform: Shape 60"/>
          <p:cNvSpPr/>
          <p:nvPr/>
        </p:nvSpPr>
        <p:spPr bwMode="auto">
          <a:xfrm>
            <a:off x="239325" y="150298"/>
            <a:ext cx="472337" cy="320507"/>
          </a:xfrm>
          <a:custGeom>
            <a:avLst/>
            <a:gdLst/>
            <a:ahLst/>
            <a:cxnLst>
              <a:cxn ang="0">
                <a:pos x="191" y="0"/>
              </a:cxn>
              <a:cxn ang="0">
                <a:pos x="160" y="30"/>
              </a:cxn>
              <a:cxn ang="0">
                <a:pos x="177" y="57"/>
              </a:cxn>
              <a:cxn ang="0">
                <a:pos x="161" y="103"/>
              </a:cxn>
              <a:cxn ang="0">
                <a:pos x="155" y="102"/>
              </a:cxn>
              <a:cxn ang="0">
                <a:pos x="142" y="105"/>
              </a:cxn>
              <a:cxn ang="0">
                <a:pos x="107" y="68"/>
              </a:cxn>
              <a:cxn ang="0">
                <a:pos x="109" y="56"/>
              </a:cxn>
              <a:cxn ang="0">
                <a:pos x="79" y="26"/>
              </a:cxn>
              <a:cxn ang="0">
                <a:pos x="48" y="56"/>
              </a:cxn>
              <a:cxn ang="0">
                <a:pos x="59" y="79"/>
              </a:cxn>
              <a:cxn ang="0">
                <a:pos x="44" y="112"/>
              </a:cxn>
              <a:cxn ang="0">
                <a:pos x="30" y="109"/>
              </a:cxn>
              <a:cxn ang="0">
                <a:pos x="0" y="139"/>
              </a:cxn>
              <a:cxn ang="0">
                <a:pos x="30" y="170"/>
              </a:cxn>
              <a:cxn ang="0">
                <a:pos x="61" y="139"/>
              </a:cxn>
              <a:cxn ang="0">
                <a:pos x="54" y="120"/>
              </a:cxn>
              <a:cxn ang="0">
                <a:pos x="70" y="85"/>
              </a:cxn>
              <a:cxn ang="0">
                <a:pos x="78" y="86"/>
              </a:cxn>
              <a:cxn ang="0">
                <a:pos x="99" y="78"/>
              </a:cxn>
              <a:cxn ang="0">
                <a:pos x="132" y="113"/>
              </a:cxn>
              <a:cxn ang="0">
                <a:pos x="125" y="132"/>
              </a:cxn>
              <a:cxn ang="0">
                <a:pos x="156" y="163"/>
              </a:cxn>
              <a:cxn ang="0">
                <a:pos x="186" y="132"/>
              </a:cxn>
              <a:cxn ang="0">
                <a:pos x="173" y="108"/>
              </a:cxn>
              <a:cxn ang="0">
                <a:pos x="189" y="60"/>
              </a:cxn>
              <a:cxn ang="0">
                <a:pos x="191" y="60"/>
              </a:cxn>
              <a:cxn ang="0">
                <a:pos x="221" y="30"/>
              </a:cxn>
              <a:cxn ang="0">
                <a:pos x="191" y="0"/>
              </a:cxn>
              <a:cxn ang="0">
                <a:pos x="31" y="157"/>
              </a:cxn>
              <a:cxn ang="0">
                <a:pos x="13" y="139"/>
              </a:cxn>
              <a:cxn ang="0">
                <a:pos x="31" y="122"/>
              </a:cxn>
              <a:cxn ang="0">
                <a:pos x="48" y="139"/>
              </a:cxn>
              <a:cxn ang="0">
                <a:pos x="31" y="157"/>
              </a:cxn>
              <a:cxn ang="0">
                <a:pos x="79" y="74"/>
              </a:cxn>
              <a:cxn ang="0">
                <a:pos x="61" y="56"/>
              </a:cxn>
              <a:cxn ang="0">
                <a:pos x="79" y="38"/>
              </a:cxn>
              <a:cxn ang="0">
                <a:pos x="96" y="56"/>
              </a:cxn>
              <a:cxn ang="0">
                <a:pos x="79" y="74"/>
              </a:cxn>
              <a:cxn ang="0">
                <a:pos x="156" y="150"/>
              </a:cxn>
              <a:cxn ang="0">
                <a:pos x="138" y="133"/>
              </a:cxn>
              <a:cxn ang="0">
                <a:pos x="156" y="115"/>
              </a:cxn>
              <a:cxn ang="0">
                <a:pos x="173" y="133"/>
              </a:cxn>
              <a:cxn ang="0">
                <a:pos x="156" y="150"/>
              </a:cxn>
              <a:cxn ang="0">
                <a:pos x="191" y="48"/>
              </a:cxn>
              <a:cxn ang="0">
                <a:pos x="173" y="30"/>
              </a:cxn>
              <a:cxn ang="0">
                <a:pos x="191" y="13"/>
              </a:cxn>
              <a:cxn ang="0">
                <a:pos x="208" y="30"/>
              </a:cxn>
              <a:cxn ang="0">
                <a:pos x="191" y="48"/>
              </a:cxn>
              <a:cxn ang="0">
                <a:pos x="191" y="48"/>
              </a:cxn>
              <a:cxn ang="0">
                <a:pos x="191" y="48"/>
              </a:cxn>
            </a:cxnLst>
            <a:rect l="0" t="0" r="r" b="b"/>
            <a:pathLst>
              <a:path w="221" h="170">
                <a:moveTo>
                  <a:pt x="191" y="0"/>
                </a:moveTo>
                <a:cubicBezTo>
                  <a:pt x="174" y="0"/>
                  <a:pt x="160" y="14"/>
                  <a:pt x="160" y="30"/>
                </a:cubicBezTo>
                <a:cubicBezTo>
                  <a:pt x="160" y="42"/>
                  <a:pt x="167" y="52"/>
                  <a:pt x="177" y="57"/>
                </a:cubicBezTo>
                <a:cubicBezTo>
                  <a:pt x="161" y="103"/>
                  <a:pt x="161" y="103"/>
                  <a:pt x="161" y="103"/>
                </a:cubicBezTo>
                <a:cubicBezTo>
                  <a:pt x="159" y="103"/>
                  <a:pt x="157" y="102"/>
                  <a:pt x="155" y="102"/>
                </a:cubicBezTo>
                <a:cubicBezTo>
                  <a:pt x="150" y="102"/>
                  <a:pt x="146" y="103"/>
                  <a:pt x="142" y="105"/>
                </a:cubicBezTo>
                <a:cubicBezTo>
                  <a:pt x="107" y="68"/>
                  <a:pt x="107" y="68"/>
                  <a:pt x="107" y="68"/>
                </a:cubicBezTo>
                <a:cubicBezTo>
                  <a:pt x="108" y="64"/>
                  <a:pt x="109" y="60"/>
                  <a:pt x="109" y="56"/>
                </a:cubicBezTo>
                <a:cubicBezTo>
                  <a:pt x="109" y="39"/>
                  <a:pt x="95" y="26"/>
                  <a:pt x="79" y="26"/>
                </a:cubicBezTo>
                <a:cubicBezTo>
                  <a:pt x="62" y="26"/>
                  <a:pt x="48" y="39"/>
                  <a:pt x="48" y="56"/>
                </a:cubicBezTo>
                <a:cubicBezTo>
                  <a:pt x="48" y="65"/>
                  <a:pt x="52" y="74"/>
                  <a:pt x="59" y="79"/>
                </a:cubicBezTo>
                <a:cubicBezTo>
                  <a:pt x="44" y="112"/>
                  <a:pt x="44" y="112"/>
                  <a:pt x="44" y="112"/>
                </a:cubicBezTo>
                <a:cubicBezTo>
                  <a:pt x="40" y="110"/>
                  <a:pt x="35" y="109"/>
                  <a:pt x="30" y="109"/>
                </a:cubicBezTo>
                <a:cubicBezTo>
                  <a:pt x="14" y="109"/>
                  <a:pt x="0" y="123"/>
                  <a:pt x="0" y="139"/>
                </a:cubicBezTo>
                <a:cubicBezTo>
                  <a:pt x="0" y="156"/>
                  <a:pt x="14" y="170"/>
                  <a:pt x="30" y="170"/>
                </a:cubicBezTo>
                <a:cubicBezTo>
                  <a:pt x="47" y="170"/>
                  <a:pt x="61" y="156"/>
                  <a:pt x="61" y="139"/>
                </a:cubicBezTo>
                <a:cubicBezTo>
                  <a:pt x="61" y="132"/>
                  <a:pt x="58" y="125"/>
                  <a:pt x="54" y="120"/>
                </a:cubicBezTo>
                <a:cubicBezTo>
                  <a:pt x="70" y="85"/>
                  <a:pt x="70" y="85"/>
                  <a:pt x="70" y="85"/>
                </a:cubicBezTo>
                <a:cubicBezTo>
                  <a:pt x="73" y="86"/>
                  <a:pt x="76" y="86"/>
                  <a:pt x="78" y="86"/>
                </a:cubicBezTo>
                <a:cubicBezTo>
                  <a:pt x="86" y="86"/>
                  <a:pt x="93" y="83"/>
                  <a:pt x="99" y="78"/>
                </a:cubicBezTo>
                <a:cubicBezTo>
                  <a:pt x="132" y="113"/>
                  <a:pt x="132" y="113"/>
                  <a:pt x="132" y="113"/>
                </a:cubicBezTo>
                <a:cubicBezTo>
                  <a:pt x="128" y="118"/>
                  <a:pt x="125" y="125"/>
                  <a:pt x="125" y="132"/>
                </a:cubicBezTo>
                <a:cubicBezTo>
                  <a:pt x="125" y="149"/>
                  <a:pt x="139" y="163"/>
                  <a:pt x="156" y="163"/>
                </a:cubicBezTo>
                <a:cubicBezTo>
                  <a:pt x="172" y="163"/>
                  <a:pt x="186" y="149"/>
                  <a:pt x="186" y="132"/>
                </a:cubicBezTo>
                <a:cubicBezTo>
                  <a:pt x="186" y="122"/>
                  <a:pt x="181" y="113"/>
                  <a:pt x="173" y="108"/>
                </a:cubicBezTo>
                <a:cubicBezTo>
                  <a:pt x="189" y="60"/>
                  <a:pt x="189" y="60"/>
                  <a:pt x="189" y="60"/>
                </a:cubicBezTo>
                <a:cubicBezTo>
                  <a:pt x="191" y="60"/>
                  <a:pt x="191" y="60"/>
                  <a:pt x="191" y="60"/>
                </a:cubicBezTo>
                <a:cubicBezTo>
                  <a:pt x="207" y="60"/>
                  <a:pt x="221" y="47"/>
                  <a:pt x="221" y="30"/>
                </a:cubicBezTo>
                <a:cubicBezTo>
                  <a:pt x="221" y="14"/>
                  <a:pt x="207" y="0"/>
                  <a:pt x="191" y="0"/>
                </a:cubicBezTo>
                <a:close/>
                <a:moveTo>
                  <a:pt x="31" y="157"/>
                </a:moveTo>
                <a:cubicBezTo>
                  <a:pt x="21" y="157"/>
                  <a:pt x="13" y="149"/>
                  <a:pt x="13" y="139"/>
                </a:cubicBezTo>
                <a:cubicBezTo>
                  <a:pt x="13" y="130"/>
                  <a:pt x="21" y="122"/>
                  <a:pt x="31" y="122"/>
                </a:cubicBezTo>
                <a:cubicBezTo>
                  <a:pt x="40" y="122"/>
                  <a:pt x="48" y="130"/>
                  <a:pt x="48" y="139"/>
                </a:cubicBezTo>
                <a:cubicBezTo>
                  <a:pt x="48" y="149"/>
                  <a:pt x="40" y="157"/>
                  <a:pt x="31" y="157"/>
                </a:cubicBezTo>
                <a:close/>
                <a:moveTo>
                  <a:pt x="79" y="74"/>
                </a:moveTo>
                <a:cubicBezTo>
                  <a:pt x="69" y="74"/>
                  <a:pt x="61" y="66"/>
                  <a:pt x="61" y="56"/>
                </a:cubicBezTo>
                <a:cubicBezTo>
                  <a:pt x="61" y="46"/>
                  <a:pt x="69" y="38"/>
                  <a:pt x="79" y="38"/>
                </a:cubicBezTo>
                <a:cubicBezTo>
                  <a:pt x="88" y="38"/>
                  <a:pt x="96" y="46"/>
                  <a:pt x="96" y="56"/>
                </a:cubicBezTo>
                <a:cubicBezTo>
                  <a:pt x="96" y="66"/>
                  <a:pt x="88" y="74"/>
                  <a:pt x="79" y="74"/>
                </a:cubicBezTo>
                <a:close/>
                <a:moveTo>
                  <a:pt x="156" y="150"/>
                </a:moveTo>
                <a:cubicBezTo>
                  <a:pt x="146" y="150"/>
                  <a:pt x="138" y="142"/>
                  <a:pt x="138" y="133"/>
                </a:cubicBezTo>
                <a:cubicBezTo>
                  <a:pt x="138" y="123"/>
                  <a:pt x="146" y="115"/>
                  <a:pt x="156" y="115"/>
                </a:cubicBezTo>
                <a:cubicBezTo>
                  <a:pt x="165" y="115"/>
                  <a:pt x="173" y="123"/>
                  <a:pt x="173" y="133"/>
                </a:cubicBezTo>
                <a:cubicBezTo>
                  <a:pt x="173" y="142"/>
                  <a:pt x="165" y="150"/>
                  <a:pt x="156" y="150"/>
                </a:cubicBezTo>
                <a:close/>
                <a:moveTo>
                  <a:pt x="191" y="48"/>
                </a:moveTo>
                <a:cubicBezTo>
                  <a:pt x="181" y="48"/>
                  <a:pt x="173" y="40"/>
                  <a:pt x="173" y="30"/>
                </a:cubicBezTo>
                <a:cubicBezTo>
                  <a:pt x="173" y="21"/>
                  <a:pt x="181" y="13"/>
                  <a:pt x="191" y="13"/>
                </a:cubicBezTo>
                <a:cubicBezTo>
                  <a:pt x="200" y="13"/>
                  <a:pt x="208" y="21"/>
                  <a:pt x="208" y="30"/>
                </a:cubicBezTo>
                <a:cubicBezTo>
                  <a:pt x="208" y="40"/>
                  <a:pt x="200" y="48"/>
                  <a:pt x="191" y="48"/>
                </a:cubicBezTo>
                <a:close/>
                <a:moveTo>
                  <a:pt x="191" y="48"/>
                </a:moveTo>
                <a:cubicBezTo>
                  <a:pt x="191" y="48"/>
                  <a:pt x="191" y="48"/>
                  <a:pt x="191" y="48"/>
                </a:cubicBezTo>
              </a:path>
            </a:pathLst>
          </a:custGeom>
          <a:solidFill>
            <a:schemeClr val="bg1"/>
          </a:solidFill>
          <a:ln w="9525">
            <a:noFill/>
            <a:round/>
          </a:ln>
        </p:spPr>
        <p:txBody>
          <a:bodyPr anchor="ctr"/>
          <a:lstStyle/>
          <a:p>
            <a:pPr algn="ctr"/>
          </a:p>
        </p:txBody>
      </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blinds(horizontal)">
                                      <p:cBhvr>
                                        <p:cTn id="7" dur="500"/>
                                        <p:tgtEl>
                                          <p:spTgt spid="45"/>
                                        </p:tgtEl>
                                      </p:cBhvr>
                                    </p:animEffect>
                                  </p:childTnLst>
                                </p:cTn>
                              </p:par>
                              <p:par>
                                <p:cTn id="8" presetID="2" presetClass="entr" presetSubtype="2" fill="hold" grpId="0" nodeType="withEffect">
                                  <p:stCondLst>
                                    <p:cond delay="0"/>
                                  </p:stCondLst>
                                  <p:childTnLst>
                                    <p:set>
                                      <p:cBhvr>
                                        <p:cTn id="9" dur="1" fill="hold">
                                          <p:stCondLst>
                                            <p:cond delay="0"/>
                                          </p:stCondLst>
                                        </p:cTn>
                                        <p:tgtEl>
                                          <p:spTgt spid="46"/>
                                        </p:tgtEl>
                                        <p:attrNameLst>
                                          <p:attrName>style.visibility</p:attrName>
                                        </p:attrNameLst>
                                      </p:cBhvr>
                                      <p:to>
                                        <p:strVal val="visible"/>
                                      </p:to>
                                    </p:set>
                                    <p:anim calcmode="lin" valueType="num">
                                      <p:cBhvr additive="base">
                                        <p:cTn id="10" dur="500" fill="hold"/>
                                        <p:tgtEl>
                                          <p:spTgt spid="46"/>
                                        </p:tgtEl>
                                        <p:attrNameLst>
                                          <p:attrName>ppt_x</p:attrName>
                                        </p:attrNameLst>
                                      </p:cBhvr>
                                      <p:tavLst>
                                        <p:tav tm="0">
                                          <p:val>
                                            <p:strVal val="1+#ppt_w/2"/>
                                          </p:val>
                                        </p:tav>
                                        <p:tav tm="100000">
                                          <p:val>
                                            <p:strVal val="#ppt_x"/>
                                          </p:val>
                                        </p:tav>
                                      </p:tavLst>
                                    </p:anim>
                                    <p:anim calcmode="lin" valueType="num">
                                      <p:cBhvr additive="base">
                                        <p:cTn id="11" dur="500" fill="hold"/>
                                        <p:tgtEl>
                                          <p:spTgt spid="46"/>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0"/>
                                  </p:stCondLst>
                                  <p:childTnLst>
                                    <p:set>
                                      <p:cBhvr>
                                        <p:cTn id="13" dur="1" fill="hold">
                                          <p:stCondLst>
                                            <p:cond delay="0"/>
                                          </p:stCondLst>
                                        </p:cTn>
                                        <p:tgtEl>
                                          <p:spTgt spid="47"/>
                                        </p:tgtEl>
                                        <p:attrNameLst>
                                          <p:attrName>style.visibility</p:attrName>
                                        </p:attrNameLst>
                                      </p:cBhvr>
                                      <p:to>
                                        <p:strVal val="visible"/>
                                      </p:to>
                                    </p:set>
                                    <p:anim calcmode="lin" valueType="num">
                                      <p:cBhvr additive="base">
                                        <p:cTn id="14" dur="500" fill="hold"/>
                                        <p:tgtEl>
                                          <p:spTgt spid="47"/>
                                        </p:tgtEl>
                                        <p:attrNameLst>
                                          <p:attrName>ppt_x</p:attrName>
                                        </p:attrNameLst>
                                      </p:cBhvr>
                                      <p:tavLst>
                                        <p:tav tm="0">
                                          <p:val>
                                            <p:strVal val="1+#ppt_w/2"/>
                                          </p:val>
                                        </p:tav>
                                        <p:tav tm="100000">
                                          <p:val>
                                            <p:strVal val="#ppt_x"/>
                                          </p:val>
                                        </p:tav>
                                      </p:tavLst>
                                    </p:anim>
                                    <p:anim calcmode="lin" valueType="num">
                                      <p:cBhvr additive="base">
                                        <p:cTn id="15" dur="500" fill="hold"/>
                                        <p:tgtEl>
                                          <p:spTgt spid="47"/>
                                        </p:tgtEl>
                                        <p:attrNameLst>
                                          <p:attrName>ppt_y</p:attrName>
                                        </p:attrNameLst>
                                      </p:cBhvr>
                                      <p:tavLst>
                                        <p:tav tm="0">
                                          <p:val>
                                            <p:strVal val="#ppt_y"/>
                                          </p:val>
                                        </p:tav>
                                        <p:tav tm="100000">
                                          <p:val>
                                            <p:strVal val="#ppt_y"/>
                                          </p:val>
                                        </p:tav>
                                      </p:tavLst>
                                    </p:anim>
                                  </p:childTnLst>
                                </p:cTn>
                              </p:par>
                              <p:par>
                                <p:cTn id="16" presetID="2" presetClass="entr" presetSubtype="2" fill="hold" grpId="0" nodeType="withEffect">
                                  <p:stCondLst>
                                    <p:cond delay="0"/>
                                  </p:stCondLst>
                                  <p:childTnLst>
                                    <p:set>
                                      <p:cBhvr>
                                        <p:cTn id="17" dur="1" fill="hold">
                                          <p:stCondLst>
                                            <p:cond delay="0"/>
                                          </p:stCondLst>
                                        </p:cTn>
                                        <p:tgtEl>
                                          <p:spTgt spid="48"/>
                                        </p:tgtEl>
                                        <p:attrNameLst>
                                          <p:attrName>style.visibility</p:attrName>
                                        </p:attrNameLst>
                                      </p:cBhvr>
                                      <p:to>
                                        <p:strVal val="visible"/>
                                      </p:to>
                                    </p:set>
                                    <p:anim calcmode="lin" valueType="num">
                                      <p:cBhvr additive="base">
                                        <p:cTn id="18" dur="500" fill="hold"/>
                                        <p:tgtEl>
                                          <p:spTgt spid="48"/>
                                        </p:tgtEl>
                                        <p:attrNameLst>
                                          <p:attrName>ppt_x</p:attrName>
                                        </p:attrNameLst>
                                      </p:cBhvr>
                                      <p:tavLst>
                                        <p:tav tm="0">
                                          <p:val>
                                            <p:strVal val="1+#ppt_w/2"/>
                                          </p:val>
                                        </p:tav>
                                        <p:tav tm="100000">
                                          <p:val>
                                            <p:strVal val="#ppt_x"/>
                                          </p:val>
                                        </p:tav>
                                      </p:tavLst>
                                    </p:anim>
                                    <p:anim calcmode="lin" valueType="num">
                                      <p:cBhvr additive="base">
                                        <p:cTn id="19" dur="500" fill="hold"/>
                                        <p:tgtEl>
                                          <p:spTgt spid="48"/>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0"/>
                                  </p:stCondLst>
                                  <p:childTnLst>
                                    <p:set>
                                      <p:cBhvr>
                                        <p:cTn id="21" dur="1" fill="hold">
                                          <p:stCondLst>
                                            <p:cond delay="0"/>
                                          </p:stCondLst>
                                        </p:cTn>
                                        <p:tgtEl>
                                          <p:spTgt spid="49"/>
                                        </p:tgtEl>
                                        <p:attrNameLst>
                                          <p:attrName>style.visibility</p:attrName>
                                        </p:attrNameLst>
                                      </p:cBhvr>
                                      <p:to>
                                        <p:strVal val="visible"/>
                                      </p:to>
                                    </p:set>
                                    <p:anim calcmode="lin" valueType="num">
                                      <p:cBhvr additive="base">
                                        <p:cTn id="22" dur="500" fill="hold"/>
                                        <p:tgtEl>
                                          <p:spTgt spid="49"/>
                                        </p:tgtEl>
                                        <p:attrNameLst>
                                          <p:attrName>ppt_x</p:attrName>
                                        </p:attrNameLst>
                                      </p:cBhvr>
                                      <p:tavLst>
                                        <p:tav tm="0">
                                          <p:val>
                                            <p:strVal val="1+#ppt_w/2"/>
                                          </p:val>
                                        </p:tav>
                                        <p:tav tm="100000">
                                          <p:val>
                                            <p:strVal val="#ppt_x"/>
                                          </p:val>
                                        </p:tav>
                                      </p:tavLst>
                                    </p:anim>
                                    <p:anim calcmode="lin" valueType="num">
                                      <p:cBhvr additive="base">
                                        <p:cTn id="23" dur="500" fill="hold"/>
                                        <p:tgtEl>
                                          <p:spTgt spid="49"/>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50"/>
                                        </p:tgtEl>
                                        <p:attrNameLst>
                                          <p:attrName>style.visibility</p:attrName>
                                        </p:attrNameLst>
                                      </p:cBhvr>
                                      <p:to>
                                        <p:strVal val="visible"/>
                                      </p:to>
                                    </p:set>
                                    <p:anim calcmode="lin" valueType="num">
                                      <p:cBhvr additive="base">
                                        <p:cTn id="26" dur="500" fill="hold"/>
                                        <p:tgtEl>
                                          <p:spTgt spid="50"/>
                                        </p:tgtEl>
                                        <p:attrNameLst>
                                          <p:attrName>ppt_x</p:attrName>
                                        </p:attrNameLst>
                                      </p:cBhvr>
                                      <p:tavLst>
                                        <p:tav tm="0">
                                          <p:val>
                                            <p:strVal val="1+#ppt_w/2"/>
                                          </p:val>
                                        </p:tav>
                                        <p:tav tm="100000">
                                          <p:val>
                                            <p:strVal val="#ppt_x"/>
                                          </p:val>
                                        </p:tav>
                                      </p:tavLst>
                                    </p:anim>
                                    <p:anim calcmode="lin" valueType="num">
                                      <p:cBhvr additive="base">
                                        <p:cTn id="27" dur="500" fill="hold"/>
                                        <p:tgtEl>
                                          <p:spTgt spid="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p:bldP spid="48" grpId="0"/>
      <p:bldP spid="5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92931" y="0"/>
            <a:ext cx="576064" cy="836712"/>
            <a:chOff x="841003" y="360040"/>
            <a:chExt cx="504056" cy="836712"/>
          </a:xfrm>
          <a:solidFill>
            <a:schemeClr val="accent6">
              <a:lumMod val="75000"/>
            </a:schemeClr>
          </a:solidFill>
        </p:grpSpPr>
        <p:sp>
          <p:nvSpPr>
            <p:cNvPr id="4" name="矩形 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9"/>
          <p:cNvSpPr txBox="1"/>
          <p:nvPr/>
        </p:nvSpPr>
        <p:spPr>
          <a:xfrm>
            <a:off x="841003" y="202431"/>
            <a:ext cx="1368152" cy="438582"/>
          </a:xfrm>
          <a:prstGeom prst="rect">
            <a:avLst/>
          </a:prstGeom>
          <a:noFill/>
        </p:spPr>
        <p:txBody>
          <a:bodyPr wrap="square" lIns="68580" tIns="34290" rIns="68580" bIns="34290" rtlCol="0">
            <a:spAutoFit/>
          </a:bodyPr>
          <a:lstStyle/>
          <a:p>
            <a:pPr marL="0" lvl="1"/>
            <a:r>
              <a:rPr lang="zh-CN" altLang="en-US" sz="2400" b="1" dirty="0" smtClean="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2400" b="1"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flipH="1">
            <a:off x="-3" y="6525344"/>
            <a:ext cx="12195177" cy="360511"/>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sp>
        <p:nvSpPr>
          <p:cNvPr id="39" name="矩形 38"/>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10063737" y="6493142"/>
            <a:ext cx="1070600" cy="392242"/>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a:p>
        </p:txBody>
      </p:sp>
      <p:sp>
        <p:nvSpPr>
          <p:cNvPr id="42"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11</a:t>
            </a:r>
            <a:endParaRPr lang="zh-CN" dirty="0">
              <a:latin typeface="方正兰亭超细黑简体" panose="02000000000000000000" pitchFamily="2" charset="-122"/>
              <a:ea typeface="方正兰亭超细黑简体" panose="02000000000000000000" pitchFamily="2" charset="-122"/>
            </a:endParaRPr>
          </a:p>
        </p:txBody>
      </p:sp>
      <p:grpSp>
        <p:nvGrpSpPr>
          <p:cNvPr id="99" name="组合 98"/>
          <p:cNvGrpSpPr/>
          <p:nvPr/>
        </p:nvGrpSpPr>
        <p:grpSpPr>
          <a:xfrm>
            <a:off x="4275492" y="1467681"/>
            <a:ext cx="2829669" cy="3072576"/>
            <a:chOff x="3512460" y="1782912"/>
            <a:chExt cx="2122252" cy="2303721"/>
          </a:xfrm>
        </p:grpSpPr>
        <p:sp>
          <p:nvSpPr>
            <p:cNvPr id="100" name="Freeform 84"/>
            <p:cNvSpPr/>
            <p:nvPr/>
          </p:nvSpPr>
          <p:spPr bwMode="auto">
            <a:xfrm rot="2700000">
              <a:off x="4406280" y="2858200"/>
              <a:ext cx="1312236" cy="1144629"/>
            </a:xfrm>
            <a:custGeom>
              <a:avLst/>
              <a:gdLst>
                <a:gd name="T0" fmla="*/ 229 w 272"/>
                <a:gd name="T1" fmla="*/ 42 h 237"/>
                <a:gd name="T2" fmla="*/ 77 w 272"/>
                <a:gd name="T3" fmla="*/ 42 h 237"/>
                <a:gd name="T4" fmla="*/ 0 w 272"/>
                <a:gd name="T5" fmla="*/ 118 h 237"/>
                <a:gd name="T6" fmla="*/ 77 w 272"/>
                <a:gd name="T7" fmla="*/ 195 h 237"/>
                <a:gd name="T8" fmla="*/ 229 w 272"/>
                <a:gd name="T9" fmla="*/ 195 h 237"/>
                <a:gd name="T10" fmla="*/ 229 w 272"/>
                <a:gd name="T11" fmla="*/ 42 h 237"/>
              </a:gdLst>
              <a:ahLst/>
              <a:cxnLst>
                <a:cxn ang="0">
                  <a:pos x="T0" y="T1"/>
                </a:cxn>
                <a:cxn ang="0">
                  <a:pos x="T2" y="T3"/>
                </a:cxn>
                <a:cxn ang="0">
                  <a:pos x="T4" y="T5"/>
                </a:cxn>
                <a:cxn ang="0">
                  <a:pos x="T6" y="T7"/>
                </a:cxn>
                <a:cxn ang="0">
                  <a:pos x="T8" y="T9"/>
                </a:cxn>
                <a:cxn ang="0">
                  <a:pos x="T10" y="T11"/>
                </a:cxn>
              </a:cxnLst>
              <a:rect l="0" t="0" r="r" b="b"/>
              <a:pathLst>
                <a:path w="272" h="237">
                  <a:moveTo>
                    <a:pt x="229" y="42"/>
                  </a:moveTo>
                  <a:cubicBezTo>
                    <a:pt x="187" y="0"/>
                    <a:pt x="119" y="0"/>
                    <a:pt x="77" y="42"/>
                  </a:cubicBezTo>
                  <a:cubicBezTo>
                    <a:pt x="0" y="118"/>
                    <a:pt x="0" y="118"/>
                    <a:pt x="0" y="118"/>
                  </a:cubicBezTo>
                  <a:cubicBezTo>
                    <a:pt x="77" y="195"/>
                    <a:pt x="77" y="195"/>
                    <a:pt x="77" y="195"/>
                  </a:cubicBezTo>
                  <a:cubicBezTo>
                    <a:pt x="119" y="237"/>
                    <a:pt x="187" y="237"/>
                    <a:pt x="229" y="195"/>
                  </a:cubicBezTo>
                  <a:cubicBezTo>
                    <a:pt x="272" y="152"/>
                    <a:pt x="272" y="84"/>
                    <a:pt x="229" y="42"/>
                  </a:cubicBezTo>
                  <a:close/>
                </a:path>
              </a:pathLst>
            </a:custGeom>
            <a:solidFill>
              <a:schemeClr val="bg1">
                <a:lumMod val="7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2700000" scaled="1"/>
                  <a:tileRect/>
                </a:gradFill>
              </a:endParaRPr>
            </a:p>
          </p:txBody>
        </p:sp>
        <p:sp>
          <p:nvSpPr>
            <p:cNvPr id="101" name="Freeform 84"/>
            <p:cNvSpPr/>
            <p:nvPr/>
          </p:nvSpPr>
          <p:spPr bwMode="auto">
            <a:xfrm rot="13500000">
              <a:off x="3428657" y="1866715"/>
              <a:ext cx="1312236" cy="1144629"/>
            </a:xfrm>
            <a:custGeom>
              <a:avLst/>
              <a:gdLst>
                <a:gd name="T0" fmla="*/ 229 w 272"/>
                <a:gd name="T1" fmla="*/ 42 h 237"/>
                <a:gd name="T2" fmla="*/ 77 w 272"/>
                <a:gd name="T3" fmla="*/ 42 h 237"/>
                <a:gd name="T4" fmla="*/ 0 w 272"/>
                <a:gd name="T5" fmla="*/ 118 h 237"/>
                <a:gd name="T6" fmla="*/ 77 w 272"/>
                <a:gd name="T7" fmla="*/ 195 h 237"/>
                <a:gd name="T8" fmla="*/ 229 w 272"/>
                <a:gd name="T9" fmla="*/ 195 h 237"/>
                <a:gd name="T10" fmla="*/ 229 w 272"/>
                <a:gd name="T11" fmla="*/ 42 h 237"/>
              </a:gdLst>
              <a:ahLst/>
              <a:cxnLst>
                <a:cxn ang="0">
                  <a:pos x="T0" y="T1"/>
                </a:cxn>
                <a:cxn ang="0">
                  <a:pos x="T2" y="T3"/>
                </a:cxn>
                <a:cxn ang="0">
                  <a:pos x="T4" y="T5"/>
                </a:cxn>
                <a:cxn ang="0">
                  <a:pos x="T6" y="T7"/>
                </a:cxn>
                <a:cxn ang="0">
                  <a:pos x="T8" y="T9"/>
                </a:cxn>
                <a:cxn ang="0">
                  <a:pos x="T10" y="T11"/>
                </a:cxn>
              </a:cxnLst>
              <a:rect l="0" t="0" r="r" b="b"/>
              <a:pathLst>
                <a:path w="272" h="237">
                  <a:moveTo>
                    <a:pt x="229" y="42"/>
                  </a:moveTo>
                  <a:cubicBezTo>
                    <a:pt x="187" y="0"/>
                    <a:pt x="119" y="0"/>
                    <a:pt x="77" y="42"/>
                  </a:cubicBezTo>
                  <a:cubicBezTo>
                    <a:pt x="0" y="118"/>
                    <a:pt x="0" y="118"/>
                    <a:pt x="0" y="118"/>
                  </a:cubicBezTo>
                  <a:cubicBezTo>
                    <a:pt x="77" y="195"/>
                    <a:pt x="77" y="195"/>
                    <a:pt x="77" y="195"/>
                  </a:cubicBezTo>
                  <a:cubicBezTo>
                    <a:pt x="119" y="237"/>
                    <a:pt x="187" y="237"/>
                    <a:pt x="229" y="195"/>
                  </a:cubicBezTo>
                  <a:cubicBezTo>
                    <a:pt x="272" y="152"/>
                    <a:pt x="272" y="84"/>
                    <a:pt x="229" y="42"/>
                  </a:cubicBezTo>
                  <a:close/>
                </a:path>
              </a:pathLst>
            </a:custGeom>
            <a:no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2700000" scaled="1"/>
                  <a:tileRect/>
                </a:gradFill>
              </a:endParaRPr>
            </a:p>
          </p:txBody>
        </p:sp>
      </p:grpSp>
      <p:grpSp>
        <p:nvGrpSpPr>
          <p:cNvPr id="102" name="组合 101"/>
          <p:cNvGrpSpPr/>
          <p:nvPr/>
        </p:nvGrpSpPr>
        <p:grpSpPr>
          <a:xfrm>
            <a:off x="4148729" y="1580418"/>
            <a:ext cx="3072424" cy="2847103"/>
            <a:chOff x="3417388" y="1867438"/>
            <a:chExt cx="2304318" cy="2134668"/>
          </a:xfrm>
        </p:grpSpPr>
        <p:sp>
          <p:nvSpPr>
            <p:cNvPr id="103" name="Freeform 83"/>
            <p:cNvSpPr/>
            <p:nvPr/>
          </p:nvSpPr>
          <p:spPr bwMode="auto">
            <a:xfrm rot="2700000">
              <a:off x="3502213" y="2772652"/>
              <a:ext cx="1144629" cy="1314280"/>
            </a:xfrm>
            <a:custGeom>
              <a:avLst/>
              <a:gdLst>
                <a:gd name="T0" fmla="*/ 118 w 237"/>
                <a:gd name="T1" fmla="*/ 0 h 272"/>
                <a:gd name="T2" fmla="*/ 42 w 237"/>
                <a:gd name="T3" fmla="*/ 77 h 272"/>
                <a:gd name="T4" fmla="*/ 42 w 237"/>
                <a:gd name="T5" fmla="*/ 229 h 272"/>
                <a:gd name="T6" fmla="*/ 194 w 237"/>
                <a:gd name="T7" fmla="*/ 229 h 272"/>
                <a:gd name="T8" fmla="*/ 194 w 237"/>
                <a:gd name="T9" fmla="*/ 77 h 272"/>
                <a:gd name="T10" fmla="*/ 118 w 237"/>
                <a:gd name="T11" fmla="*/ 0 h 272"/>
              </a:gdLst>
              <a:ahLst/>
              <a:cxnLst>
                <a:cxn ang="0">
                  <a:pos x="T0" y="T1"/>
                </a:cxn>
                <a:cxn ang="0">
                  <a:pos x="T2" y="T3"/>
                </a:cxn>
                <a:cxn ang="0">
                  <a:pos x="T4" y="T5"/>
                </a:cxn>
                <a:cxn ang="0">
                  <a:pos x="T6" y="T7"/>
                </a:cxn>
                <a:cxn ang="0">
                  <a:pos x="T8" y="T9"/>
                </a:cxn>
                <a:cxn ang="0">
                  <a:pos x="T10" y="T11"/>
                </a:cxn>
              </a:cxnLst>
              <a:rect l="0" t="0" r="r" b="b"/>
              <a:pathLst>
                <a:path w="237" h="272">
                  <a:moveTo>
                    <a:pt x="118" y="0"/>
                  </a:moveTo>
                  <a:cubicBezTo>
                    <a:pt x="42" y="77"/>
                    <a:pt x="42" y="77"/>
                    <a:pt x="42" y="77"/>
                  </a:cubicBezTo>
                  <a:cubicBezTo>
                    <a:pt x="0" y="119"/>
                    <a:pt x="0" y="187"/>
                    <a:pt x="42" y="229"/>
                  </a:cubicBezTo>
                  <a:cubicBezTo>
                    <a:pt x="84" y="272"/>
                    <a:pt x="152" y="272"/>
                    <a:pt x="194" y="229"/>
                  </a:cubicBezTo>
                  <a:cubicBezTo>
                    <a:pt x="237" y="187"/>
                    <a:pt x="237" y="119"/>
                    <a:pt x="194" y="77"/>
                  </a:cubicBezTo>
                  <a:lnTo>
                    <a:pt x="118" y="0"/>
                  </a:lnTo>
                  <a:close/>
                </a:path>
              </a:pathLst>
            </a:custGeom>
            <a:solidFill>
              <a:schemeClr val="bg1">
                <a:lumMod val="75000"/>
              </a:schemeClr>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2700000" scaled="1"/>
                  <a:tileRect/>
                </a:gradFill>
              </a:endParaRPr>
            </a:p>
          </p:txBody>
        </p:sp>
        <p:sp>
          <p:nvSpPr>
            <p:cNvPr id="104" name="Freeform 83"/>
            <p:cNvSpPr/>
            <p:nvPr/>
          </p:nvSpPr>
          <p:spPr bwMode="auto">
            <a:xfrm rot="13500000">
              <a:off x="4492251" y="1782613"/>
              <a:ext cx="1144629" cy="1314280"/>
            </a:xfrm>
            <a:custGeom>
              <a:avLst/>
              <a:gdLst>
                <a:gd name="T0" fmla="*/ 118 w 237"/>
                <a:gd name="T1" fmla="*/ 0 h 272"/>
                <a:gd name="T2" fmla="*/ 42 w 237"/>
                <a:gd name="T3" fmla="*/ 77 h 272"/>
                <a:gd name="T4" fmla="*/ 42 w 237"/>
                <a:gd name="T5" fmla="*/ 229 h 272"/>
                <a:gd name="T6" fmla="*/ 194 w 237"/>
                <a:gd name="T7" fmla="*/ 229 h 272"/>
                <a:gd name="T8" fmla="*/ 194 w 237"/>
                <a:gd name="T9" fmla="*/ 77 h 272"/>
                <a:gd name="T10" fmla="*/ 118 w 237"/>
                <a:gd name="T11" fmla="*/ 0 h 272"/>
              </a:gdLst>
              <a:ahLst/>
              <a:cxnLst>
                <a:cxn ang="0">
                  <a:pos x="T0" y="T1"/>
                </a:cxn>
                <a:cxn ang="0">
                  <a:pos x="T2" y="T3"/>
                </a:cxn>
                <a:cxn ang="0">
                  <a:pos x="T4" y="T5"/>
                </a:cxn>
                <a:cxn ang="0">
                  <a:pos x="T6" y="T7"/>
                </a:cxn>
                <a:cxn ang="0">
                  <a:pos x="T8" y="T9"/>
                </a:cxn>
                <a:cxn ang="0">
                  <a:pos x="T10" y="T11"/>
                </a:cxn>
              </a:cxnLst>
              <a:rect l="0" t="0" r="r" b="b"/>
              <a:pathLst>
                <a:path w="237" h="272">
                  <a:moveTo>
                    <a:pt x="118" y="0"/>
                  </a:moveTo>
                  <a:cubicBezTo>
                    <a:pt x="42" y="77"/>
                    <a:pt x="42" y="77"/>
                    <a:pt x="42" y="77"/>
                  </a:cubicBezTo>
                  <a:cubicBezTo>
                    <a:pt x="0" y="119"/>
                    <a:pt x="0" y="187"/>
                    <a:pt x="42" y="229"/>
                  </a:cubicBezTo>
                  <a:cubicBezTo>
                    <a:pt x="84" y="272"/>
                    <a:pt x="152" y="272"/>
                    <a:pt x="194" y="229"/>
                  </a:cubicBezTo>
                  <a:cubicBezTo>
                    <a:pt x="237" y="187"/>
                    <a:pt x="237" y="119"/>
                    <a:pt x="194" y="77"/>
                  </a:cubicBezTo>
                  <a:lnTo>
                    <a:pt x="118" y="0"/>
                  </a:lnTo>
                  <a:close/>
                </a:path>
              </a:pathLst>
            </a:custGeom>
            <a:no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2700000" scaled="1"/>
                  <a:tileRect/>
                </a:gradFill>
              </a:endParaRPr>
            </a:p>
          </p:txBody>
        </p:sp>
      </p:grpSp>
      <p:grpSp>
        <p:nvGrpSpPr>
          <p:cNvPr id="105" name="组合 104"/>
          <p:cNvGrpSpPr/>
          <p:nvPr/>
        </p:nvGrpSpPr>
        <p:grpSpPr>
          <a:xfrm>
            <a:off x="4150493" y="1582346"/>
            <a:ext cx="3066012" cy="2843247"/>
            <a:chOff x="3418709" y="1868883"/>
            <a:chExt cx="2299509" cy="2131777"/>
          </a:xfrm>
        </p:grpSpPr>
        <p:sp>
          <p:nvSpPr>
            <p:cNvPr id="106" name="Freeform 82"/>
            <p:cNvSpPr/>
            <p:nvPr/>
          </p:nvSpPr>
          <p:spPr bwMode="auto">
            <a:xfrm rot="2700000">
              <a:off x="4490807" y="1786102"/>
              <a:ext cx="1144629" cy="1310192"/>
            </a:xfrm>
            <a:custGeom>
              <a:avLst/>
              <a:gdLst>
                <a:gd name="T0" fmla="*/ 118 w 237"/>
                <a:gd name="T1" fmla="*/ 271 h 271"/>
                <a:gd name="T2" fmla="*/ 195 w 237"/>
                <a:gd name="T3" fmla="*/ 195 h 271"/>
                <a:gd name="T4" fmla="*/ 195 w 237"/>
                <a:gd name="T5" fmla="*/ 42 h 271"/>
                <a:gd name="T6" fmla="*/ 42 w 237"/>
                <a:gd name="T7" fmla="*/ 42 h 271"/>
                <a:gd name="T8" fmla="*/ 42 w 237"/>
                <a:gd name="T9" fmla="*/ 195 h 271"/>
                <a:gd name="T10" fmla="*/ 118 w 237"/>
                <a:gd name="T11" fmla="*/ 271 h 271"/>
              </a:gdLst>
              <a:ahLst/>
              <a:cxnLst>
                <a:cxn ang="0">
                  <a:pos x="T0" y="T1"/>
                </a:cxn>
                <a:cxn ang="0">
                  <a:pos x="T2" y="T3"/>
                </a:cxn>
                <a:cxn ang="0">
                  <a:pos x="T4" y="T5"/>
                </a:cxn>
                <a:cxn ang="0">
                  <a:pos x="T6" y="T7"/>
                </a:cxn>
                <a:cxn ang="0">
                  <a:pos x="T8" y="T9"/>
                </a:cxn>
                <a:cxn ang="0">
                  <a:pos x="T10" y="T11"/>
                </a:cxn>
              </a:cxnLst>
              <a:rect l="0" t="0" r="r" b="b"/>
              <a:pathLst>
                <a:path w="237" h="271">
                  <a:moveTo>
                    <a:pt x="118" y="271"/>
                  </a:moveTo>
                  <a:cubicBezTo>
                    <a:pt x="195" y="195"/>
                    <a:pt x="195" y="195"/>
                    <a:pt x="195" y="195"/>
                  </a:cubicBezTo>
                  <a:cubicBezTo>
                    <a:pt x="237" y="153"/>
                    <a:pt x="237" y="84"/>
                    <a:pt x="195" y="42"/>
                  </a:cubicBezTo>
                  <a:cubicBezTo>
                    <a:pt x="152" y="0"/>
                    <a:pt x="84" y="0"/>
                    <a:pt x="42" y="42"/>
                  </a:cubicBezTo>
                  <a:cubicBezTo>
                    <a:pt x="0" y="84"/>
                    <a:pt x="0" y="153"/>
                    <a:pt x="42" y="195"/>
                  </a:cubicBezTo>
                  <a:lnTo>
                    <a:pt x="118" y="271"/>
                  </a:lnTo>
                  <a:close/>
                </a:path>
              </a:pathLst>
            </a:custGeom>
            <a:solidFill>
              <a:schemeClr val="bg1">
                <a:lumMod val="7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2700000" scaled="1"/>
                  <a:tileRect/>
                </a:gradFill>
              </a:endParaRPr>
            </a:p>
          </p:txBody>
        </p:sp>
        <p:sp>
          <p:nvSpPr>
            <p:cNvPr id="107" name="Freeform 82"/>
            <p:cNvSpPr/>
            <p:nvPr/>
          </p:nvSpPr>
          <p:spPr bwMode="auto">
            <a:xfrm rot="13500000">
              <a:off x="3501490" y="2773250"/>
              <a:ext cx="1144629" cy="1310192"/>
            </a:xfrm>
            <a:custGeom>
              <a:avLst/>
              <a:gdLst>
                <a:gd name="T0" fmla="*/ 118 w 237"/>
                <a:gd name="T1" fmla="*/ 271 h 271"/>
                <a:gd name="T2" fmla="*/ 195 w 237"/>
                <a:gd name="T3" fmla="*/ 195 h 271"/>
                <a:gd name="T4" fmla="*/ 195 w 237"/>
                <a:gd name="T5" fmla="*/ 42 h 271"/>
                <a:gd name="T6" fmla="*/ 42 w 237"/>
                <a:gd name="T7" fmla="*/ 42 h 271"/>
                <a:gd name="T8" fmla="*/ 42 w 237"/>
                <a:gd name="T9" fmla="*/ 195 h 271"/>
                <a:gd name="T10" fmla="*/ 118 w 237"/>
                <a:gd name="T11" fmla="*/ 271 h 271"/>
              </a:gdLst>
              <a:ahLst/>
              <a:cxnLst>
                <a:cxn ang="0">
                  <a:pos x="T0" y="T1"/>
                </a:cxn>
                <a:cxn ang="0">
                  <a:pos x="T2" y="T3"/>
                </a:cxn>
                <a:cxn ang="0">
                  <a:pos x="T4" y="T5"/>
                </a:cxn>
                <a:cxn ang="0">
                  <a:pos x="T6" y="T7"/>
                </a:cxn>
                <a:cxn ang="0">
                  <a:pos x="T8" y="T9"/>
                </a:cxn>
                <a:cxn ang="0">
                  <a:pos x="T10" y="T11"/>
                </a:cxn>
              </a:cxnLst>
              <a:rect l="0" t="0" r="r" b="b"/>
              <a:pathLst>
                <a:path w="237" h="271">
                  <a:moveTo>
                    <a:pt x="118" y="271"/>
                  </a:moveTo>
                  <a:cubicBezTo>
                    <a:pt x="195" y="195"/>
                    <a:pt x="195" y="195"/>
                    <a:pt x="195" y="195"/>
                  </a:cubicBezTo>
                  <a:cubicBezTo>
                    <a:pt x="237" y="153"/>
                    <a:pt x="237" y="84"/>
                    <a:pt x="195" y="42"/>
                  </a:cubicBezTo>
                  <a:cubicBezTo>
                    <a:pt x="152" y="0"/>
                    <a:pt x="84" y="0"/>
                    <a:pt x="42" y="42"/>
                  </a:cubicBezTo>
                  <a:cubicBezTo>
                    <a:pt x="0" y="84"/>
                    <a:pt x="0" y="153"/>
                    <a:pt x="42" y="195"/>
                  </a:cubicBezTo>
                  <a:lnTo>
                    <a:pt x="118" y="271"/>
                  </a:lnTo>
                  <a:close/>
                </a:path>
              </a:pathLst>
            </a:custGeom>
            <a:no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2700000" scaled="1"/>
                  <a:tileRect/>
                </a:gradFill>
              </a:endParaRPr>
            </a:p>
          </p:txBody>
        </p:sp>
      </p:grpSp>
      <p:grpSp>
        <p:nvGrpSpPr>
          <p:cNvPr id="108" name="组合 107"/>
          <p:cNvGrpSpPr/>
          <p:nvPr/>
        </p:nvGrpSpPr>
        <p:grpSpPr>
          <a:xfrm>
            <a:off x="4260865" y="1474265"/>
            <a:ext cx="2842536" cy="3053937"/>
            <a:chOff x="3501490" y="1787847"/>
            <a:chExt cx="2131902" cy="2289746"/>
          </a:xfrm>
        </p:grpSpPr>
        <p:sp>
          <p:nvSpPr>
            <p:cNvPr id="109" name="Freeform 85"/>
            <p:cNvSpPr/>
            <p:nvPr/>
          </p:nvSpPr>
          <p:spPr bwMode="auto">
            <a:xfrm rot="2700000">
              <a:off x="3419731" y="1869606"/>
              <a:ext cx="1308148" cy="1144629"/>
            </a:xfrm>
            <a:custGeom>
              <a:avLst/>
              <a:gdLst>
                <a:gd name="T0" fmla="*/ 271 w 271"/>
                <a:gd name="T1" fmla="*/ 118 h 237"/>
                <a:gd name="T2" fmla="*/ 195 w 271"/>
                <a:gd name="T3" fmla="*/ 42 h 237"/>
                <a:gd name="T4" fmla="*/ 42 w 271"/>
                <a:gd name="T5" fmla="*/ 42 h 237"/>
                <a:gd name="T6" fmla="*/ 42 w 271"/>
                <a:gd name="T7" fmla="*/ 195 h 237"/>
                <a:gd name="T8" fmla="*/ 195 w 271"/>
                <a:gd name="T9" fmla="*/ 195 h 237"/>
                <a:gd name="T10" fmla="*/ 271 w 271"/>
                <a:gd name="T11" fmla="*/ 118 h 237"/>
              </a:gdLst>
              <a:ahLst/>
              <a:cxnLst>
                <a:cxn ang="0">
                  <a:pos x="T0" y="T1"/>
                </a:cxn>
                <a:cxn ang="0">
                  <a:pos x="T2" y="T3"/>
                </a:cxn>
                <a:cxn ang="0">
                  <a:pos x="T4" y="T5"/>
                </a:cxn>
                <a:cxn ang="0">
                  <a:pos x="T6" y="T7"/>
                </a:cxn>
                <a:cxn ang="0">
                  <a:pos x="T8" y="T9"/>
                </a:cxn>
                <a:cxn ang="0">
                  <a:pos x="T10" y="T11"/>
                </a:cxn>
              </a:cxnLst>
              <a:rect l="0" t="0" r="r" b="b"/>
              <a:pathLst>
                <a:path w="271" h="237">
                  <a:moveTo>
                    <a:pt x="271" y="118"/>
                  </a:moveTo>
                  <a:cubicBezTo>
                    <a:pt x="195" y="42"/>
                    <a:pt x="195" y="42"/>
                    <a:pt x="195" y="42"/>
                  </a:cubicBezTo>
                  <a:cubicBezTo>
                    <a:pt x="152" y="0"/>
                    <a:pt x="84" y="0"/>
                    <a:pt x="42" y="42"/>
                  </a:cubicBezTo>
                  <a:cubicBezTo>
                    <a:pt x="0" y="84"/>
                    <a:pt x="0" y="152"/>
                    <a:pt x="42" y="195"/>
                  </a:cubicBezTo>
                  <a:cubicBezTo>
                    <a:pt x="84" y="237"/>
                    <a:pt x="152" y="237"/>
                    <a:pt x="195" y="195"/>
                  </a:cubicBezTo>
                  <a:lnTo>
                    <a:pt x="271" y="118"/>
                  </a:lnTo>
                  <a:close/>
                </a:path>
              </a:pathLst>
            </a:custGeom>
            <a:solidFill>
              <a:schemeClr val="bg1">
                <a:lumMod val="7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2700000" scaled="1"/>
                  <a:tileRect/>
                </a:gradFill>
              </a:endParaRPr>
            </a:p>
          </p:txBody>
        </p:sp>
        <p:sp>
          <p:nvSpPr>
            <p:cNvPr id="110" name="Freeform 85"/>
            <p:cNvSpPr/>
            <p:nvPr/>
          </p:nvSpPr>
          <p:spPr bwMode="auto">
            <a:xfrm rot="13500000">
              <a:off x="4407004" y="2851204"/>
              <a:ext cx="1308148" cy="1144629"/>
            </a:xfrm>
            <a:custGeom>
              <a:avLst/>
              <a:gdLst>
                <a:gd name="T0" fmla="*/ 271 w 271"/>
                <a:gd name="T1" fmla="*/ 118 h 237"/>
                <a:gd name="T2" fmla="*/ 195 w 271"/>
                <a:gd name="T3" fmla="*/ 42 h 237"/>
                <a:gd name="T4" fmla="*/ 42 w 271"/>
                <a:gd name="T5" fmla="*/ 42 h 237"/>
                <a:gd name="T6" fmla="*/ 42 w 271"/>
                <a:gd name="T7" fmla="*/ 195 h 237"/>
                <a:gd name="T8" fmla="*/ 195 w 271"/>
                <a:gd name="T9" fmla="*/ 195 h 237"/>
                <a:gd name="T10" fmla="*/ 271 w 271"/>
                <a:gd name="T11" fmla="*/ 118 h 237"/>
              </a:gdLst>
              <a:ahLst/>
              <a:cxnLst>
                <a:cxn ang="0">
                  <a:pos x="T0" y="T1"/>
                </a:cxn>
                <a:cxn ang="0">
                  <a:pos x="T2" y="T3"/>
                </a:cxn>
                <a:cxn ang="0">
                  <a:pos x="T4" y="T5"/>
                </a:cxn>
                <a:cxn ang="0">
                  <a:pos x="T6" y="T7"/>
                </a:cxn>
                <a:cxn ang="0">
                  <a:pos x="T8" y="T9"/>
                </a:cxn>
                <a:cxn ang="0">
                  <a:pos x="T10" y="T11"/>
                </a:cxn>
              </a:cxnLst>
              <a:rect l="0" t="0" r="r" b="b"/>
              <a:pathLst>
                <a:path w="271" h="237">
                  <a:moveTo>
                    <a:pt x="271" y="118"/>
                  </a:moveTo>
                  <a:cubicBezTo>
                    <a:pt x="195" y="42"/>
                    <a:pt x="195" y="42"/>
                    <a:pt x="195" y="42"/>
                  </a:cubicBezTo>
                  <a:cubicBezTo>
                    <a:pt x="152" y="0"/>
                    <a:pt x="84" y="0"/>
                    <a:pt x="42" y="42"/>
                  </a:cubicBezTo>
                  <a:cubicBezTo>
                    <a:pt x="0" y="84"/>
                    <a:pt x="0" y="152"/>
                    <a:pt x="42" y="195"/>
                  </a:cubicBezTo>
                  <a:cubicBezTo>
                    <a:pt x="84" y="237"/>
                    <a:pt x="152" y="237"/>
                    <a:pt x="195" y="195"/>
                  </a:cubicBezTo>
                  <a:lnTo>
                    <a:pt x="271" y="118"/>
                  </a:lnTo>
                  <a:close/>
                </a:path>
              </a:pathLst>
            </a:custGeom>
            <a:no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2700000" scaled="1"/>
                  <a:tileRect/>
                </a:gradFill>
              </a:endParaRPr>
            </a:p>
          </p:txBody>
        </p:sp>
      </p:grpSp>
      <p:sp>
        <p:nvSpPr>
          <p:cNvPr id="111" name="Freeform 86"/>
          <p:cNvSpPr/>
          <p:nvPr/>
        </p:nvSpPr>
        <p:spPr bwMode="auto">
          <a:xfrm>
            <a:off x="5836235" y="1682564"/>
            <a:ext cx="1169704" cy="1170065"/>
          </a:xfrm>
          <a:custGeom>
            <a:avLst/>
            <a:gdLst>
              <a:gd name="T0" fmla="*/ 195 w 237"/>
              <a:gd name="T1" fmla="*/ 195 h 237"/>
              <a:gd name="T2" fmla="*/ 42 w 237"/>
              <a:gd name="T3" fmla="*/ 195 h 237"/>
              <a:gd name="T4" fmla="*/ 42 w 237"/>
              <a:gd name="T5" fmla="*/ 42 h 237"/>
              <a:gd name="T6" fmla="*/ 195 w 237"/>
              <a:gd name="T7" fmla="*/ 42 h 237"/>
              <a:gd name="T8" fmla="*/ 195 w 237"/>
              <a:gd name="T9" fmla="*/ 195 h 237"/>
            </a:gdLst>
            <a:ahLst/>
            <a:cxnLst>
              <a:cxn ang="0">
                <a:pos x="T0" y="T1"/>
              </a:cxn>
              <a:cxn ang="0">
                <a:pos x="T2" y="T3"/>
              </a:cxn>
              <a:cxn ang="0">
                <a:pos x="T4" y="T5"/>
              </a:cxn>
              <a:cxn ang="0">
                <a:pos x="T6" y="T7"/>
              </a:cxn>
              <a:cxn ang="0">
                <a:pos x="T8" y="T9"/>
              </a:cxn>
            </a:cxnLst>
            <a:rect l="0" t="0" r="r" b="b"/>
            <a:pathLst>
              <a:path w="237" h="237">
                <a:moveTo>
                  <a:pt x="195" y="195"/>
                </a:moveTo>
                <a:cubicBezTo>
                  <a:pt x="152" y="237"/>
                  <a:pt x="84" y="237"/>
                  <a:pt x="42" y="195"/>
                </a:cubicBezTo>
                <a:cubicBezTo>
                  <a:pt x="0" y="153"/>
                  <a:pt x="0" y="84"/>
                  <a:pt x="42" y="42"/>
                </a:cubicBezTo>
                <a:cubicBezTo>
                  <a:pt x="84" y="0"/>
                  <a:pt x="152" y="0"/>
                  <a:pt x="195" y="42"/>
                </a:cubicBezTo>
                <a:cubicBezTo>
                  <a:pt x="237" y="84"/>
                  <a:pt x="237" y="153"/>
                  <a:pt x="195" y="195"/>
                </a:cubicBezTo>
                <a:close/>
              </a:path>
            </a:pathLst>
          </a:cu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2700000" scaled="1"/>
                <a:tileRect/>
              </a:gradFill>
            </a:endParaRPr>
          </a:p>
        </p:txBody>
      </p:sp>
      <p:sp>
        <p:nvSpPr>
          <p:cNvPr id="112" name="Freeform 87"/>
          <p:cNvSpPr/>
          <p:nvPr/>
        </p:nvSpPr>
        <p:spPr bwMode="auto">
          <a:xfrm>
            <a:off x="4362016" y="3155150"/>
            <a:ext cx="1169704" cy="1174241"/>
          </a:xfrm>
          <a:custGeom>
            <a:avLst/>
            <a:gdLst>
              <a:gd name="T0" fmla="*/ 42 w 237"/>
              <a:gd name="T1" fmla="*/ 43 h 238"/>
              <a:gd name="T2" fmla="*/ 194 w 237"/>
              <a:gd name="T3" fmla="*/ 43 h 238"/>
              <a:gd name="T4" fmla="*/ 194 w 237"/>
              <a:gd name="T5" fmla="*/ 195 h 238"/>
              <a:gd name="T6" fmla="*/ 42 w 237"/>
              <a:gd name="T7" fmla="*/ 195 h 238"/>
              <a:gd name="T8" fmla="*/ 42 w 237"/>
              <a:gd name="T9" fmla="*/ 43 h 238"/>
            </a:gdLst>
            <a:ahLst/>
            <a:cxnLst>
              <a:cxn ang="0">
                <a:pos x="T0" y="T1"/>
              </a:cxn>
              <a:cxn ang="0">
                <a:pos x="T2" y="T3"/>
              </a:cxn>
              <a:cxn ang="0">
                <a:pos x="T4" y="T5"/>
              </a:cxn>
              <a:cxn ang="0">
                <a:pos x="T6" y="T7"/>
              </a:cxn>
              <a:cxn ang="0">
                <a:pos x="T8" y="T9"/>
              </a:cxn>
            </a:cxnLst>
            <a:rect l="0" t="0" r="r" b="b"/>
            <a:pathLst>
              <a:path w="237" h="238">
                <a:moveTo>
                  <a:pt x="42" y="43"/>
                </a:moveTo>
                <a:cubicBezTo>
                  <a:pt x="84" y="0"/>
                  <a:pt x="152" y="0"/>
                  <a:pt x="194" y="43"/>
                </a:cubicBezTo>
                <a:cubicBezTo>
                  <a:pt x="237" y="85"/>
                  <a:pt x="237" y="153"/>
                  <a:pt x="194" y="195"/>
                </a:cubicBezTo>
                <a:cubicBezTo>
                  <a:pt x="152" y="238"/>
                  <a:pt x="84" y="238"/>
                  <a:pt x="42" y="195"/>
                </a:cubicBezTo>
                <a:cubicBezTo>
                  <a:pt x="0" y="153"/>
                  <a:pt x="0" y="85"/>
                  <a:pt x="42" y="43"/>
                </a:cubicBezTo>
                <a:close/>
              </a:path>
            </a:pathLst>
          </a:cu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2700000" scaled="1"/>
                <a:tileRect/>
              </a:gradFill>
            </a:endParaRPr>
          </a:p>
        </p:txBody>
      </p:sp>
      <p:sp>
        <p:nvSpPr>
          <p:cNvPr id="113" name="Freeform 88"/>
          <p:cNvSpPr/>
          <p:nvPr/>
        </p:nvSpPr>
        <p:spPr bwMode="auto">
          <a:xfrm>
            <a:off x="5832219" y="3157238"/>
            <a:ext cx="1173883" cy="1170065"/>
          </a:xfrm>
          <a:custGeom>
            <a:avLst/>
            <a:gdLst>
              <a:gd name="T0" fmla="*/ 43 w 238"/>
              <a:gd name="T1" fmla="*/ 195 h 237"/>
              <a:gd name="T2" fmla="*/ 43 w 238"/>
              <a:gd name="T3" fmla="*/ 42 h 237"/>
              <a:gd name="T4" fmla="*/ 195 w 238"/>
              <a:gd name="T5" fmla="*/ 42 h 237"/>
              <a:gd name="T6" fmla="*/ 195 w 238"/>
              <a:gd name="T7" fmla="*/ 195 h 237"/>
              <a:gd name="T8" fmla="*/ 43 w 238"/>
              <a:gd name="T9" fmla="*/ 195 h 237"/>
            </a:gdLst>
            <a:ahLst/>
            <a:cxnLst>
              <a:cxn ang="0">
                <a:pos x="T0" y="T1"/>
              </a:cxn>
              <a:cxn ang="0">
                <a:pos x="T2" y="T3"/>
              </a:cxn>
              <a:cxn ang="0">
                <a:pos x="T4" y="T5"/>
              </a:cxn>
              <a:cxn ang="0">
                <a:pos x="T6" y="T7"/>
              </a:cxn>
              <a:cxn ang="0">
                <a:pos x="T8" y="T9"/>
              </a:cxn>
            </a:cxnLst>
            <a:rect l="0" t="0" r="r" b="b"/>
            <a:pathLst>
              <a:path w="238" h="237">
                <a:moveTo>
                  <a:pt x="43" y="195"/>
                </a:moveTo>
                <a:cubicBezTo>
                  <a:pt x="0" y="152"/>
                  <a:pt x="0" y="84"/>
                  <a:pt x="43" y="42"/>
                </a:cubicBezTo>
                <a:cubicBezTo>
                  <a:pt x="85" y="0"/>
                  <a:pt x="153" y="0"/>
                  <a:pt x="195" y="42"/>
                </a:cubicBezTo>
                <a:cubicBezTo>
                  <a:pt x="238" y="84"/>
                  <a:pt x="238" y="152"/>
                  <a:pt x="195" y="195"/>
                </a:cubicBezTo>
                <a:cubicBezTo>
                  <a:pt x="153" y="237"/>
                  <a:pt x="85" y="237"/>
                  <a:pt x="43" y="195"/>
                </a:cubicBezTo>
                <a:close/>
              </a:path>
            </a:pathLst>
          </a:custGeom>
          <a:solidFill>
            <a:schemeClr val="accent6"/>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2700000" scaled="1"/>
                <a:tileRect/>
              </a:gradFill>
            </a:endParaRPr>
          </a:p>
        </p:txBody>
      </p:sp>
      <p:sp>
        <p:nvSpPr>
          <p:cNvPr id="114" name="Freeform 89"/>
          <p:cNvSpPr/>
          <p:nvPr/>
        </p:nvSpPr>
        <p:spPr bwMode="auto">
          <a:xfrm>
            <a:off x="4362016" y="1684492"/>
            <a:ext cx="1169704" cy="1170065"/>
          </a:xfrm>
          <a:custGeom>
            <a:avLst/>
            <a:gdLst>
              <a:gd name="T0" fmla="*/ 195 w 237"/>
              <a:gd name="T1" fmla="*/ 42 h 237"/>
              <a:gd name="T2" fmla="*/ 195 w 237"/>
              <a:gd name="T3" fmla="*/ 195 h 237"/>
              <a:gd name="T4" fmla="*/ 42 w 237"/>
              <a:gd name="T5" fmla="*/ 195 h 237"/>
              <a:gd name="T6" fmla="*/ 42 w 237"/>
              <a:gd name="T7" fmla="*/ 42 h 237"/>
              <a:gd name="T8" fmla="*/ 195 w 237"/>
              <a:gd name="T9" fmla="*/ 42 h 237"/>
            </a:gdLst>
            <a:ahLst/>
            <a:cxnLst>
              <a:cxn ang="0">
                <a:pos x="T0" y="T1"/>
              </a:cxn>
              <a:cxn ang="0">
                <a:pos x="T2" y="T3"/>
              </a:cxn>
              <a:cxn ang="0">
                <a:pos x="T4" y="T5"/>
              </a:cxn>
              <a:cxn ang="0">
                <a:pos x="T6" y="T7"/>
              </a:cxn>
              <a:cxn ang="0">
                <a:pos x="T8" y="T9"/>
              </a:cxn>
            </a:cxnLst>
            <a:rect l="0" t="0" r="r" b="b"/>
            <a:pathLst>
              <a:path w="237" h="237">
                <a:moveTo>
                  <a:pt x="195" y="42"/>
                </a:moveTo>
                <a:cubicBezTo>
                  <a:pt x="237" y="84"/>
                  <a:pt x="237" y="152"/>
                  <a:pt x="195" y="195"/>
                </a:cubicBezTo>
                <a:cubicBezTo>
                  <a:pt x="152" y="237"/>
                  <a:pt x="84" y="237"/>
                  <a:pt x="42" y="195"/>
                </a:cubicBezTo>
                <a:cubicBezTo>
                  <a:pt x="0" y="152"/>
                  <a:pt x="0" y="84"/>
                  <a:pt x="42" y="42"/>
                </a:cubicBezTo>
                <a:cubicBezTo>
                  <a:pt x="84" y="0"/>
                  <a:pt x="152" y="0"/>
                  <a:pt x="195" y="42"/>
                </a:cubicBezTo>
                <a:close/>
              </a:path>
            </a:pathLst>
          </a:custGeom>
          <a:solidFill>
            <a:schemeClr val="accent6"/>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2700000" scaled="1"/>
                <a:tileRect/>
              </a:gradFill>
            </a:endParaRPr>
          </a:p>
        </p:txBody>
      </p:sp>
      <p:grpSp>
        <p:nvGrpSpPr>
          <p:cNvPr id="115" name="组合 114"/>
          <p:cNvGrpSpPr/>
          <p:nvPr/>
        </p:nvGrpSpPr>
        <p:grpSpPr>
          <a:xfrm>
            <a:off x="4765073" y="3560417"/>
            <a:ext cx="359743" cy="359851"/>
            <a:chOff x="4065588" y="3455988"/>
            <a:chExt cx="209551" cy="209550"/>
          </a:xfrm>
          <a:solidFill>
            <a:schemeClr val="bg1"/>
          </a:solidFill>
        </p:grpSpPr>
        <p:sp>
          <p:nvSpPr>
            <p:cNvPr id="116" name="Freeform 90"/>
            <p:cNvSpPr/>
            <p:nvPr/>
          </p:nvSpPr>
          <p:spPr bwMode="auto">
            <a:xfrm>
              <a:off x="4065588" y="3638550"/>
              <a:ext cx="26988" cy="26988"/>
            </a:xfrm>
            <a:custGeom>
              <a:avLst/>
              <a:gdLst>
                <a:gd name="T0" fmla="*/ 0 w 7"/>
                <a:gd name="T1" fmla="*/ 4 h 7"/>
                <a:gd name="T2" fmla="*/ 1 w 7"/>
                <a:gd name="T3" fmla="*/ 6 h 7"/>
                <a:gd name="T4" fmla="*/ 3 w 7"/>
                <a:gd name="T5" fmla="*/ 7 h 7"/>
                <a:gd name="T6" fmla="*/ 7 w 7"/>
                <a:gd name="T7" fmla="*/ 6 h 7"/>
                <a:gd name="T8" fmla="*/ 1 w 7"/>
                <a:gd name="T9" fmla="*/ 0 h 7"/>
                <a:gd name="T10" fmla="*/ 0 w 7"/>
                <a:gd name="T11" fmla="*/ 4 h 7"/>
              </a:gdLst>
              <a:ahLst/>
              <a:cxnLst>
                <a:cxn ang="0">
                  <a:pos x="T0" y="T1"/>
                </a:cxn>
                <a:cxn ang="0">
                  <a:pos x="T2" y="T3"/>
                </a:cxn>
                <a:cxn ang="0">
                  <a:pos x="T4" y="T5"/>
                </a:cxn>
                <a:cxn ang="0">
                  <a:pos x="T6" y="T7"/>
                </a:cxn>
                <a:cxn ang="0">
                  <a:pos x="T8" y="T9"/>
                </a:cxn>
                <a:cxn ang="0">
                  <a:pos x="T10" y="T11"/>
                </a:cxn>
              </a:cxnLst>
              <a:rect l="0" t="0" r="r" b="b"/>
              <a:pathLst>
                <a:path w="7" h="7">
                  <a:moveTo>
                    <a:pt x="0" y="4"/>
                  </a:moveTo>
                  <a:cubicBezTo>
                    <a:pt x="0" y="5"/>
                    <a:pt x="0" y="6"/>
                    <a:pt x="1" y="6"/>
                  </a:cubicBezTo>
                  <a:cubicBezTo>
                    <a:pt x="2" y="7"/>
                    <a:pt x="2" y="7"/>
                    <a:pt x="3" y="7"/>
                  </a:cubicBezTo>
                  <a:cubicBezTo>
                    <a:pt x="7" y="6"/>
                    <a:pt x="7" y="6"/>
                    <a:pt x="7" y="6"/>
                  </a:cubicBezTo>
                  <a:cubicBezTo>
                    <a:pt x="1" y="0"/>
                    <a:pt x="1" y="0"/>
                    <a:pt x="1" y="0"/>
                  </a:cubicBezTo>
                  <a:lnTo>
                    <a:pt x="0"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117" name="Freeform 91"/>
            <p:cNvSpPr/>
            <p:nvPr/>
          </p:nvSpPr>
          <p:spPr bwMode="auto">
            <a:xfrm>
              <a:off x="4178301" y="3455988"/>
              <a:ext cx="96838" cy="96838"/>
            </a:xfrm>
            <a:custGeom>
              <a:avLst/>
              <a:gdLst>
                <a:gd name="T0" fmla="*/ 24 w 26"/>
                <a:gd name="T1" fmla="*/ 14 h 26"/>
                <a:gd name="T2" fmla="*/ 12 w 26"/>
                <a:gd name="T3" fmla="*/ 2 h 26"/>
                <a:gd name="T4" fmla="*/ 4 w 26"/>
                <a:gd name="T5" fmla="*/ 2 h 26"/>
                <a:gd name="T6" fmla="*/ 0 w 26"/>
                <a:gd name="T7" fmla="*/ 6 h 26"/>
                <a:gd name="T8" fmla="*/ 20 w 26"/>
                <a:gd name="T9" fmla="*/ 26 h 26"/>
                <a:gd name="T10" fmla="*/ 24 w 26"/>
                <a:gd name="T11" fmla="*/ 22 h 26"/>
                <a:gd name="T12" fmla="*/ 24 w 26"/>
                <a:gd name="T13" fmla="*/ 14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14"/>
                  </a:moveTo>
                  <a:cubicBezTo>
                    <a:pt x="12" y="2"/>
                    <a:pt x="12" y="2"/>
                    <a:pt x="12" y="2"/>
                  </a:cubicBezTo>
                  <a:cubicBezTo>
                    <a:pt x="10" y="0"/>
                    <a:pt x="6" y="0"/>
                    <a:pt x="4" y="2"/>
                  </a:cubicBezTo>
                  <a:cubicBezTo>
                    <a:pt x="0" y="6"/>
                    <a:pt x="0" y="6"/>
                    <a:pt x="0" y="6"/>
                  </a:cubicBezTo>
                  <a:cubicBezTo>
                    <a:pt x="20" y="26"/>
                    <a:pt x="20" y="26"/>
                    <a:pt x="20" y="26"/>
                  </a:cubicBezTo>
                  <a:cubicBezTo>
                    <a:pt x="24" y="22"/>
                    <a:pt x="24" y="22"/>
                    <a:pt x="24" y="22"/>
                  </a:cubicBezTo>
                  <a:cubicBezTo>
                    <a:pt x="26" y="20"/>
                    <a:pt x="26" y="16"/>
                    <a:pt x="24"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118" name="Freeform 92"/>
            <p:cNvSpPr/>
            <p:nvPr/>
          </p:nvSpPr>
          <p:spPr bwMode="auto">
            <a:xfrm>
              <a:off x="4110038" y="3511550"/>
              <a:ext cx="109538" cy="109538"/>
            </a:xfrm>
            <a:custGeom>
              <a:avLst/>
              <a:gdLst>
                <a:gd name="T0" fmla="*/ 24 w 29"/>
                <a:gd name="T1" fmla="*/ 0 h 29"/>
                <a:gd name="T2" fmla="*/ 2 w 29"/>
                <a:gd name="T3" fmla="*/ 22 h 29"/>
                <a:gd name="T4" fmla="*/ 1 w 29"/>
                <a:gd name="T5" fmla="*/ 22 h 29"/>
                <a:gd name="T6" fmla="*/ 2 w 29"/>
                <a:gd name="T7" fmla="*/ 27 h 29"/>
                <a:gd name="T8" fmla="*/ 7 w 29"/>
                <a:gd name="T9" fmla="*/ 28 h 29"/>
                <a:gd name="T10" fmla="*/ 29 w 29"/>
                <a:gd name="T11" fmla="*/ 5 h 29"/>
                <a:gd name="T12" fmla="*/ 24 w 29"/>
                <a:gd name="T13" fmla="*/ 0 h 29"/>
              </a:gdLst>
              <a:ahLst/>
              <a:cxnLst>
                <a:cxn ang="0">
                  <a:pos x="T0" y="T1"/>
                </a:cxn>
                <a:cxn ang="0">
                  <a:pos x="T2" y="T3"/>
                </a:cxn>
                <a:cxn ang="0">
                  <a:pos x="T4" y="T5"/>
                </a:cxn>
                <a:cxn ang="0">
                  <a:pos x="T6" y="T7"/>
                </a:cxn>
                <a:cxn ang="0">
                  <a:pos x="T8" y="T9"/>
                </a:cxn>
                <a:cxn ang="0">
                  <a:pos x="T10" y="T11"/>
                </a:cxn>
                <a:cxn ang="0">
                  <a:pos x="T12" y="T13"/>
                </a:cxn>
              </a:cxnLst>
              <a:rect l="0" t="0" r="r" b="b"/>
              <a:pathLst>
                <a:path w="29" h="29">
                  <a:moveTo>
                    <a:pt x="24" y="0"/>
                  </a:moveTo>
                  <a:cubicBezTo>
                    <a:pt x="2" y="22"/>
                    <a:pt x="2" y="22"/>
                    <a:pt x="2" y="22"/>
                  </a:cubicBezTo>
                  <a:cubicBezTo>
                    <a:pt x="2" y="22"/>
                    <a:pt x="1" y="22"/>
                    <a:pt x="1" y="22"/>
                  </a:cubicBezTo>
                  <a:cubicBezTo>
                    <a:pt x="0" y="24"/>
                    <a:pt x="0" y="26"/>
                    <a:pt x="2" y="27"/>
                  </a:cubicBezTo>
                  <a:cubicBezTo>
                    <a:pt x="3" y="29"/>
                    <a:pt x="6" y="29"/>
                    <a:pt x="7" y="28"/>
                  </a:cubicBezTo>
                  <a:cubicBezTo>
                    <a:pt x="7" y="28"/>
                    <a:pt x="29" y="5"/>
                    <a:pt x="29" y="5"/>
                  </a:cubicBezTo>
                  <a:lnTo>
                    <a:pt x="2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119" name="Freeform 93"/>
            <p:cNvSpPr/>
            <p:nvPr/>
          </p:nvSpPr>
          <p:spPr bwMode="auto">
            <a:xfrm>
              <a:off x="4084638" y="3486150"/>
              <a:ext cx="107950" cy="107950"/>
            </a:xfrm>
            <a:custGeom>
              <a:avLst/>
              <a:gdLst>
                <a:gd name="T0" fmla="*/ 1 w 29"/>
                <a:gd name="T1" fmla="*/ 27 h 29"/>
                <a:gd name="T2" fmla="*/ 6 w 29"/>
                <a:gd name="T3" fmla="*/ 27 h 29"/>
                <a:gd name="T4" fmla="*/ 7 w 29"/>
                <a:gd name="T5" fmla="*/ 27 h 29"/>
                <a:gd name="T6" fmla="*/ 29 w 29"/>
                <a:gd name="T7" fmla="*/ 5 h 29"/>
                <a:gd name="T8" fmla="*/ 24 w 29"/>
                <a:gd name="T9" fmla="*/ 0 h 29"/>
                <a:gd name="T10" fmla="*/ 0 w 29"/>
                <a:gd name="T11" fmla="*/ 23 h 29"/>
                <a:gd name="T12" fmla="*/ 1 w 29"/>
                <a:gd name="T13" fmla="*/ 27 h 29"/>
              </a:gdLst>
              <a:ahLst/>
              <a:cxnLst>
                <a:cxn ang="0">
                  <a:pos x="T0" y="T1"/>
                </a:cxn>
                <a:cxn ang="0">
                  <a:pos x="T2" y="T3"/>
                </a:cxn>
                <a:cxn ang="0">
                  <a:pos x="T4" y="T5"/>
                </a:cxn>
                <a:cxn ang="0">
                  <a:pos x="T6" y="T7"/>
                </a:cxn>
                <a:cxn ang="0">
                  <a:pos x="T8" y="T9"/>
                </a:cxn>
                <a:cxn ang="0">
                  <a:pos x="T10" y="T11"/>
                </a:cxn>
                <a:cxn ang="0">
                  <a:pos x="T12" y="T13"/>
                </a:cxn>
              </a:cxnLst>
              <a:rect l="0" t="0" r="r" b="b"/>
              <a:pathLst>
                <a:path w="29" h="29">
                  <a:moveTo>
                    <a:pt x="1" y="27"/>
                  </a:moveTo>
                  <a:cubicBezTo>
                    <a:pt x="3" y="28"/>
                    <a:pt x="5" y="29"/>
                    <a:pt x="6" y="27"/>
                  </a:cubicBezTo>
                  <a:cubicBezTo>
                    <a:pt x="6" y="27"/>
                    <a:pt x="7" y="27"/>
                    <a:pt x="7" y="27"/>
                  </a:cubicBezTo>
                  <a:cubicBezTo>
                    <a:pt x="29" y="5"/>
                    <a:pt x="29" y="5"/>
                    <a:pt x="29" y="5"/>
                  </a:cubicBezTo>
                  <a:cubicBezTo>
                    <a:pt x="24" y="0"/>
                    <a:pt x="24" y="0"/>
                    <a:pt x="24" y="0"/>
                  </a:cubicBezTo>
                  <a:cubicBezTo>
                    <a:pt x="0" y="23"/>
                    <a:pt x="0" y="23"/>
                    <a:pt x="0" y="23"/>
                  </a:cubicBezTo>
                  <a:cubicBezTo>
                    <a:pt x="0" y="24"/>
                    <a:pt x="0" y="26"/>
                    <a:pt x="1"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120" name="Freeform 94"/>
            <p:cNvSpPr/>
            <p:nvPr/>
          </p:nvSpPr>
          <p:spPr bwMode="auto">
            <a:xfrm>
              <a:off x="4068763" y="3586163"/>
              <a:ext cx="76200" cy="76200"/>
            </a:xfrm>
            <a:custGeom>
              <a:avLst/>
              <a:gdLst>
                <a:gd name="T0" fmla="*/ 18 w 20"/>
                <a:gd name="T1" fmla="*/ 17 h 20"/>
                <a:gd name="T2" fmla="*/ 16 w 20"/>
                <a:gd name="T3" fmla="*/ 11 h 20"/>
                <a:gd name="T4" fmla="*/ 11 w 20"/>
                <a:gd name="T5" fmla="*/ 9 h 20"/>
                <a:gd name="T6" fmla="*/ 9 w 20"/>
                <a:gd name="T7" fmla="*/ 4 h 20"/>
                <a:gd name="T8" fmla="*/ 3 w 20"/>
                <a:gd name="T9" fmla="*/ 2 h 20"/>
                <a:gd name="T10" fmla="*/ 2 w 20"/>
                <a:gd name="T11" fmla="*/ 0 h 20"/>
                <a:gd name="T12" fmla="*/ 2 w 20"/>
                <a:gd name="T13" fmla="*/ 0 h 20"/>
                <a:gd name="T14" fmla="*/ 0 w 20"/>
                <a:gd name="T15" fmla="*/ 12 h 20"/>
                <a:gd name="T16" fmla="*/ 9 w 20"/>
                <a:gd name="T17" fmla="*/ 20 h 20"/>
                <a:gd name="T18" fmla="*/ 20 w 20"/>
                <a:gd name="T19" fmla="*/ 18 h 20"/>
                <a:gd name="T20" fmla="*/ 20 w 20"/>
                <a:gd name="T21" fmla="*/ 18 h 20"/>
                <a:gd name="T22" fmla="*/ 18 w 20"/>
                <a:gd name="T23" fmla="*/ 1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 h="20">
                  <a:moveTo>
                    <a:pt x="18" y="17"/>
                  </a:moveTo>
                  <a:cubicBezTo>
                    <a:pt x="17" y="15"/>
                    <a:pt x="16" y="13"/>
                    <a:pt x="16" y="11"/>
                  </a:cubicBezTo>
                  <a:cubicBezTo>
                    <a:pt x="14" y="12"/>
                    <a:pt x="12" y="11"/>
                    <a:pt x="11" y="9"/>
                  </a:cubicBezTo>
                  <a:cubicBezTo>
                    <a:pt x="9" y="8"/>
                    <a:pt x="9" y="6"/>
                    <a:pt x="9" y="4"/>
                  </a:cubicBezTo>
                  <a:cubicBezTo>
                    <a:pt x="7" y="4"/>
                    <a:pt x="5" y="4"/>
                    <a:pt x="3" y="2"/>
                  </a:cubicBezTo>
                  <a:cubicBezTo>
                    <a:pt x="3" y="1"/>
                    <a:pt x="2" y="1"/>
                    <a:pt x="2" y="0"/>
                  </a:cubicBezTo>
                  <a:cubicBezTo>
                    <a:pt x="2" y="0"/>
                    <a:pt x="2" y="0"/>
                    <a:pt x="2" y="0"/>
                  </a:cubicBezTo>
                  <a:cubicBezTo>
                    <a:pt x="0" y="12"/>
                    <a:pt x="0" y="12"/>
                    <a:pt x="0" y="12"/>
                  </a:cubicBezTo>
                  <a:cubicBezTo>
                    <a:pt x="9" y="20"/>
                    <a:pt x="9" y="20"/>
                    <a:pt x="9" y="20"/>
                  </a:cubicBezTo>
                  <a:cubicBezTo>
                    <a:pt x="20" y="18"/>
                    <a:pt x="20" y="18"/>
                    <a:pt x="20" y="18"/>
                  </a:cubicBezTo>
                  <a:cubicBezTo>
                    <a:pt x="20" y="18"/>
                    <a:pt x="20" y="18"/>
                    <a:pt x="20" y="18"/>
                  </a:cubicBezTo>
                  <a:cubicBezTo>
                    <a:pt x="20" y="18"/>
                    <a:pt x="19" y="18"/>
                    <a:pt x="18"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121" name="Freeform 95"/>
            <p:cNvSpPr/>
            <p:nvPr/>
          </p:nvSpPr>
          <p:spPr bwMode="auto">
            <a:xfrm>
              <a:off x="4140201" y="3538538"/>
              <a:ext cx="109538" cy="107950"/>
            </a:xfrm>
            <a:custGeom>
              <a:avLst/>
              <a:gdLst>
                <a:gd name="T0" fmla="*/ 1 w 29"/>
                <a:gd name="T1" fmla="*/ 22 h 29"/>
                <a:gd name="T2" fmla="*/ 1 w 29"/>
                <a:gd name="T3" fmla="*/ 28 h 29"/>
                <a:gd name="T4" fmla="*/ 5 w 29"/>
                <a:gd name="T5" fmla="*/ 29 h 29"/>
                <a:gd name="T6" fmla="*/ 29 w 29"/>
                <a:gd name="T7" fmla="*/ 6 h 29"/>
                <a:gd name="T8" fmla="*/ 23 w 29"/>
                <a:gd name="T9" fmla="*/ 0 h 29"/>
                <a:gd name="T10" fmla="*/ 1 w 29"/>
                <a:gd name="T11" fmla="*/ 22 h 29"/>
              </a:gdLst>
              <a:ahLst/>
              <a:cxnLst>
                <a:cxn ang="0">
                  <a:pos x="T0" y="T1"/>
                </a:cxn>
                <a:cxn ang="0">
                  <a:pos x="T2" y="T3"/>
                </a:cxn>
                <a:cxn ang="0">
                  <a:pos x="T4" y="T5"/>
                </a:cxn>
                <a:cxn ang="0">
                  <a:pos x="T6" y="T7"/>
                </a:cxn>
                <a:cxn ang="0">
                  <a:pos x="T8" y="T9"/>
                </a:cxn>
                <a:cxn ang="0">
                  <a:pos x="T10" y="T11"/>
                </a:cxn>
              </a:cxnLst>
              <a:rect l="0" t="0" r="r" b="b"/>
              <a:pathLst>
                <a:path w="29" h="29">
                  <a:moveTo>
                    <a:pt x="1" y="22"/>
                  </a:moveTo>
                  <a:cubicBezTo>
                    <a:pt x="0" y="24"/>
                    <a:pt x="0" y="26"/>
                    <a:pt x="1" y="28"/>
                  </a:cubicBezTo>
                  <a:cubicBezTo>
                    <a:pt x="2" y="29"/>
                    <a:pt x="4" y="29"/>
                    <a:pt x="5" y="29"/>
                  </a:cubicBezTo>
                  <a:cubicBezTo>
                    <a:pt x="29" y="6"/>
                    <a:pt x="29" y="6"/>
                    <a:pt x="29" y="6"/>
                  </a:cubicBezTo>
                  <a:cubicBezTo>
                    <a:pt x="23" y="0"/>
                    <a:pt x="23" y="0"/>
                    <a:pt x="23" y="0"/>
                  </a:cubicBezTo>
                  <a:lnTo>
                    <a:pt x="1"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grpSp>
      <p:grpSp>
        <p:nvGrpSpPr>
          <p:cNvPr id="122" name="组合 121"/>
          <p:cNvGrpSpPr/>
          <p:nvPr/>
        </p:nvGrpSpPr>
        <p:grpSpPr>
          <a:xfrm>
            <a:off x="4753770" y="2084780"/>
            <a:ext cx="384269" cy="359853"/>
            <a:chOff x="3451226" y="2847975"/>
            <a:chExt cx="223838" cy="209551"/>
          </a:xfrm>
          <a:solidFill>
            <a:schemeClr val="bg1"/>
          </a:solidFill>
        </p:grpSpPr>
        <p:sp>
          <p:nvSpPr>
            <p:cNvPr id="123" name="Freeform 96"/>
            <p:cNvSpPr>
              <a:spLocks noEditPoints="1"/>
            </p:cNvSpPr>
            <p:nvPr/>
          </p:nvSpPr>
          <p:spPr bwMode="auto">
            <a:xfrm>
              <a:off x="3451226" y="2847975"/>
              <a:ext cx="223838" cy="160338"/>
            </a:xfrm>
            <a:custGeom>
              <a:avLst/>
              <a:gdLst>
                <a:gd name="T0" fmla="*/ 57 w 60"/>
                <a:gd name="T1" fmla="*/ 0 h 43"/>
                <a:gd name="T2" fmla="*/ 3 w 60"/>
                <a:gd name="T3" fmla="*/ 0 h 43"/>
                <a:gd name="T4" fmla="*/ 0 w 60"/>
                <a:gd name="T5" fmla="*/ 3 h 43"/>
                <a:gd name="T6" fmla="*/ 0 w 60"/>
                <a:gd name="T7" fmla="*/ 40 h 43"/>
                <a:gd name="T8" fmla="*/ 3 w 60"/>
                <a:gd name="T9" fmla="*/ 43 h 43"/>
                <a:gd name="T10" fmla="*/ 19 w 60"/>
                <a:gd name="T11" fmla="*/ 43 h 43"/>
                <a:gd name="T12" fmla="*/ 44 w 60"/>
                <a:gd name="T13" fmla="*/ 43 h 43"/>
                <a:gd name="T14" fmla="*/ 57 w 60"/>
                <a:gd name="T15" fmla="*/ 43 h 43"/>
                <a:gd name="T16" fmla="*/ 60 w 60"/>
                <a:gd name="T17" fmla="*/ 40 h 43"/>
                <a:gd name="T18" fmla="*/ 60 w 60"/>
                <a:gd name="T19" fmla="*/ 3 h 43"/>
                <a:gd name="T20" fmla="*/ 57 w 60"/>
                <a:gd name="T21" fmla="*/ 0 h 43"/>
                <a:gd name="T22" fmla="*/ 57 w 60"/>
                <a:gd name="T23" fmla="*/ 35 h 43"/>
                <a:gd name="T24" fmla="*/ 4 w 60"/>
                <a:gd name="T25" fmla="*/ 35 h 43"/>
                <a:gd name="T26" fmla="*/ 4 w 60"/>
                <a:gd name="T27" fmla="*/ 4 h 43"/>
                <a:gd name="T28" fmla="*/ 57 w 60"/>
                <a:gd name="T29" fmla="*/ 4 h 43"/>
                <a:gd name="T30" fmla="*/ 57 w 60"/>
                <a:gd name="T31" fmla="*/ 3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43">
                  <a:moveTo>
                    <a:pt x="57" y="0"/>
                  </a:moveTo>
                  <a:cubicBezTo>
                    <a:pt x="3" y="0"/>
                    <a:pt x="3" y="0"/>
                    <a:pt x="3" y="0"/>
                  </a:cubicBezTo>
                  <a:cubicBezTo>
                    <a:pt x="2" y="0"/>
                    <a:pt x="0" y="2"/>
                    <a:pt x="0" y="3"/>
                  </a:cubicBezTo>
                  <a:cubicBezTo>
                    <a:pt x="0" y="40"/>
                    <a:pt x="0" y="40"/>
                    <a:pt x="0" y="40"/>
                  </a:cubicBezTo>
                  <a:cubicBezTo>
                    <a:pt x="0" y="41"/>
                    <a:pt x="2" y="43"/>
                    <a:pt x="3" y="43"/>
                  </a:cubicBezTo>
                  <a:cubicBezTo>
                    <a:pt x="19" y="43"/>
                    <a:pt x="19" y="43"/>
                    <a:pt x="19" y="43"/>
                  </a:cubicBezTo>
                  <a:cubicBezTo>
                    <a:pt x="44" y="43"/>
                    <a:pt x="44" y="43"/>
                    <a:pt x="44" y="43"/>
                  </a:cubicBezTo>
                  <a:cubicBezTo>
                    <a:pt x="57" y="43"/>
                    <a:pt x="57" y="43"/>
                    <a:pt x="57" y="43"/>
                  </a:cubicBezTo>
                  <a:cubicBezTo>
                    <a:pt x="59" y="43"/>
                    <a:pt x="60" y="41"/>
                    <a:pt x="60" y="40"/>
                  </a:cubicBezTo>
                  <a:cubicBezTo>
                    <a:pt x="60" y="3"/>
                    <a:pt x="60" y="3"/>
                    <a:pt x="60" y="3"/>
                  </a:cubicBezTo>
                  <a:cubicBezTo>
                    <a:pt x="60" y="2"/>
                    <a:pt x="59" y="0"/>
                    <a:pt x="57" y="0"/>
                  </a:cubicBezTo>
                  <a:close/>
                  <a:moveTo>
                    <a:pt x="57" y="35"/>
                  </a:moveTo>
                  <a:cubicBezTo>
                    <a:pt x="4" y="35"/>
                    <a:pt x="4" y="35"/>
                    <a:pt x="4" y="35"/>
                  </a:cubicBezTo>
                  <a:cubicBezTo>
                    <a:pt x="4" y="4"/>
                    <a:pt x="4" y="4"/>
                    <a:pt x="4" y="4"/>
                  </a:cubicBezTo>
                  <a:cubicBezTo>
                    <a:pt x="57" y="4"/>
                    <a:pt x="57" y="4"/>
                    <a:pt x="57" y="4"/>
                  </a:cubicBezTo>
                  <a:lnTo>
                    <a:pt x="57"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124" name="Rectangle 97"/>
            <p:cNvSpPr>
              <a:spLocks noChangeArrowheads="1"/>
            </p:cNvSpPr>
            <p:nvPr/>
          </p:nvSpPr>
          <p:spPr bwMode="auto">
            <a:xfrm>
              <a:off x="3533776" y="3016250"/>
              <a:ext cx="58738" cy="19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125" name="Freeform 98"/>
            <p:cNvSpPr/>
            <p:nvPr/>
          </p:nvSpPr>
          <p:spPr bwMode="auto">
            <a:xfrm>
              <a:off x="3506788" y="3046413"/>
              <a:ext cx="112713" cy="11113"/>
            </a:xfrm>
            <a:custGeom>
              <a:avLst/>
              <a:gdLst>
                <a:gd name="T0" fmla="*/ 28 w 30"/>
                <a:gd name="T1" fmla="*/ 0 h 3"/>
                <a:gd name="T2" fmla="*/ 2 w 30"/>
                <a:gd name="T3" fmla="*/ 0 h 3"/>
                <a:gd name="T4" fmla="*/ 0 w 30"/>
                <a:gd name="T5" fmla="*/ 1 h 3"/>
                <a:gd name="T6" fmla="*/ 2 w 30"/>
                <a:gd name="T7" fmla="*/ 3 h 3"/>
                <a:gd name="T8" fmla="*/ 28 w 30"/>
                <a:gd name="T9" fmla="*/ 3 h 3"/>
                <a:gd name="T10" fmla="*/ 30 w 30"/>
                <a:gd name="T11" fmla="*/ 1 h 3"/>
                <a:gd name="T12" fmla="*/ 28 w 30"/>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30" h="3">
                  <a:moveTo>
                    <a:pt x="28" y="0"/>
                  </a:moveTo>
                  <a:cubicBezTo>
                    <a:pt x="2" y="0"/>
                    <a:pt x="2" y="0"/>
                    <a:pt x="2" y="0"/>
                  </a:cubicBezTo>
                  <a:cubicBezTo>
                    <a:pt x="1" y="0"/>
                    <a:pt x="0" y="0"/>
                    <a:pt x="0" y="1"/>
                  </a:cubicBezTo>
                  <a:cubicBezTo>
                    <a:pt x="0" y="2"/>
                    <a:pt x="1" y="3"/>
                    <a:pt x="2" y="3"/>
                  </a:cubicBezTo>
                  <a:cubicBezTo>
                    <a:pt x="28" y="3"/>
                    <a:pt x="28" y="3"/>
                    <a:pt x="28" y="3"/>
                  </a:cubicBezTo>
                  <a:cubicBezTo>
                    <a:pt x="30" y="3"/>
                    <a:pt x="30" y="2"/>
                    <a:pt x="30" y="1"/>
                  </a:cubicBezTo>
                  <a:cubicBezTo>
                    <a:pt x="30" y="0"/>
                    <a:pt x="30" y="0"/>
                    <a:pt x="2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grpSp>
      <p:grpSp>
        <p:nvGrpSpPr>
          <p:cNvPr id="126" name="组合 125"/>
          <p:cNvGrpSpPr/>
          <p:nvPr/>
        </p:nvGrpSpPr>
        <p:grpSpPr>
          <a:xfrm>
            <a:off x="6241112" y="3572683"/>
            <a:ext cx="419697" cy="324412"/>
            <a:chOff x="4654551" y="2832100"/>
            <a:chExt cx="244475" cy="188913"/>
          </a:xfrm>
          <a:solidFill>
            <a:schemeClr val="bg1"/>
          </a:solidFill>
        </p:grpSpPr>
        <p:sp>
          <p:nvSpPr>
            <p:cNvPr id="127" name="Oval 99"/>
            <p:cNvSpPr>
              <a:spLocks noChangeArrowheads="1"/>
            </p:cNvSpPr>
            <p:nvPr/>
          </p:nvSpPr>
          <p:spPr bwMode="auto">
            <a:xfrm>
              <a:off x="4822826" y="2832100"/>
              <a:ext cx="46038" cy="492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128" name="Oval 100"/>
            <p:cNvSpPr>
              <a:spLocks noChangeArrowheads="1"/>
            </p:cNvSpPr>
            <p:nvPr/>
          </p:nvSpPr>
          <p:spPr bwMode="auto">
            <a:xfrm>
              <a:off x="4681538" y="2832100"/>
              <a:ext cx="44450" cy="492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129" name="Oval 101"/>
            <p:cNvSpPr>
              <a:spLocks noChangeArrowheads="1"/>
            </p:cNvSpPr>
            <p:nvPr/>
          </p:nvSpPr>
          <p:spPr bwMode="auto">
            <a:xfrm>
              <a:off x="4748213" y="2855913"/>
              <a:ext cx="57150" cy="555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130" name="Freeform 102"/>
            <p:cNvSpPr/>
            <p:nvPr/>
          </p:nvSpPr>
          <p:spPr bwMode="auto">
            <a:xfrm>
              <a:off x="4714876" y="2922588"/>
              <a:ext cx="123825" cy="98425"/>
            </a:xfrm>
            <a:custGeom>
              <a:avLst/>
              <a:gdLst>
                <a:gd name="T0" fmla="*/ 28 w 33"/>
                <a:gd name="T1" fmla="*/ 0 h 26"/>
                <a:gd name="T2" fmla="*/ 5 w 33"/>
                <a:gd name="T3" fmla="*/ 0 h 26"/>
                <a:gd name="T4" fmla="*/ 0 w 33"/>
                <a:gd name="T5" fmla="*/ 5 h 26"/>
                <a:gd name="T6" fmla="*/ 0 w 33"/>
                <a:gd name="T7" fmla="*/ 26 h 26"/>
                <a:gd name="T8" fmla="*/ 5 w 33"/>
                <a:gd name="T9" fmla="*/ 26 h 26"/>
                <a:gd name="T10" fmla="*/ 5 w 33"/>
                <a:gd name="T11" fmla="*/ 9 h 26"/>
                <a:gd name="T12" fmla="*/ 6 w 33"/>
                <a:gd name="T13" fmla="*/ 7 h 26"/>
                <a:gd name="T14" fmla="*/ 7 w 33"/>
                <a:gd name="T15" fmla="*/ 9 h 26"/>
                <a:gd name="T16" fmla="*/ 7 w 33"/>
                <a:gd name="T17" fmla="*/ 26 h 26"/>
                <a:gd name="T18" fmla="*/ 25 w 33"/>
                <a:gd name="T19" fmla="*/ 26 h 26"/>
                <a:gd name="T20" fmla="*/ 25 w 33"/>
                <a:gd name="T21" fmla="*/ 9 h 26"/>
                <a:gd name="T22" fmla="*/ 27 w 33"/>
                <a:gd name="T23" fmla="*/ 7 h 26"/>
                <a:gd name="T24" fmla="*/ 28 w 33"/>
                <a:gd name="T25" fmla="*/ 9 h 26"/>
                <a:gd name="T26" fmla="*/ 28 w 33"/>
                <a:gd name="T27" fmla="*/ 26 h 26"/>
                <a:gd name="T28" fmla="*/ 33 w 33"/>
                <a:gd name="T29" fmla="*/ 26 h 26"/>
                <a:gd name="T30" fmla="*/ 33 w 33"/>
                <a:gd name="T31" fmla="*/ 5 h 26"/>
                <a:gd name="T32" fmla="*/ 28 w 33"/>
                <a:gd name="T33"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 h="26">
                  <a:moveTo>
                    <a:pt x="28" y="0"/>
                  </a:moveTo>
                  <a:cubicBezTo>
                    <a:pt x="5" y="0"/>
                    <a:pt x="5" y="0"/>
                    <a:pt x="5" y="0"/>
                  </a:cubicBezTo>
                  <a:cubicBezTo>
                    <a:pt x="2" y="0"/>
                    <a:pt x="0" y="2"/>
                    <a:pt x="0" y="5"/>
                  </a:cubicBezTo>
                  <a:cubicBezTo>
                    <a:pt x="0" y="26"/>
                    <a:pt x="0" y="26"/>
                    <a:pt x="0" y="26"/>
                  </a:cubicBezTo>
                  <a:cubicBezTo>
                    <a:pt x="5" y="26"/>
                    <a:pt x="5" y="26"/>
                    <a:pt x="5" y="26"/>
                  </a:cubicBezTo>
                  <a:cubicBezTo>
                    <a:pt x="5" y="9"/>
                    <a:pt x="5" y="9"/>
                    <a:pt x="5" y="9"/>
                  </a:cubicBezTo>
                  <a:cubicBezTo>
                    <a:pt x="5" y="8"/>
                    <a:pt x="5" y="7"/>
                    <a:pt x="6" y="7"/>
                  </a:cubicBezTo>
                  <a:cubicBezTo>
                    <a:pt x="7" y="7"/>
                    <a:pt x="7" y="8"/>
                    <a:pt x="7" y="9"/>
                  </a:cubicBezTo>
                  <a:cubicBezTo>
                    <a:pt x="7" y="26"/>
                    <a:pt x="7" y="26"/>
                    <a:pt x="7" y="26"/>
                  </a:cubicBezTo>
                  <a:cubicBezTo>
                    <a:pt x="25" y="26"/>
                    <a:pt x="25" y="26"/>
                    <a:pt x="25" y="26"/>
                  </a:cubicBezTo>
                  <a:cubicBezTo>
                    <a:pt x="25" y="9"/>
                    <a:pt x="25" y="9"/>
                    <a:pt x="25" y="9"/>
                  </a:cubicBezTo>
                  <a:cubicBezTo>
                    <a:pt x="25" y="8"/>
                    <a:pt x="26" y="7"/>
                    <a:pt x="27" y="7"/>
                  </a:cubicBezTo>
                  <a:cubicBezTo>
                    <a:pt x="28" y="7"/>
                    <a:pt x="28" y="8"/>
                    <a:pt x="28" y="9"/>
                  </a:cubicBezTo>
                  <a:cubicBezTo>
                    <a:pt x="28" y="26"/>
                    <a:pt x="28" y="26"/>
                    <a:pt x="28" y="26"/>
                  </a:cubicBezTo>
                  <a:cubicBezTo>
                    <a:pt x="33" y="26"/>
                    <a:pt x="33" y="26"/>
                    <a:pt x="33" y="26"/>
                  </a:cubicBezTo>
                  <a:cubicBezTo>
                    <a:pt x="33" y="5"/>
                    <a:pt x="33" y="5"/>
                    <a:pt x="33" y="5"/>
                  </a:cubicBezTo>
                  <a:cubicBezTo>
                    <a:pt x="33" y="2"/>
                    <a:pt x="31" y="0"/>
                    <a:pt x="2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131" name="Freeform 103"/>
            <p:cNvSpPr/>
            <p:nvPr/>
          </p:nvSpPr>
          <p:spPr bwMode="auto">
            <a:xfrm>
              <a:off x="4805363" y="2889250"/>
              <a:ext cx="93663" cy="82550"/>
            </a:xfrm>
            <a:custGeom>
              <a:avLst/>
              <a:gdLst>
                <a:gd name="T0" fmla="*/ 20 w 25"/>
                <a:gd name="T1" fmla="*/ 0 h 22"/>
                <a:gd name="T2" fmla="*/ 3 w 25"/>
                <a:gd name="T3" fmla="*/ 0 h 22"/>
                <a:gd name="T4" fmla="*/ 0 w 25"/>
                <a:gd name="T5" fmla="*/ 6 h 22"/>
                <a:gd name="T6" fmla="*/ 4 w 25"/>
                <a:gd name="T7" fmla="*/ 6 h 22"/>
                <a:gd name="T8" fmla="*/ 12 w 25"/>
                <a:gd name="T9" fmla="*/ 14 h 22"/>
                <a:gd name="T10" fmla="*/ 12 w 25"/>
                <a:gd name="T11" fmla="*/ 22 h 22"/>
                <a:gd name="T12" fmla="*/ 18 w 25"/>
                <a:gd name="T13" fmla="*/ 22 h 22"/>
                <a:gd name="T14" fmla="*/ 18 w 25"/>
                <a:gd name="T15" fmla="*/ 7 h 22"/>
                <a:gd name="T16" fmla="*/ 19 w 25"/>
                <a:gd name="T17" fmla="*/ 6 h 22"/>
                <a:gd name="T18" fmla="*/ 20 w 25"/>
                <a:gd name="T19" fmla="*/ 7 h 22"/>
                <a:gd name="T20" fmla="*/ 20 w 25"/>
                <a:gd name="T21" fmla="*/ 22 h 22"/>
                <a:gd name="T22" fmla="*/ 25 w 25"/>
                <a:gd name="T23" fmla="*/ 22 h 22"/>
                <a:gd name="T24" fmla="*/ 25 w 25"/>
                <a:gd name="T25" fmla="*/ 4 h 22"/>
                <a:gd name="T26" fmla="*/ 20 w 25"/>
                <a:gd name="T2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 h="22">
                  <a:moveTo>
                    <a:pt x="20" y="0"/>
                  </a:moveTo>
                  <a:cubicBezTo>
                    <a:pt x="3" y="0"/>
                    <a:pt x="3" y="0"/>
                    <a:pt x="3" y="0"/>
                  </a:cubicBezTo>
                  <a:cubicBezTo>
                    <a:pt x="3" y="2"/>
                    <a:pt x="2" y="4"/>
                    <a:pt x="0" y="6"/>
                  </a:cubicBezTo>
                  <a:cubicBezTo>
                    <a:pt x="4" y="6"/>
                    <a:pt x="4" y="6"/>
                    <a:pt x="4" y="6"/>
                  </a:cubicBezTo>
                  <a:cubicBezTo>
                    <a:pt x="8" y="6"/>
                    <a:pt x="12" y="10"/>
                    <a:pt x="12" y="14"/>
                  </a:cubicBezTo>
                  <a:cubicBezTo>
                    <a:pt x="12" y="22"/>
                    <a:pt x="12" y="22"/>
                    <a:pt x="12" y="22"/>
                  </a:cubicBezTo>
                  <a:cubicBezTo>
                    <a:pt x="18" y="22"/>
                    <a:pt x="18" y="22"/>
                    <a:pt x="18" y="22"/>
                  </a:cubicBezTo>
                  <a:cubicBezTo>
                    <a:pt x="18" y="7"/>
                    <a:pt x="18" y="7"/>
                    <a:pt x="18" y="7"/>
                  </a:cubicBezTo>
                  <a:cubicBezTo>
                    <a:pt x="18" y="6"/>
                    <a:pt x="19" y="6"/>
                    <a:pt x="19" y="6"/>
                  </a:cubicBezTo>
                  <a:cubicBezTo>
                    <a:pt x="20" y="6"/>
                    <a:pt x="20" y="6"/>
                    <a:pt x="20" y="7"/>
                  </a:cubicBezTo>
                  <a:cubicBezTo>
                    <a:pt x="20" y="22"/>
                    <a:pt x="20" y="22"/>
                    <a:pt x="20" y="22"/>
                  </a:cubicBezTo>
                  <a:cubicBezTo>
                    <a:pt x="25" y="22"/>
                    <a:pt x="25" y="22"/>
                    <a:pt x="25" y="22"/>
                  </a:cubicBezTo>
                  <a:cubicBezTo>
                    <a:pt x="25" y="4"/>
                    <a:pt x="25" y="4"/>
                    <a:pt x="25" y="4"/>
                  </a:cubicBezTo>
                  <a:cubicBezTo>
                    <a:pt x="25" y="1"/>
                    <a:pt x="23" y="0"/>
                    <a:pt x="2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132" name="Freeform 104"/>
            <p:cNvSpPr/>
            <p:nvPr/>
          </p:nvSpPr>
          <p:spPr bwMode="auto">
            <a:xfrm>
              <a:off x="4654551" y="2889250"/>
              <a:ext cx="93663" cy="82550"/>
            </a:xfrm>
            <a:custGeom>
              <a:avLst/>
              <a:gdLst>
                <a:gd name="T0" fmla="*/ 25 w 25"/>
                <a:gd name="T1" fmla="*/ 6 h 22"/>
                <a:gd name="T2" fmla="*/ 22 w 25"/>
                <a:gd name="T3" fmla="*/ 0 h 22"/>
                <a:gd name="T4" fmla="*/ 4 w 25"/>
                <a:gd name="T5" fmla="*/ 0 h 22"/>
                <a:gd name="T6" fmla="*/ 0 w 25"/>
                <a:gd name="T7" fmla="*/ 4 h 22"/>
                <a:gd name="T8" fmla="*/ 0 w 25"/>
                <a:gd name="T9" fmla="*/ 22 h 22"/>
                <a:gd name="T10" fmla="*/ 4 w 25"/>
                <a:gd name="T11" fmla="*/ 22 h 22"/>
                <a:gd name="T12" fmla="*/ 4 w 25"/>
                <a:gd name="T13" fmla="*/ 7 h 22"/>
                <a:gd name="T14" fmla="*/ 5 w 25"/>
                <a:gd name="T15" fmla="*/ 6 h 22"/>
                <a:gd name="T16" fmla="*/ 6 w 25"/>
                <a:gd name="T17" fmla="*/ 7 h 22"/>
                <a:gd name="T18" fmla="*/ 6 w 25"/>
                <a:gd name="T19" fmla="*/ 22 h 22"/>
                <a:gd name="T20" fmla="*/ 13 w 25"/>
                <a:gd name="T21" fmla="*/ 22 h 22"/>
                <a:gd name="T22" fmla="*/ 13 w 25"/>
                <a:gd name="T23" fmla="*/ 14 h 22"/>
                <a:gd name="T24" fmla="*/ 21 w 25"/>
                <a:gd name="T25" fmla="*/ 6 h 22"/>
                <a:gd name="T26" fmla="*/ 25 w 25"/>
                <a:gd name="T27" fmla="*/ 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 h="22">
                  <a:moveTo>
                    <a:pt x="25" y="6"/>
                  </a:moveTo>
                  <a:cubicBezTo>
                    <a:pt x="23" y="4"/>
                    <a:pt x="22" y="2"/>
                    <a:pt x="22" y="0"/>
                  </a:cubicBezTo>
                  <a:cubicBezTo>
                    <a:pt x="22" y="0"/>
                    <a:pt x="4" y="0"/>
                    <a:pt x="4" y="0"/>
                  </a:cubicBezTo>
                  <a:cubicBezTo>
                    <a:pt x="2" y="0"/>
                    <a:pt x="0" y="1"/>
                    <a:pt x="0" y="4"/>
                  </a:cubicBezTo>
                  <a:cubicBezTo>
                    <a:pt x="0" y="22"/>
                    <a:pt x="0" y="22"/>
                    <a:pt x="0" y="22"/>
                  </a:cubicBezTo>
                  <a:cubicBezTo>
                    <a:pt x="4" y="22"/>
                    <a:pt x="4" y="22"/>
                    <a:pt x="4" y="22"/>
                  </a:cubicBezTo>
                  <a:cubicBezTo>
                    <a:pt x="4" y="7"/>
                    <a:pt x="4" y="7"/>
                    <a:pt x="4" y="7"/>
                  </a:cubicBezTo>
                  <a:cubicBezTo>
                    <a:pt x="4" y="6"/>
                    <a:pt x="4" y="6"/>
                    <a:pt x="5" y="6"/>
                  </a:cubicBezTo>
                  <a:cubicBezTo>
                    <a:pt x="5" y="6"/>
                    <a:pt x="6" y="6"/>
                    <a:pt x="6" y="7"/>
                  </a:cubicBezTo>
                  <a:cubicBezTo>
                    <a:pt x="6" y="22"/>
                    <a:pt x="6" y="22"/>
                    <a:pt x="6" y="22"/>
                  </a:cubicBezTo>
                  <a:cubicBezTo>
                    <a:pt x="13" y="22"/>
                    <a:pt x="13" y="22"/>
                    <a:pt x="13" y="22"/>
                  </a:cubicBezTo>
                  <a:cubicBezTo>
                    <a:pt x="13" y="14"/>
                    <a:pt x="13" y="14"/>
                    <a:pt x="13" y="14"/>
                  </a:cubicBezTo>
                  <a:cubicBezTo>
                    <a:pt x="13" y="10"/>
                    <a:pt x="17" y="6"/>
                    <a:pt x="21" y="6"/>
                  </a:cubicBezTo>
                  <a:lnTo>
                    <a:pt x="25"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grpSp>
      <p:grpSp>
        <p:nvGrpSpPr>
          <p:cNvPr id="133" name="组合 132"/>
          <p:cNvGrpSpPr/>
          <p:nvPr/>
        </p:nvGrpSpPr>
        <p:grpSpPr>
          <a:xfrm>
            <a:off x="6244937" y="2066465"/>
            <a:ext cx="386993" cy="359851"/>
            <a:chOff x="4057651" y="2225675"/>
            <a:chExt cx="225425" cy="209550"/>
          </a:xfrm>
          <a:solidFill>
            <a:schemeClr val="bg1"/>
          </a:solidFill>
        </p:grpSpPr>
        <p:sp>
          <p:nvSpPr>
            <p:cNvPr id="134" name="Freeform 105"/>
            <p:cNvSpPr/>
            <p:nvPr/>
          </p:nvSpPr>
          <p:spPr bwMode="auto">
            <a:xfrm>
              <a:off x="4057651" y="2419350"/>
              <a:ext cx="225425" cy="15875"/>
            </a:xfrm>
            <a:custGeom>
              <a:avLst/>
              <a:gdLst>
                <a:gd name="T0" fmla="*/ 58 w 60"/>
                <a:gd name="T1" fmla="*/ 0 h 4"/>
                <a:gd name="T2" fmla="*/ 2 w 60"/>
                <a:gd name="T3" fmla="*/ 0 h 4"/>
                <a:gd name="T4" fmla="*/ 0 w 60"/>
                <a:gd name="T5" fmla="*/ 2 h 4"/>
                <a:gd name="T6" fmla="*/ 2 w 60"/>
                <a:gd name="T7" fmla="*/ 4 h 4"/>
                <a:gd name="T8" fmla="*/ 58 w 60"/>
                <a:gd name="T9" fmla="*/ 4 h 4"/>
                <a:gd name="T10" fmla="*/ 60 w 60"/>
                <a:gd name="T11" fmla="*/ 2 h 4"/>
                <a:gd name="T12" fmla="*/ 58 w 6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60" h="4">
                  <a:moveTo>
                    <a:pt x="58" y="0"/>
                  </a:moveTo>
                  <a:cubicBezTo>
                    <a:pt x="2" y="0"/>
                    <a:pt x="2" y="0"/>
                    <a:pt x="2" y="0"/>
                  </a:cubicBezTo>
                  <a:cubicBezTo>
                    <a:pt x="1" y="0"/>
                    <a:pt x="0" y="1"/>
                    <a:pt x="0" y="2"/>
                  </a:cubicBezTo>
                  <a:cubicBezTo>
                    <a:pt x="0" y="3"/>
                    <a:pt x="1" y="4"/>
                    <a:pt x="2" y="4"/>
                  </a:cubicBezTo>
                  <a:cubicBezTo>
                    <a:pt x="58" y="4"/>
                    <a:pt x="58" y="4"/>
                    <a:pt x="58" y="4"/>
                  </a:cubicBezTo>
                  <a:cubicBezTo>
                    <a:pt x="59" y="4"/>
                    <a:pt x="60" y="3"/>
                    <a:pt x="60" y="2"/>
                  </a:cubicBezTo>
                  <a:cubicBezTo>
                    <a:pt x="60" y="1"/>
                    <a:pt x="59" y="0"/>
                    <a:pt x="5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135" name="Freeform 106"/>
            <p:cNvSpPr/>
            <p:nvPr/>
          </p:nvSpPr>
          <p:spPr bwMode="auto">
            <a:xfrm>
              <a:off x="4205288" y="2300288"/>
              <a:ext cx="47625" cy="107950"/>
            </a:xfrm>
            <a:custGeom>
              <a:avLst/>
              <a:gdLst>
                <a:gd name="T0" fmla="*/ 0 w 13"/>
                <a:gd name="T1" fmla="*/ 2 h 29"/>
                <a:gd name="T2" fmla="*/ 0 w 13"/>
                <a:gd name="T3" fmla="*/ 29 h 29"/>
                <a:gd name="T4" fmla="*/ 13 w 13"/>
                <a:gd name="T5" fmla="*/ 29 h 29"/>
                <a:gd name="T6" fmla="*/ 13 w 13"/>
                <a:gd name="T7" fmla="*/ 2 h 29"/>
                <a:gd name="T8" fmla="*/ 12 w 13"/>
                <a:gd name="T9" fmla="*/ 0 h 29"/>
                <a:gd name="T10" fmla="*/ 1 w 13"/>
                <a:gd name="T11" fmla="*/ 0 h 29"/>
                <a:gd name="T12" fmla="*/ 0 w 13"/>
                <a:gd name="T13" fmla="*/ 2 h 29"/>
              </a:gdLst>
              <a:ahLst/>
              <a:cxnLst>
                <a:cxn ang="0">
                  <a:pos x="T0" y="T1"/>
                </a:cxn>
                <a:cxn ang="0">
                  <a:pos x="T2" y="T3"/>
                </a:cxn>
                <a:cxn ang="0">
                  <a:pos x="T4" y="T5"/>
                </a:cxn>
                <a:cxn ang="0">
                  <a:pos x="T6" y="T7"/>
                </a:cxn>
                <a:cxn ang="0">
                  <a:pos x="T8" y="T9"/>
                </a:cxn>
                <a:cxn ang="0">
                  <a:pos x="T10" y="T11"/>
                </a:cxn>
                <a:cxn ang="0">
                  <a:pos x="T12" y="T13"/>
                </a:cxn>
              </a:cxnLst>
              <a:rect l="0" t="0" r="r" b="b"/>
              <a:pathLst>
                <a:path w="13" h="29">
                  <a:moveTo>
                    <a:pt x="0" y="2"/>
                  </a:moveTo>
                  <a:cubicBezTo>
                    <a:pt x="0" y="29"/>
                    <a:pt x="0" y="29"/>
                    <a:pt x="0" y="29"/>
                  </a:cubicBezTo>
                  <a:cubicBezTo>
                    <a:pt x="13" y="29"/>
                    <a:pt x="13" y="29"/>
                    <a:pt x="13" y="29"/>
                  </a:cubicBezTo>
                  <a:cubicBezTo>
                    <a:pt x="13" y="2"/>
                    <a:pt x="13" y="2"/>
                    <a:pt x="13" y="2"/>
                  </a:cubicBezTo>
                  <a:cubicBezTo>
                    <a:pt x="13" y="1"/>
                    <a:pt x="13" y="0"/>
                    <a:pt x="12" y="0"/>
                  </a:cubicBezTo>
                  <a:cubicBezTo>
                    <a:pt x="1" y="0"/>
                    <a:pt x="1" y="0"/>
                    <a:pt x="1" y="0"/>
                  </a:cubicBezTo>
                  <a:cubicBezTo>
                    <a:pt x="0" y="0"/>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136" name="Freeform 107"/>
            <p:cNvSpPr/>
            <p:nvPr/>
          </p:nvSpPr>
          <p:spPr bwMode="auto">
            <a:xfrm>
              <a:off x="4140201" y="2330450"/>
              <a:ext cx="52388" cy="77788"/>
            </a:xfrm>
            <a:custGeom>
              <a:avLst/>
              <a:gdLst>
                <a:gd name="T0" fmla="*/ 1 w 14"/>
                <a:gd name="T1" fmla="*/ 0 h 21"/>
                <a:gd name="T2" fmla="*/ 0 w 14"/>
                <a:gd name="T3" fmla="*/ 1 h 21"/>
                <a:gd name="T4" fmla="*/ 0 w 14"/>
                <a:gd name="T5" fmla="*/ 21 h 21"/>
                <a:gd name="T6" fmla="*/ 14 w 14"/>
                <a:gd name="T7" fmla="*/ 21 h 21"/>
                <a:gd name="T8" fmla="*/ 14 w 14"/>
                <a:gd name="T9" fmla="*/ 1 h 21"/>
                <a:gd name="T10" fmla="*/ 12 w 14"/>
                <a:gd name="T11" fmla="*/ 0 h 21"/>
                <a:gd name="T12" fmla="*/ 1 w 14"/>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14" h="21">
                  <a:moveTo>
                    <a:pt x="1" y="0"/>
                  </a:moveTo>
                  <a:cubicBezTo>
                    <a:pt x="1" y="0"/>
                    <a:pt x="0" y="0"/>
                    <a:pt x="0" y="1"/>
                  </a:cubicBezTo>
                  <a:cubicBezTo>
                    <a:pt x="0" y="21"/>
                    <a:pt x="0" y="21"/>
                    <a:pt x="0" y="21"/>
                  </a:cubicBezTo>
                  <a:cubicBezTo>
                    <a:pt x="14" y="21"/>
                    <a:pt x="14" y="21"/>
                    <a:pt x="14" y="21"/>
                  </a:cubicBezTo>
                  <a:cubicBezTo>
                    <a:pt x="14" y="1"/>
                    <a:pt x="14" y="1"/>
                    <a:pt x="14" y="1"/>
                  </a:cubicBezTo>
                  <a:cubicBezTo>
                    <a:pt x="14" y="0"/>
                    <a:pt x="13" y="0"/>
                    <a:pt x="12"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137" name="Freeform 108"/>
            <p:cNvSpPr/>
            <p:nvPr/>
          </p:nvSpPr>
          <p:spPr bwMode="auto">
            <a:xfrm>
              <a:off x="4076701" y="2355850"/>
              <a:ext cx="52388" cy="52388"/>
            </a:xfrm>
            <a:custGeom>
              <a:avLst/>
              <a:gdLst>
                <a:gd name="T0" fmla="*/ 14 w 14"/>
                <a:gd name="T1" fmla="*/ 1 h 14"/>
                <a:gd name="T2" fmla="*/ 13 w 14"/>
                <a:gd name="T3" fmla="*/ 0 h 14"/>
                <a:gd name="T4" fmla="*/ 2 w 14"/>
                <a:gd name="T5" fmla="*/ 0 h 14"/>
                <a:gd name="T6" fmla="*/ 0 w 14"/>
                <a:gd name="T7" fmla="*/ 1 h 14"/>
                <a:gd name="T8" fmla="*/ 0 w 14"/>
                <a:gd name="T9" fmla="*/ 14 h 14"/>
                <a:gd name="T10" fmla="*/ 14 w 14"/>
                <a:gd name="T11" fmla="*/ 14 h 14"/>
                <a:gd name="T12" fmla="*/ 14 w 14"/>
                <a:gd name="T13" fmla="*/ 1 h 14"/>
              </a:gdLst>
              <a:ahLst/>
              <a:cxnLst>
                <a:cxn ang="0">
                  <a:pos x="T0" y="T1"/>
                </a:cxn>
                <a:cxn ang="0">
                  <a:pos x="T2" y="T3"/>
                </a:cxn>
                <a:cxn ang="0">
                  <a:pos x="T4" y="T5"/>
                </a:cxn>
                <a:cxn ang="0">
                  <a:pos x="T6" y="T7"/>
                </a:cxn>
                <a:cxn ang="0">
                  <a:pos x="T8" y="T9"/>
                </a:cxn>
                <a:cxn ang="0">
                  <a:pos x="T10" y="T11"/>
                </a:cxn>
                <a:cxn ang="0">
                  <a:pos x="T12" y="T13"/>
                </a:cxn>
              </a:cxnLst>
              <a:rect l="0" t="0" r="r" b="b"/>
              <a:pathLst>
                <a:path w="14" h="14">
                  <a:moveTo>
                    <a:pt x="14" y="1"/>
                  </a:moveTo>
                  <a:cubicBezTo>
                    <a:pt x="14" y="0"/>
                    <a:pt x="14" y="0"/>
                    <a:pt x="13" y="0"/>
                  </a:cubicBezTo>
                  <a:cubicBezTo>
                    <a:pt x="2" y="0"/>
                    <a:pt x="2" y="0"/>
                    <a:pt x="2" y="0"/>
                  </a:cubicBezTo>
                  <a:cubicBezTo>
                    <a:pt x="1" y="0"/>
                    <a:pt x="0" y="0"/>
                    <a:pt x="0" y="1"/>
                  </a:cubicBezTo>
                  <a:cubicBezTo>
                    <a:pt x="0" y="14"/>
                    <a:pt x="0" y="14"/>
                    <a:pt x="0" y="14"/>
                  </a:cubicBezTo>
                  <a:cubicBezTo>
                    <a:pt x="14" y="14"/>
                    <a:pt x="14" y="14"/>
                    <a:pt x="14" y="14"/>
                  </a:cubicBezTo>
                  <a:lnTo>
                    <a:pt x="14"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138" name="Freeform 109"/>
            <p:cNvSpPr/>
            <p:nvPr/>
          </p:nvSpPr>
          <p:spPr bwMode="auto">
            <a:xfrm>
              <a:off x="4087813" y="2225675"/>
              <a:ext cx="150813" cy="96838"/>
            </a:xfrm>
            <a:custGeom>
              <a:avLst/>
              <a:gdLst>
                <a:gd name="T0" fmla="*/ 5 w 40"/>
                <a:gd name="T1" fmla="*/ 25 h 26"/>
                <a:gd name="T2" fmla="*/ 15 w 40"/>
                <a:gd name="T3" fmla="*/ 15 h 26"/>
                <a:gd name="T4" fmla="*/ 20 w 40"/>
                <a:gd name="T5" fmla="*/ 20 h 26"/>
                <a:gd name="T6" fmla="*/ 22 w 40"/>
                <a:gd name="T7" fmla="*/ 21 h 26"/>
                <a:gd name="T8" fmla="*/ 24 w 40"/>
                <a:gd name="T9" fmla="*/ 20 h 26"/>
                <a:gd name="T10" fmla="*/ 35 w 40"/>
                <a:gd name="T11" fmla="*/ 9 h 26"/>
                <a:gd name="T12" fmla="*/ 35 w 40"/>
                <a:gd name="T13" fmla="*/ 13 h 26"/>
                <a:gd name="T14" fmla="*/ 38 w 40"/>
                <a:gd name="T15" fmla="*/ 15 h 26"/>
                <a:gd name="T16" fmla="*/ 40 w 40"/>
                <a:gd name="T17" fmla="*/ 13 h 26"/>
                <a:gd name="T18" fmla="*/ 40 w 40"/>
                <a:gd name="T19" fmla="*/ 2 h 26"/>
                <a:gd name="T20" fmla="*/ 39 w 40"/>
                <a:gd name="T21" fmla="*/ 1 h 26"/>
                <a:gd name="T22" fmla="*/ 38 w 40"/>
                <a:gd name="T23" fmla="*/ 0 h 26"/>
                <a:gd name="T24" fmla="*/ 27 w 40"/>
                <a:gd name="T25" fmla="*/ 0 h 26"/>
                <a:gd name="T26" fmla="*/ 25 w 40"/>
                <a:gd name="T27" fmla="*/ 2 h 26"/>
                <a:gd name="T28" fmla="*/ 27 w 40"/>
                <a:gd name="T29" fmla="*/ 5 h 26"/>
                <a:gd name="T30" fmla="*/ 32 w 40"/>
                <a:gd name="T31" fmla="*/ 5 h 26"/>
                <a:gd name="T32" fmla="*/ 22 w 40"/>
                <a:gd name="T33" fmla="*/ 15 h 26"/>
                <a:gd name="T34" fmla="*/ 17 w 40"/>
                <a:gd name="T35" fmla="*/ 9 h 26"/>
                <a:gd name="T36" fmla="*/ 15 w 40"/>
                <a:gd name="T37" fmla="*/ 8 h 26"/>
                <a:gd name="T38" fmla="*/ 13 w 40"/>
                <a:gd name="T39" fmla="*/ 9 h 26"/>
                <a:gd name="T40" fmla="*/ 1 w 40"/>
                <a:gd name="T41" fmla="*/ 21 h 26"/>
                <a:gd name="T42" fmla="*/ 1 w 40"/>
                <a:gd name="T43" fmla="*/ 25 h 26"/>
                <a:gd name="T44" fmla="*/ 5 w 40"/>
                <a:gd name="T45" fmla="*/ 25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0" h="26">
                  <a:moveTo>
                    <a:pt x="5" y="25"/>
                  </a:moveTo>
                  <a:cubicBezTo>
                    <a:pt x="15" y="15"/>
                    <a:pt x="15" y="15"/>
                    <a:pt x="15" y="15"/>
                  </a:cubicBezTo>
                  <a:cubicBezTo>
                    <a:pt x="20" y="20"/>
                    <a:pt x="20" y="20"/>
                    <a:pt x="20" y="20"/>
                  </a:cubicBezTo>
                  <a:cubicBezTo>
                    <a:pt x="21" y="21"/>
                    <a:pt x="21" y="21"/>
                    <a:pt x="22" y="21"/>
                  </a:cubicBezTo>
                  <a:cubicBezTo>
                    <a:pt x="23" y="21"/>
                    <a:pt x="23" y="21"/>
                    <a:pt x="24" y="20"/>
                  </a:cubicBezTo>
                  <a:cubicBezTo>
                    <a:pt x="35" y="9"/>
                    <a:pt x="35" y="9"/>
                    <a:pt x="35" y="9"/>
                  </a:cubicBezTo>
                  <a:cubicBezTo>
                    <a:pt x="35" y="13"/>
                    <a:pt x="35" y="13"/>
                    <a:pt x="35" y="13"/>
                  </a:cubicBezTo>
                  <a:cubicBezTo>
                    <a:pt x="35" y="14"/>
                    <a:pt x="36" y="15"/>
                    <a:pt x="38" y="15"/>
                  </a:cubicBezTo>
                  <a:cubicBezTo>
                    <a:pt x="39" y="15"/>
                    <a:pt x="40" y="14"/>
                    <a:pt x="40" y="13"/>
                  </a:cubicBezTo>
                  <a:cubicBezTo>
                    <a:pt x="40" y="2"/>
                    <a:pt x="40" y="2"/>
                    <a:pt x="40" y="2"/>
                  </a:cubicBezTo>
                  <a:cubicBezTo>
                    <a:pt x="40" y="2"/>
                    <a:pt x="40" y="1"/>
                    <a:pt x="39" y="1"/>
                  </a:cubicBezTo>
                  <a:cubicBezTo>
                    <a:pt x="39" y="0"/>
                    <a:pt x="38" y="0"/>
                    <a:pt x="38" y="0"/>
                  </a:cubicBezTo>
                  <a:cubicBezTo>
                    <a:pt x="27" y="0"/>
                    <a:pt x="27" y="0"/>
                    <a:pt x="27" y="0"/>
                  </a:cubicBezTo>
                  <a:cubicBezTo>
                    <a:pt x="26" y="0"/>
                    <a:pt x="25" y="1"/>
                    <a:pt x="25" y="2"/>
                  </a:cubicBezTo>
                  <a:cubicBezTo>
                    <a:pt x="25" y="4"/>
                    <a:pt x="26" y="5"/>
                    <a:pt x="27" y="5"/>
                  </a:cubicBezTo>
                  <a:cubicBezTo>
                    <a:pt x="32" y="5"/>
                    <a:pt x="32" y="5"/>
                    <a:pt x="32" y="5"/>
                  </a:cubicBezTo>
                  <a:cubicBezTo>
                    <a:pt x="22" y="15"/>
                    <a:pt x="22" y="15"/>
                    <a:pt x="22" y="15"/>
                  </a:cubicBezTo>
                  <a:cubicBezTo>
                    <a:pt x="17" y="9"/>
                    <a:pt x="17" y="9"/>
                    <a:pt x="17" y="9"/>
                  </a:cubicBezTo>
                  <a:cubicBezTo>
                    <a:pt x="16" y="9"/>
                    <a:pt x="16" y="8"/>
                    <a:pt x="15" y="8"/>
                  </a:cubicBezTo>
                  <a:cubicBezTo>
                    <a:pt x="14" y="8"/>
                    <a:pt x="14" y="9"/>
                    <a:pt x="13" y="9"/>
                  </a:cubicBezTo>
                  <a:cubicBezTo>
                    <a:pt x="1" y="21"/>
                    <a:pt x="1" y="21"/>
                    <a:pt x="1" y="21"/>
                  </a:cubicBezTo>
                  <a:cubicBezTo>
                    <a:pt x="0" y="23"/>
                    <a:pt x="0" y="24"/>
                    <a:pt x="1" y="25"/>
                  </a:cubicBezTo>
                  <a:cubicBezTo>
                    <a:pt x="2" y="26"/>
                    <a:pt x="3" y="26"/>
                    <a:pt x="5"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grpSp>
      <p:sp>
        <p:nvSpPr>
          <p:cNvPr id="139" name="圆角矩形 138"/>
          <p:cNvSpPr/>
          <p:nvPr/>
        </p:nvSpPr>
        <p:spPr>
          <a:xfrm>
            <a:off x="2176505" y="1640557"/>
            <a:ext cx="1691199" cy="328403"/>
          </a:xfrm>
          <a:prstGeom prst="roundRect">
            <a:avLst>
              <a:gd name="adj" fmla="val 0"/>
            </a:avLst>
          </a:prstGeom>
          <a:solidFill>
            <a:schemeClr val="accent6"/>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zh-CN" altLang="en-US" sz="1600" b="1" dirty="0">
                <a:solidFill>
                  <a:srgbClr val="FFFFFF"/>
                </a:solidFill>
                <a:latin typeface="微软雅黑" panose="020B0503020204020204" pitchFamily="34" charset="-122"/>
                <a:ea typeface="微软雅黑" panose="020B0503020204020204" pitchFamily="34" charset="-122"/>
              </a:rPr>
              <a:t>添加标题一</a:t>
            </a:r>
            <a:endParaRPr lang="zh-CN" altLang="zh-CN" sz="1600" b="1" dirty="0">
              <a:solidFill>
                <a:srgbClr val="FFFFFF"/>
              </a:solidFill>
              <a:latin typeface="微软雅黑" panose="020B0503020204020204" pitchFamily="34" charset="-122"/>
              <a:ea typeface="微软雅黑" panose="020B0503020204020204" pitchFamily="34" charset="-122"/>
            </a:endParaRPr>
          </a:p>
        </p:txBody>
      </p:sp>
      <p:sp>
        <p:nvSpPr>
          <p:cNvPr id="140" name="Rectangle 66"/>
          <p:cNvSpPr>
            <a:spLocks noChangeArrowheads="1"/>
          </p:cNvSpPr>
          <p:nvPr/>
        </p:nvSpPr>
        <p:spPr bwMode="auto">
          <a:xfrm>
            <a:off x="599706" y="2128536"/>
            <a:ext cx="3351631" cy="820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pPr>
            <a:r>
              <a:rPr lang="zh-CN" altLang="en-US" sz="1335" dirty="0">
                <a:solidFill>
                  <a:srgbClr val="000000">
                    <a:lumMod val="65000"/>
                    <a:lumOff val="35000"/>
                  </a:srgbClr>
                </a:solidFill>
                <a:latin typeface="Arial" panose="020B0604020202020204" pitchFamily="34" charset="0"/>
                <a:ea typeface="微软雅黑" panose="020B0503020204020204" pitchFamily="34" charset="-122"/>
              </a:rPr>
              <a:t>此处可输入相关说明文本内容，或者复制文本内容后粘贴，并选择只保留文字。文本内容建议简洁明了、提纲挈领，尽量保持整体风格统一。</a:t>
            </a:r>
            <a:endParaRPr lang="zh-CN" altLang="zh-CN" sz="1335" dirty="0">
              <a:solidFill>
                <a:srgbClr val="000000">
                  <a:lumMod val="65000"/>
                  <a:lumOff val="35000"/>
                </a:srgbClr>
              </a:solidFill>
              <a:latin typeface="Arial" panose="020B0604020202020204" pitchFamily="34" charset="0"/>
              <a:ea typeface="微软雅黑" panose="020B0503020204020204" pitchFamily="34" charset="-122"/>
            </a:endParaRPr>
          </a:p>
        </p:txBody>
      </p:sp>
      <p:sp>
        <p:nvSpPr>
          <p:cNvPr id="141" name="圆角矩形 140"/>
          <p:cNvSpPr/>
          <p:nvPr/>
        </p:nvSpPr>
        <p:spPr>
          <a:xfrm>
            <a:off x="2176505" y="3130972"/>
            <a:ext cx="1691199" cy="328403"/>
          </a:xfrm>
          <a:prstGeom prst="roundRect">
            <a:avLst>
              <a:gd name="adj" fmla="val 0"/>
            </a:avLst>
          </a:pr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zh-CN" altLang="en-US" sz="1600" b="1" dirty="0">
                <a:solidFill>
                  <a:srgbClr val="FFFFFF"/>
                </a:solidFill>
                <a:latin typeface="微软雅黑" panose="020B0503020204020204" pitchFamily="34" charset="-122"/>
                <a:ea typeface="微软雅黑" panose="020B0503020204020204" pitchFamily="34" charset="-122"/>
              </a:rPr>
              <a:t>添加标题三</a:t>
            </a:r>
            <a:endParaRPr lang="zh-CN" altLang="zh-CN" sz="1600" b="1" dirty="0">
              <a:solidFill>
                <a:srgbClr val="FFFFFF"/>
              </a:solidFill>
              <a:latin typeface="微软雅黑" panose="020B0503020204020204" pitchFamily="34" charset="-122"/>
              <a:ea typeface="微软雅黑" panose="020B0503020204020204" pitchFamily="34" charset="-122"/>
            </a:endParaRPr>
          </a:p>
        </p:txBody>
      </p:sp>
      <p:sp>
        <p:nvSpPr>
          <p:cNvPr id="142" name="Rectangle 66"/>
          <p:cNvSpPr>
            <a:spLocks noChangeArrowheads="1"/>
          </p:cNvSpPr>
          <p:nvPr/>
        </p:nvSpPr>
        <p:spPr bwMode="auto">
          <a:xfrm>
            <a:off x="599706" y="3618951"/>
            <a:ext cx="3351631" cy="820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pPr>
            <a:r>
              <a:rPr lang="zh-CN" altLang="en-US" sz="1335" dirty="0">
                <a:solidFill>
                  <a:srgbClr val="000000">
                    <a:lumMod val="65000"/>
                    <a:lumOff val="35000"/>
                  </a:srgbClr>
                </a:solidFill>
                <a:latin typeface="Arial" panose="020B0604020202020204" pitchFamily="34" charset="0"/>
                <a:ea typeface="微软雅黑" panose="020B0503020204020204" pitchFamily="34" charset="-122"/>
              </a:rPr>
              <a:t>此处可输入相关说明文本内容，或者复制文本内容后粘贴，并选择只保留文字。文本内容建议简洁明了、提纲挈领，尽量保持整体风格统一。</a:t>
            </a:r>
            <a:endParaRPr lang="zh-CN" altLang="zh-CN" sz="1335" dirty="0">
              <a:solidFill>
                <a:srgbClr val="000000">
                  <a:lumMod val="65000"/>
                  <a:lumOff val="35000"/>
                </a:srgbClr>
              </a:solidFill>
              <a:latin typeface="Arial" panose="020B0604020202020204" pitchFamily="34" charset="0"/>
              <a:ea typeface="微软雅黑" panose="020B0503020204020204" pitchFamily="34" charset="-122"/>
            </a:endParaRPr>
          </a:p>
        </p:txBody>
      </p:sp>
      <p:sp>
        <p:nvSpPr>
          <p:cNvPr id="143" name="圆角矩形 142"/>
          <p:cNvSpPr/>
          <p:nvPr/>
        </p:nvSpPr>
        <p:spPr>
          <a:xfrm>
            <a:off x="7593214" y="1640557"/>
            <a:ext cx="1691199" cy="328403"/>
          </a:xfrm>
          <a:prstGeom prst="roundRect">
            <a:avLst>
              <a:gd name="adj" fmla="val 0"/>
            </a:avLst>
          </a:pr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zh-CN" altLang="en-US" sz="1600" b="1" dirty="0">
                <a:solidFill>
                  <a:srgbClr val="FFFFFF"/>
                </a:solidFill>
                <a:latin typeface="微软雅黑" panose="020B0503020204020204" pitchFamily="34" charset="-122"/>
                <a:ea typeface="微软雅黑" panose="020B0503020204020204" pitchFamily="34" charset="-122"/>
              </a:rPr>
              <a:t>添加标题二</a:t>
            </a:r>
            <a:endParaRPr lang="zh-CN" altLang="zh-CN" sz="1600" b="1" dirty="0">
              <a:solidFill>
                <a:srgbClr val="FFFFFF"/>
              </a:solidFill>
              <a:latin typeface="微软雅黑" panose="020B0503020204020204" pitchFamily="34" charset="-122"/>
              <a:ea typeface="微软雅黑" panose="020B0503020204020204" pitchFamily="34" charset="-122"/>
            </a:endParaRPr>
          </a:p>
        </p:txBody>
      </p:sp>
      <p:sp>
        <p:nvSpPr>
          <p:cNvPr id="144" name="Rectangle 66"/>
          <p:cNvSpPr>
            <a:spLocks noChangeArrowheads="1"/>
          </p:cNvSpPr>
          <p:nvPr/>
        </p:nvSpPr>
        <p:spPr bwMode="auto">
          <a:xfrm>
            <a:off x="7614525" y="2128536"/>
            <a:ext cx="3351631" cy="820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pPr>
            <a:r>
              <a:rPr lang="zh-CN" altLang="en-US" sz="1335" dirty="0">
                <a:solidFill>
                  <a:srgbClr val="000000">
                    <a:lumMod val="65000"/>
                    <a:lumOff val="35000"/>
                  </a:srgbClr>
                </a:solidFill>
                <a:latin typeface="Arial" panose="020B0604020202020204" pitchFamily="34" charset="0"/>
                <a:ea typeface="微软雅黑" panose="020B0503020204020204" pitchFamily="34" charset="-122"/>
              </a:rPr>
              <a:t>此处可输入相关说明文本内容，或者复制文本内容后粘贴，并选择只保留文字。文本内容建议简洁明了、提纲挈领，尽量保持整体风格统一。</a:t>
            </a:r>
            <a:endParaRPr lang="zh-CN" altLang="zh-CN" sz="1335" dirty="0">
              <a:solidFill>
                <a:srgbClr val="000000">
                  <a:lumMod val="65000"/>
                  <a:lumOff val="35000"/>
                </a:srgbClr>
              </a:solidFill>
              <a:latin typeface="Arial" panose="020B0604020202020204" pitchFamily="34" charset="0"/>
              <a:ea typeface="微软雅黑" panose="020B0503020204020204" pitchFamily="34" charset="-122"/>
            </a:endParaRPr>
          </a:p>
        </p:txBody>
      </p:sp>
      <p:sp>
        <p:nvSpPr>
          <p:cNvPr id="145" name="圆角矩形 144"/>
          <p:cNvSpPr/>
          <p:nvPr/>
        </p:nvSpPr>
        <p:spPr>
          <a:xfrm>
            <a:off x="7593214" y="3130972"/>
            <a:ext cx="1691199" cy="328403"/>
          </a:xfrm>
          <a:prstGeom prst="roundRect">
            <a:avLst>
              <a:gd name="adj" fmla="val 0"/>
            </a:avLst>
          </a:prstGeom>
          <a:solidFill>
            <a:schemeClr val="accent6"/>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zh-CN" altLang="en-US" sz="1600" b="1" dirty="0">
                <a:solidFill>
                  <a:srgbClr val="FFFFFF"/>
                </a:solidFill>
                <a:latin typeface="微软雅黑" panose="020B0503020204020204" pitchFamily="34" charset="-122"/>
                <a:ea typeface="微软雅黑" panose="020B0503020204020204" pitchFamily="34" charset="-122"/>
              </a:rPr>
              <a:t>添加标题四</a:t>
            </a:r>
            <a:endParaRPr lang="zh-CN" altLang="zh-CN" sz="1600" b="1" dirty="0">
              <a:solidFill>
                <a:srgbClr val="FFFFFF"/>
              </a:solidFill>
              <a:latin typeface="微软雅黑" panose="020B0503020204020204" pitchFamily="34" charset="-122"/>
              <a:ea typeface="微软雅黑" panose="020B0503020204020204" pitchFamily="34" charset="-122"/>
            </a:endParaRPr>
          </a:p>
        </p:txBody>
      </p:sp>
      <p:sp>
        <p:nvSpPr>
          <p:cNvPr id="146" name="Rectangle 66"/>
          <p:cNvSpPr>
            <a:spLocks noChangeArrowheads="1"/>
          </p:cNvSpPr>
          <p:nvPr/>
        </p:nvSpPr>
        <p:spPr bwMode="auto">
          <a:xfrm>
            <a:off x="7614525" y="3618951"/>
            <a:ext cx="3351631" cy="820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pPr>
            <a:r>
              <a:rPr lang="zh-CN" altLang="en-US" sz="1335" dirty="0">
                <a:solidFill>
                  <a:srgbClr val="000000">
                    <a:lumMod val="65000"/>
                    <a:lumOff val="35000"/>
                  </a:srgbClr>
                </a:solidFill>
                <a:latin typeface="Arial" panose="020B0604020202020204" pitchFamily="34" charset="0"/>
                <a:ea typeface="微软雅黑" panose="020B0503020204020204" pitchFamily="34" charset="-122"/>
              </a:rPr>
              <a:t>此处可输入相关说明文本内容，或者复制文本内容后粘贴，并选择只保留文字。文本内容建议简洁明了、提纲挈领，尽量保持整体风格统一。</a:t>
            </a:r>
            <a:endParaRPr lang="zh-CN" altLang="zh-CN" sz="1335" dirty="0">
              <a:solidFill>
                <a:srgbClr val="000000">
                  <a:lumMod val="65000"/>
                  <a:lumOff val="35000"/>
                </a:srgbClr>
              </a:solidFill>
              <a:latin typeface="Arial" panose="020B0604020202020204" pitchFamily="34" charset="0"/>
              <a:ea typeface="微软雅黑" panose="020B0503020204020204" pitchFamily="34" charset="-122"/>
            </a:endParaRPr>
          </a:p>
        </p:txBody>
      </p:sp>
      <p:sp>
        <p:nvSpPr>
          <p:cNvPr id="147" name="Freeform: Shape 60"/>
          <p:cNvSpPr/>
          <p:nvPr/>
        </p:nvSpPr>
        <p:spPr bwMode="auto">
          <a:xfrm>
            <a:off x="239325" y="150298"/>
            <a:ext cx="472337" cy="320507"/>
          </a:xfrm>
          <a:custGeom>
            <a:avLst/>
            <a:gdLst/>
            <a:ahLst/>
            <a:cxnLst>
              <a:cxn ang="0">
                <a:pos x="191" y="0"/>
              </a:cxn>
              <a:cxn ang="0">
                <a:pos x="160" y="30"/>
              </a:cxn>
              <a:cxn ang="0">
                <a:pos x="177" y="57"/>
              </a:cxn>
              <a:cxn ang="0">
                <a:pos x="161" y="103"/>
              </a:cxn>
              <a:cxn ang="0">
                <a:pos x="155" y="102"/>
              </a:cxn>
              <a:cxn ang="0">
                <a:pos x="142" y="105"/>
              </a:cxn>
              <a:cxn ang="0">
                <a:pos x="107" y="68"/>
              </a:cxn>
              <a:cxn ang="0">
                <a:pos x="109" y="56"/>
              </a:cxn>
              <a:cxn ang="0">
                <a:pos x="79" y="26"/>
              </a:cxn>
              <a:cxn ang="0">
                <a:pos x="48" y="56"/>
              </a:cxn>
              <a:cxn ang="0">
                <a:pos x="59" y="79"/>
              </a:cxn>
              <a:cxn ang="0">
                <a:pos x="44" y="112"/>
              </a:cxn>
              <a:cxn ang="0">
                <a:pos x="30" y="109"/>
              </a:cxn>
              <a:cxn ang="0">
                <a:pos x="0" y="139"/>
              </a:cxn>
              <a:cxn ang="0">
                <a:pos x="30" y="170"/>
              </a:cxn>
              <a:cxn ang="0">
                <a:pos x="61" y="139"/>
              </a:cxn>
              <a:cxn ang="0">
                <a:pos x="54" y="120"/>
              </a:cxn>
              <a:cxn ang="0">
                <a:pos x="70" y="85"/>
              </a:cxn>
              <a:cxn ang="0">
                <a:pos x="78" y="86"/>
              </a:cxn>
              <a:cxn ang="0">
                <a:pos x="99" y="78"/>
              </a:cxn>
              <a:cxn ang="0">
                <a:pos x="132" y="113"/>
              </a:cxn>
              <a:cxn ang="0">
                <a:pos x="125" y="132"/>
              </a:cxn>
              <a:cxn ang="0">
                <a:pos x="156" y="163"/>
              </a:cxn>
              <a:cxn ang="0">
                <a:pos x="186" y="132"/>
              </a:cxn>
              <a:cxn ang="0">
                <a:pos x="173" y="108"/>
              </a:cxn>
              <a:cxn ang="0">
                <a:pos x="189" y="60"/>
              </a:cxn>
              <a:cxn ang="0">
                <a:pos x="191" y="60"/>
              </a:cxn>
              <a:cxn ang="0">
                <a:pos x="221" y="30"/>
              </a:cxn>
              <a:cxn ang="0">
                <a:pos x="191" y="0"/>
              </a:cxn>
              <a:cxn ang="0">
                <a:pos x="31" y="157"/>
              </a:cxn>
              <a:cxn ang="0">
                <a:pos x="13" y="139"/>
              </a:cxn>
              <a:cxn ang="0">
                <a:pos x="31" y="122"/>
              </a:cxn>
              <a:cxn ang="0">
                <a:pos x="48" y="139"/>
              </a:cxn>
              <a:cxn ang="0">
                <a:pos x="31" y="157"/>
              </a:cxn>
              <a:cxn ang="0">
                <a:pos x="79" y="74"/>
              </a:cxn>
              <a:cxn ang="0">
                <a:pos x="61" y="56"/>
              </a:cxn>
              <a:cxn ang="0">
                <a:pos x="79" y="38"/>
              </a:cxn>
              <a:cxn ang="0">
                <a:pos x="96" y="56"/>
              </a:cxn>
              <a:cxn ang="0">
                <a:pos x="79" y="74"/>
              </a:cxn>
              <a:cxn ang="0">
                <a:pos x="156" y="150"/>
              </a:cxn>
              <a:cxn ang="0">
                <a:pos x="138" y="133"/>
              </a:cxn>
              <a:cxn ang="0">
                <a:pos x="156" y="115"/>
              </a:cxn>
              <a:cxn ang="0">
                <a:pos x="173" y="133"/>
              </a:cxn>
              <a:cxn ang="0">
                <a:pos x="156" y="150"/>
              </a:cxn>
              <a:cxn ang="0">
                <a:pos x="191" y="48"/>
              </a:cxn>
              <a:cxn ang="0">
                <a:pos x="173" y="30"/>
              </a:cxn>
              <a:cxn ang="0">
                <a:pos x="191" y="13"/>
              </a:cxn>
              <a:cxn ang="0">
                <a:pos x="208" y="30"/>
              </a:cxn>
              <a:cxn ang="0">
                <a:pos x="191" y="48"/>
              </a:cxn>
              <a:cxn ang="0">
                <a:pos x="191" y="48"/>
              </a:cxn>
              <a:cxn ang="0">
                <a:pos x="191" y="48"/>
              </a:cxn>
            </a:cxnLst>
            <a:rect l="0" t="0" r="r" b="b"/>
            <a:pathLst>
              <a:path w="221" h="170">
                <a:moveTo>
                  <a:pt x="191" y="0"/>
                </a:moveTo>
                <a:cubicBezTo>
                  <a:pt x="174" y="0"/>
                  <a:pt x="160" y="14"/>
                  <a:pt x="160" y="30"/>
                </a:cubicBezTo>
                <a:cubicBezTo>
                  <a:pt x="160" y="42"/>
                  <a:pt x="167" y="52"/>
                  <a:pt x="177" y="57"/>
                </a:cubicBezTo>
                <a:cubicBezTo>
                  <a:pt x="161" y="103"/>
                  <a:pt x="161" y="103"/>
                  <a:pt x="161" y="103"/>
                </a:cubicBezTo>
                <a:cubicBezTo>
                  <a:pt x="159" y="103"/>
                  <a:pt x="157" y="102"/>
                  <a:pt x="155" y="102"/>
                </a:cubicBezTo>
                <a:cubicBezTo>
                  <a:pt x="150" y="102"/>
                  <a:pt x="146" y="103"/>
                  <a:pt x="142" y="105"/>
                </a:cubicBezTo>
                <a:cubicBezTo>
                  <a:pt x="107" y="68"/>
                  <a:pt x="107" y="68"/>
                  <a:pt x="107" y="68"/>
                </a:cubicBezTo>
                <a:cubicBezTo>
                  <a:pt x="108" y="64"/>
                  <a:pt x="109" y="60"/>
                  <a:pt x="109" y="56"/>
                </a:cubicBezTo>
                <a:cubicBezTo>
                  <a:pt x="109" y="39"/>
                  <a:pt x="95" y="26"/>
                  <a:pt x="79" y="26"/>
                </a:cubicBezTo>
                <a:cubicBezTo>
                  <a:pt x="62" y="26"/>
                  <a:pt x="48" y="39"/>
                  <a:pt x="48" y="56"/>
                </a:cubicBezTo>
                <a:cubicBezTo>
                  <a:pt x="48" y="65"/>
                  <a:pt x="52" y="74"/>
                  <a:pt x="59" y="79"/>
                </a:cubicBezTo>
                <a:cubicBezTo>
                  <a:pt x="44" y="112"/>
                  <a:pt x="44" y="112"/>
                  <a:pt x="44" y="112"/>
                </a:cubicBezTo>
                <a:cubicBezTo>
                  <a:pt x="40" y="110"/>
                  <a:pt x="35" y="109"/>
                  <a:pt x="30" y="109"/>
                </a:cubicBezTo>
                <a:cubicBezTo>
                  <a:pt x="14" y="109"/>
                  <a:pt x="0" y="123"/>
                  <a:pt x="0" y="139"/>
                </a:cubicBezTo>
                <a:cubicBezTo>
                  <a:pt x="0" y="156"/>
                  <a:pt x="14" y="170"/>
                  <a:pt x="30" y="170"/>
                </a:cubicBezTo>
                <a:cubicBezTo>
                  <a:pt x="47" y="170"/>
                  <a:pt x="61" y="156"/>
                  <a:pt x="61" y="139"/>
                </a:cubicBezTo>
                <a:cubicBezTo>
                  <a:pt x="61" y="132"/>
                  <a:pt x="58" y="125"/>
                  <a:pt x="54" y="120"/>
                </a:cubicBezTo>
                <a:cubicBezTo>
                  <a:pt x="70" y="85"/>
                  <a:pt x="70" y="85"/>
                  <a:pt x="70" y="85"/>
                </a:cubicBezTo>
                <a:cubicBezTo>
                  <a:pt x="73" y="86"/>
                  <a:pt x="76" y="86"/>
                  <a:pt x="78" y="86"/>
                </a:cubicBezTo>
                <a:cubicBezTo>
                  <a:pt x="86" y="86"/>
                  <a:pt x="93" y="83"/>
                  <a:pt x="99" y="78"/>
                </a:cubicBezTo>
                <a:cubicBezTo>
                  <a:pt x="132" y="113"/>
                  <a:pt x="132" y="113"/>
                  <a:pt x="132" y="113"/>
                </a:cubicBezTo>
                <a:cubicBezTo>
                  <a:pt x="128" y="118"/>
                  <a:pt x="125" y="125"/>
                  <a:pt x="125" y="132"/>
                </a:cubicBezTo>
                <a:cubicBezTo>
                  <a:pt x="125" y="149"/>
                  <a:pt x="139" y="163"/>
                  <a:pt x="156" y="163"/>
                </a:cubicBezTo>
                <a:cubicBezTo>
                  <a:pt x="172" y="163"/>
                  <a:pt x="186" y="149"/>
                  <a:pt x="186" y="132"/>
                </a:cubicBezTo>
                <a:cubicBezTo>
                  <a:pt x="186" y="122"/>
                  <a:pt x="181" y="113"/>
                  <a:pt x="173" y="108"/>
                </a:cubicBezTo>
                <a:cubicBezTo>
                  <a:pt x="189" y="60"/>
                  <a:pt x="189" y="60"/>
                  <a:pt x="189" y="60"/>
                </a:cubicBezTo>
                <a:cubicBezTo>
                  <a:pt x="191" y="60"/>
                  <a:pt x="191" y="60"/>
                  <a:pt x="191" y="60"/>
                </a:cubicBezTo>
                <a:cubicBezTo>
                  <a:pt x="207" y="60"/>
                  <a:pt x="221" y="47"/>
                  <a:pt x="221" y="30"/>
                </a:cubicBezTo>
                <a:cubicBezTo>
                  <a:pt x="221" y="14"/>
                  <a:pt x="207" y="0"/>
                  <a:pt x="191" y="0"/>
                </a:cubicBezTo>
                <a:close/>
                <a:moveTo>
                  <a:pt x="31" y="157"/>
                </a:moveTo>
                <a:cubicBezTo>
                  <a:pt x="21" y="157"/>
                  <a:pt x="13" y="149"/>
                  <a:pt x="13" y="139"/>
                </a:cubicBezTo>
                <a:cubicBezTo>
                  <a:pt x="13" y="130"/>
                  <a:pt x="21" y="122"/>
                  <a:pt x="31" y="122"/>
                </a:cubicBezTo>
                <a:cubicBezTo>
                  <a:pt x="40" y="122"/>
                  <a:pt x="48" y="130"/>
                  <a:pt x="48" y="139"/>
                </a:cubicBezTo>
                <a:cubicBezTo>
                  <a:pt x="48" y="149"/>
                  <a:pt x="40" y="157"/>
                  <a:pt x="31" y="157"/>
                </a:cubicBezTo>
                <a:close/>
                <a:moveTo>
                  <a:pt x="79" y="74"/>
                </a:moveTo>
                <a:cubicBezTo>
                  <a:pt x="69" y="74"/>
                  <a:pt x="61" y="66"/>
                  <a:pt x="61" y="56"/>
                </a:cubicBezTo>
                <a:cubicBezTo>
                  <a:pt x="61" y="46"/>
                  <a:pt x="69" y="38"/>
                  <a:pt x="79" y="38"/>
                </a:cubicBezTo>
                <a:cubicBezTo>
                  <a:pt x="88" y="38"/>
                  <a:pt x="96" y="46"/>
                  <a:pt x="96" y="56"/>
                </a:cubicBezTo>
                <a:cubicBezTo>
                  <a:pt x="96" y="66"/>
                  <a:pt x="88" y="74"/>
                  <a:pt x="79" y="74"/>
                </a:cubicBezTo>
                <a:close/>
                <a:moveTo>
                  <a:pt x="156" y="150"/>
                </a:moveTo>
                <a:cubicBezTo>
                  <a:pt x="146" y="150"/>
                  <a:pt x="138" y="142"/>
                  <a:pt x="138" y="133"/>
                </a:cubicBezTo>
                <a:cubicBezTo>
                  <a:pt x="138" y="123"/>
                  <a:pt x="146" y="115"/>
                  <a:pt x="156" y="115"/>
                </a:cubicBezTo>
                <a:cubicBezTo>
                  <a:pt x="165" y="115"/>
                  <a:pt x="173" y="123"/>
                  <a:pt x="173" y="133"/>
                </a:cubicBezTo>
                <a:cubicBezTo>
                  <a:pt x="173" y="142"/>
                  <a:pt x="165" y="150"/>
                  <a:pt x="156" y="150"/>
                </a:cubicBezTo>
                <a:close/>
                <a:moveTo>
                  <a:pt x="191" y="48"/>
                </a:moveTo>
                <a:cubicBezTo>
                  <a:pt x="181" y="48"/>
                  <a:pt x="173" y="40"/>
                  <a:pt x="173" y="30"/>
                </a:cubicBezTo>
                <a:cubicBezTo>
                  <a:pt x="173" y="21"/>
                  <a:pt x="181" y="13"/>
                  <a:pt x="191" y="13"/>
                </a:cubicBezTo>
                <a:cubicBezTo>
                  <a:pt x="200" y="13"/>
                  <a:pt x="208" y="21"/>
                  <a:pt x="208" y="30"/>
                </a:cubicBezTo>
                <a:cubicBezTo>
                  <a:pt x="208" y="40"/>
                  <a:pt x="200" y="48"/>
                  <a:pt x="191" y="48"/>
                </a:cubicBezTo>
                <a:close/>
                <a:moveTo>
                  <a:pt x="191" y="48"/>
                </a:moveTo>
                <a:cubicBezTo>
                  <a:pt x="191" y="48"/>
                  <a:pt x="191" y="48"/>
                  <a:pt x="191" y="48"/>
                </a:cubicBezTo>
              </a:path>
            </a:pathLst>
          </a:custGeom>
          <a:solidFill>
            <a:schemeClr val="bg1"/>
          </a:solidFill>
          <a:ln w="9525">
            <a:noFill/>
            <a:round/>
          </a:ln>
        </p:spPr>
        <p:txBody>
          <a:bodyPr anchor="ctr"/>
          <a:lstStyle/>
          <a:p>
            <a:pPr algn="ctr"/>
          </a:p>
        </p:txBody>
      </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fade">
                                      <p:cBhvr>
                                        <p:cTn id="7" dur="750"/>
                                        <p:tgtEl>
                                          <p:spTgt spid="99"/>
                                        </p:tgtEl>
                                      </p:cBhvr>
                                    </p:animEffect>
                                    <p:anim calcmode="lin" valueType="num">
                                      <p:cBhvr>
                                        <p:cTn id="8" dur="750" fill="hold"/>
                                        <p:tgtEl>
                                          <p:spTgt spid="99"/>
                                        </p:tgtEl>
                                        <p:attrNameLst>
                                          <p:attrName>ppt_x</p:attrName>
                                        </p:attrNameLst>
                                      </p:cBhvr>
                                      <p:tavLst>
                                        <p:tav tm="0">
                                          <p:val>
                                            <p:strVal val="#ppt_x"/>
                                          </p:val>
                                        </p:tav>
                                        <p:tav tm="100000">
                                          <p:val>
                                            <p:strVal val="#ppt_x"/>
                                          </p:val>
                                        </p:tav>
                                      </p:tavLst>
                                    </p:anim>
                                    <p:anim calcmode="lin" valueType="num">
                                      <p:cBhvr>
                                        <p:cTn id="9" dur="750" fill="hold"/>
                                        <p:tgtEl>
                                          <p:spTgt spid="99"/>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02"/>
                                        </p:tgtEl>
                                        <p:attrNameLst>
                                          <p:attrName>style.visibility</p:attrName>
                                        </p:attrNameLst>
                                      </p:cBhvr>
                                      <p:to>
                                        <p:strVal val="visible"/>
                                      </p:to>
                                    </p:set>
                                    <p:animEffect transition="in" filter="fade">
                                      <p:cBhvr>
                                        <p:cTn id="12" dur="750"/>
                                        <p:tgtEl>
                                          <p:spTgt spid="102"/>
                                        </p:tgtEl>
                                      </p:cBhvr>
                                    </p:animEffect>
                                    <p:anim calcmode="lin" valueType="num">
                                      <p:cBhvr>
                                        <p:cTn id="13" dur="750" fill="hold"/>
                                        <p:tgtEl>
                                          <p:spTgt spid="102"/>
                                        </p:tgtEl>
                                        <p:attrNameLst>
                                          <p:attrName>ppt_x</p:attrName>
                                        </p:attrNameLst>
                                      </p:cBhvr>
                                      <p:tavLst>
                                        <p:tav tm="0">
                                          <p:val>
                                            <p:strVal val="#ppt_x"/>
                                          </p:val>
                                        </p:tav>
                                        <p:tav tm="100000">
                                          <p:val>
                                            <p:strVal val="#ppt_x"/>
                                          </p:val>
                                        </p:tav>
                                      </p:tavLst>
                                    </p:anim>
                                    <p:anim calcmode="lin" valueType="num">
                                      <p:cBhvr>
                                        <p:cTn id="14" dur="750" fill="hold"/>
                                        <p:tgtEl>
                                          <p:spTgt spid="102"/>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105"/>
                                        </p:tgtEl>
                                        <p:attrNameLst>
                                          <p:attrName>style.visibility</p:attrName>
                                        </p:attrNameLst>
                                      </p:cBhvr>
                                      <p:to>
                                        <p:strVal val="visible"/>
                                      </p:to>
                                    </p:set>
                                    <p:animEffect transition="in" filter="fade">
                                      <p:cBhvr>
                                        <p:cTn id="17" dur="750"/>
                                        <p:tgtEl>
                                          <p:spTgt spid="105"/>
                                        </p:tgtEl>
                                      </p:cBhvr>
                                    </p:animEffect>
                                    <p:anim calcmode="lin" valueType="num">
                                      <p:cBhvr>
                                        <p:cTn id="18" dur="750" fill="hold"/>
                                        <p:tgtEl>
                                          <p:spTgt spid="105"/>
                                        </p:tgtEl>
                                        <p:attrNameLst>
                                          <p:attrName>ppt_x</p:attrName>
                                        </p:attrNameLst>
                                      </p:cBhvr>
                                      <p:tavLst>
                                        <p:tav tm="0">
                                          <p:val>
                                            <p:strVal val="#ppt_x"/>
                                          </p:val>
                                        </p:tav>
                                        <p:tav tm="100000">
                                          <p:val>
                                            <p:strVal val="#ppt_x"/>
                                          </p:val>
                                        </p:tav>
                                      </p:tavLst>
                                    </p:anim>
                                    <p:anim calcmode="lin" valueType="num">
                                      <p:cBhvr>
                                        <p:cTn id="19" dur="750" fill="hold"/>
                                        <p:tgtEl>
                                          <p:spTgt spid="105"/>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108"/>
                                        </p:tgtEl>
                                        <p:attrNameLst>
                                          <p:attrName>style.visibility</p:attrName>
                                        </p:attrNameLst>
                                      </p:cBhvr>
                                      <p:to>
                                        <p:strVal val="visible"/>
                                      </p:to>
                                    </p:set>
                                    <p:animEffect transition="in" filter="fade">
                                      <p:cBhvr>
                                        <p:cTn id="22" dur="750"/>
                                        <p:tgtEl>
                                          <p:spTgt spid="108"/>
                                        </p:tgtEl>
                                      </p:cBhvr>
                                    </p:animEffect>
                                    <p:anim calcmode="lin" valueType="num">
                                      <p:cBhvr>
                                        <p:cTn id="23" dur="750" fill="hold"/>
                                        <p:tgtEl>
                                          <p:spTgt spid="108"/>
                                        </p:tgtEl>
                                        <p:attrNameLst>
                                          <p:attrName>ppt_x</p:attrName>
                                        </p:attrNameLst>
                                      </p:cBhvr>
                                      <p:tavLst>
                                        <p:tav tm="0">
                                          <p:val>
                                            <p:strVal val="#ppt_x"/>
                                          </p:val>
                                        </p:tav>
                                        <p:tav tm="100000">
                                          <p:val>
                                            <p:strVal val="#ppt_x"/>
                                          </p:val>
                                        </p:tav>
                                      </p:tavLst>
                                    </p:anim>
                                    <p:anim calcmode="lin" valueType="num">
                                      <p:cBhvr>
                                        <p:cTn id="24" dur="750" fill="hold"/>
                                        <p:tgtEl>
                                          <p:spTgt spid="108"/>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111"/>
                                        </p:tgtEl>
                                        <p:attrNameLst>
                                          <p:attrName>style.visibility</p:attrName>
                                        </p:attrNameLst>
                                      </p:cBhvr>
                                      <p:to>
                                        <p:strVal val="visible"/>
                                      </p:to>
                                    </p:set>
                                    <p:animEffect transition="in" filter="fade">
                                      <p:cBhvr>
                                        <p:cTn id="27" dur="750"/>
                                        <p:tgtEl>
                                          <p:spTgt spid="111"/>
                                        </p:tgtEl>
                                      </p:cBhvr>
                                    </p:animEffect>
                                    <p:anim calcmode="lin" valueType="num">
                                      <p:cBhvr>
                                        <p:cTn id="28" dur="750" fill="hold"/>
                                        <p:tgtEl>
                                          <p:spTgt spid="111"/>
                                        </p:tgtEl>
                                        <p:attrNameLst>
                                          <p:attrName>ppt_x</p:attrName>
                                        </p:attrNameLst>
                                      </p:cBhvr>
                                      <p:tavLst>
                                        <p:tav tm="0">
                                          <p:val>
                                            <p:strVal val="#ppt_x"/>
                                          </p:val>
                                        </p:tav>
                                        <p:tav tm="100000">
                                          <p:val>
                                            <p:strVal val="#ppt_x"/>
                                          </p:val>
                                        </p:tav>
                                      </p:tavLst>
                                    </p:anim>
                                    <p:anim calcmode="lin" valueType="num">
                                      <p:cBhvr>
                                        <p:cTn id="29" dur="750" fill="hold"/>
                                        <p:tgtEl>
                                          <p:spTgt spid="111"/>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112"/>
                                        </p:tgtEl>
                                        <p:attrNameLst>
                                          <p:attrName>style.visibility</p:attrName>
                                        </p:attrNameLst>
                                      </p:cBhvr>
                                      <p:to>
                                        <p:strVal val="visible"/>
                                      </p:to>
                                    </p:set>
                                    <p:animEffect transition="in" filter="fade">
                                      <p:cBhvr>
                                        <p:cTn id="32" dur="750"/>
                                        <p:tgtEl>
                                          <p:spTgt spid="112"/>
                                        </p:tgtEl>
                                      </p:cBhvr>
                                    </p:animEffect>
                                    <p:anim calcmode="lin" valueType="num">
                                      <p:cBhvr>
                                        <p:cTn id="33" dur="750" fill="hold"/>
                                        <p:tgtEl>
                                          <p:spTgt spid="112"/>
                                        </p:tgtEl>
                                        <p:attrNameLst>
                                          <p:attrName>ppt_x</p:attrName>
                                        </p:attrNameLst>
                                      </p:cBhvr>
                                      <p:tavLst>
                                        <p:tav tm="0">
                                          <p:val>
                                            <p:strVal val="#ppt_x"/>
                                          </p:val>
                                        </p:tav>
                                        <p:tav tm="100000">
                                          <p:val>
                                            <p:strVal val="#ppt_x"/>
                                          </p:val>
                                        </p:tav>
                                      </p:tavLst>
                                    </p:anim>
                                    <p:anim calcmode="lin" valueType="num">
                                      <p:cBhvr>
                                        <p:cTn id="34" dur="750" fill="hold"/>
                                        <p:tgtEl>
                                          <p:spTgt spid="112"/>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0"/>
                                  </p:stCondLst>
                                  <p:childTnLst>
                                    <p:set>
                                      <p:cBhvr>
                                        <p:cTn id="36" dur="1" fill="hold">
                                          <p:stCondLst>
                                            <p:cond delay="0"/>
                                          </p:stCondLst>
                                        </p:cTn>
                                        <p:tgtEl>
                                          <p:spTgt spid="113"/>
                                        </p:tgtEl>
                                        <p:attrNameLst>
                                          <p:attrName>style.visibility</p:attrName>
                                        </p:attrNameLst>
                                      </p:cBhvr>
                                      <p:to>
                                        <p:strVal val="visible"/>
                                      </p:to>
                                    </p:set>
                                    <p:animEffect transition="in" filter="fade">
                                      <p:cBhvr>
                                        <p:cTn id="37" dur="750"/>
                                        <p:tgtEl>
                                          <p:spTgt spid="113"/>
                                        </p:tgtEl>
                                      </p:cBhvr>
                                    </p:animEffect>
                                    <p:anim calcmode="lin" valueType="num">
                                      <p:cBhvr>
                                        <p:cTn id="38" dur="750" fill="hold"/>
                                        <p:tgtEl>
                                          <p:spTgt spid="113"/>
                                        </p:tgtEl>
                                        <p:attrNameLst>
                                          <p:attrName>ppt_x</p:attrName>
                                        </p:attrNameLst>
                                      </p:cBhvr>
                                      <p:tavLst>
                                        <p:tav tm="0">
                                          <p:val>
                                            <p:strVal val="#ppt_x"/>
                                          </p:val>
                                        </p:tav>
                                        <p:tav tm="100000">
                                          <p:val>
                                            <p:strVal val="#ppt_x"/>
                                          </p:val>
                                        </p:tav>
                                      </p:tavLst>
                                    </p:anim>
                                    <p:anim calcmode="lin" valueType="num">
                                      <p:cBhvr>
                                        <p:cTn id="39" dur="750" fill="hold"/>
                                        <p:tgtEl>
                                          <p:spTgt spid="113"/>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114"/>
                                        </p:tgtEl>
                                        <p:attrNameLst>
                                          <p:attrName>style.visibility</p:attrName>
                                        </p:attrNameLst>
                                      </p:cBhvr>
                                      <p:to>
                                        <p:strVal val="visible"/>
                                      </p:to>
                                    </p:set>
                                    <p:animEffect transition="in" filter="fade">
                                      <p:cBhvr>
                                        <p:cTn id="42" dur="750"/>
                                        <p:tgtEl>
                                          <p:spTgt spid="114"/>
                                        </p:tgtEl>
                                      </p:cBhvr>
                                    </p:animEffect>
                                    <p:anim calcmode="lin" valueType="num">
                                      <p:cBhvr>
                                        <p:cTn id="43" dur="750" fill="hold"/>
                                        <p:tgtEl>
                                          <p:spTgt spid="114"/>
                                        </p:tgtEl>
                                        <p:attrNameLst>
                                          <p:attrName>ppt_x</p:attrName>
                                        </p:attrNameLst>
                                      </p:cBhvr>
                                      <p:tavLst>
                                        <p:tav tm="0">
                                          <p:val>
                                            <p:strVal val="#ppt_x"/>
                                          </p:val>
                                        </p:tav>
                                        <p:tav tm="100000">
                                          <p:val>
                                            <p:strVal val="#ppt_x"/>
                                          </p:val>
                                        </p:tav>
                                      </p:tavLst>
                                    </p:anim>
                                    <p:anim calcmode="lin" valueType="num">
                                      <p:cBhvr>
                                        <p:cTn id="44" dur="750" fill="hold"/>
                                        <p:tgtEl>
                                          <p:spTgt spid="114"/>
                                        </p:tgtEl>
                                        <p:attrNameLst>
                                          <p:attrName>ppt_y</p:attrName>
                                        </p:attrNameLst>
                                      </p:cBhvr>
                                      <p:tavLst>
                                        <p:tav tm="0">
                                          <p:val>
                                            <p:strVal val="#ppt_y-.1"/>
                                          </p:val>
                                        </p:tav>
                                        <p:tav tm="100000">
                                          <p:val>
                                            <p:strVal val="#ppt_y"/>
                                          </p:val>
                                        </p:tav>
                                      </p:tavLst>
                                    </p:anim>
                                  </p:childTnLst>
                                </p:cTn>
                              </p:par>
                              <p:par>
                                <p:cTn id="45" presetID="47" presetClass="entr" presetSubtype="0" fill="hold" nodeType="withEffect">
                                  <p:stCondLst>
                                    <p:cond delay="0"/>
                                  </p:stCondLst>
                                  <p:childTnLst>
                                    <p:set>
                                      <p:cBhvr>
                                        <p:cTn id="46" dur="1" fill="hold">
                                          <p:stCondLst>
                                            <p:cond delay="0"/>
                                          </p:stCondLst>
                                        </p:cTn>
                                        <p:tgtEl>
                                          <p:spTgt spid="115"/>
                                        </p:tgtEl>
                                        <p:attrNameLst>
                                          <p:attrName>style.visibility</p:attrName>
                                        </p:attrNameLst>
                                      </p:cBhvr>
                                      <p:to>
                                        <p:strVal val="visible"/>
                                      </p:to>
                                    </p:set>
                                    <p:animEffect transition="in" filter="fade">
                                      <p:cBhvr>
                                        <p:cTn id="47" dur="750"/>
                                        <p:tgtEl>
                                          <p:spTgt spid="115"/>
                                        </p:tgtEl>
                                      </p:cBhvr>
                                    </p:animEffect>
                                    <p:anim calcmode="lin" valueType="num">
                                      <p:cBhvr>
                                        <p:cTn id="48" dur="750" fill="hold"/>
                                        <p:tgtEl>
                                          <p:spTgt spid="115"/>
                                        </p:tgtEl>
                                        <p:attrNameLst>
                                          <p:attrName>ppt_x</p:attrName>
                                        </p:attrNameLst>
                                      </p:cBhvr>
                                      <p:tavLst>
                                        <p:tav tm="0">
                                          <p:val>
                                            <p:strVal val="#ppt_x"/>
                                          </p:val>
                                        </p:tav>
                                        <p:tav tm="100000">
                                          <p:val>
                                            <p:strVal val="#ppt_x"/>
                                          </p:val>
                                        </p:tav>
                                      </p:tavLst>
                                    </p:anim>
                                    <p:anim calcmode="lin" valueType="num">
                                      <p:cBhvr>
                                        <p:cTn id="49" dur="750" fill="hold"/>
                                        <p:tgtEl>
                                          <p:spTgt spid="115"/>
                                        </p:tgtEl>
                                        <p:attrNameLst>
                                          <p:attrName>ppt_y</p:attrName>
                                        </p:attrNameLst>
                                      </p:cBhvr>
                                      <p:tavLst>
                                        <p:tav tm="0">
                                          <p:val>
                                            <p:strVal val="#ppt_y-.1"/>
                                          </p:val>
                                        </p:tav>
                                        <p:tav tm="100000">
                                          <p:val>
                                            <p:strVal val="#ppt_y"/>
                                          </p:val>
                                        </p:tav>
                                      </p:tavLst>
                                    </p:anim>
                                  </p:childTnLst>
                                </p:cTn>
                              </p:par>
                              <p:par>
                                <p:cTn id="50" presetID="47" presetClass="entr" presetSubtype="0" fill="hold" nodeType="withEffect">
                                  <p:stCondLst>
                                    <p:cond delay="0"/>
                                  </p:stCondLst>
                                  <p:childTnLst>
                                    <p:set>
                                      <p:cBhvr>
                                        <p:cTn id="51" dur="1" fill="hold">
                                          <p:stCondLst>
                                            <p:cond delay="0"/>
                                          </p:stCondLst>
                                        </p:cTn>
                                        <p:tgtEl>
                                          <p:spTgt spid="122"/>
                                        </p:tgtEl>
                                        <p:attrNameLst>
                                          <p:attrName>style.visibility</p:attrName>
                                        </p:attrNameLst>
                                      </p:cBhvr>
                                      <p:to>
                                        <p:strVal val="visible"/>
                                      </p:to>
                                    </p:set>
                                    <p:animEffect transition="in" filter="fade">
                                      <p:cBhvr>
                                        <p:cTn id="52" dur="750"/>
                                        <p:tgtEl>
                                          <p:spTgt spid="122"/>
                                        </p:tgtEl>
                                      </p:cBhvr>
                                    </p:animEffect>
                                    <p:anim calcmode="lin" valueType="num">
                                      <p:cBhvr>
                                        <p:cTn id="53" dur="750" fill="hold"/>
                                        <p:tgtEl>
                                          <p:spTgt spid="122"/>
                                        </p:tgtEl>
                                        <p:attrNameLst>
                                          <p:attrName>ppt_x</p:attrName>
                                        </p:attrNameLst>
                                      </p:cBhvr>
                                      <p:tavLst>
                                        <p:tav tm="0">
                                          <p:val>
                                            <p:strVal val="#ppt_x"/>
                                          </p:val>
                                        </p:tav>
                                        <p:tav tm="100000">
                                          <p:val>
                                            <p:strVal val="#ppt_x"/>
                                          </p:val>
                                        </p:tav>
                                      </p:tavLst>
                                    </p:anim>
                                    <p:anim calcmode="lin" valueType="num">
                                      <p:cBhvr>
                                        <p:cTn id="54" dur="750" fill="hold"/>
                                        <p:tgtEl>
                                          <p:spTgt spid="122"/>
                                        </p:tgtEl>
                                        <p:attrNameLst>
                                          <p:attrName>ppt_y</p:attrName>
                                        </p:attrNameLst>
                                      </p:cBhvr>
                                      <p:tavLst>
                                        <p:tav tm="0">
                                          <p:val>
                                            <p:strVal val="#ppt_y-.1"/>
                                          </p:val>
                                        </p:tav>
                                        <p:tav tm="100000">
                                          <p:val>
                                            <p:strVal val="#ppt_y"/>
                                          </p:val>
                                        </p:tav>
                                      </p:tavLst>
                                    </p:anim>
                                  </p:childTnLst>
                                </p:cTn>
                              </p:par>
                              <p:par>
                                <p:cTn id="55" presetID="47" presetClass="entr" presetSubtype="0" fill="hold" nodeType="withEffect">
                                  <p:stCondLst>
                                    <p:cond delay="0"/>
                                  </p:stCondLst>
                                  <p:childTnLst>
                                    <p:set>
                                      <p:cBhvr>
                                        <p:cTn id="56" dur="1" fill="hold">
                                          <p:stCondLst>
                                            <p:cond delay="0"/>
                                          </p:stCondLst>
                                        </p:cTn>
                                        <p:tgtEl>
                                          <p:spTgt spid="126"/>
                                        </p:tgtEl>
                                        <p:attrNameLst>
                                          <p:attrName>style.visibility</p:attrName>
                                        </p:attrNameLst>
                                      </p:cBhvr>
                                      <p:to>
                                        <p:strVal val="visible"/>
                                      </p:to>
                                    </p:set>
                                    <p:animEffect transition="in" filter="fade">
                                      <p:cBhvr>
                                        <p:cTn id="57" dur="750"/>
                                        <p:tgtEl>
                                          <p:spTgt spid="126"/>
                                        </p:tgtEl>
                                      </p:cBhvr>
                                    </p:animEffect>
                                    <p:anim calcmode="lin" valueType="num">
                                      <p:cBhvr>
                                        <p:cTn id="58" dur="750" fill="hold"/>
                                        <p:tgtEl>
                                          <p:spTgt spid="126"/>
                                        </p:tgtEl>
                                        <p:attrNameLst>
                                          <p:attrName>ppt_x</p:attrName>
                                        </p:attrNameLst>
                                      </p:cBhvr>
                                      <p:tavLst>
                                        <p:tav tm="0">
                                          <p:val>
                                            <p:strVal val="#ppt_x"/>
                                          </p:val>
                                        </p:tav>
                                        <p:tav tm="100000">
                                          <p:val>
                                            <p:strVal val="#ppt_x"/>
                                          </p:val>
                                        </p:tav>
                                      </p:tavLst>
                                    </p:anim>
                                    <p:anim calcmode="lin" valueType="num">
                                      <p:cBhvr>
                                        <p:cTn id="59" dur="750" fill="hold"/>
                                        <p:tgtEl>
                                          <p:spTgt spid="126"/>
                                        </p:tgtEl>
                                        <p:attrNameLst>
                                          <p:attrName>ppt_y</p:attrName>
                                        </p:attrNameLst>
                                      </p:cBhvr>
                                      <p:tavLst>
                                        <p:tav tm="0">
                                          <p:val>
                                            <p:strVal val="#ppt_y-.1"/>
                                          </p:val>
                                        </p:tav>
                                        <p:tav tm="100000">
                                          <p:val>
                                            <p:strVal val="#ppt_y"/>
                                          </p:val>
                                        </p:tav>
                                      </p:tavLst>
                                    </p:anim>
                                  </p:childTnLst>
                                </p:cTn>
                              </p:par>
                              <p:par>
                                <p:cTn id="60" presetID="47" presetClass="entr" presetSubtype="0" fill="hold" nodeType="withEffect">
                                  <p:stCondLst>
                                    <p:cond delay="0"/>
                                  </p:stCondLst>
                                  <p:childTnLst>
                                    <p:set>
                                      <p:cBhvr>
                                        <p:cTn id="61" dur="1" fill="hold">
                                          <p:stCondLst>
                                            <p:cond delay="0"/>
                                          </p:stCondLst>
                                        </p:cTn>
                                        <p:tgtEl>
                                          <p:spTgt spid="133"/>
                                        </p:tgtEl>
                                        <p:attrNameLst>
                                          <p:attrName>style.visibility</p:attrName>
                                        </p:attrNameLst>
                                      </p:cBhvr>
                                      <p:to>
                                        <p:strVal val="visible"/>
                                      </p:to>
                                    </p:set>
                                    <p:animEffect transition="in" filter="fade">
                                      <p:cBhvr>
                                        <p:cTn id="62" dur="750"/>
                                        <p:tgtEl>
                                          <p:spTgt spid="133"/>
                                        </p:tgtEl>
                                      </p:cBhvr>
                                    </p:animEffect>
                                    <p:anim calcmode="lin" valueType="num">
                                      <p:cBhvr>
                                        <p:cTn id="63" dur="750" fill="hold"/>
                                        <p:tgtEl>
                                          <p:spTgt spid="133"/>
                                        </p:tgtEl>
                                        <p:attrNameLst>
                                          <p:attrName>ppt_x</p:attrName>
                                        </p:attrNameLst>
                                      </p:cBhvr>
                                      <p:tavLst>
                                        <p:tav tm="0">
                                          <p:val>
                                            <p:strVal val="#ppt_x"/>
                                          </p:val>
                                        </p:tav>
                                        <p:tav tm="100000">
                                          <p:val>
                                            <p:strVal val="#ppt_x"/>
                                          </p:val>
                                        </p:tav>
                                      </p:tavLst>
                                    </p:anim>
                                    <p:anim calcmode="lin" valueType="num">
                                      <p:cBhvr>
                                        <p:cTn id="64" dur="750" fill="hold"/>
                                        <p:tgtEl>
                                          <p:spTgt spid="133"/>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0"/>
                                  </p:stCondLst>
                                  <p:childTnLst>
                                    <p:set>
                                      <p:cBhvr>
                                        <p:cTn id="66" dur="1" fill="hold">
                                          <p:stCondLst>
                                            <p:cond delay="0"/>
                                          </p:stCondLst>
                                        </p:cTn>
                                        <p:tgtEl>
                                          <p:spTgt spid="139"/>
                                        </p:tgtEl>
                                        <p:attrNameLst>
                                          <p:attrName>style.visibility</p:attrName>
                                        </p:attrNameLst>
                                      </p:cBhvr>
                                      <p:to>
                                        <p:strVal val="visible"/>
                                      </p:to>
                                    </p:set>
                                    <p:animEffect transition="in" filter="fade">
                                      <p:cBhvr>
                                        <p:cTn id="67" dur="750"/>
                                        <p:tgtEl>
                                          <p:spTgt spid="139"/>
                                        </p:tgtEl>
                                      </p:cBhvr>
                                    </p:animEffect>
                                    <p:anim calcmode="lin" valueType="num">
                                      <p:cBhvr>
                                        <p:cTn id="68" dur="750" fill="hold"/>
                                        <p:tgtEl>
                                          <p:spTgt spid="139"/>
                                        </p:tgtEl>
                                        <p:attrNameLst>
                                          <p:attrName>ppt_x</p:attrName>
                                        </p:attrNameLst>
                                      </p:cBhvr>
                                      <p:tavLst>
                                        <p:tav tm="0">
                                          <p:val>
                                            <p:strVal val="#ppt_x"/>
                                          </p:val>
                                        </p:tav>
                                        <p:tav tm="100000">
                                          <p:val>
                                            <p:strVal val="#ppt_x"/>
                                          </p:val>
                                        </p:tav>
                                      </p:tavLst>
                                    </p:anim>
                                    <p:anim calcmode="lin" valueType="num">
                                      <p:cBhvr>
                                        <p:cTn id="69" dur="750" fill="hold"/>
                                        <p:tgtEl>
                                          <p:spTgt spid="139"/>
                                        </p:tgtEl>
                                        <p:attrNameLst>
                                          <p:attrName>ppt_y</p:attrName>
                                        </p:attrNameLst>
                                      </p:cBhvr>
                                      <p:tavLst>
                                        <p:tav tm="0">
                                          <p:val>
                                            <p:strVal val="#ppt_y-.1"/>
                                          </p:val>
                                        </p:tav>
                                        <p:tav tm="100000">
                                          <p:val>
                                            <p:strVal val="#ppt_y"/>
                                          </p:val>
                                        </p:tav>
                                      </p:tavLst>
                                    </p:anim>
                                  </p:childTnLst>
                                </p:cTn>
                              </p:par>
                              <p:par>
                                <p:cTn id="70" presetID="47" presetClass="entr" presetSubtype="0" fill="hold" grpId="0" nodeType="withEffect">
                                  <p:stCondLst>
                                    <p:cond delay="0"/>
                                  </p:stCondLst>
                                  <p:childTnLst>
                                    <p:set>
                                      <p:cBhvr>
                                        <p:cTn id="71" dur="1" fill="hold">
                                          <p:stCondLst>
                                            <p:cond delay="0"/>
                                          </p:stCondLst>
                                        </p:cTn>
                                        <p:tgtEl>
                                          <p:spTgt spid="140"/>
                                        </p:tgtEl>
                                        <p:attrNameLst>
                                          <p:attrName>style.visibility</p:attrName>
                                        </p:attrNameLst>
                                      </p:cBhvr>
                                      <p:to>
                                        <p:strVal val="visible"/>
                                      </p:to>
                                    </p:set>
                                    <p:animEffect transition="in" filter="fade">
                                      <p:cBhvr>
                                        <p:cTn id="72" dur="750"/>
                                        <p:tgtEl>
                                          <p:spTgt spid="140"/>
                                        </p:tgtEl>
                                      </p:cBhvr>
                                    </p:animEffect>
                                    <p:anim calcmode="lin" valueType="num">
                                      <p:cBhvr>
                                        <p:cTn id="73" dur="750" fill="hold"/>
                                        <p:tgtEl>
                                          <p:spTgt spid="140"/>
                                        </p:tgtEl>
                                        <p:attrNameLst>
                                          <p:attrName>ppt_x</p:attrName>
                                        </p:attrNameLst>
                                      </p:cBhvr>
                                      <p:tavLst>
                                        <p:tav tm="0">
                                          <p:val>
                                            <p:strVal val="#ppt_x"/>
                                          </p:val>
                                        </p:tav>
                                        <p:tav tm="100000">
                                          <p:val>
                                            <p:strVal val="#ppt_x"/>
                                          </p:val>
                                        </p:tav>
                                      </p:tavLst>
                                    </p:anim>
                                    <p:anim calcmode="lin" valueType="num">
                                      <p:cBhvr>
                                        <p:cTn id="74" dur="750" fill="hold"/>
                                        <p:tgtEl>
                                          <p:spTgt spid="140"/>
                                        </p:tgtEl>
                                        <p:attrNameLst>
                                          <p:attrName>ppt_y</p:attrName>
                                        </p:attrNameLst>
                                      </p:cBhvr>
                                      <p:tavLst>
                                        <p:tav tm="0">
                                          <p:val>
                                            <p:strVal val="#ppt_y-.1"/>
                                          </p:val>
                                        </p:tav>
                                        <p:tav tm="100000">
                                          <p:val>
                                            <p:strVal val="#ppt_y"/>
                                          </p:val>
                                        </p:tav>
                                      </p:tavLst>
                                    </p:anim>
                                  </p:childTnLst>
                                </p:cTn>
                              </p:par>
                              <p:par>
                                <p:cTn id="75" presetID="47" presetClass="entr" presetSubtype="0" fill="hold" grpId="0" nodeType="withEffect">
                                  <p:stCondLst>
                                    <p:cond delay="0"/>
                                  </p:stCondLst>
                                  <p:childTnLst>
                                    <p:set>
                                      <p:cBhvr>
                                        <p:cTn id="76" dur="1" fill="hold">
                                          <p:stCondLst>
                                            <p:cond delay="0"/>
                                          </p:stCondLst>
                                        </p:cTn>
                                        <p:tgtEl>
                                          <p:spTgt spid="141"/>
                                        </p:tgtEl>
                                        <p:attrNameLst>
                                          <p:attrName>style.visibility</p:attrName>
                                        </p:attrNameLst>
                                      </p:cBhvr>
                                      <p:to>
                                        <p:strVal val="visible"/>
                                      </p:to>
                                    </p:set>
                                    <p:animEffect transition="in" filter="fade">
                                      <p:cBhvr>
                                        <p:cTn id="77" dur="750"/>
                                        <p:tgtEl>
                                          <p:spTgt spid="141"/>
                                        </p:tgtEl>
                                      </p:cBhvr>
                                    </p:animEffect>
                                    <p:anim calcmode="lin" valueType="num">
                                      <p:cBhvr>
                                        <p:cTn id="78" dur="750" fill="hold"/>
                                        <p:tgtEl>
                                          <p:spTgt spid="141"/>
                                        </p:tgtEl>
                                        <p:attrNameLst>
                                          <p:attrName>ppt_x</p:attrName>
                                        </p:attrNameLst>
                                      </p:cBhvr>
                                      <p:tavLst>
                                        <p:tav tm="0">
                                          <p:val>
                                            <p:strVal val="#ppt_x"/>
                                          </p:val>
                                        </p:tav>
                                        <p:tav tm="100000">
                                          <p:val>
                                            <p:strVal val="#ppt_x"/>
                                          </p:val>
                                        </p:tav>
                                      </p:tavLst>
                                    </p:anim>
                                    <p:anim calcmode="lin" valueType="num">
                                      <p:cBhvr>
                                        <p:cTn id="79" dur="750" fill="hold"/>
                                        <p:tgtEl>
                                          <p:spTgt spid="141"/>
                                        </p:tgtEl>
                                        <p:attrNameLst>
                                          <p:attrName>ppt_y</p:attrName>
                                        </p:attrNameLst>
                                      </p:cBhvr>
                                      <p:tavLst>
                                        <p:tav tm="0">
                                          <p:val>
                                            <p:strVal val="#ppt_y-.1"/>
                                          </p:val>
                                        </p:tav>
                                        <p:tav tm="100000">
                                          <p:val>
                                            <p:strVal val="#ppt_y"/>
                                          </p:val>
                                        </p:tav>
                                      </p:tavLst>
                                    </p:anim>
                                  </p:childTnLst>
                                </p:cTn>
                              </p:par>
                              <p:par>
                                <p:cTn id="80" presetID="47" presetClass="entr" presetSubtype="0" fill="hold" grpId="0" nodeType="withEffect">
                                  <p:stCondLst>
                                    <p:cond delay="0"/>
                                  </p:stCondLst>
                                  <p:childTnLst>
                                    <p:set>
                                      <p:cBhvr>
                                        <p:cTn id="81" dur="1" fill="hold">
                                          <p:stCondLst>
                                            <p:cond delay="0"/>
                                          </p:stCondLst>
                                        </p:cTn>
                                        <p:tgtEl>
                                          <p:spTgt spid="142"/>
                                        </p:tgtEl>
                                        <p:attrNameLst>
                                          <p:attrName>style.visibility</p:attrName>
                                        </p:attrNameLst>
                                      </p:cBhvr>
                                      <p:to>
                                        <p:strVal val="visible"/>
                                      </p:to>
                                    </p:set>
                                    <p:animEffect transition="in" filter="fade">
                                      <p:cBhvr>
                                        <p:cTn id="82" dur="750"/>
                                        <p:tgtEl>
                                          <p:spTgt spid="142"/>
                                        </p:tgtEl>
                                      </p:cBhvr>
                                    </p:animEffect>
                                    <p:anim calcmode="lin" valueType="num">
                                      <p:cBhvr>
                                        <p:cTn id="83" dur="750" fill="hold"/>
                                        <p:tgtEl>
                                          <p:spTgt spid="142"/>
                                        </p:tgtEl>
                                        <p:attrNameLst>
                                          <p:attrName>ppt_x</p:attrName>
                                        </p:attrNameLst>
                                      </p:cBhvr>
                                      <p:tavLst>
                                        <p:tav tm="0">
                                          <p:val>
                                            <p:strVal val="#ppt_x"/>
                                          </p:val>
                                        </p:tav>
                                        <p:tav tm="100000">
                                          <p:val>
                                            <p:strVal val="#ppt_x"/>
                                          </p:val>
                                        </p:tav>
                                      </p:tavLst>
                                    </p:anim>
                                    <p:anim calcmode="lin" valueType="num">
                                      <p:cBhvr>
                                        <p:cTn id="84" dur="750" fill="hold"/>
                                        <p:tgtEl>
                                          <p:spTgt spid="142"/>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0"/>
                                  </p:stCondLst>
                                  <p:childTnLst>
                                    <p:set>
                                      <p:cBhvr>
                                        <p:cTn id="86" dur="1" fill="hold">
                                          <p:stCondLst>
                                            <p:cond delay="0"/>
                                          </p:stCondLst>
                                        </p:cTn>
                                        <p:tgtEl>
                                          <p:spTgt spid="143"/>
                                        </p:tgtEl>
                                        <p:attrNameLst>
                                          <p:attrName>style.visibility</p:attrName>
                                        </p:attrNameLst>
                                      </p:cBhvr>
                                      <p:to>
                                        <p:strVal val="visible"/>
                                      </p:to>
                                    </p:set>
                                    <p:animEffect transition="in" filter="fade">
                                      <p:cBhvr>
                                        <p:cTn id="87" dur="750"/>
                                        <p:tgtEl>
                                          <p:spTgt spid="143"/>
                                        </p:tgtEl>
                                      </p:cBhvr>
                                    </p:animEffect>
                                    <p:anim calcmode="lin" valueType="num">
                                      <p:cBhvr>
                                        <p:cTn id="88" dur="750" fill="hold"/>
                                        <p:tgtEl>
                                          <p:spTgt spid="143"/>
                                        </p:tgtEl>
                                        <p:attrNameLst>
                                          <p:attrName>ppt_x</p:attrName>
                                        </p:attrNameLst>
                                      </p:cBhvr>
                                      <p:tavLst>
                                        <p:tav tm="0">
                                          <p:val>
                                            <p:strVal val="#ppt_x"/>
                                          </p:val>
                                        </p:tav>
                                        <p:tav tm="100000">
                                          <p:val>
                                            <p:strVal val="#ppt_x"/>
                                          </p:val>
                                        </p:tav>
                                      </p:tavLst>
                                    </p:anim>
                                    <p:anim calcmode="lin" valueType="num">
                                      <p:cBhvr>
                                        <p:cTn id="89" dur="750" fill="hold"/>
                                        <p:tgtEl>
                                          <p:spTgt spid="143"/>
                                        </p:tgtEl>
                                        <p:attrNameLst>
                                          <p:attrName>ppt_y</p:attrName>
                                        </p:attrNameLst>
                                      </p:cBhvr>
                                      <p:tavLst>
                                        <p:tav tm="0">
                                          <p:val>
                                            <p:strVal val="#ppt_y-.1"/>
                                          </p:val>
                                        </p:tav>
                                        <p:tav tm="100000">
                                          <p:val>
                                            <p:strVal val="#ppt_y"/>
                                          </p:val>
                                        </p:tav>
                                      </p:tavLst>
                                    </p:anim>
                                  </p:childTnLst>
                                </p:cTn>
                              </p:par>
                              <p:par>
                                <p:cTn id="90" presetID="47" presetClass="entr" presetSubtype="0" fill="hold" grpId="0" nodeType="withEffect">
                                  <p:stCondLst>
                                    <p:cond delay="0"/>
                                  </p:stCondLst>
                                  <p:childTnLst>
                                    <p:set>
                                      <p:cBhvr>
                                        <p:cTn id="91" dur="1" fill="hold">
                                          <p:stCondLst>
                                            <p:cond delay="0"/>
                                          </p:stCondLst>
                                        </p:cTn>
                                        <p:tgtEl>
                                          <p:spTgt spid="144"/>
                                        </p:tgtEl>
                                        <p:attrNameLst>
                                          <p:attrName>style.visibility</p:attrName>
                                        </p:attrNameLst>
                                      </p:cBhvr>
                                      <p:to>
                                        <p:strVal val="visible"/>
                                      </p:to>
                                    </p:set>
                                    <p:animEffect transition="in" filter="fade">
                                      <p:cBhvr>
                                        <p:cTn id="92" dur="750"/>
                                        <p:tgtEl>
                                          <p:spTgt spid="144"/>
                                        </p:tgtEl>
                                      </p:cBhvr>
                                    </p:animEffect>
                                    <p:anim calcmode="lin" valueType="num">
                                      <p:cBhvr>
                                        <p:cTn id="93" dur="750" fill="hold"/>
                                        <p:tgtEl>
                                          <p:spTgt spid="144"/>
                                        </p:tgtEl>
                                        <p:attrNameLst>
                                          <p:attrName>ppt_x</p:attrName>
                                        </p:attrNameLst>
                                      </p:cBhvr>
                                      <p:tavLst>
                                        <p:tav tm="0">
                                          <p:val>
                                            <p:strVal val="#ppt_x"/>
                                          </p:val>
                                        </p:tav>
                                        <p:tav tm="100000">
                                          <p:val>
                                            <p:strVal val="#ppt_x"/>
                                          </p:val>
                                        </p:tav>
                                      </p:tavLst>
                                    </p:anim>
                                    <p:anim calcmode="lin" valueType="num">
                                      <p:cBhvr>
                                        <p:cTn id="94" dur="750" fill="hold"/>
                                        <p:tgtEl>
                                          <p:spTgt spid="144"/>
                                        </p:tgtEl>
                                        <p:attrNameLst>
                                          <p:attrName>ppt_y</p:attrName>
                                        </p:attrNameLst>
                                      </p:cBhvr>
                                      <p:tavLst>
                                        <p:tav tm="0">
                                          <p:val>
                                            <p:strVal val="#ppt_y-.1"/>
                                          </p:val>
                                        </p:tav>
                                        <p:tav tm="100000">
                                          <p:val>
                                            <p:strVal val="#ppt_y"/>
                                          </p:val>
                                        </p:tav>
                                      </p:tavLst>
                                    </p:anim>
                                  </p:childTnLst>
                                </p:cTn>
                              </p:par>
                              <p:par>
                                <p:cTn id="95" presetID="47" presetClass="entr" presetSubtype="0" fill="hold" grpId="0" nodeType="withEffect">
                                  <p:stCondLst>
                                    <p:cond delay="0"/>
                                  </p:stCondLst>
                                  <p:childTnLst>
                                    <p:set>
                                      <p:cBhvr>
                                        <p:cTn id="96" dur="1" fill="hold">
                                          <p:stCondLst>
                                            <p:cond delay="0"/>
                                          </p:stCondLst>
                                        </p:cTn>
                                        <p:tgtEl>
                                          <p:spTgt spid="145"/>
                                        </p:tgtEl>
                                        <p:attrNameLst>
                                          <p:attrName>style.visibility</p:attrName>
                                        </p:attrNameLst>
                                      </p:cBhvr>
                                      <p:to>
                                        <p:strVal val="visible"/>
                                      </p:to>
                                    </p:set>
                                    <p:animEffect transition="in" filter="fade">
                                      <p:cBhvr>
                                        <p:cTn id="97" dur="750"/>
                                        <p:tgtEl>
                                          <p:spTgt spid="145"/>
                                        </p:tgtEl>
                                      </p:cBhvr>
                                    </p:animEffect>
                                    <p:anim calcmode="lin" valueType="num">
                                      <p:cBhvr>
                                        <p:cTn id="98" dur="750" fill="hold"/>
                                        <p:tgtEl>
                                          <p:spTgt spid="145"/>
                                        </p:tgtEl>
                                        <p:attrNameLst>
                                          <p:attrName>ppt_x</p:attrName>
                                        </p:attrNameLst>
                                      </p:cBhvr>
                                      <p:tavLst>
                                        <p:tav tm="0">
                                          <p:val>
                                            <p:strVal val="#ppt_x"/>
                                          </p:val>
                                        </p:tav>
                                        <p:tav tm="100000">
                                          <p:val>
                                            <p:strVal val="#ppt_x"/>
                                          </p:val>
                                        </p:tav>
                                      </p:tavLst>
                                    </p:anim>
                                    <p:anim calcmode="lin" valueType="num">
                                      <p:cBhvr>
                                        <p:cTn id="99" dur="750" fill="hold"/>
                                        <p:tgtEl>
                                          <p:spTgt spid="145"/>
                                        </p:tgtEl>
                                        <p:attrNameLst>
                                          <p:attrName>ppt_y</p:attrName>
                                        </p:attrNameLst>
                                      </p:cBhvr>
                                      <p:tavLst>
                                        <p:tav tm="0">
                                          <p:val>
                                            <p:strVal val="#ppt_y-.1"/>
                                          </p:val>
                                        </p:tav>
                                        <p:tav tm="100000">
                                          <p:val>
                                            <p:strVal val="#ppt_y"/>
                                          </p:val>
                                        </p:tav>
                                      </p:tavLst>
                                    </p:anim>
                                  </p:childTnLst>
                                </p:cTn>
                              </p:par>
                              <p:par>
                                <p:cTn id="100" presetID="47" presetClass="entr" presetSubtype="0" fill="hold" grpId="0" nodeType="withEffect">
                                  <p:stCondLst>
                                    <p:cond delay="0"/>
                                  </p:stCondLst>
                                  <p:childTnLst>
                                    <p:set>
                                      <p:cBhvr>
                                        <p:cTn id="101" dur="1" fill="hold">
                                          <p:stCondLst>
                                            <p:cond delay="0"/>
                                          </p:stCondLst>
                                        </p:cTn>
                                        <p:tgtEl>
                                          <p:spTgt spid="146"/>
                                        </p:tgtEl>
                                        <p:attrNameLst>
                                          <p:attrName>style.visibility</p:attrName>
                                        </p:attrNameLst>
                                      </p:cBhvr>
                                      <p:to>
                                        <p:strVal val="visible"/>
                                      </p:to>
                                    </p:set>
                                    <p:animEffect transition="in" filter="fade">
                                      <p:cBhvr>
                                        <p:cTn id="102" dur="750"/>
                                        <p:tgtEl>
                                          <p:spTgt spid="146"/>
                                        </p:tgtEl>
                                      </p:cBhvr>
                                    </p:animEffect>
                                    <p:anim calcmode="lin" valueType="num">
                                      <p:cBhvr>
                                        <p:cTn id="103" dur="750" fill="hold"/>
                                        <p:tgtEl>
                                          <p:spTgt spid="146"/>
                                        </p:tgtEl>
                                        <p:attrNameLst>
                                          <p:attrName>ppt_x</p:attrName>
                                        </p:attrNameLst>
                                      </p:cBhvr>
                                      <p:tavLst>
                                        <p:tav tm="0">
                                          <p:val>
                                            <p:strVal val="#ppt_x"/>
                                          </p:val>
                                        </p:tav>
                                        <p:tav tm="100000">
                                          <p:val>
                                            <p:strVal val="#ppt_x"/>
                                          </p:val>
                                        </p:tav>
                                      </p:tavLst>
                                    </p:anim>
                                    <p:anim calcmode="lin" valueType="num">
                                      <p:cBhvr>
                                        <p:cTn id="104" dur="750" fill="hold"/>
                                        <p:tgtEl>
                                          <p:spTgt spid="1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bldLvl="0" animBg="1"/>
      <p:bldP spid="112" grpId="0" bldLvl="0" animBg="1"/>
      <p:bldP spid="113" grpId="0" bldLvl="0" animBg="1"/>
      <p:bldP spid="114" grpId="0" bldLvl="0" animBg="1"/>
      <p:bldP spid="139" grpId="0" bldLvl="0" animBg="1"/>
      <p:bldP spid="140" grpId="0"/>
      <p:bldP spid="141" grpId="0" bldLvl="0" animBg="1"/>
      <p:bldP spid="142" grpId="0"/>
      <p:bldP spid="143" grpId="0" bldLvl="0" animBg="1"/>
      <p:bldP spid="144" grpId="0"/>
      <p:bldP spid="145" grpId="0" bldLvl="0" animBg="1"/>
      <p:bldP spid="14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92931" y="0"/>
            <a:ext cx="576064" cy="836712"/>
            <a:chOff x="841003" y="360040"/>
            <a:chExt cx="504056" cy="836712"/>
          </a:xfrm>
          <a:solidFill>
            <a:schemeClr val="accent6">
              <a:lumMod val="75000"/>
            </a:schemeClr>
          </a:solidFill>
        </p:grpSpPr>
        <p:sp>
          <p:nvSpPr>
            <p:cNvPr id="4" name="矩形 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9"/>
          <p:cNvSpPr txBox="1"/>
          <p:nvPr/>
        </p:nvSpPr>
        <p:spPr>
          <a:xfrm>
            <a:off x="841003" y="202431"/>
            <a:ext cx="1368152" cy="438582"/>
          </a:xfrm>
          <a:prstGeom prst="rect">
            <a:avLst/>
          </a:prstGeom>
          <a:noFill/>
        </p:spPr>
        <p:txBody>
          <a:bodyPr wrap="square" lIns="68580" tIns="34290" rIns="68580" bIns="34290" rtlCol="0">
            <a:spAutoFit/>
          </a:bodyPr>
          <a:lstStyle/>
          <a:p>
            <a:pPr marL="0" lvl="1"/>
            <a:r>
              <a:rPr lang="zh-CN" altLang="en-US" sz="2400" b="1" dirty="0" smtClean="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2400" b="1"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flipH="1">
            <a:off x="-3" y="6525344"/>
            <a:ext cx="12195177" cy="360511"/>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sp>
        <p:nvSpPr>
          <p:cNvPr id="39" name="矩形 38"/>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10063737" y="6493142"/>
            <a:ext cx="1070600" cy="392242"/>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a:p>
        </p:txBody>
      </p:sp>
      <p:sp>
        <p:nvSpPr>
          <p:cNvPr id="42"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12</a:t>
            </a:r>
            <a:endParaRPr lang="zh-CN" dirty="0">
              <a:latin typeface="方正兰亭超细黑简体" panose="02000000000000000000" pitchFamily="2" charset="-122"/>
              <a:ea typeface="方正兰亭超细黑简体" panose="02000000000000000000" pitchFamily="2" charset="-122"/>
            </a:endParaRPr>
          </a:p>
        </p:txBody>
      </p:sp>
      <p:cxnSp>
        <p:nvCxnSpPr>
          <p:cNvPr id="61" name="肘形连接符 60"/>
          <p:cNvCxnSpPr/>
          <p:nvPr/>
        </p:nvCxnSpPr>
        <p:spPr>
          <a:xfrm flipV="1">
            <a:off x="3390408" y="1955635"/>
            <a:ext cx="2909448" cy="757210"/>
          </a:xfrm>
          <a:prstGeom prst="bentConnector3">
            <a:avLst>
              <a:gd name="adj1" fmla="val 62381"/>
            </a:avLst>
          </a:prstGeom>
          <a:ln w="9525" cap="rnd">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2" name="肘形连接符 61"/>
          <p:cNvCxnSpPr/>
          <p:nvPr/>
        </p:nvCxnSpPr>
        <p:spPr>
          <a:xfrm>
            <a:off x="3390408" y="3032344"/>
            <a:ext cx="3096344" cy="812358"/>
          </a:xfrm>
          <a:prstGeom prst="bentConnector3">
            <a:avLst>
              <a:gd name="adj1" fmla="val 50000"/>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63" name="椭圆 62"/>
          <p:cNvSpPr/>
          <p:nvPr/>
        </p:nvSpPr>
        <p:spPr>
          <a:xfrm>
            <a:off x="6299856" y="1621313"/>
            <a:ext cx="546935" cy="546935"/>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sz="2000">
              <a:latin typeface="Impact MT Std" pitchFamily="34" charset="0"/>
              <a:ea typeface="方正兰亭黑简体" panose="02000000000000000000" pitchFamily="2" charset="-122"/>
            </a:endParaRPr>
          </a:p>
        </p:txBody>
      </p:sp>
      <p:sp>
        <p:nvSpPr>
          <p:cNvPr id="64" name="标题 4"/>
          <p:cNvSpPr txBox="1"/>
          <p:nvPr/>
        </p:nvSpPr>
        <p:spPr>
          <a:xfrm>
            <a:off x="6328985" y="1715886"/>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000" b="1" dirty="0" smtClean="0">
                <a:solidFill>
                  <a:schemeClr val="bg1"/>
                </a:solidFill>
                <a:latin typeface="Impact MT Std" pitchFamily="34" charset="0"/>
                <a:ea typeface="方正兰亭黑简体" panose="02000000000000000000" pitchFamily="2" charset="-122"/>
              </a:rPr>
              <a:t>01</a:t>
            </a:r>
            <a:endParaRPr lang="en-US" altLang="zh-CN" sz="2000" b="1" dirty="0" smtClean="0">
              <a:solidFill>
                <a:schemeClr val="bg1"/>
              </a:solidFill>
              <a:latin typeface="Impact MT Std" pitchFamily="34" charset="0"/>
              <a:ea typeface="方正兰亭黑简体" panose="02000000000000000000" pitchFamily="2" charset="-122"/>
            </a:endParaRPr>
          </a:p>
        </p:txBody>
      </p:sp>
      <p:cxnSp>
        <p:nvCxnSpPr>
          <p:cNvPr id="65" name="肘形连接符 64"/>
          <p:cNvCxnSpPr/>
          <p:nvPr/>
        </p:nvCxnSpPr>
        <p:spPr>
          <a:xfrm flipV="1">
            <a:off x="4009352" y="2943434"/>
            <a:ext cx="3010585" cy="777523"/>
          </a:xfrm>
          <a:prstGeom prst="bentConnector3">
            <a:avLst>
              <a:gd name="adj1" fmla="val 50000"/>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6" name="肘形连接符 65"/>
          <p:cNvCxnSpPr/>
          <p:nvPr/>
        </p:nvCxnSpPr>
        <p:spPr>
          <a:xfrm>
            <a:off x="3966472" y="4020186"/>
            <a:ext cx="3096344" cy="812358"/>
          </a:xfrm>
          <a:prstGeom prst="bentConnector3">
            <a:avLst>
              <a:gd name="adj1" fmla="val 55369"/>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67" name="椭圆 66"/>
          <p:cNvSpPr/>
          <p:nvPr/>
        </p:nvSpPr>
        <p:spPr>
          <a:xfrm>
            <a:off x="7019937" y="2629425"/>
            <a:ext cx="546935" cy="546935"/>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sz="2000">
              <a:latin typeface="Impact MT Std" pitchFamily="34" charset="0"/>
              <a:ea typeface="方正兰亭黑简体" panose="02000000000000000000" pitchFamily="2" charset="-122"/>
            </a:endParaRPr>
          </a:p>
        </p:txBody>
      </p:sp>
      <p:sp>
        <p:nvSpPr>
          <p:cNvPr id="68" name="标题 4"/>
          <p:cNvSpPr txBox="1"/>
          <p:nvPr/>
        </p:nvSpPr>
        <p:spPr>
          <a:xfrm>
            <a:off x="7049066" y="2723998"/>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000" b="1" dirty="0" smtClean="0">
                <a:solidFill>
                  <a:schemeClr val="bg1"/>
                </a:solidFill>
                <a:latin typeface="Impact MT Std" pitchFamily="34" charset="0"/>
                <a:ea typeface="方正兰亭黑简体" panose="02000000000000000000" pitchFamily="2" charset="-122"/>
              </a:rPr>
              <a:t>02</a:t>
            </a:r>
            <a:endParaRPr lang="en-US" altLang="zh-CN" sz="2000" b="1" dirty="0" smtClean="0">
              <a:solidFill>
                <a:schemeClr val="bg1"/>
              </a:solidFill>
              <a:latin typeface="Impact MT Std" pitchFamily="34" charset="0"/>
              <a:ea typeface="方正兰亭黑简体" panose="02000000000000000000" pitchFamily="2" charset="-122"/>
            </a:endParaRPr>
          </a:p>
        </p:txBody>
      </p:sp>
      <p:sp>
        <p:nvSpPr>
          <p:cNvPr id="69" name="椭圆 68"/>
          <p:cNvSpPr/>
          <p:nvPr/>
        </p:nvSpPr>
        <p:spPr>
          <a:xfrm>
            <a:off x="6227849" y="3536400"/>
            <a:ext cx="546935" cy="546935"/>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sz="2000">
              <a:latin typeface="Impact MT Std" pitchFamily="34" charset="0"/>
              <a:ea typeface="方正兰亭黑简体" panose="02000000000000000000" pitchFamily="2" charset="-122"/>
            </a:endParaRPr>
          </a:p>
        </p:txBody>
      </p:sp>
      <p:sp>
        <p:nvSpPr>
          <p:cNvPr id="70" name="标题 4"/>
          <p:cNvSpPr txBox="1"/>
          <p:nvPr/>
        </p:nvSpPr>
        <p:spPr>
          <a:xfrm>
            <a:off x="6256978" y="3630973"/>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000" b="1" dirty="0" smtClean="0">
                <a:solidFill>
                  <a:schemeClr val="bg1"/>
                </a:solidFill>
                <a:latin typeface="Impact MT Std" pitchFamily="34" charset="0"/>
                <a:ea typeface="方正兰亭黑简体" panose="02000000000000000000" pitchFamily="2" charset="-122"/>
              </a:rPr>
              <a:t>03</a:t>
            </a:r>
            <a:endParaRPr lang="en-US" altLang="zh-CN" sz="2000" b="1" dirty="0" smtClean="0">
              <a:solidFill>
                <a:schemeClr val="bg1"/>
              </a:solidFill>
              <a:latin typeface="Impact MT Std" pitchFamily="34" charset="0"/>
              <a:ea typeface="方正兰亭黑简体" panose="02000000000000000000" pitchFamily="2" charset="-122"/>
            </a:endParaRPr>
          </a:p>
        </p:txBody>
      </p:sp>
      <p:sp>
        <p:nvSpPr>
          <p:cNvPr id="71" name="椭圆 70"/>
          <p:cNvSpPr/>
          <p:nvPr/>
        </p:nvSpPr>
        <p:spPr>
          <a:xfrm>
            <a:off x="6947929" y="4544512"/>
            <a:ext cx="546935" cy="546935"/>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sz="2000">
              <a:latin typeface="Impact MT Std" pitchFamily="34" charset="0"/>
              <a:ea typeface="方正兰亭黑简体" panose="02000000000000000000" pitchFamily="2" charset="-122"/>
            </a:endParaRPr>
          </a:p>
        </p:txBody>
      </p:sp>
      <p:sp>
        <p:nvSpPr>
          <p:cNvPr id="72" name="标题 4"/>
          <p:cNvSpPr txBox="1"/>
          <p:nvPr/>
        </p:nvSpPr>
        <p:spPr>
          <a:xfrm>
            <a:off x="6977058" y="4639085"/>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000" b="1" dirty="0" smtClean="0">
                <a:solidFill>
                  <a:schemeClr val="bg1"/>
                </a:solidFill>
                <a:latin typeface="Impact MT Std" pitchFamily="34" charset="0"/>
                <a:ea typeface="方正兰亭黑简体" panose="02000000000000000000" pitchFamily="2" charset="-122"/>
              </a:rPr>
              <a:t>04</a:t>
            </a:r>
            <a:endParaRPr lang="en-US" altLang="zh-CN" sz="2000" b="1" dirty="0" smtClean="0">
              <a:solidFill>
                <a:schemeClr val="bg1"/>
              </a:solidFill>
              <a:latin typeface="Impact MT Std" pitchFamily="34" charset="0"/>
              <a:ea typeface="方正兰亭黑简体" panose="02000000000000000000" pitchFamily="2" charset="-122"/>
            </a:endParaRPr>
          </a:p>
        </p:txBody>
      </p:sp>
      <p:sp>
        <p:nvSpPr>
          <p:cNvPr id="73" name="Freeform 9"/>
          <p:cNvSpPr/>
          <p:nvPr/>
        </p:nvSpPr>
        <p:spPr bwMode="auto">
          <a:xfrm flipH="1">
            <a:off x="1315762" y="2240256"/>
            <a:ext cx="2952328" cy="1843589"/>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p:spPr>
        <p:style>
          <a:lnRef idx="1">
            <a:schemeClr val="accent6"/>
          </a:lnRef>
          <a:fillRef idx="3">
            <a:schemeClr val="accent6"/>
          </a:fillRef>
          <a:effectRef idx="2">
            <a:schemeClr val="accent6"/>
          </a:effectRef>
          <a:fontRef idx="minor">
            <a:schemeClr val="lt1"/>
          </a:fontRef>
        </p:style>
        <p:txBody>
          <a:bodyPr vert="horz" wrap="square" lIns="75520" tIns="37760" rIns="75520" bIns="377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ysClr val="windowText" lastClr="000000"/>
              </a:solidFill>
              <a:latin typeface="Calibri" panose="020F0502020204030204"/>
              <a:ea typeface="宋体" panose="02010600030101010101" pitchFamily="2" charset="-122"/>
            </a:endParaRPr>
          </a:p>
        </p:txBody>
      </p:sp>
      <p:sp>
        <p:nvSpPr>
          <p:cNvPr id="74" name="KSO_Shape"/>
          <p:cNvSpPr/>
          <p:nvPr/>
        </p:nvSpPr>
        <p:spPr bwMode="auto">
          <a:xfrm>
            <a:off x="2352344" y="2844879"/>
            <a:ext cx="634342" cy="634342"/>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FFFFFF"/>
          </a:solidFill>
          <a:ln>
            <a:noFill/>
          </a:ln>
        </p:spPr>
        <p:txBody>
          <a:bodyPr anchor="ctr">
            <a:scene3d>
              <a:camera prst="orthographicFront"/>
              <a:lightRig rig="threePt" dir="t"/>
            </a:scene3d>
            <a:sp3d>
              <a:contourClr>
                <a:srgbClr val="FFFFFF"/>
              </a:contourClr>
            </a:sp3d>
          </a:bodyPr>
          <a:lstStyle/>
          <a:p>
            <a:pPr algn="ctr">
              <a:defRPr/>
            </a:pP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75" name="矩形 74"/>
          <p:cNvSpPr/>
          <p:nvPr/>
        </p:nvSpPr>
        <p:spPr>
          <a:xfrm>
            <a:off x="1734911" y="3626456"/>
            <a:ext cx="2087545" cy="383540"/>
          </a:xfrm>
          <a:prstGeom prst="rect">
            <a:avLst/>
          </a:prstGeom>
        </p:spPr>
        <p:txBody>
          <a:bodyPr wrap="square" lIns="91431" tIns="45716" rIns="91431" bIns="45716">
            <a:spAutoFit/>
          </a:bodyPr>
          <a:lstStyle/>
          <a:p>
            <a:pPr algn="ctr">
              <a:spcBef>
                <a:spcPct val="0"/>
              </a:spcBef>
              <a:buFont typeface="Arial" panose="020B0604020202020204" pitchFamily="34" charset="0"/>
              <a:buNone/>
            </a:pPr>
            <a:r>
              <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6" name="矩形 75"/>
          <p:cNvSpPr>
            <a:spLocks noChangeArrowheads="1"/>
          </p:cNvSpPr>
          <p:nvPr/>
        </p:nvSpPr>
        <p:spPr bwMode="auto">
          <a:xfrm>
            <a:off x="1531786" y="4211804"/>
            <a:ext cx="2880320" cy="328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在此录入上述图表的综合</a:t>
            </a:r>
            <a:r>
              <a:rPr lang="zh-CN" altLang="en-US" sz="1400" dirty="0" smtClean="0">
                <a:solidFill>
                  <a:schemeClr val="tx1">
                    <a:lumMod val="50000"/>
                    <a:lumOff val="50000"/>
                  </a:schemeClr>
                </a:solidFill>
                <a:sym typeface="微软雅黑" panose="020B0503020204020204" pitchFamily="34" charset="-122"/>
              </a:rPr>
              <a:t>说明</a:t>
            </a:r>
            <a:endParaRPr lang="zh-CN" altLang="en-US" sz="1400" dirty="0">
              <a:solidFill>
                <a:schemeClr val="tx1">
                  <a:lumMod val="50000"/>
                  <a:lumOff val="50000"/>
                </a:schemeClr>
              </a:solidFill>
              <a:sym typeface="微软雅黑" panose="020B0503020204020204" pitchFamily="34" charset="-122"/>
            </a:endParaRPr>
          </a:p>
        </p:txBody>
      </p:sp>
      <p:sp>
        <p:nvSpPr>
          <p:cNvPr id="77" name="矩形 76"/>
          <p:cNvSpPr/>
          <p:nvPr/>
        </p:nvSpPr>
        <p:spPr>
          <a:xfrm>
            <a:off x="7063503" y="1403492"/>
            <a:ext cx="2758205" cy="369324"/>
          </a:xfrm>
          <a:prstGeom prst="rect">
            <a:avLst/>
          </a:prstGeom>
        </p:spPr>
        <p:txBody>
          <a:bodyPr wrap="square" lIns="91431" tIns="45716" rIns="91431" bIns="45716">
            <a:spAutoFit/>
          </a:bodyPr>
          <a:lstStyle/>
          <a:p>
            <a:pPr>
              <a:spcBef>
                <a:spcPct val="0"/>
              </a:spcBef>
              <a:buFont typeface="Arial" panose="020B0604020202020204" pitchFamily="34" charset="0"/>
              <a:buNone/>
            </a:pPr>
            <a:r>
              <a:rPr lang="zh-CN" altLang="en-US" b="1" dirty="0" smtClean="0">
                <a:solidFill>
                  <a:schemeClr val="accent6">
                    <a:lumMod val="7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accent6">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8" name="矩形 47"/>
          <p:cNvSpPr>
            <a:spLocks noChangeArrowheads="1"/>
          </p:cNvSpPr>
          <p:nvPr/>
        </p:nvSpPr>
        <p:spPr bwMode="auto">
          <a:xfrm>
            <a:off x="7062816" y="1691524"/>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a:t>
            </a:r>
            <a:r>
              <a:rPr lang="zh-CN" altLang="en-US" sz="1400" dirty="0" smtClean="0">
                <a:solidFill>
                  <a:schemeClr val="tx1">
                    <a:lumMod val="50000"/>
                    <a:lumOff val="50000"/>
                  </a:schemeClr>
                </a:solidFill>
                <a:sym typeface="微软雅黑" panose="020B0503020204020204" pitchFamily="34" charset="-122"/>
              </a:rPr>
              <a:t>综合说明</a:t>
            </a:r>
            <a:r>
              <a:rPr lang="zh-CN" altLang="en-US" sz="1400" dirty="0">
                <a:solidFill>
                  <a:schemeClr val="tx1">
                    <a:lumMod val="50000"/>
                    <a:lumOff val="50000"/>
                  </a:schemeClr>
                </a:solidFill>
                <a:sym typeface="微软雅黑" panose="020B0503020204020204" pitchFamily="34" charset="-122"/>
              </a:rPr>
              <a:t>，在此录入上述图表的综合描述</a:t>
            </a:r>
            <a:r>
              <a:rPr lang="zh-CN" altLang="en-US" sz="1400" dirty="0" smtClean="0">
                <a:solidFill>
                  <a:schemeClr val="tx1">
                    <a:lumMod val="50000"/>
                    <a:lumOff val="50000"/>
                  </a:schemeClr>
                </a:solidFill>
                <a:sym typeface="微软雅黑" panose="020B0503020204020204" pitchFamily="34" charset="-122"/>
              </a:rPr>
              <a:t>说明。</a:t>
            </a:r>
            <a:endParaRPr lang="zh-CN" altLang="en-US" sz="1400" dirty="0">
              <a:solidFill>
                <a:schemeClr val="tx1">
                  <a:lumMod val="50000"/>
                  <a:lumOff val="50000"/>
                </a:schemeClr>
              </a:solidFill>
              <a:sym typeface="微软雅黑" panose="020B0503020204020204" pitchFamily="34" charset="-122"/>
            </a:endParaRPr>
          </a:p>
        </p:txBody>
      </p:sp>
      <p:sp>
        <p:nvSpPr>
          <p:cNvPr id="79" name="矩形 47"/>
          <p:cNvSpPr>
            <a:spLocks noChangeArrowheads="1"/>
          </p:cNvSpPr>
          <p:nvPr/>
        </p:nvSpPr>
        <p:spPr bwMode="auto">
          <a:xfrm>
            <a:off x="7854904" y="2722129"/>
            <a:ext cx="295232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在此录入上述图表的综合说明，在此录入上述图表的综合描述说明。</a:t>
            </a:r>
            <a:endParaRPr lang="zh-CN" altLang="en-US" sz="1400" dirty="0">
              <a:solidFill>
                <a:schemeClr val="tx1">
                  <a:lumMod val="50000"/>
                  <a:lumOff val="50000"/>
                </a:schemeClr>
              </a:solidFill>
              <a:sym typeface="微软雅黑" panose="020B0503020204020204" pitchFamily="34" charset="-122"/>
            </a:endParaRPr>
          </a:p>
        </p:txBody>
      </p:sp>
      <p:sp>
        <p:nvSpPr>
          <p:cNvPr id="80" name="矩形 79"/>
          <p:cNvSpPr/>
          <p:nvPr/>
        </p:nvSpPr>
        <p:spPr>
          <a:xfrm>
            <a:off x="7063503" y="3410432"/>
            <a:ext cx="2123549" cy="369324"/>
          </a:xfrm>
          <a:prstGeom prst="rect">
            <a:avLst/>
          </a:prstGeom>
        </p:spPr>
        <p:txBody>
          <a:bodyPr wrap="square" lIns="91431" tIns="45716" rIns="91431" bIns="45716">
            <a:spAutoFit/>
          </a:bodyPr>
          <a:lstStyle/>
          <a:p>
            <a:pPr>
              <a:spcBef>
                <a:spcPct val="0"/>
              </a:spcBef>
              <a:buFont typeface="Arial" panose="020B0604020202020204" pitchFamily="34" charset="0"/>
              <a:buNone/>
            </a:pPr>
            <a:r>
              <a:rPr lang="zh-CN" altLang="en-US" b="1" dirty="0" smtClean="0">
                <a:solidFill>
                  <a:schemeClr val="accent6">
                    <a:lumMod val="7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accent6">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81" name="矩形 47"/>
          <p:cNvSpPr>
            <a:spLocks noChangeArrowheads="1"/>
          </p:cNvSpPr>
          <p:nvPr/>
        </p:nvSpPr>
        <p:spPr bwMode="auto">
          <a:xfrm>
            <a:off x="7062816" y="3720957"/>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在此录入上述图表的综合说明，在此录入上述图表的综合描述说明。</a:t>
            </a:r>
            <a:endParaRPr lang="zh-CN" altLang="en-US" sz="1400" dirty="0">
              <a:solidFill>
                <a:schemeClr val="tx1">
                  <a:lumMod val="50000"/>
                  <a:lumOff val="50000"/>
                </a:schemeClr>
              </a:solidFill>
              <a:sym typeface="微软雅黑" panose="020B0503020204020204" pitchFamily="34" charset="-122"/>
            </a:endParaRPr>
          </a:p>
        </p:txBody>
      </p:sp>
      <p:sp>
        <p:nvSpPr>
          <p:cNvPr id="82" name="矩形 81"/>
          <p:cNvSpPr/>
          <p:nvPr/>
        </p:nvSpPr>
        <p:spPr>
          <a:xfrm>
            <a:off x="7783583" y="4418544"/>
            <a:ext cx="2233005" cy="369324"/>
          </a:xfrm>
          <a:prstGeom prst="rect">
            <a:avLst/>
          </a:prstGeom>
        </p:spPr>
        <p:txBody>
          <a:bodyPr wrap="square" lIns="91431" tIns="45716" rIns="91431" bIns="45716">
            <a:spAutoFit/>
          </a:bodyPr>
          <a:lstStyle/>
          <a:p>
            <a:pPr>
              <a:spcBef>
                <a:spcPct val="0"/>
              </a:spcBef>
              <a:buFont typeface="Arial" panose="020B0604020202020204" pitchFamily="34" charset="0"/>
              <a:buNone/>
            </a:pPr>
            <a:r>
              <a:rPr lang="zh-CN" altLang="en-US" b="1" dirty="0" smtClean="0">
                <a:solidFill>
                  <a:schemeClr val="accent6">
                    <a:lumMod val="7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accent6">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83" name="矩形 47"/>
          <p:cNvSpPr>
            <a:spLocks noChangeArrowheads="1"/>
          </p:cNvSpPr>
          <p:nvPr/>
        </p:nvSpPr>
        <p:spPr bwMode="auto">
          <a:xfrm>
            <a:off x="7782896" y="4729069"/>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在此录入上述图表的综合说明，在此录入上述图表的综合描述说明。</a:t>
            </a:r>
            <a:endParaRPr lang="zh-CN" altLang="en-US" sz="1400" dirty="0">
              <a:solidFill>
                <a:schemeClr val="tx1">
                  <a:lumMod val="50000"/>
                  <a:lumOff val="50000"/>
                </a:schemeClr>
              </a:solidFill>
              <a:sym typeface="微软雅黑" panose="020B0503020204020204" pitchFamily="34" charset="-122"/>
            </a:endParaRPr>
          </a:p>
        </p:txBody>
      </p:sp>
      <p:sp>
        <p:nvSpPr>
          <p:cNvPr id="84" name="矩形 83"/>
          <p:cNvSpPr/>
          <p:nvPr/>
        </p:nvSpPr>
        <p:spPr>
          <a:xfrm>
            <a:off x="7854904" y="2411604"/>
            <a:ext cx="2123549" cy="369324"/>
          </a:xfrm>
          <a:prstGeom prst="rect">
            <a:avLst/>
          </a:prstGeom>
        </p:spPr>
        <p:txBody>
          <a:bodyPr wrap="square" lIns="91431" tIns="45716" rIns="91431" bIns="45716">
            <a:spAutoFit/>
          </a:bodyPr>
          <a:lstStyle/>
          <a:p>
            <a:pPr>
              <a:spcBef>
                <a:spcPct val="0"/>
              </a:spcBef>
              <a:buFont typeface="Arial" panose="020B0604020202020204" pitchFamily="34" charset="0"/>
              <a:buNone/>
            </a:pPr>
            <a:r>
              <a:rPr lang="zh-CN" altLang="en-US" b="1" dirty="0" smtClean="0">
                <a:solidFill>
                  <a:schemeClr val="accent6">
                    <a:lumMod val="7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accent6">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87" name="Freeform: Shape 60"/>
          <p:cNvSpPr/>
          <p:nvPr/>
        </p:nvSpPr>
        <p:spPr bwMode="auto">
          <a:xfrm>
            <a:off x="239325" y="150298"/>
            <a:ext cx="472337" cy="320507"/>
          </a:xfrm>
          <a:custGeom>
            <a:avLst/>
            <a:gdLst/>
            <a:ahLst/>
            <a:cxnLst>
              <a:cxn ang="0">
                <a:pos x="191" y="0"/>
              </a:cxn>
              <a:cxn ang="0">
                <a:pos x="160" y="30"/>
              </a:cxn>
              <a:cxn ang="0">
                <a:pos x="177" y="57"/>
              </a:cxn>
              <a:cxn ang="0">
                <a:pos x="161" y="103"/>
              </a:cxn>
              <a:cxn ang="0">
                <a:pos x="155" y="102"/>
              </a:cxn>
              <a:cxn ang="0">
                <a:pos x="142" y="105"/>
              </a:cxn>
              <a:cxn ang="0">
                <a:pos x="107" y="68"/>
              </a:cxn>
              <a:cxn ang="0">
                <a:pos x="109" y="56"/>
              </a:cxn>
              <a:cxn ang="0">
                <a:pos x="79" y="26"/>
              </a:cxn>
              <a:cxn ang="0">
                <a:pos x="48" y="56"/>
              </a:cxn>
              <a:cxn ang="0">
                <a:pos x="59" y="79"/>
              </a:cxn>
              <a:cxn ang="0">
                <a:pos x="44" y="112"/>
              </a:cxn>
              <a:cxn ang="0">
                <a:pos x="30" y="109"/>
              </a:cxn>
              <a:cxn ang="0">
                <a:pos x="0" y="139"/>
              </a:cxn>
              <a:cxn ang="0">
                <a:pos x="30" y="170"/>
              </a:cxn>
              <a:cxn ang="0">
                <a:pos x="61" y="139"/>
              </a:cxn>
              <a:cxn ang="0">
                <a:pos x="54" y="120"/>
              </a:cxn>
              <a:cxn ang="0">
                <a:pos x="70" y="85"/>
              </a:cxn>
              <a:cxn ang="0">
                <a:pos x="78" y="86"/>
              </a:cxn>
              <a:cxn ang="0">
                <a:pos x="99" y="78"/>
              </a:cxn>
              <a:cxn ang="0">
                <a:pos x="132" y="113"/>
              </a:cxn>
              <a:cxn ang="0">
                <a:pos x="125" y="132"/>
              </a:cxn>
              <a:cxn ang="0">
                <a:pos x="156" y="163"/>
              </a:cxn>
              <a:cxn ang="0">
                <a:pos x="186" y="132"/>
              </a:cxn>
              <a:cxn ang="0">
                <a:pos x="173" y="108"/>
              </a:cxn>
              <a:cxn ang="0">
                <a:pos x="189" y="60"/>
              </a:cxn>
              <a:cxn ang="0">
                <a:pos x="191" y="60"/>
              </a:cxn>
              <a:cxn ang="0">
                <a:pos x="221" y="30"/>
              </a:cxn>
              <a:cxn ang="0">
                <a:pos x="191" y="0"/>
              </a:cxn>
              <a:cxn ang="0">
                <a:pos x="31" y="157"/>
              </a:cxn>
              <a:cxn ang="0">
                <a:pos x="13" y="139"/>
              </a:cxn>
              <a:cxn ang="0">
                <a:pos x="31" y="122"/>
              </a:cxn>
              <a:cxn ang="0">
                <a:pos x="48" y="139"/>
              </a:cxn>
              <a:cxn ang="0">
                <a:pos x="31" y="157"/>
              </a:cxn>
              <a:cxn ang="0">
                <a:pos x="79" y="74"/>
              </a:cxn>
              <a:cxn ang="0">
                <a:pos x="61" y="56"/>
              </a:cxn>
              <a:cxn ang="0">
                <a:pos x="79" y="38"/>
              </a:cxn>
              <a:cxn ang="0">
                <a:pos x="96" y="56"/>
              </a:cxn>
              <a:cxn ang="0">
                <a:pos x="79" y="74"/>
              </a:cxn>
              <a:cxn ang="0">
                <a:pos x="156" y="150"/>
              </a:cxn>
              <a:cxn ang="0">
                <a:pos x="138" y="133"/>
              </a:cxn>
              <a:cxn ang="0">
                <a:pos x="156" y="115"/>
              </a:cxn>
              <a:cxn ang="0">
                <a:pos x="173" y="133"/>
              </a:cxn>
              <a:cxn ang="0">
                <a:pos x="156" y="150"/>
              </a:cxn>
              <a:cxn ang="0">
                <a:pos x="191" y="48"/>
              </a:cxn>
              <a:cxn ang="0">
                <a:pos x="173" y="30"/>
              </a:cxn>
              <a:cxn ang="0">
                <a:pos x="191" y="13"/>
              </a:cxn>
              <a:cxn ang="0">
                <a:pos x="208" y="30"/>
              </a:cxn>
              <a:cxn ang="0">
                <a:pos x="191" y="48"/>
              </a:cxn>
              <a:cxn ang="0">
                <a:pos x="191" y="48"/>
              </a:cxn>
              <a:cxn ang="0">
                <a:pos x="191" y="48"/>
              </a:cxn>
            </a:cxnLst>
            <a:rect l="0" t="0" r="r" b="b"/>
            <a:pathLst>
              <a:path w="221" h="170">
                <a:moveTo>
                  <a:pt x="191" y="0"/>
                </a:moveTo>
                <a:cubicBezTo>
                  <a:pt x="174" y="0"/>
                  <a:pt x="160" y="14"/>
                  <a:pt x="160" y="30"/>
                </a:cubicBezTo>
                <a:cubicBezTo>
                  <a:pt x="160" y="42"/>
                  <a:pt x="167" y="52"/>
                  <a:pt x="177" y="57"/>
                </a:cubicBezTo>
                <a:cubicBezTo>
                  <a:pt x="161" y="103"/>
                  <a:pt x="161" y="103"/>
                  <a:pt x="161" y="103"/>
                </a:cubicBezTo>
                <a:cubicBezTo>
                  <a:pt x="159" y="103"/>
                  <a:pt x="157" y="102"/>
                  <a:pt x="155" y="102"/>
                </a:cubicBezTo>
                <a:cubicBezTo>
                  <a:pt x="150" y="102"/>
                  <a:pt x="146" y="103"/>
                  <a:pt x="142" y="105"/>
                </a:cubicBezTo>
                <a:cubicBezTo>
                  <a:pt x="107" y="68"/>
                  <a:pt x="107" y="68"/>
                  <a:pt x="107" y="68"/>
                </a:cubicBezTo>
                <a:cubicBezTo>
                  <a:pt x="108" y="64"/>
                  <a:pt x="109" y="60"/>
                  <a:pt x="109" y="56"/>
                </a:cubicBezTo>
                <a:cubicBezTo>
                  <a:pt x="109" y="39"/>
                  <a:pt x="95" y="26"/>
                  <a:pt x="79" y="26"/>
                </a:cubicBezTo>
                <a:cubicBezTo>
                  <a:pt x="62" y="26"/>
                  <a:pt x="48" y="39"/>
                  <a:pt x="48" y="56"/>
                </a:cubicBezTo>
                <a:cubicBezTo>
                  <a:pt x="48" y="65"/>
                  <a:pt x="52" y="74"/>
                  <a:pt x="59" y="79"/>
                </a:cubicBezTo>
                <a:cubicBezTo>
                  <a:pt x="44" y="112"/>
                  <a:pt x="44" y="112"/>
                  <a:pt x="44" y="112"/>
                </a:cubicBezTo>
                <a:cubicBezTo>
                  <a:pt x="40" y="110"/>
                  <a:pt x="35" y="109"/>
                  <a:pt x="30" y="109"/>
                </a:cubicBezTo>
                <a:cubicBezTo>
                  <a:pt x="14" y="109"/>
                  <a:pt x="0" y="123"/>
                  <a:pt x="0" y="139"/>
                </a:cubicBezTo>
                <a:cubicBezTo>
                  <a:pt x="0" y="156"/>
                  <a:pt x="14" y="170"/>
                  <a:pt x="30" y="170"/>
                </a:cubicBezTo>
                <a:cubicBezTo>
                  <a:pt x="47" y="170"/>
                  <a:pt x="61" y="156"/>
                  <a:pt x="61" y="139"/>
                </a:cubicBezTo>
                <a:cubicBezTo>
                  <a:pt x="61" y="132"/>
                  <a:pt x="58" y="125"/>
                  <a:pt x="54" y="120"/>
                </a:cubicBezTo>
                <a:cubicBezTo>
                  <a:pt x="70" y="85"/>
                  <a:pt x="70" y="85"/>
                  <a:pt x="70" y="85"/>
                </a:cubicBezTo>
                <a:cubicBezTo>
                  <a:pt x="73" y="86"/>
                  <a:pt x="76" y="86"/>
                  <a:pt x="78" y="86"/>
                </a:cubicBezTo>
                <a:cubicBezTo>
                  <a:pt x="86" y="86"/>
                  <a:pt x="93" y="83"/>
                  <a:pt x="99" y="78"/>
                </a:cubicBezTo>
                <a:cubicBezTo>
                  <a:pt x="132" y="113"/>
                  <a:pt x="132" y="113"/>
                  <a:pt x="132" y="113"/>
                </a:cubicBezTo>
                <a:cubicBezTo>
                  <a:pt x="128" y="118"/>
                  <a:pt x="125" y="125"/>
                  <a:pt x="125" y="132"/>
                </a:cubicBezTo>
                <a:cubicBezTo>
                  <a:pt x="125" y="149"/>
                  <a:pt x="139" y="163"/>
                  <a:pt x="156" y="163"/>
                </a:cubicBezTo>
                <a:cubicBezTo>
                  <a:pt x="172" y="163"/>
                  <a:pt x="186" y="149"/>
                  <a:pt x="186" y="132"/>
                </a:cubicBezTo>
                <a:cubicBezTo>
                  <a:pt x="186" y="122"/>
                  <a:pt x="181" y="113"/>
                  <a:pt x="173" y="108"/>
                </a:cubicBezTo>
                <a:cubicBezTo>
                  <a:pt x="189" y="60"/>
                  <a:pt x="189" y="60"/>
                  <a:pt x="189" y="60"/>
                </a:cubicBezTo>
                <a:cubicBezTo>
                  <a:pt x="191" y="60"/>
                  <a:pt x="191" y="60"/>
                  <a:pt x="191" y="60"/>
                </a:cubicBezTo>
                <a:cubicBezTo>
                  <a:pt x="207" y="60"/>
                  <a:pt x="221" y="47"/>
                  <a:pt x="221" y="30"/>
                </a:cubicBezTo>
                <a:cubicBezTo>
                  <a:pt x="221" y="14"/>
                  <a:pt x="207" y="0"/>
                  <a:pt x="191" y="0"/>
                </a:cubicBezTo>
                <a:close/>
                <a:moveTo>
                  <a:pt x="31" y="157"/>
                </a:moveTo>
                <a:cubicBezTo>
                  <a:pt x="21" y="157"/>
                  <a:pt x="13" y="149"/>
                  <a:pt x="13" y="139"/>
                </a:cubicBezTo>
                <a:cubicBezTo>
                  <a:pt x="13" y="130"/>
                  <a:pt x="21" y="122"/>
                  <a:pt x="31" y="122"/>
                </a:cubicBezTo>
                <a:cubicBezTo>
                  <a:pt x="40" y="122"/>
                  <a:pt x="48" y="130"/>
                  <a:pt x="48" y="139"/>
                </a:cubicBezTo>
                <a:cubicBezTo>
                  <a:pt x="48" y="149"/>
                  <a:pt x="40" y="157"/>
                  <a:pt x="31" y="157"/>
                </a:cubicBezTo>
                <a:close/>
                <a:moveTo>
                  <a:pt x="79" y="74"/>
                </a:moveTo>
                <a:cubicBezTo>
                  <a:pt x="69" y="74"/>
                  <a:pt x="61" y="66"/>
                  <a:pt x="61" y="56"/>
                </a:cubicBezTo>
                <a:cubicBezTo>
                  <a:pt x="61" y="46"/>
                  <a:pt x="69" y="38"/>
                  <a:pt x="79" y="38"/>
                </a:cubicBezTo>
                <a:cubicBezTo>
                  <a:pt x="88" y="38"/>
                  <a:pt x="96" y="46"/>
                  <a:pt x="96" y="56"/>
                </a:cubicBezTo>
                <a:cubicBezTo>
                  <a:pt x="96" y="66"/>
                  <a:pt x="88" y="74"/>
                  <a:pt x="79" y="74"/>
                </a:cubicBezTo>
                <a:close/>
                <a:moveTo>
                  <a:pt x="156" y="150"/>
                </a:moveTo>
                <a:cubicBezTo>
                  <a:pt x="146" y="150"/>
                  <a:pt x="138" y="142"/>
                  <a:pt x="138" y="133"/>
                </a:cubicBezTo>
                <a:cubicBezTo>
                  <a:pt x="138" y="123"/>
                  <a:pt x="146" y="115"/>
                  <a:pt x="156" y="115"/>
                </a:cubicBezTo>
                <a:cubicBezTo>
                  <a:pt x="165" y="115"/>
                  <a:pt x="173" y="123"/>
                  <a:pt x="173" y="133"/>
                </a:cubicBezTo>
                <a:cubicBezTo>
                  <a:pt x="173" y="142"/>
                  <a:pt x="165" y="150"/>
                  <a:pt x="156" y="150"/>
                </a:cubicBezTo>
                <a:close/>
                <a:moveTo>
                  <a:pt x="191" y="48"/>
                </a:moveTo>
                <a:cubicBezTo>
                  <a:pt x="181" y="48"/>
                  <a:pt x="173" y="40"/>
                  <a:pt x="173" y="30"/>
                </a:cubicBezTo>
                <a:cubicBezTo>
                  <a:pt x="173" y="21"/>
                  <a:pt x="181" y="13"/>
                  <a:pt x="191" y="13"/>
                </a:cubicBezTo>
                <a:cubicBezTo>
                  <a:pt x="200" y="13"/>
                  <a:pt x="208" y="21"/>
                  <a:pt x="208" y="30"/>
                </a:cubicBezTo>
                <a:cubicBezTo>
                  <a:pt x="208" y="40"/>
                  <a:pt x="200" y="48"/>
                  <a:pt x="191" y="48"/>
                </a:cubicBezTo>
                <a:close/>
                <a:moveTo>
                  <a:pt x="191" y="48"/>
                </a:moveTo>
                <a:cubicBezTo>
                  <a:pt x="191" y="48"/>
                  <a:pt x="191" y="48"/>
                  <a:pt x="191" y="48"/>
                </a:cubicBezTo>
              </a:path>
            </a:pathLst>
          </a:custGeom>
          <a:solidFill>
            <a:schemeClr val="bg1"/>
          </a:solidFill>
          <a:ln w="9525">
            <a:noFill/>
            <a:round/>
          </a:ln>
        </p:spPr>
        <p:txBody>
          <a:bodyPr anchor="ctr"/>
          <a:lstStyle/>
          <a:p>
            <a:pPr algn="ctr"/>
          </a:p>
        </p:txBody>
      </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1000"/>
                                        <p:tgtEl>
                                          <p:spTgt spid="73"/>
                                        </p:tgtEl>
                                      </p:cBhvr>
                                    </p:animEffect>
                                    <p:anim calcmode="lin" valueType="num">
                                      <p:cBhvr>
                                        <p:cTn id="8" dur="1000" fill="hold"/>
                                        <p:tgtEl>
                                          <p:spTgt spid="73"/>
                                        </p:tgtEl>
                                        <p:attrNameLst>
                                          <p:attrName>ppt_x</p:attrName>
                                        </p:attrNameLst>
                                      </p:cBhvr>
                                      <p:tavLst>
                                        <p:tav tm="0">
                                          <p:val>
                                            <p:strVal val="#ppt_x"/>
                                          </p:val>
                                        </p:tav>
                                        <p:tav tm="100000">
                                          <p:val>
                                            <p:strVal val="#ppt_x"/>
                                          </p:val>
                                        </p:tav>
                                      </p:tavLst>
                                    </p:anim>
                                    <p:anim calcmode="lin" valueType="num">
                                      <p:cBhvr>
                                        <p:cTn id="9" dur="1000" fill="hold"/>
                                        <p:tgtEl>
                                          <p:spTgt spid="7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2" presetClass="emph" presetSubtype="0" fill="hold" grpId="1" nodeType="afterEffect">
                                  <p:stCondLst>
                                    <p:cond delay="0"/>
                                  </p:stCondLst>
                                  <p:childTnLst>
                                    <p:animRot by="120000">
                                      <p:cBhvr>
                                        <p:cTn id="12" dur="100" fill="hold">
                                          <p:stCondLst>
                                            <p:cond delay="0"/>
                                          </p:stCondLst>
                                        </p:cTn>
                                        <p:tgtEl>
                                          <p:spTgt spid="73"/>
                                        </p:tgtEl>
                                        <p:attrNameLst>
                                          <p:attrName>r</p:attrName>
                                        </p:attrNameLst>
                                      </p:cBhvr>
                                    </p:animRot>
                                    <p:animRot by="-240000">
                                      <p:cBhvr>
                                        <p:cTn id="13" dur="200" fill="hold">
                                          <p:stCondLst>
                                            <p:cond delay="200"/>
                                          </p:stCondLst>
                                        </p:cTn>
                                        <p:tgtEl>
                                          <p:spTgt spid="73"/>
                                        </p:tgtEl>
                                        <p:attrNameLst>
                                          <p:attrName>r</p:attrName>
                                        </p:attrNameLst>
                                      </p:cBhvr>
                                    </p:animRot>
                                    <p:animRot by="240000">
                                      <p:cBhvr>
                                        <p:cTn id="14" dur="200" fill="hold">
                                          <p:stCondLst>
                                            <p:cond delay="400"/>
                                          </p:stCondLst>
                                        </p:cTn>
                                        <p:tgtEl>
                                          <p:spTgt spid="73"/>
                                        </p:tgtEl>
                                        <p:attrNameLst>
                                          <p:attrName>r</p:attrName>
                                        </p:attrNameLst>
                                      </p:cBhvr>
                                    </p:animRot>
                                    <p:animRot by="-240000">
                                      <p:cBhvr>
                                        <p:cTn id="15" dur="200" fill="hold">
                                          <p:stCondLst>
                                            <p:cond delay="600"/>
                                          </p:stCondLst>
                                        </p:cTn>
                                        <p:tgtEl>
                                          <p:spTgt spid="73"/>
                                        </p:tgtEl>
                                        <p:attrNameLst>
                                          <p:attrName>r</p:attrName>
                                        </p:attrNameLst>
                                      </p:cBhvr>
                                    </p:animRot>
                                    <p:animRot by="120000">
                                      <p:cBhvr>
                                        <p:cTn id="16" dur="200" fill="hold">
                                          <p:stCondLst>
                                            <p:cond delay="800"/>
                                          </p:stCondLst>
                                        </p:cTn>
                                        <p:tgtEl>
                                          <p:spTgt spid="73"/>
                                        </p:tgtEl>
                                        <p:attrNameLst>
                                          <p:attrName>r</p:attrName>
                                        </p:attrNameLst>
                                      </p:cBhvr>
                                    </p:animRot>
                                  </p:childTnLst>
                                </p:cTn>
                              </p:par>
                            </p:childTnLst>
                          </p:cTn>
                        </p:par>
                        <p:par>
                          <p:cTn id="17" fill="hold">
                            <p:stCondLst>
                              <p:cond delay="2000"/>
                            </p:stCondLst>
                            <p:childTnLst>
                              <p:par>
                                <p:cTn id="18" presetID="53" presetClass="entr" presetSubtype="16" fill="hold" grpId="0" nodeType="afterEffect">
                                  <p:stCondLst>
                                    <p:cond delay="0"/>
                                  </p:stCondLst>
                                  <p:childTnLst>
                                    <p:set>
                                      <p:cBhvr>
                                        <p:cTn id="19" dur="1" fill="hold">
                                          <p:stCondLst>
                                            <p:cond delay="0"/>
                                          </p:stCondLst>
                                        </p:cTn>
                                        <p:tgtEl>
                                          <p:spTgt spid="74"/>
                                        </p:tgtEl>
                                        <p:attrNameLst>
                                          <p:attrName>style.visibility</p:attrName>
                                        </p:attrNameLst>
                                      </p:cBhvr>
                                      <p:to>
                                        <p:strVal val="visible"/>
                                      </p:to>
                                    </p:set>
                                    <p:anim calcmode="lin" valueType="num">
                                      <p:cBhvr>
                                        <p:cTn id="20" dur="500" fill="hold"/>
                                        <p:tgtEl>
                                          <p:spTgt spid="74"/>
                                        </p:tgtEl>
                                        <p:attrNameLst>
                                          <p:attrName>ppt_w</p:attrName>
                                        </p:attrNameLst>
                                      </p:cBhvr>
                                      <p:tavLst>
                                        <p:tav tm="0">
                                          <p:val>
                                            <p:fltVal val="0"/>
                                          </p:val>
                                        </p:tav>
                                        <p:tav tm="100000">
                                          <p:val>
                                            <p:strVal val="#ppt_w"/>
                                          </p:val>
                                        </p:tav>
                                      </p:tavLst>
                                    </p:anim>
                                    <p:anim calcmode="lin" valueType="num">
                                      <p:cBhvr>
                                        <p:cTn id="21" dur="500" fill="hold"/>
                                        <p:tgtEl>
                                          <p:spTgt spid="74"/>
                                        </p:tgtEl>
                                        <p:attrNameLst>
                                          <p:attrName>ppt_h</p:attrName>
                                        </p:attrNameLst>
                                      </p:cBhvr>
                                      <p:tavLst>
                                        <p:tav tm="0">
                                          <p:val>
                                            <p:fltVal val="0"/>
                                          </p:val>
                                        </p:tav>
                                        <p:tav tm="100000">
                                          <p:val>
                                            <p:strVal val="#ppt_h"/>
                                          </p:val>
                                        </p:tav>
                                      </p:tavLst>
                                    </p:anim>
                                    <p:animEffect transition="in" filter="fade">
                                      <p:cBhvr>
                                        <p:cTn id="22" dur="500"/>
                                        <p:tgtEl>
                                          <p:spTgt spid="74"/>
                                        </p:tgtEl>
                                      </p:cBhvr>
                                    </p:animEffect>
                                  </p:childTnLst>
                                </p:cTn>
                              </p:par>
                            </p:childTnLst>
                          </p:cTn>
                        </p:par>
                        <p:par>
                          <p:cTn id="23" fill="hold">
                            <p:stCondLst>
                              <p:cond delay="2500"/>
                            </p:stCondLst>
                            <p:childTnLst>
                              <p:par>
                                <p:cTn id="24" presetID="53" presetClass="entr" presetSubtype="16" fill="hold" grpId="0" nodeType="afterEffect">
                                  <p:stCondLst>
                                    <p:cond delay="0"/>
                                  </p:stCondLst>
                                  <p:childTnLst>
                                    <p:set>
                                      <p:cBhvr>
                                        <p:cTn id="25" dur="1" fill="hold">
                                          <p:stCondLst>
                                            <p:cond delay="0"/>
                                          </p:stCondLst>
                                        </p:cTn>
                                        <p:tgtEl>
                                          <p:spTgt spid="75"/>
                                        </p:tgtEl>
                                        <p:attrNameLst>
                                          <p:attrName>style.visibility</p:attrName>
                                        </p:attrNameLst>
                                      </p:cBhvr>
                                      <p:to>
                                        <p:strVal val="visible"/>
                                      </p:to>
                                    </p:set>
                                    <p:anim calcmode="lin" valueType="num">
                                      <p:cBhvr>
                                        <p:cTn id="26" dur="500" fill="hold"/>
                                        <p:tgtEl>
                                          <p:spTgt spid="75"/>
                                        </p:tgtEl>
                                        <p:attrNameLst>
                                          <p:attrName>ppt_w</p:attrName>
                                        </p:attrNameLst>
                                      </p:cBhvr>
                                      <p:tavLst>
                                        <p:tav tm="0">
                                          <p:val>
                                            <p:fltVal val="0"/>
                                          </p:val>
                                        </p:tav>
                                        <p:tav tm="100000">
                                          <p:val>
                                            <p:strVal val="#ppt_w"/>
                                          </p:val>
                                        </p:tav>
                                      </p:tavLst>
                                    </p:anim>
                                    <p:anim calcmode="lin" valueType="num">
                                      <p:cBhvr>
                                        <p:cTn id="27" dur="500" fill="hold"/>
                                        <p:tgtEl>
                                          <p:spTgt spid="75"/>
                                        </p:tgtEl>
                                        <p:attrNameLst>
                                          <p:attrName>ppt_h</p:attrName>
                                        </p:attrNameLst>
                                      </p:cBhvr>
                                      <p:tavLst>
                                        <p:tav tm="0">
                                          <p:val>
                                            <p:fltVal val="0"/>
                                          </p:val>
                                        </p:tav>
                                        <p:tav tm="100000">
                                          <p:val>
                                            <p:strVal val="#ppt_h"/>
                                          </p:val>
                                        </p:tav>
                                      </p:tavLst>
                                    </p:anim>
                                    <p:animEffect transition="in" filter="fade">
                                      <p:cBhvr>
                                        <p:cTn id="28" dur="500"/>
                                        <p:tgtEl>
                                          <p:spTgt spid="75"/>
                                        </p:tgtEl>
                                      </p:cBhvr>
                                    </p:animEffect>
                                  </p:childTnLst>
                                </p:cTn>
                              </p:par>
                              <p:par>
                                <p:cTn id="29" presetID="2" presetClass="entr" presetSubtype="4" fill="hold" grpId="0" nodeType="withEffect">
                                  <p:stCondLst>
                                    <p:cond delay="500"/>
                                  </p:stCondLst>
                                  <p:childTnLst>
                                    <p:set>
                                      <p:cBhvr>
                                        <p:cTn id="30" dur="1" fill="hold">
                                          <p:stCondLst>
                                            <p:cond delay="0"/>
                                          </p:stCondLst>
                                        </p:cTn>
                                        <p:tgtEl>
                                          <p:spTgt spid="76"/>
                                        </p:tgtEl>
                                        <p:attrNameLst>
                                          <p:attrName>style.visibility</p:attrName>
                                        </p:attrNameLst>
                                      </p:cBhvr>
                                      <p:to>
                                        <p:strVal val="visible"/>
                                      </p:to>
                                    </p:set>
                                    <p:anim calcmode="lin" valueType="num">
                                      <p:cBhvr additive="base">
                                        <p:cTn id="31" dur="500" fill="hold"/>
                                        <p:tgtEl>
                                          <p:spTgt spid="76"/>
                                        </p:tgtEl>
                                        <p:attrNameLst>
                                          <p:attrName>ppt_x</p:attrName>
                                        </p:attrNameLst>
                                      </p:cBhvr>
                                      <p:tavLst>
                                        <p:tav tm="0">
                                          <p:val>
                                            <p:strVal val="#ppt_x"/>
                                          </p:val>
                                        </p:tav>
                                        <p:tav tm="100000">
                                          <p:val>
                                            <p:strVal val="#ppt_x"/>
                                          </p:val>
                                        </p:tav>
                                      </p:tavLst>
                                    </p:anim>
                                    <p:anim calcmode="lin" valueType="num">
                                      <p:cBhvr additive="base">
                                        <p:cTn id="32" dur="500" fill="hold"/>
                                        <p:tgtEl>
                                          <p:spTgt spid="76"/>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22" presetClass="entr" presetSubtype="4" fill="hold" nodeType="afterEffect">
                                  <p:stCondLst>
                                    <p:cond delay="0"/>
                                  </p:stCondLst>
                                  <p:childTnLst>
                                    <p:set>
                                      <p:cBhvr>
                                        <p:cTn id="35" dur="1" fill="hold">
                                          <p:stCondLst>
                                            <p:cond delay="0"/>
                                          </p:stCondLst>
                                        </p:cTn>
                                        <p:tgtEl>
                                          <p:spTgt spid="61"/>
                                        </p:tgtEl>
                                        <p:attrNameLst>
                                          <p:attrName>style.visibility</p:attrName>
                                        </p:attrNameLst>
                                      </p:cBhvr>
                                      <p:to>
                                        <p:strVal val="visible"/>
                                      </p:to>
                                    </p:set>
                                    <p:animEffect transition="in" filter="wipe(down)">
                                      <p:cBhvr>
                                        <p:cTn id="36" dur="500"/>
                                        <p:tgtEl>
                                          <p:spTgt spid="61"/>
                                        </p:tgtEl>
                                      </p:cBhvr>
                                    </p:animEffect>
                                  </p:childTnLst>
                                </p:cTn>
                              </p:par>
                              <p:par>
                                <p:cTn id="37" presetID="53" presetClass="entr" presetSubtype="16" fill="hold" grpId="0" nodeType="withEffect">
                                  <p:stCondLst>
                                    <p:cond delay="500"/>
                                  </p:stCondLst>
                                  <p:childTnLst>
                                    <p:set>
                                      <p:cBhvr>
                                        <p:cTn id="38" dur="1" fill="hold">
                                          <p:stCondLst>
                                            <p:cond delay="0"/>
                                          </p:stCondLst>
                                        </p:cTn>
                                        <p:tgtEl>
                                          <p:spTgt spid="63"/>
                                        </p:tgtEl>
                                        <p:attrNameLst>
                                          <p:attrName>style.visibility</p:attrName>
                                        </p:attrNameLst>
                                      </p:cBhvr>
                                      <p:to>
                                        <p:strVal val="visible"/>
                                      </p:to>
                                    </p:set>
                                    <p:anim calcmode="lin" valueType="num">
                                      <p:cBhvr>
                                        <p:cTn id="39" dur="500" fill="hold"/>
                                        <p:tgtEl>
                                          <p:spTgt spid="63"/>
                                        </p:tgtEl>
                                        <p:attrNameLst>
                                          <p:attrName>ppt_w</p:attrName>
                                        </p:attrNameLst>
                                      </p:cBhvr>
                                      <p:tavLst>
                                        <p:tav tm="0">
                                          <p:val>
                                            <p:fltVal val="0"/>
                                          </p:val>
                                        </p:tav>
                                        <p:tav tm="100000">
                                          <p:val>
                                            <p:strVal val="#ppt_w"/>
                                          </p:val>
                                        </p:tav>
                                      </p:tavLst>
                                    </p:anim>
                                    <p:anim calcmode="lin" valueType="num">
                                      <p:cBhvr>
                                        <p:cTn id="40" dur="500" fill="hold"/>
                                        <p:tgtEl>
                                          <p:spTgt spid="63"/>
                                        </p:tgtEl>
                                        <p:attrNameLst>
                                          <p:attrName>ppt_h</p:attrName>
                                        </p:attrNameLst>
                                      </p:cBhvr>
                                      <p:tavLst>
                                        <p:tav tm="0">
                                          <p:val>
                                            <p:fltVal val="0"/>
                                          </p:val>
                                        </p:tav>
                                        <p:tav tm="100000">
                                          <p:val>
                                            <p:strVal val="#ppt_h"/>
                                          </p:val>
                                        </p:tav>
                                      </p:tavLst>
                                    </p:anim>
                                    <p:animEffect transition="in" filter="fade">
                                      <p:cBhvr>
                                        <p:cTn id="41" dur="500"/>
                                        <p:tgtEl>
                                          <p:spTgt spid="63"/>
                                        </p:tgtEl>
                                      </p:cBhvr>
                                    </p:animEffect>
                                  </p:childTnLst>
                                </p:cTn>
                              </p:par>
                              <p:par>
                                <p:cTn id="42" presetID="53" presetClass="entr" presetSubtype="16" fill="hold" grpId="0" nodeType="withEffect">
                                  <p:stCondLst>
                                    <p:cond delay="500"/>
                                  </p:stCondLst>
                                  <p:childTnLst>
                                    <p:set>
                                      <p:cBhvr>
                                        <p:cTn id="43" dur="1" fill="hold">
                                          <p:stCondLst>
                                            <p:cond delay="0"/>
                                          </p:stCondLst>
                                        </p:cTn>
                                        <p:tgtEl>
                                          <p:spTgt spid="64"/>
                                        </p:tgtEl>
                                        <p:attrNameLst>
                                          <p:attrName>style.visibility</p:attrName>
                                        </p:attrNameLst>
                                      </p:cBhvr>
                                      <p:to>
                                        <p:strVal val="visible"/>
                                      </p:to>
                                    </p:set>
                                    <p:anim calcmode="lin" valueType="num">
                                      <p:cBhvr>
                                        <p:cTn id="44" dur="500" fill="hold"/>
                                        <p:tgtEl>
                                          <p:spTgt spid="64"/>
                                        </p:tgtEl>
                                        <p:attrNameLst>
                                          <p:attrName>ppt_w</p:attrName>
                                        </p:attrNameLst>
                                      </p:cBhvr>
                                      <p:tavLst>
                                        <p:tav tm="0">
                                          <p:val>
                                            <p:fltVal val="0"/>
                                          </p:val>
                                        </p:tav>
                                        <p:tav tm="100000">
                                          <p:val>
                                            <p:strVal val="#ppt_w"/>
                                          </p:val>
                                        </p:tav>
                                      </p:tavLst>
                                    </p:anim>
                                    <p:anim calcmode="lin" valueType="num">
                                      <p:cBhvr>
                                        <p:cTn id="45" dur="500" fill="hold"/>
                                        <p:tgtEl>
                                          <p:spTgt spid="64"/>
                                        </p:tgtEl>
                                        <p:attrNameLst>
                                          <p:attrName>ppt_h</p:attrName>
                                        </p:attrNameLst>
                                      </p:cBhvr>
                                      <p:tavLst>
                                        <p:tav tm="0">
                                          <p:val>
                                            <p:fltVal val="0"/>
                                          </p:val>
                                        </p:tav>
                                        <p:tav tm="100000">
                                          <p:val>
                                            <p:strVal val="#ppt_h"/>
                                          </p:val>
                                        </p:tav>
                                      </p:tavLst>
                                    </p:anim>
                                    <p:animEffect transition="in" filter="fade">
                                      <p:cBhvr>
                                        <p:cTn id="46" dur="500"/>
                                        <p:tgtEl>
                                          <p:spTgt spid="64"/>
                                        </p:tgtEl>
                                      </p:cBhvr>
                                    </p:animEffect>
                                  </p:childTnLst>
                                </p:cTn>
                              </p:par>
                              <p:par>
                                <p:cTn id="47" presetID="53" presetClass="entr" presetSubtype="16" fill="hold" grpId="0" nodeType="withEffect">
                                  <p:stCondLst>
                                    <p:cond delay="500"/>
                                  </p:stCondLst>
                                  <p:childTnLst>
                                    <p:set>
                                      <p:cBhvr>
                                        <p:cTn id="48" dur="1" fill="hold">
                                          <p:stCondLst>
                                            <p:cond delay="0"/>
                                          </p:stCondLst>
                                        </p:cTn>
                                        <p:tgtEl>
                                          <p:spTgt spid="77"/>
                                        </p:tgtEl>
                                        <p:attrNameLst>
                                          <p:attrName>style.visibility</p:attrName>
                                        </p:attrNameLst>
                                      </p:cBhvr>
                                      <p:to>
                                        <p:strVal val="visible"/>
                                      </p:to>
                                    </p:set>
                                    <p:anim calcmode="lin" valueType="num">
                                      <p:cBhvr>
                                        <p:cTn id="49" dur="500" fill="hold"/>
                                        <p:tgtEl>
                                          <p:spTgt spid="77"/>
                                        </p:tgtEl>
                                        <p:attrNameLst>
                                          <p:attrName>ppt_w</p:attrName>
                                        </p:attrNameLst>
                                      </p:cBhvr>
                                      <p:tavLst>
                                        <p:tav tm="0">
                                          <p:val>
                                            <p:fltVal val="0"/>
                                          </p:val>
                                        </p:tav>
                                        <p:tav tm="100000">
                                          <p:val>
                                            <p:strVal val="#ppt_w"/>
                                          </p:val>
                                        </p:tav>
                                      </p:tavLst>
                                    </p:anim>
                                    <p:anim calcmode="lin" valueType="num">
                                      <p:cBhvr>
                                        <p:cTn id="50" dur="500" fill="hold"/>
                                        <p:tgtEl>
                                          <p:spTgt spid="77"/>
                                        </p:tgtEl>
                                        <p:attrNameLst>
                                          <p:attrName>ppt_h</p:attrName>
                                        </p:attrNameLst>
                                      </p:cBhvr>
                                      <p:tavLst>
                                        <p:tav tm="0">
                                          <p:val>
                                            <p:fltVal val="0"/>
                                          </p:val>
                                        </p:tav>
                                        <p:tav tm="100000">
                                          <p:val>
                                            <p:strVal val="#ppt_h"/>
                                          </p:val>
                                        </p:tav>
                                      </p:tavLst>
                                    </p:anim>
                                    <p:animEffect transition="in" filter="fade">
                                      <p:cBhvr>
                                        <p:cTn id="51" dur="500"/>
                                        <p:tgtEl>
                                          <p:spTgt spid="77"/>
                                        </p:tgtEl>
                                      </p:cBhvr>
                                    </p:animEffect>
                                  </p:childTnLst>
                                </p:cTn>
                              </p:par>
                              <p:par>
                                <p:cTn id="52" presetID="53" presetClass="entr" presetSubtype="16" fill="hold" grpId="0" nodeType="withEffect">
                                  <p:stCondLst>
                                    <p:cond delay="500"/>
                                  </p:stCondLst>
                                  <p:childTnLst>
                                    <p:set>
                                      <p:cBhvr>
                                        <p:cTn id="53" dur="1" fill="hold">
                                          <p:stCondLst>
                                            <p:cond delay="0"/>
                                          </p:stCondLst>
                                        </p:cTn>
                                        <p:tgtEl>
                                          <p:spTgt spid="78"/>
                                        </p:tgtEl>
                                        <p:attrNameLst>
                                          <p:attrName>style.visibility</p:attrName>
                                        </p:attrNameLst>
                                      </p:cBhvr>
                                      <p:to>
                                        <p:strVal val="visible"/>
                                      </p:to>
                                    </p:set>
                                    <p:anim calcmode="lin" valueType="num">
                                      <p:cBhvr>
                                        <p:cTn id="54" dur="500" fill="hold"/>
                                        <p:tgtEl>
                                          <p:spTgt spid="78"/>
                                        </p:tgtEl>
                                        <p:attrNameLst>
                                          <p:attrName>ppt_w</p:attrName>
                                        </p:attrNameLst>
                                      </p:cBhvr>
                                      <p:tavLst>
                                        <p:tav tm="0">
                                          <p:val>
                                            <p:fltVal val="0"/>
                                          </p:val>
                                        </p:tav>
                                        <p:tav tm="100000">
                                          <p:val>
                                            <p:strVal val="#ppt_w"/>
                                          </p:val>
                                        </p:tav>
                                      </p:tavLst>
                                    </p:anim>
                                    <p:anim calcmode="lin" valueType="num">
                                      <p:cBhvr>
                                        <p:cTn id="55" dur="500" fill="hold"/>
                                        <p:tgtEl>
                                          <p:spTgt spid="78"/>
                                        </p:tgtEl>
                                        <p:attrNameLst>
                                          <p:attrName>ppt_h</p:attrName>
                                        </p:attrNameLst>
                                      </p:cBhvr>
                                      <p:tavLst>
                                        <p:tav tm="0">
                                          <p:val>
                                            <p:fltVal val="0"/>
                                          </p:val>
                                        </p:tav>
                                        <p:tav tm="100000">
                                          <p:val>
                                            <p:strVal val="#ppt_h"/>
                                          </p:val>
                                        </p:tav>
                                      </p:tavLst>
                                    </p:anim>
                                    <p:animEffect transition="in" filter="fade">
                                      <p:cBhvr>
                                        <p:cTn id="56" dur="500"/>
                                        <p:tgtEl>
                                          <p:spTgt spid="78"/>
                                        </p:tgtEl>
                                      </p:cBhvr>
                                    </p:animEffect>
                                  </p:childTnLst>
                                </p:cTn>
                              </p:par>
                            </p:childTnLst>
                          </p:cTn>
                        </p:par>
                        <p:par>
                          <p:cTn id="57" fill="hold">
                            <p:stCondLst>
                              <p:cond delay="3500"/>
                            </p:stCondLst>
                            <p:childTnLst>
                              <p:par>
                                <p:cTn id="58" presetID="22" presetClass="entr" presetSubtype="4" fill="hold" nodeType="afterEffect">
                                  <p:stCondLst>
                                    <p:cond delay="0"/>
                                  </p:stCondLst>
                                  <p:childTnLst>
                                    <p:set>
                                      <p:cBhvr>
                                        <p:cTn id="59" dur="1" fill="hold">
                                          <p:stCondLst>
                                            <p:cond delay="0"/>
                                          </p:stCondLst>
                                        </p:cTn>
                                        <p:tgtEl>
                                          <p:spTgt spid="65"/>
                                        </p:tgtEl>
                                        <p:attrNameLst>
                                          <p:attrName>style.visibility</p:attrName>
                                        </p:attrNameLst>
                                      </p:cBhvr>
                                      <p:to>
                                        <p:strVal val="visible"/>
                                      </p:to>
                                    </p:set>
                                    <p:animEffect transition="in" filter="wipe(down)">
                                      <p:cBhvr>
                                        <p:cTn id="60" dur="500"/>
                                        <p:tgtEl>
                                          <p:spTgt spid="65"/>
                                        </p:tgtEl>
                                      </p:cBhvr>
                                    </p:animEffect>
                                  </p:childTnLst>
                                </p:cTn>
                              </p:par>
                              <p:par>
                                <p:cTn id="61" presetID="53" presetClass="entr" presetSubtype="16" fill="hold" grpId="0" nodeType="withEffect">
                                  <p:stCondLst>
                                    <p:cond delay="500"/>
                                  </p:stCondLst>
                                  <p:childTnLst>
                                    <p:set>
                                      <p:cBhvr>
                                        <p:cTn id="62" dur="1" fill="hold">
                                          <p:stCondLst>
                                            <p:cond delay="0"/>
                                          </p:stCondLst>
                                        </p:cTn>
                                        <p:tgtEl>
                                          <p:spTgt spid="67"/>
                                        </p:tgtEl>
                                        <p:attrNameLst>
                                          <p:attrName>style.visibility</p:attrName>
                                        </p:attrNameLst>
                                      </p:cBhvr>
                                      <p:to>
                                        <p:strVal val="visible"/>
                                      </p:to>
                                    </p:set>
                                    <p:anim calcmode="lin" valueType="num">
                                      <p:cBhvr>
                                        <p:cTn id="63" dur="500" fill="hold"/>
                                        <p:tgtEl>
                                          <p:spTgt spid="67"/>
                                        </p:tgtEl>
                                        <p:attrNameLst>
                                          <p:attrName>ppt_w</p:attrName>
                                        </p:attrNameLst>
                                      </p:cBhvr>
                                      <p:tavLst>
                                        <p:tav tm="0">
                                          <p:val>
                                            <p:fltVal val="0"/>
                                          </p:val>
                                        </p:tav>
                                        <p:tav tm="100000">
                                          <p:val>
                                            <p:strVal val="#ppt_w"/>
                                          </p:val>
                                        </p:tav>
                                      </p:tavLst>
                                    </p:anim>
                                    <p:anim calcmode="lin" valueType="num">
                                      <p:cBhvr>
                                        <p:cTn id="64" dur="500" fill="hold"/>
                                        <p:tgtEl>
                                          <p:spTgt spid="67"/>
                                        </p:tgtEl>
                                        <p:attrNameLst>
                                          <p:attrName>ppt_h</p:attrName>
                                        </p:attrNameLst>
                                      </p:cBhvr>
                                      <p:tavLst>
                                        <p:tav tm="0">
                                          <p:val>
                                            <p:fltVal val="0"/>
                                          </p:val>
                                        </p:tav>
                                        <p:tav tm="100000">
                                          <p:val>
                                            <p:strVal val="#ppt_h"/>
                                          </p:val>
                                        </p:tav>
                                      </p:tavLst>
                                    </p:anim>
                                    <p:animEffect transition="in" filter="fade">
                                      <p:cBhvr>
                                        <p:cTn id="65" dur="500"/>
                                        <p:tgtEl>
                                          <p:spTgt spid="67"/>
                                        </p:tgtEl>
                                      </p:cBhvr>
                                    </p:animEffect>
                                  </p:childTnLst>
                                </p:cTn>
                              </p:par>
                              <p:par>
                                <p:cTn id="66" presetID="53" presetClass="entr" presetSubtype="16" fill="hold" grpId="0" nodeType="withEffect">
                                  <p:stCondLst>
                                    <p:cond delay="500"/>
                                  </p:stCondLst>
                                  <p:childTnLst>
                                    <p:set>
                                      <p:cBhvr>
                                        <p:cTn id="67" dur="1" fill="hold">
                                          <p:stCondLst>
                                            <p:cond delay="0"/>
                                          </p:stCondLst>
                                        </p:cTn>
                                        <p:tgtEl>
                                          <p:spTgt spid="68"/>
                                        </p:tgtEl>
                                        <p:attrNameLst>
                                          <p:attrName>style.visibility</p:attrName>
                                        </p:attrNameLst>
                                      </p:cBhvr>
                                      <p:to>
                                        <p:strVal val="visible"/>
                                      </p:to>
                                    </p:set>
                                    <p:anim calcmode="lin" valueType="num">
                                      <p:cBhvr>
                                        <p:cTn id="68" dur="500" fill="hold"/>
                                        <p:tgtEl>
                                          <p:spTgt spid="68"/>
                                        </p:tgtEl>
                                        <p:attrNameLst>
                                          <p:attrName>ppt_w</p:attrName>
                                        </p:attrNameLst>
                                      </p:cBhvr>
                                      <p:tavLst>
                                        <p:tav tm="0">
                                          <p:val>
                                            <p:fltVal val="0"/>
                                          </p:val>
                                        </p:tav>
                                        <p:tav tm="100000">
                                          <p:val>
                                            <p:strVal val="#ppt_w"/>
                                          </p:val>
                                        </p:tav>
                                      </p:tavLst>
                                    </p:anim>
                                    <p:anim calcmode="lin" valueType="num">
                                      <p:cBhvr>
                                        <p:cTn id="69" dur="500" fill="hold"/>
                                        <p:tgtEl>
                                          <p:spTgt spid="68"/>
                                        </p:tgtEl>
                                        <p:attrNameLst>
                                          <p:attrName>ppt_h</p:attrName>
                                        </p:attrNameLst>
                                      </p:cBhvr>
                                      <p:tavLst>
                                        <p:tav tm="0">
                                          <p:val>
                                            <p:fltVal val="0"/>
                                          </p:val>
                                        </p:tav>
                                        <p:tav tm="100000">
                                          <p:val>
                                            <p:strVal val="#ppt_h"/>
                                          </p:val>
                                        </p:tav>
                                      </p:tavLst>
                                    </p:anim>
                                    <p:animEffect transition="in" filter="fade">
                                      <p:cBhvr>
                                        <p:cTn id="70" dur="500"/>
                                        <p:tgtEl>
                                          <p:spTgt spid="68"/>
                                        </p:tgtEl>
                                      </p:cBhvr>
                                    </p:animEffect>
                                  </p:childTnLst>
                                </p:cTn>
                              </p:par>
                              <p:par>
                                <p:cTn id="71" presetID="53" presetClass="entr" presetSubtype="16" fill="hold" grpId="0" nodeType="withEffect">
                                  <p:stCondLst>
                                    <p:cond delay="500"/>
                                  </p:stCondLst>
                                  <p:childTnLst>
                                    <p:set>
                                      <p:cBhvr>
                                        <p:cTn id="72" dur="1" fill="hold">
                                          <p:stCondLst>
                                            <p:cond delay="0"/>
                                          </p:stCondLst>
                                        </p:cTn>
                                        <p:tgtEl>
                                          <p:spTgt spid="84"/>
                                        </p:tgtEl>
                                        <p:attrNameLst>
                                          <p:attrName>style.visibility</p:attrName>
                                        </p:attrNameLst>
                                      </p:cBhvr>
                                      <p:to>
                                        <p:strVal val="visible"/>
                                      </p:to>
                                    </p:set>
                                    <p:anim calcmode="lin" valueType="num">
                                      <p:cBhvr>
                                        <p:cTn id="73" dur="500" fill="hold"/>
                                        <p:tgtEl>
                                          <p:spTgt spid="84"/>
                                        </p:tgtEl>
                                        <p:attrNameLst>
                                          <p:attrName>ppt_w</p:attrName>
                                        </p:attrNameLst>
                                      </p:cBhvr>
                                      <p:tavLst>
                                        <p:tav tm="0">
                                          <p:val>
                                            <p:fltVal val="0"/>
                                          </p:val>
                                        </p:tav>
                                        <p:tav tm="100000">
                                          <p:val>
                                            <p:strVal val="#ppt_w"/>
                                          </p:val>
                                        </p:tav>
                                      </p:tavLst>
                                    </p:anim>
                                    <p:anim calcmode="lin" valueType="num">
                                      <p:cBhvr>
                                        <p:cTn id="74" dur="500" fill="hold"/>
                                        <p:tgtEl>
                                          <p:spTgt spid="84"/>
                                        </p:tgtEl>
                                        <p:attrNameLst>
                                          <p:attrName>ppt_h</p:attrName>
                                        </p:attrNameLst>
                                      </p:cBhvr>
                                      <p:tavLst>
                                        <p:tav tm="0">
                                          <p:val>
                                            <p:fltVal val="0"/>
                                          </p:val>
                                        </p:tav>
                                        <p:tav tm="100000">
                                          <p:val>
                                            <p:strVal val="#ppt_h"/>
                                          </p:val>
                                        </p:tav>
                                      </p:tavLst>
                                    </p:anim>
                                    <p:animEffect transition="in" filter="fade">
                                      <p:cBhvr>
                                        <p:cTn id="75" dur="500"/>
                                        <p:tgtEl>
                                          <p:spTgt spid="84"/>
                                        </p:tgtEl>
                                      </p:cBhvr>
                                    </p:animEffect>
                                  </p:childTnLst>
                                </p:cTn>
                              </p:par>
                              <p:par>
                                <p:cTn id="76" presetID="53" presetClass="entr" presetSubtype="16" fill="hold" grpId="0" nodeType="withEffect">
                                  <p:stCondLst>
                                    <p:cond delay="500"/>
                                  </p:stCondLst>
                                  <p:childTnLst>
                                    <p:set>
                                      <p:cBhvr>
                                        <p:cTn id="77" dur="1" fill="hold">
                                          <p:stCondLst>
                                            <p:cond delay="0"/>
                                          </p:stCondLst>
                                        </p:cTn>
                                        <p:tgtEl>
                                          <p:spTgt spid="79"/>
                                        </p:tgtEl>
                                        <p:attrNameLst>
                                          <p:attrName>style.visibility</p:attrName>
                                        </p:attrNameLst>
                                      </p:cBhvr>
                                      <p:to>
                                        <p:strVal val="visible"/>
                                      </p:to>
                                    </p:set>
                                    <p:anim calcmode="lin" valueType="num">
                                      <p:cBhvr>
                                        <p:cTn id="78" dur="500" fill="hold"/>
                                        <p:tgtEl>
                                          <p:spTgt spid="79"/>
                                        </p:tgtEl>
                                        <p:attrNameLst>
                                          <p:attrName>ppt_w</p:attrName>
                                        </p:attrNameLst>
                                      </p:cBhvr>
                                      <p:tavLst>
                                        <p:tav tm="0">
                                          <p:val>
                                            <p:fltVal val="0"/>
                                          </p:val>
                                        </p:tav>
                                        <p:tav tm="100000">
                                          <p:val>
                                            <p:strVal val="#ppt_w"/>
                                          </p:val>
                                        </p:tav>
                                      </p:tavLst>
                                    </p:anim>
                                    <p:anim calcmode="lin" valueType="num">
                                      <p:cBhvr>
                                        <p:cTn id="79" dur="500" fill="hold"/>
                                        <p:tgtEl>
                                          <p:spTgt spid="79"/>
                                        </p:tgtEl>
                                        <p:attrNameLst>
                                          <p:attrName>ppt_h</p:attrName>
                                        </p:attrNameLst>
                                      </p:cBhvr>
                                      <p:tavLst>
                                        <p:tav tm="0">
                                          <p:val>
                                            <p:fltVal val="0"/>
                                          </p:val>
                                        </p:tav>
                                        <p:tav tm="100000">
                                          <p:val>
                                            <p:strVal val="#ppt_h"/>
                                          </p:val>
                                        </p:tav>
                                      </p:tavLst>
                                    </p:anim>
                                    <p:animEffect transition="in" filter="fade">
                                      <p:cBhvr>
                                        <p:cTn id="80" dur="500"/>
                                        <p:tgtEl>
                                          <p:spTgt spid="79"/>
                                        </p:tgtEl>
                                      </p:cBhvr>
                                    </p:animEffect>
                                  </p:childTnLst>
                                </p:cTn>
                              </p:par>
                            </p:childTnLst>
                          </p:cTn>
                        </p:par>
                        <p:par>
                          <p:cTn id="81" fill="hold">
                            <p:stCondLst>
                              <p:cond delay="4000"/>
                            </p:stCondLst>
                            <p:childTnLst>
                              <p:par>
                                <p:cTn id="82" presetID="22" presetClass="entr" presetSubtype="8" fill="hold" nodeType="afterEffect">
                                  <p:stCondLst>
                                    <p:cond delay="0"/>
                                  </p:stCondLst>
                                  <p:childTnLst>
                                    <p:set>
                                      <p:cBhvr>
                                        <p:cTn id="83" dur="1" fill="hold">
                                          <p:stCondLst>
                                            <p:cond delay="0"/>
                                          </p:stCondLst>
                                        </p:cTn>
                                        <p:tgtEl>
                                          <p:spTgt spid="62"/>
                                        </p:tgtEl>
                                        <p:attrNameLst>
                                          <p:attrName>style.visibility</p:attrName>
                                        </p:attrNameLst>
                                      </p:cBhvr>
                                      <p:to>
                                        <p:strVal val="visible"/>
                                      </p:to>
                                    </p:set>
                                    <p:animEffect transition="in" filter="wipe(left)">
                                      <p:cBhvr>
                                        <p:cTn id="84" dur="500"/>
                                        <p:tgtEl>
                                          <p:spTgt spid="62"/>
                                        </p:tgtEl>
                                      </p:cBhvr>
                                    </p:animEffect>
                                  </p:childTnLst>
                                </p:cTn>
                              </p:par>
                              <p:par>
                                <p:cTn id="85" presetID="53" presetClass="entr" presetSubtype="16" fill="hold" grpId="0" nodeType="withEffect">
                                  <p:stCondLst>
                                    <p:cond delay="500"/>
                                  </p:stCondLst>
                                  <p:childTnLst>
                                    <p:set>
                                      <p:cBhvr>
                                        <p:cTn id="86" dur="1" fill="hold">
                                          <p:stCondLst>
                                            <p:cond delay="0"/>
                                          </p:stCondLst>
                                        </p:cTn>
                                        <p:tgtEl>
                                          <p:spTgt spid="69"/>
                                        </p:tgtEl>
                                        <p:attrNameLst>
                                          <p:attrName>style.visibility</p:attrName>
                                        </p:attrNameLst>
                                      </p:cBhvr>
                                      <p:to>
                                        <p:strVal val="visible"/>
                                      </p:to>
                                    </p:set>
                                    <p:anim calcmode="lin" valueType="num">
                                      <p:cBhvr>
                                        <p:cTn id="87" dur="500" fill="hold"/>
                                        <p:tgtEl>
                                          <p:spTgt spid="69"/>
                                        </p:tgtEl>
                                        <p:attrNameLst>
                                          <p:attrName>ppt_w</p:attrName>
                                        </p:attrNameLst>
                                      </p:cBhvr>
                                      <p:tavLst>
                                        <p:tav tm="0">
                                          <p:val>
                                            <p:fltVal val="0"/>
                                          </p:val>
                                        </p:tav>
                                        <p:tav tm="100000">
                                          <p:val>
                                            <p:strVal val="#ppt_w"/>
                                          </p:val>
                                        </p:tav>
                                      </p:tavLst>
                                    </p:anim>
                                    <p:anim calcmode="lin" valueType="num">
                                      <p:cBhvr>
                                        <p:cTn id="88" dur="500" fill="hold"/>
                                        <p:tgtEl>
                                          <p:spTgt spid="69"/>
                                        </p:tgtEl>
                                        <p:attrNameLst>
                                          <p:attrName>ppt_h</p:attrName>
                                        </p:attrNameLst>
                                      </p:cBhvr>
                                      <p:tavLst>
                                        <p:tav tm="0">
                                          <p:val>
                                            <p:fltVal val="0"/>
                                          </p:val>
                                        </p:tav>
                                        <p:tav tm="100000">
                                          <p:val>
                                            <p:strVal val="#ppt_h"/>
                                          </p:val>
                                        </p:tav>
                                      </p:tavLst>
                                    </p:anim>
                                    <p:animEffect transition="in" filter="fade">
                                      <p:cBhvr>
                                        <p:cTn id="89" dur="500"/>
                                        <p:tgtEl>
                                          <p:spTgt spid="69"/>
                                        </p:tgtEl>
                                      </p:cBhvr>
                                    </p:animEffect>
                                  </p:childTnLst>
                                </p:cTn>
                              </p:par>
                              <p:par>
                                <p:cTn id="90" presetID="53" presetClass="entr" presetSubtype="16" fill="hold" grpId="0" nodeType="withEffect">
                                  <p:stCondLst>
                                    <p:cond delay="500"/>
                                  </p:stCondLst>
                                  <p:childTnLst>
                                    <p:set>
                                      <p:cBhvr>
                                        <p:cTn id="91" dur="1" fill="hold">
                                          <p:stCondLst>
                                            <p:cond delay="0"/>
                                          </p:stCondLst>
                                        </p:cTn>
                                        <p:tgtEl>
                                          <p:spTgt spid="70"/>
                                        </p:tgtEl>
                                        <p:attrNameLst>
                                          <p:attrName>style.visibility</p:attrName>
                                        </p:attrNameLst>
                                      </p:cBhvr>
                                      <p:to>
                                        <p:strVal val="visible"/>
                                      </p:to>
                                    </p:set>
                                    <p:anim calcmode="lin" valueType="num">
                                      <p:cBhvr>
                                        <p:cTn id="92" dur="500" fill="hold"/>
                                        <p:tgtEl>
                                          <p:spTgt spid="70"/>
                                        </p:tgtEl>
                                        <p:attrNameLst>
                                          <p:attrName>ppt_w</p:attrName>
                                        </p:attrNameLst>
                                      </p:cBhvr>
                                      <p:tavLst>
                                        <p:tav tm="0">
                                          <p:val>
                                            <p:fltVal val="0"/>
                                          </p:val>
                                        </p:tav>
                                        <p:tav tm="100000">
                                          <p:val>
                                            <p:strVal val="#ppt_w"/>
                                          </p:val>
                                        </p:tav>
                                      </p:tavLst>
                                    </p:anim>
                                    <p:anim calcmode="lin" valueType="num">
                                      <p:cBhvr>
                                        <p:cTn id="93" dur="500" fill="hold"/>
                                        <p:tgtEl>
                                          <p:spTgt spid="70"/>
                                        </p:tgtEl>
                                        <p:attrNameLst>
                                          <p:attrName>ppt_h</p:attrName>
                                        </p:attrNameLst>
                                      </p:cBhvr>
                                      <p:tavLst>
                                        <p:tav tm="0">
                                          <p:val>
                                            <p:fltVal val="0"/>
                                          </p:val>
                                        </p:tav>
                                        <p:tav tm="100000">
                                          <p:val>
                                            <p:strVal val="#ppt_h"/>
                                          </p:val>
                                        </p:tav>
                                      </p:tavLst>
                                    </p:anim>
                                    <p:animEffect transition="in" filter="fade">
                                      <p:cBhvr>
                                        <p:cTn id="94" dur="500"/>
                                        <p:tgtEl>
                                          <p:spTgt spid="70"/>
                                        </p:tgtEl>
                                      </p:cBhvr>
                                    </p:animEffect>
                                  </p:childTnLst>
                                </p:cTn>
                              </p:par>
                              <p:par>
                                <p:cTn id="95" presetID="53" presetClass="entr" presetSubtype="16" fill="hold" grpId="0" nodeType="withEffect">
                                  <p:stCondLst>
                                    <p:cond delay="500"/>
                                  </p:stCondLst>
                                  <p:childTnLst>
                                    <p:set>
                                      <p:cBhvr>
                                        <p:cTn id="96" dur="1" fill="hold">
                                          <p:stCondLst>
                                            <p:cond delay="0"/>
                                          </p:stCondLst>
                                        </p:cTn>
                                        <p:tgtEl>
                                          <p:spTgt spid="80"/>
                                        </p:tgtEl>
                                        <p:attrNameLst>
                                          <p:attrName>style.visibility</p:attrName>
                                        </p:attrNameLst>
                                      </p:cBhvr>
                                      <p:to>
                                        <p:strVal val="visible"/>
                                      </p:to>
                                    </p:set>
                                    <p:anim calcmode="lin" valueType="num">
                                      <p:cBhvr>
                                        <p:cTn id="97" dur="500" fill="hold"/>
                                        <p:tgtEl>
                                          <p:spTgt spid="80"/>
                                        </p:tgtEl>
                                        <p:attrNameLst>
                                          <p:attrName>ppt_w</p:attrName>
                                        </p:attrNameLst>
                                      </p:cBhvr>
                                      <p:tavLst>
                                        <p:tav tm="0">
                                          <p:val>
                                            <p:fltVal val="0"/>
                                          </p:val>
                                        </p:tav>
                                        <p:tav tm="100000">
                                          <p:val>
                                            <p:strVal val="#ppt_w"/>
                                          </p:val>
                                        </p:tav>
                                      </p:tavLst>
                                    </p:anim>
                                    <p:anim calcmode="lin" valueType="num">
                                      <p:cBhvr>
                                        <p:cTn id="98" dur="500" fill="hold"/>
                                        <p:tgtEl>
                                          <p:spTgt spid="80"/>
                                        </p:tgtEl>
                                        <p:attrNameLst>
                                          <p:attrName>ppt_h</p:attrName>
                                        </p:attrNameLst>
                                      </p:cBhvr>
                                      <p:tavLst>
                                        <p:tav tm="0">
                                          <p:val>
                                            <p:fltVal val="0"/>
                                          </p:val>
                                        </p:tav>
                                        <p:tav tm="100000">
                                          <p:val>
                                            <p:strVal val="#ppt_h"/>
                                          </p:val>
                                        </p:tav>
                                      </p:tavLst>
                                    </p:anim>
                                    <p:animEffect transition="in" filter="fade">
                                      <p:cBhvr>
                                        <p:cTn id="99" dur="500"/>
                                        <p:tgtEl>
                                          <p:spTgt spid="80"/>
                                        </p:tgtEl>
                                      </p:cBhvr>
                                    </p:animEffect>
                                  </p:childTnLst>
                                </p:cTn>
                              </p:par>
                              <p:par>
                                <p:cTn id="100" presetID="53" presetClass="entr" presetSubtype="16" fill="hold" grpId="0" nodeType="withEffect">
                                  <p:stCondLst>
                                    <p:cond delay="500"/>
                                  </p:stCondLst>
                                  <p:childTnLst>
                                    <p:set>
                                      <p:cBhvr>
                                        <p:cTn id="101" dur="1" fill="hold">
                                          <p:stCondLst>
                                            <p:cond delay="0"/>
                                          </p:stCondLst>
                                        </p:cTn>
                                        <p:tgtEl>
                                          <p:spTgt spid="81"/>
                                        </p:tgtEl>
                                        <p:attrNameLst>
                                          <p:attrName>style.visibility</p:attrName>
                                        </p:attrNameLst>
                                      </p:cBhvr>
                                      <p:to>
                                        <p:strVal val="visible"/>
                                      </p:to>
                                    </p:set>
                                    <p:anim calcmode="lin" valueType="num">
                                      <p:cBhvr>
                                        <p:cTn id="102" dur="500" fill="hold"/>
                                        <p:tgtEl>
                                          <p:spTgt spid="81"/>
                                        </p:tgtEl>
                                        <p:attrNameLst>
                                          <p:attrName>ppt_w</p:attrName>
                                        </p:attrNameLst>
                                      </p:cBhvr>
                                      <p:tavLst>
                                        <p:tav tm="0">
                                          <p:val>
                                            <p:fltVal val="0"/>
                                          </p:val>
                                        </p:tav>
                                        <p:tav tm="100000">
                                          <p:val>
                                            <p:strVal val="#ppt_w"/>
                                          </p:val>
                                        </p:tav>
                                      </p:tavLst>
                                    </p:anim>
                                    <p:anim calcmode="lin" valueType="num">
                                      <p:cBhvr>
                                        <p:cTn id="103" dur="500" fill="hold"/>
                                        <p:tgtEl>
                                          <p:spTgt spid="81"/>
                                        </p:tgtEl>
                                        <p:attrNameLst>
                                          <p:attrName>ppt_h</p:attrName>
                                        </p:attrNameLst>
                                      </p:cBhvr>
                                      <p:tavLst>
                                        <p:tav tm="0">
                                          <p:val>
                                            <p:fltVal val="0"/>
                                          </p:val>
                                        </p:tav>
                                        <p:tav tm="100000">
                                          <p:val>
                                            <p:strVal val="#ppt_h"/>
                                          </p:val>
                                        </p:tav>
                                      </p:tavLst>
                                    </p:anim>
                                    <p:animEffect transition="in" filter="fade">
                                      <p:cBhvr>
                                        <p:cTn id="104" dur="500"/>
                                        <p:tgtEl>
                                          <p:spTgt spid="81"/>
                                        </p:tgtEl>
                                      </p:cBhvr>
                                    </p:animEffect>
                                  </p:childTnLst>
                                </p:cTn>
                              </p:par>
                            </p:childTnLst>
                          </p:cTn>
                        </p:par>
                        <p:par>
                          <p:cTn id="105" fill="hold">
                            <p:stCondLst>
                              <p:cond delay="4500"/>
                            </p:stCondLst>
                            <p:childTnLst>
                              <p:par>
                                <p:cTn id="106" presetID="22" presetClass="entr" presetSubtype="8" fill="hold" nodeType="afterEffect">
                                  <p:stCondLst>
                                    <p:cond delay="0"/>
                                  </p:stCondLst>
                                  <p:childTnLst>
                                    <p:set>
                                      <p:cBhvr>
                                        <p:cTn id="107" dur="1" fill="hold">
                                          <p:stCondLst>
                                            <p:cond delay="0"/>
                                          </p:stCondLst>
                                        </p:cTn>
                                        <p:tgtEl>
                                          <p:spTgt spid="66"/>
                                        </p:tgtEl>
                                        <p:attrNameLst>
                                          <p:attrName>style.visibility</p:attrName>
                                        </p:attrNameLst>
                                      </p:cBhvr>
                                      <p:to>
                                        <p:strVal val="visible"/>
                                      </p:to>
                                    </p:set>
                                    <p:animEffect transition="in" filter="wipe(left)">
                                      <p:cBhvr>
                                        <p:cTn id="108" dur="500"/>
                                        <p:tgtEl>
                                          <p:spTgt spid="66"/>
                                        </p:tgtEl>
                                      </p:cBhvr>
                                    </p:animEffect>
                                  </p:childTnLst>
                                </p:cTn>
                              </p:par>
                              <p:par>
                                <p:cTn id="109" presetID="53" presetClass="entr" presetSubtype="16" fill="hold" grpId="0" nodeType="withEffect">
                                  <p:stCondLst>
                                    <p:cond delay="500"/>
                                  </p:stCondLst>
                                  <p:childTnLst>
                                    <p:set>
                                      <p:cBhvr>
                                        <p:cTn id="110" dur="1" fill="hold">
                                          <p:stCondLst>
                                            <p:cond delay="0"/>
                                          </p:stCondLst>
                                        </p:cTn>
                                        <p:tgtEl>
                                          <p:spTgt spid="71"/>
                                        </p:tgtEl>
                                        <p:attrNameLst>
                                          <p:attrName>style.visibility</p:attrName>
                                        </p:attrNameLst>
                                      </p:cBhvr>
                                      <p:to>
                                        <p:strVal val="visible"/>
                                      </p:to>
                                    </p:set>
                                    <p:anim calcmode="lin" valueType="num">
                                      <p:cBhvr>
                                        <p:cTn id="111" dur="500" fill="hold"/>
                                        <p:tgtEl>
                                          <p:spTgt spid="71"/>
                                        </p:tgtEl>
                                        <p:attrNameLst>
                                          <p:attrName>ppt_w</p:attrName>
                                        </p:attrNameLst>
                                      </p:cBhvr>
                                      <p:tavLst>
                                        <p:tav tm="0">
                                          <p:val>
                                            <p:fltVal val="0"/>
                                          </p:val>
                                        </p:tav>
                                        <p:tav tm="100000">
                                          <p:val>
                                            <p:strVal val="#ppt_w"/>
                                          </p:val>
                                        </p:tav>
                                      </p:tavLst>
                                    </p:anim>
                                    <p:anim calcmode="lin" valueType="num">
                                      <p:cBhvr>
                                        <p:cTn id="112" dur="500" fill="hold"/>
                                        <p:tgtEl>
                                          <p:spTgt spid="71"/>
                                        </p:tgtEl>
                                        <p:attrNameLst>
                                          <p:attrName>ppt_h</p:attrName>
                                        </p:attrNameLst>
                                      </p:cBhvr>
                                      <p:tavLst>
                                        <p:tav tm="0">
                                          <p:val>
                                            <p:fltVal val="0"/>
                                          </p:val>
                                        </p:tav>
                                        <p:tav tm="100000">
                                          <p:val>
                                            <p:strVal val="#ppt_h"/>
                                          </p:val>
                                        </p:tav>
                                      </p:tavLst>
                                    </p:anim>
                                    <p:animEffect transition="in" filter="fade">
                                      <p:cBhvr>
                                        <p:cTn id="113" dur="500"/>
                                        <p:tgtEl>
                                          <p:spTgt spid="71"/>
                                        </p:tgtEl>
                                      </p:cBhvr>
                                    </p:animEffect>
                                  </p:childTnLst>
                                </p:cTn>
                              </p:par>
                              <p:par>
                                <p:cTn id="114" presetID="53" presetClass="entr" presetSubtype="16" fill="hold" grpId="0" nodeType="withEffect">
                                  <p:stCondLst>
                                    <p:cond delay="500"/>
                                  </p:stCondLst>
                                  <p:childTnLst>
                                    <p:set>
                                      <p:cBhvr>
                                        <p:cTn id="115" dur="1" fill="hold">
                                          <p:stCondLst>
                                            <p:cond delay="0"/>
                                          </p:stCondLst>
                                        </p:cTn>
                                        <p:tgtEl>
                                          <p:spTgt spid="72"/>
                                        </p:tgtEl>
                                        <p:attrNameLst>
                                          <p:attrName>style.visibility</p:attrName>
                                        </p:attrNameLst>
                                      </p:cBhvr>
                                      <p:to>
                                        <p:strVal val="visible"/>
                                      </p:to>
                                    </p:set>
                                    <p:anim calcmode="lin" valueType="num">
                                      <p:cBhvr>
                                        <p:cTn id="116" dur="500" fill="hold"/>
                                        <p:tgtEl>
                                          <p:spTgt spid="72"/>
                                        </p:tgtEl>
                                        <p:attrNameLst>
                                          <p:attrName>ppt_w</p:attrName>
                                        </p:attrNameLst>
                                      </p:cBhvr>
                                      <p:tavLst>
                                        <p:tav tm="0">
                                          <p:val>
                                            <p:fltVal val="0"/>
                                          </p:val>
                                        </p:tav>
                                        <p:tav tm="100000">
                                          <p:val>
                                            <p:strVal val="#ppt_w"/>
                                          </p:val>
                                        </p:tav>
                                      </p:tavLst>
                                    </p:anim>
                                    <p:anim calcmode="lin" valueType="num">
                                      <p:cBhvr>
                                        <p:cTn id="117" dur="500" fill="hold"/>
                                        <p:tgtEl>
                                          <p:spTgt spid="72"/>
                                        </p:tgtEl>
                                        <p:attrNameLst>
                                          <p:attrName>ppt_h</p:attrName>
                                        </p:attrNameLst>
                                      </p:cBhvr>
                                      <p:tavLst>
                                        <p:tav tm="0">
                                          <p:val>
                                            <p:fltVal val="0"/>
                                          </p:val>
                                        </p:tav>
                                        <p:tav tm="100000">
                                          <p:val>
                                            <p:strVal val="#ppt_h"/>
                                          </p:val>
                                        </p:tav>
                                      </p:tavLst>
                                    </p:anim>
                                    <p:animEffect transition="in" filter="fade">
                                      <p:cBhvr>
                                        <p:cTn id="118" dur="500"/>
                                        <p:tgtEl>
                                          <p:spTgt spid="72"/>
                                        </p:tgtEl>
                                      </p:cBhvr>
                                    </p:animEffect>
                                  </p:childTnLst>
                                </p:cTn>
                              </p:par>
                              <p:par>
                                <p:cTn id="119" presetID="53" presetClass="entr" presetSubtype="16" fill="hold" grpId="0" nodeType="withEffect">
                                  <p:stCondLst>
                                    <p:cond delay="500"/>
                                  </p:stCondLst>
                                  <p:childTnLst>
                                    <p:set>
                                      <p:cBhvr>
                                        <p:cTn id="120" dur="1" fill="hold">
                                          <p:stCondLst>
                                            <p:cond delay="0"/>
                                          </p:stCondLst>
                                        </p:cTn>
                                        <p:tgtEl>
                                          <p:spTgt spid="82"/>
                                        </p:tgtEl>
                                        <p:attrNameLst>
                                          <p:attrName>style.visibility</p:attrName>
                                        </p:attrNameLst>
                                      </p:cBhvr>
                                      <p:to>
                                        <p:strVal val="visible"/>
                                      </p:to>
                                    </p:set>
                                    <p:anim calcmode="lin" valueType="num">
                                      <p:cBhvr>
                                        <p:cTn id="121" dur="500" fill="hold"/>
                                        <p:tgtEl>
                                          <p:spTgt spid="82"/>
                                        </p:tgtEl>
                                        <p:attrNameLst>
                                          <p:attrName>ppt_w</p:attrName>
                                        </p:attrNameLst>
                                      </p:cBhvr>
                                      <p:tavLst>
                                        <p:tav tm="0">
                                          <p:val>
                                            <p:fltVal val="0"/>
                                          </p:val>
                                        </p:tav>
                                        <p:tav tm="100000">
                                          <p:val>
                                            <p:strVal val="#ppt_w"/>
                                          </p:val>
                                        </p:tav>
                                      </p:tavLst>
                                    </p:anim>
                                    <p:anim calcmode="lin" valueType="num">
                                      <p:cBhvr>
                                        <p:cTn id="122" dur="500" fill="hold"/>
                                        <p:tgtEl>
                                          <p:spTgt spid="82"/>
                                        </p:tgtEl>
                                        <p:attrNameLst>
                                          <p:attrName>ppt_h</p:attrName>
                                        </p:attrNameLst>
                                      </p:cBhvr>
                                      <p:tavLst>
                                        <p:tav tm="0">
                                          <p:val>
                                            <p:fltVal val="0"/>
                                          </p:val>
                                        </p:tav>
                                        <p:tav tm="100000">
                                          <p:val>
                                            <p:strVal val="#ppt_h"/>
                                          </p:val>
                                        </p:tav>
                                      </p:tavLst>
                                    </p:anim>
                                    <p:animEffect transition="in" filter="fade">
                                      <p:cBhvr>
                                        <p:cTn id="123" dur="500"/>
                                        <p:tgtEl>
                                          <p:spTgt spid="82"/>
                                        </p:tgtEl>
                                      </p:cBhvr>
                                    </p:animEffect>
                                  </p:childTnLst>
                                </p:cTn>
                              </p:par>
                              <p:par>
                                <p:cTn id="124" presetID="53" presetClass="entr" presetSubtype="16" fill="hold" grpId="0" nodeType="withEffect">
                                  <p:stCondLst>
                                    <p:cond delay="500"/>
                                  </p:stCondLst>
                                  <p:childTnLst>
                                    <p:set>
                                      <p:cBhvr>
                                        <p:cTn id="125" dur="1" fill="hold">
                                          <p:stCondLst>
                                            <p:cond delay="0"/>
                                          </p:stCondLst>
                                        </p:cTn>
                                        <p:tgtEl>
                                          <p:spTgt spid="83"/>
                                        </p:tgtEl>
                                        <p:attrNameLst>
                                          <p:attrName>style.visibility</p:attrName>
                                        </p:attrNameLst>
                                      </p:cBhvr>
                                      <p:to>
                                        <p:strVal val="visible"/>
                                      </p:to>
                                    </p:set>
                                    <p:anim calcmode="lin" valueType="num">
                                      <p:cBhvr>
                                        <p:cTn id="126" dur="500" fill="hold"/>
                                        <p:tgtEl>
                                          <p:spTgt spid="83"/>
                                        </p:tgtEl>
                                        <p:attrNameLst>
                                          <p:attrName>ppt_w</p:attrName>
                                        </p:attrNameLst>
                                      </p:cBhvr>
                                      <p:tavLst>
                                        <p:tav tm="0">
                                          <p:val>
                                            <p:fltVal val="0"/>
                                          </p:val>
                                        </p:tav>
                                        <p:tav tm="100000">
                                          <p:val>
                                            <p:strVal val="#ppt_w"/>
                                          </p:val>
                                        </p:tav>
                                      </p:tavLst>
                                    </p:anim>
                                    <p:anim calcmode="lin" valueType="num">
                                      <p:cBhvr>
                                        <p:cTn id="127" dur="500" fill="hold"/>
                                        <p:tgtEl>
                                          <p:spTgt spid="83"/>
                                        </p:tgtEl>
                                        <p:attrNameLst>
                                          <p:attrName>ppt_h</p:attrName>
                                        </p:attrNameLst>
                                      </p:cBhvr>
                                      <p:tavLst>
                                        <p:tav tm="0">
                                          <p:val>
                                            <p:fltVal val="0"/>
                                          </p:val>
                                        </p:tav>
                                        <p:tav tm="100000">
                                          <p:val>
                                            <p:strVal val="#ppt_h"/>
                                          </p:val>
                                        </p:tav>
                                      </p:tavLst>
                                    </p:anim>
                                    <p:animEffect transition="in" filter="fade">
                                      <p:cBhvr>
                                        <p:cTn id="128"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4" grpId="0"/>
      <p:bldP spid="67" grpId="0" animBg="1"/>
      <p:bldP spid="68" grpId="0"/>
      <p:bldP spid="69" grpId="0" animBg="1"/>
      <p:bldP spid="70" grpId="0"/>
      <p:bldP spid="71" grpId="0" animBg="1"/>
      <p:bldP spid="72" grpId="0"/>
      <p:bldP spid="73" grpId="0" animBg="1"/>
      <p:bldP spid="73" grpId="1" animBg="1"/>
      <p:bldP spid="74" grpId="0" animBg="1"/>
      <p:bldP spid="75" grpId="0"/>
      <p:bldP spid="76" grpId="0"/>
      <p:bldP spid="77" grpId="0"/>
      <p:bldP spid="78" grpId="0"/>
      <p:bldP spid="79" grpId="0"/>
      <p:bldP spid="80" grpId="0"/>
      <p:bldP spid="81" grpId="0"/>
      <p:bldP spid="82" grpId="0"/>
      <p:bldP spid="83" grpId="0"/>
      <p:bldP spid="8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92931" y="0"/>
            <a:ext cx="576064" cy="836712"/>
            <a:chOff x="841003" y="360040"/>
            <a:chExt cx="504056" cy="836712"/>
          </a:xfrm>
          <a:solidFill>
            <a:schemeClr val="accent6">
              <a:lumMod val="75000"/>
            </a:schemeClr>
          </a:solidFill>
        </p:grpSpPr>
        <p:sp>
          <p:nvSpPr>
            <p:cNvPr id="4" name="矩形 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9"/>
          <p:cNvSpPr txBox="1"/>
          <p:nvPr/>
        </p:nvSpPr>
        <p:spPr>
          <a:xfrm>
            <a:off x="841003" y="202431"/>
            <a:ext cx="1368152" cy="438582"/>
          </a:xfrm>
          <a:prstGeom prst="rect">
            <a:avLst/>
          </a:prstGeom>
          <a:noFill/>
        </p:spPr>
        <p:txBody>
          <a:bodyPr wrap="square" lIns="68580" tIns="34290" rIns="68580" bIns="34290" rtlCol="0">
            <a:spAutoFit/>
          </a:bodyPr>
          <a:lstStyle/>
          <a:p>
            <a:pPr marL="0" lvl="1"/>
            <a:r>
              <a:rPr lang="zh-CN" altLang="en-US" sz="2400" b="1" dirty="0" smtClean="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2400" b="1"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flipH="1">
            <a:off x="-3" y="6525344"/>
            <a:ext cx="12195177" cy="360511"/>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sp>
        <p:nvSpPr>
          <p:cNvPr id="39" name="矩形 38"/>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10063737" y="6493142"/>
            <a:ext cx="1070600" cy="392242"/>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a:p>
        </p:txBody>
      </p:sp>
      <p:sp>
        <p:nvSpPr>
          <p:cNvPr id="42"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13</a:t>
            </a:r>
            <a:endParaRPr lang="zh-CN" dirty="0">
              <a:latin typeface="方正兰亭超细黑简体" panose="02000000000000000000" pitchFamily="2" charset="-122"/>
              <a:ea typeface="方正兰亭超细黑简体" panose="02000000000000000000" pitchFamily="2" charset="-122"/>
            </a:endParaRPr>
          </a:p>
        </p:txBody>
      </p:sp>
      <p:sp>
        <p:nvSpPr>
          <p:cNvPr id="43" name="Freeform 192"/>
          <p:cNvSpPr>
            <a:spLocks noEditPoints="1"/>
          </p:cNvSpPr>
          <p:nvPr/>
        </p:nvSpPr>
        <p:spPr bwMode="auto">
          <a:xfrm>
            <a:off x="749637" y="2594991"/>
            <a:ext cx="1152525" cy="2724150"/>
          </a:xfrm>
          <a:custGeom>
            <a:avLst/>
            <a:gdLst>
              <a:gd name="T0" fmla="*/ 625 w 693"/>
              <a:gd name="T1" fmla="*/ 1522 h 1641"/>
              <a:gd name="T2" fmla="*/ 520 w 693"/>
              <a:gd name="T3" fmla="*/ 985 h 1641"/>
              <a:gd name="T4" fmla="*/ 498 w 693"/>
              <a:gd name="T5" fmla="*/ 789 h 1641"/>
              <a:gd name="T6" fmla="*/ 532 w 693"/>
              <a:gd name="T7" fmla="*/ 760 h 1641"/>
              <a:gd name="T8" fmla="*/ 571 w 693"/>
              <a:gd name="T9" fmla="*/ 506 h 1641"/>
              <a:gd name="T10" fmla="*/ 505 w 693"/>
              <a:gd name="T11" fmla="*/ 282 h 1641"/>
              <a:gd name="T12" fmla="*/ 394 w 693"/>
              <a:gd name="T13" fmla="*/ 243 h 1641"/>
              <a:gd name="T14" fmla="*/ 344 w 693"/>
              <a:gd name="T15" fmla="*/ 214 h 1641"/>
              <a:gd name="T16" fmla="*/ 341 w 693"/>
              <a:gd name="T17" fmla="*/ 204 h 1641"/>
              <a:gd name="T18" fmla="*/ 354 w 693"/>
              <a:gd name="T19" fmla="*/ 65 h 1641"/>
              <a:gd name="T20" fmla="*/ 313 w 693"/>
              <a:gd name="T21" fmla="*/ 0 h 1641"/>
              <a:gd name="T22" fmla="*/ 228 w 693"/>
              <a:gd name="T23" fmla="*/ 24 h 1641"/>
              <a:gd name="T24" fmla="*/ 214 w 693"/>
              <a:gd name="T25" fmla="*/ 121 h 1641"/>
              <a:gd name="T26" fmla="*/ 240 w 693"/>
              <a:gd name="T27" fmla="*/ 200 h 1641"/>
              <a:gd name="T28" fmla="*/ 240 w 693"/>
              <a:gd name="T29" fmla="*/ 215 h 1641"/>
              <a:gd name="T30" fmla="*/ 147 w 693"/>
              <a:gd name="T31" fmla="*/ 272 h 1641"/>
              <a:gd name="T32" fmla="*/ 22 w 693"/>
              <a:gd name="T33" fmla="*/ 531 h 1641"/>
              <a:gd name="T34" fmla="*/ 113 w 693"/>
              <a:gd name="T35" fmla="*/ 777 h 1641"/>
              <a:gd name="T36" fmla="*/ 143 w 693"/>
              <a:gd name="T37" fmla="*/ 802 h 1641"/>
              <a:gd name="T38" fmla="*/ 220 w 693"/>
              <a:gd name="T39" fmla="*/ 1183 h 1641"/>
              <a:gd name="T40" fmla="*/ 267 w 693"/>
              <a:gd name="T41" fmla="*/ 1470 h 1641"/>
              <a:gd name="T42" fmla="*/ 231 w 693"/>
              <a:gd name="T43" fmla="*/ 1602 h 1641"/>
              <a:gd name="T44" fmla="*/ 343 w 693"/>
              <a:gd name="T45" fmla="*/ 1595 h 1641"/>
              <a:gd name="T46" fmla="*/ 351 w 693"/>
              <a:gd name="T47" fmla="*/ 1504 h 1641"/>
              <a:gd name="T48" fmla="*/ 342 w 693"/>
              <a:gd name="T49" fmla="*/ 1327 h 1641"/>
              <a:gd name="T50" fmla="*/ 334 w 693"/>
              <a:gd name="T51" fmla="*/ 1168 h 1641"/>
              <a:gd name="T52" fmla="*/ 372 w 693"/>
              <a:gd name="T53" fmla="*/ 991 h 1641"/>
              <a:gd name="T54" fmla="*/ 495 w 693"/>
              <a:gd name="T55" fmla="*/ 1455 h 1641"/>
              <a:gd name="T56" fmla="*/ 553 w 693"/>
              <a:gd name="T57" fmla="*/ 1595 h 1641"/>
              <a:gd name="T58" fmla="*/ 693 w 693"/>
              <a:gd name="T59" fmla="*/ 1628 h 1641"/>
              <a:gd name="T60" fmla="*/ 115 w 693"/>
              <a:gd name="T61" fmla="*/ 608 h 1641"/>
              <a:gd name="T62" fmla="*/ 125 w 693"/>
              <a:gd name="T63" fmla="*/ 524 h 1641"/>
              <a:gd name="T64" fmla="*/ 395 w 693"/>
              <a:gd name="T65" fmla="*/ 690 h 1641"/>
              <a:gd name="T66" fmla="*/ 314 w 693"/>
              <a:gd name="T67" fmla="*/ 307 h 1641"/>
              <a:gd name="T68" fmla="*/ 280 w 693"/>
              <a:gd name="T69" fmla="*/ 291 h 1641"/>
              <a:gd name="T70" fmla="*/ 295 w 693"/>
              <a:gd name="T71" fmla="*/ 485 h 1641"/>
              <a:gd name="T72" fmla="*/ 274 w 693"/>
              <a:gd name="T73" fmla="*/ 687 h 1641"/>
              <a:gd name="T74" fmla="*/ 235 w 693"/>
              <a:gd name="T75" fmla="*/ 542 h 1641"/>
              <a:gd name="T76" fmla="*/ 248 w 693"/>
              <a:gd name="T77" fmla="*/ 225 h 1641"/>
              <a:gd name="T78" fmla="*/ 334 w 693"/>
              <a:gd name="T79" fmla="*/ 227 h 1641"/>
              <a:gd name="T80" fmla="*/ 381 w 693"/>
              <a:gd name="T81" fmla="*/ 413 h 1641"/>
              <a:gd name="T82" fmla="*/ 411 w 693"/>
              <a:gd name="T83" fmla="*/ 689 h 1641"/>
              <a:gd name="T84" fmla="*/ 473 w 693"/>
              <a:gd name="T85" fmla="*/ 485 h 1641"/>
              <a:gd name="T86" fmla="*/ 501 w 693"/>
              <a:gd name="T87" fmla="*/ 576 h 1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chemeClr val="accent6">
              <a:lumMod val="75000"/>
            </a:schemeClr>
          </a:solidFill>
          <a:ln>
            <a:noFill/>
          </a:ln>
          <a:effectLst/>
        </p:spPr>
        <p:txBody>
          <a:bodyPr lIns="121920" tIns="60960" rIns="121920" bIns="60960"/>
          <a:lstStyle/>
          <a:p>
            <a:pPr eaLnBrk="1" fontAlgn="auto" hangingPunct="1">
              <a:spcBef>
                <a:spcPts val="0"/>
              </a:spcBef>
              <a:spcAft>
                <a:spcPts val="0"/>
              </a:spcAft>
              <a:defRPr/>
            </a:pPr>
            <a:endParaRPr lang="id-ID" sz="2400">
              <a:solidFill>
                <a:srgbClr val="F6AC19"/>
              </a:solidFill>
              <a:latin typeface="+mn-lt"/>
            </a:endParaRPr>
          </a:p>
        </p:txBody>
      </p:sp>
      <p:sp>
        <p:nvSpPr>
          <p:cNvPr id="44" name="Oval 12"/>
          <p:cNvSpPr/>
          <p:nvPr/>
        </p:nvSpPr>
        <p:spPr>
          <a:xfrm>
            <a:off x="1792624" y="2888679"/>
            <a:ext cx="219075" cy="219075"/>
          </a:xfrm>
          <a:prstGeom prst="ellipse">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pPr algn="ctr" eaLnBrk="1" hangingPunct="1"/>
            <a:endParaRPr lang="zh-CN" altLang="zh-CN">
              <a:solidFill>
                <a:srgbClr val="FFFFFF"/>
              </a:solidFill>
            </a:endParaRPr>
          </a:p>
        </p:txBody>
      </p:sp>
      <p:sp>
        <p:nvSpPr>
          <p:cNvPr id="45" name="Oval 13"/>
          <p:cNvSpPr/>
          <p:nvPr/>
        </p:nvSpPr>
        <p:spPr>
          <a:xfrm>
            <a:off x="3199149" y="2039366"/>
            <a:ext cx="217488" cy="219075"/>
          </a:xfrm>
          <a:prstGeom prst="ellipse">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pPr algn="ctr" eaLnBrk="1" hangingPunct="1"/>
            <a:endParaRPr lang="zh-CN" altLang="zh-CN">
              <a:solidFill>
                <a:srgbClr val="FFFFFF"/>
              </a:solidFill>
            </a:endParaRPr>
          </a:p>
        </p:txBody>
      </p:sp>
      <p:sp>
        <p:nvSpPr>
          <p:cNvPr id="46" name="Oval 14"/>
          <p:cNvSpPr/>
          <p:nvPr/>
        </p:nvSpPr>
        <p:spPr>
          <a:xfrm>
            <a:off x="4518362" y="2563241"/>
            <a:ext cx="217487" cy="217488"/>
          </a:xfrm>
          <a:prstGeom prst="ellipse">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pPr algn="ctr" eaLnBrk="1" hangingPunct="1"/>
            <a:endParaRPr lang="zh-CN" altLang="zh-CN">
              <a:solidFill>
                <a:srgbClr val="FFFFFF"/>
              </a:solidFill>
            </a:endParaRPr>
          </a:p>
        </p:txBody>
      </p:sp>
      <p:sp>
        <p:nvSpPr>
          <p:cNvPr id="47" name="Oval 15"/>
          <p:cNvSpPr/>
          <p:nvPr/>
        </p:nvSpPr>
        <p:spPr>
          <a:xfrm>
            <a:off x="5977274" y="1534541"/>
            <a:ext cx="217488" cy="217488"/>
          </a:xfrm>
          <a:prstGeom prst="ellipse">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pPr algn="ctr" eaLnBrk="1" hangingPunct="1"/>
            <a:endParaRPr lang="zh-CN" altLang="zh-CN">
              <a:solidFill>
                <a:srgbClr val="FFFFFF"/>
              </a:solidFill>
            </a:endParaRPr>
          </a:p>
        </p:txBody>
      </p:sp>
      <p:sp>
        <p:nvSpPr>
          <p:cNvPr id="48" name="Oval 16"/>
          <p:cNvSpPr/>
          <p:nvPr/>
        </p:nvSpPr>
        <p:spPr>
          <a:xfrm>
            <a:off x="7282199" y="1594866"/>
            <a:ext cx="217488" cy="217488"/>
          </a:xfrm>
          <a:prstGeom prst="ellipse">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pPr algn="ctr" eaLnBrk="1" hangingPunct="1"/>
            <a:endParaRPr lang="zh-CN" altLang="zh-CN">
              <a:solidFill>
                <a:srgbClr val="FFFFFF"/>
              </a:solidFill>
            </a:endParaRPr>
          </a:p>
        </p:txBody>
      </p:sp>
      <p:sp>
        <p:nvSpPr>
          <p:cNvPr id="49" name="Oval 17"/>
          <p:cNvSpPr/>
          <p:nvPr/>
        </p:nvSpPr>
        <p:spPr>
          <a:xfrm>
            <a:off x="8534737" y="2453704"/>
            <a:ext cx="217487" cy="217487"/>
          </a:xfrm>
          <a:prstGeom prst="ellipse">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pPr algn="ctr" eaLnBrk="1" hangingPunct="1"/>
            <a:endParaRPr lang="zh-CN" altLang="zh-CN">
              <a:solidFill>
                <a:srgbClr val="FFFFFF"/>
              </a:solidFill>
            </a:endParaRPr>
          </a:p>
        </p:txBody>
      </p:sp>
      <p:sp>
        <p:nvSpPr>
          <p:cNvPr id="50" name="Oval 18"/>
          <p:cNvSpPr/>
          <p:nvPr/>
        </p:nvSpPr>
        <p:spPr>
          <a:xfrm>
            <a:off x="10446087" y="1315466"/>
            <a:ext cx="217487" cy="219075"/>
          </a:xfrm>
          <a:prstGeom prst="ellipse">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pPr algn="ctr" eaLnBrk="1" hangingPunct="1"/>
            <a:endParaRPr lang="zh-CN" altLang="zh-CN">
              <a:solidFill>
                <a:srgbClr val="FFFFFF"/>
              </a:solidFill>
            </a:endParaRPr>
          </a:p>
        </p:txBody>
      </p:sp>
      <p:cxnSp>
        <p:nvCxnSpPr>
          <p:cNvPr id="51" name="Straight Connector 20"/>
          <p:cNvCxnSpPr>
            <a:stCxn id="44" idx="7"/>
            <a:endCxn id="45" idx="3"/>
          </p:cNvCxnSpPr>
          <p:nvPr/>
        </p:nvCxnSpPr>
        <p:spPr>
          <a:xfrm flipV="1">
            <a:off x="1979949" y="2226691"/>
            <a:ext cx="1250950" cy="693738"/>
          </a:xfrm>
          <a:prstGeom prst="line">
            <a:avLst/>
          </a:prstGeom>
          <a:ln w="9525">
            <a:solidFill>
              <a:srgbClr val="7F8C8D"/>
            </a:solidFill>
            <a:prstDash val="solid"/>
          </a:ln>
        </p:spPr>
        <p:style>
          <a:lnRef idx="1">
            <a:schemeClr val="accent1"/>
          </a:lnRef>
          <a:fillRef idx="0">
            <a:schemeClr val="accent1"/>
          </a:fillRef>
          <a:effectRef idx="0">
            <a:schemeClr val="accent1"/>
          </a:effectRef>
          <a:fontRef idx="minor">
            <a:schemeClr val="tx1"/>
          </a:fontRef>
        </p:style>
      </p:cxnSp>
      <p:cxnSp>
        <p:nvCxnSpPr>
          <p:cNvPr id="52" name="Straight Connector 23"/>
          <p:cNvCxnSpPr>
            <a:stCxn id="45" idx="5"/>
            <a:endCxn id="46" idx="2"/>
          </p:cNvCxnSpPr>
          <p:nvPr/>
        </p:nvCxnSpPr>
        <p:spPr>
          <a:xfrm>
            <a:off x="3384887" y="2226691"/>
            <a:ext cx="1133475" cy="444500"/>
          </a:xfrm>
          <a:prstGeom prst="line">
            <a:avLst/>
          </a:prstGeom>
          <a:ln w="9525">
            <a:solidFill>
              <a:srgbClr val="7F8C8D"/>
            </a:solidFill>
            <a:prstDash val="solid"/>
          </a:ln>
        </p:spPr>
        <p:style>
          <a:lnRef idx="1">
            <a:schemeClr val="accent1"/>
          </a:lnRef>
          <a:fillRef idx="0">
            <a:schemeClr val="accent1"/>
          </a:fillRef>
          <a:effectRef idx="0">
            <a:schemeClr val="accent1"/>
          </a:effectRef>
          <a:fontRef idx="minor">
            <a:schemeClr val="tx1"/>
          </a:fontRef>
        </p:style>
      </p:cxnSp>
      <p:cxnSp>
        <p:nvCxnSpPr>
          <p:cNvPr id="53" name="Straight Connector 25"/>
          <p:cNvCxnSpPr>
            <a:stCxn id="46" idx="7"/>
            <a:endCxn id="47" idx="3"/>
          </p:cNvCxnSpPr>
          <p:nvPr/>
        </p:nvCxnSpPr>
        <p:spPr>
          <a:xfrm flipV="1">
            <a:off x="4704099" y="1720279"/>
            <a:ext cx="1304925" cy="874712"/>
          </a:xfrm>
          <a:prstGeom prst="line">
            <a:avLst/>
          </a:prstGeom>
          <a:ln w="9525">
            <a:solidFill>
              <a:srgbClr val="7F8C8D"/>
            </a:solidFill>
            <a:prstDash val="solid"/>
          </a:ln>
        </p:spPr>
        <p:style>
          <a:lnRef idx="1">
            <a:schemeClr val="accent1"/>
          </a:lnRef>
          <a:fillRef idx="0">
            <a:schemeClr val="accent1"/>
          </a:fillRef>
          <a:effectRef idx="0">
            <a:schemeClr val="accent1"/>
          </a:effectRef>
          <a:fontRef idx="minor">
            <a:schemeClr val="tx1"/>
          </a:fontRef>
        </p:style>
      </p:cxnSp>
      <p:cxnSp>
        <p:nvCxnSpPr>
          <p:cNvPr id="54" name="Straight Connector 27"/>
          <p:cNvCxnSpPr>
            <a:stCxn id="47" idx="6"/>
            <a:endCxn id="48" idx="2"/>
          </p:cNvCxnSpPr>
          <p:nvPr/>
        </p:nvCxnSpPr>
        <p:spPr>
          <a:xfrm>
            <a:off x="6194762" y="1642491"/>
            <a:ext cx="1087437" cy="60325"/>
          </a:xfrm>
          <a:prstGeom prst="line">
            <a:avLst/>
          </a:prstGeom>
          <a:ln w="9525">
            <a:solidFill>
              <a:srgbClr val="7F8C8D"/>
            </a:solidFill>
            <a:prstDash val="solid"/>
          </a:ln>
        </p:spPr>
        <p:style>
          <a:lnRef idx="1">
            <a:schemeClr val="accent1"/>
          </a:lnRef>
          <a:fillRef idx="0">
            <a:schemeClr val="accent1"/>
          </a:fillRef>
          <a:effectRef idx="0">
            <a:schemeClr val="accent1"/>
          </a:effectRef>
          <a:fontRef idx="minor">
            <a:schemeClr val="tx1"/>
          </a:fontRef>
        </p:style>
      </p:cxnSp>
      <p:cxnSp>
        <p:nvCxnSpPr>
          <p:cNvPr id="55" name="Straight Connector 29"/>
          <p:cNvCxnSpPr>
            <a:stCxn id="48" idx="5"/>
            <a:endCxn id="49" idx="1"/>
          </p:cNvCxnSpPr>
          <p:nvPr/>
        </p:nvCxnSpPr>
        <p:spPr>
          <a:xfrm>
            <a:off x="7467937" y="1780604"/>
            <a:ext cx="1098550" cy="704850"/>
          </a:xfrm>
          <a:prstGeom prst="line">
            <a:avLst/>
          </a:prstGeom>
          <a:ln w="9525">
            <a:solidFill>
              <a:srgbClr val="7F8C8D"/>
            </a:solidFill>
            <a:prstDash val="solid"/>
          </a:ln>
        </p:spPr>
        <p:style>
          <a:lnRef idx="1">
            <a:schemeClr val="accent1"/>
          </a:lnRef>
          <a:fillRef idx="0">
            <a:schemeClr val="accent1"/>
          </a:fillRef>
          <a:effectRef idx="0">
            <a:schemeClr val="accent1"/>
          </a:effectRef>
          <a:fontRef idx="minor">
            <a:schemeClr val="tx1"/>
          </a:fontRef>
        </p:style>
      </p:cxnSp>
      <p:cxnSp>
        <p:nvCxnSpPr>
          <p:cNvPr id="56" name="Straight Connector 31"/>
          <p:cNvCxnSpPr>
            <a:stCxn id="49" idx="6"/>
            <a:endCxn id="50" idx="3"/>
          </p:cNvCxnSpPr>
          <p:nvPr/>
        </p:nvCxnSpPr>
        <p:spPr>
          <a:xfrm flipV="1">
            <a:off x="8752224" y="1502791"/>
            <a:ext cx="1725613" cy="1060450"/>
          </a:xfrm>
          <a:prstGeom prst="line">
            <a:avLst/>
          </a:prstGeom>
          <a:ln w="9525">
            <a:solidFill>
              <a:srgbClr val="7F8C8D"/>
            </a:solidFill>
            <a:prstDash val="solid"/>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2730837" y="1731391"/>
            <a:ext cx="902811"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58" name="TextBox 57"/>
          <p:cNvSpPr txBox="1"/>
          <p:nvPr/>
        </p:nvSpPr>
        <p:spPr>
          <a:xfrm>
            <a:off x="1935499" y="3239516"/>
            <a:ext cx="902811"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59" name="TextBox 58"/>
          <p:cNvSpPr txBox="1"/>
          <p:nvPr/>
        </p:nvSpPr>
        <p:spPr>
          <a:xfrm>
            <a:off x="4138949" y="2941066"/>
            <a:ext cx="902811"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60" name="TextBox 59"/>
          <p:cNvSpPr txBox="1"/>
          <p:nvPr/>
        </p:nvSpPr>
        <p:spPr>
          <a:xfrm>
            <a:off x="5637549" y="1186879"/>
            <a:ext cx="902811"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85" name="TextBox 84"/>
          <p:cNvSpPr txBox="1"/>
          <p:nvPr/>
        </p:nvSpPr>
        <p:spPr>
          <a:xfrm>
            <a:off x="6971049" y="1186879"/>
            <a:ext cx="902811"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86" name="TextBox 85"/>
          <p:cNvSpPr txBox="1"/>
          <p:nvPr/>
        </p:nvSpPr>
        <p:spPr>
          <a:xfrm>
            <a:off x="8118812" y="2785491"/>
            <a:ext cx="902811"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87" name="TextBox 86"/>
          <p:cNvSpPr txBox="1"/>
          <p:nvPr/>
        </p:nvSpPr>
        <p:spPr>
          <a:xfrm>
            <a:off x="9247524" y="1299591"/>
            <a:ext cx="902811"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88" name="TextBox 87"/>
          <p:cNvSpPr txBox="1"/>
          <p:nvPr/>
        </p:nvSpPr>
        <p:spPr>
          <a:xfrm>
            <a:off x="3040399" y="2441004"/>
            <a:ext cx="495649" cy="307777"/>
          </a:xfrm>
          <a:prstGeom prst="rect">
            <a:avLst/>
          </a:prstGeom>
          <a:noFill/>
        </p:spPr>
        <p:txBody>
          <a:bodyPr wrap="none">
            <a:spAutoFit/>
          </a:bodyPr>
          <a:lstStyle/>
          <a:p>
            <a:pPr eaLnBrk="1" fontAlgn="auto" hangingPunct="1">
              <a:spcBef>
                <a:spcPts val="0"/>
              </a:spcBef>
              <a:spcAft>
                <a:spcPts val="0"/>
              </a:spcAft>
              <a:defRPr/>
            </a:pPr>
            <a:r>
              <a:rPr lang="en-US" sz="1400">
                <a:solidFill>
                  <a:schemeClr val="tx1">
                    <a:lumMod val="50000"/>
                    <a:lumOff val="50000"/>
                  </a:schemeClr>
                </a:solidFill>
                <a:latin typeface="Impact MT Std" pitchFamily="34" charset="0"/>
                <a:ea typeface="Open Sans" panose="020B0606030504020204" pitchFamily="34" charset="0"/>
                <a:cs typeface="Open Sans" panose="020B0606030504020204" pitchFamily="34" charset="0"/>
              </a:rPr>
              <a:t>45%</a:t>
            </a:r>
            <a:endParaRPr lang="en-US" sz="1400">
              <a:solidFill>
                <a:schemeClr val="tx1">
                  <a:lumMod val="50000"/>
                  <a:lumOff val="50000"/>
                </a:schemeClr>
              </a:solidFill>
              <a:latin typeface="Impact MT Std" pitchFamily="34" charset="0"/>
              <a:ea typeface="Open Sans" panose="020B0606030504020204" pitchFamily="34" charset="0"/>
              <a:cs typeface="Open Sans" panose="020B0606030504020204" pitchFamily="34" charset="0"/>
            </a:endParaRPr>
          </a:p>
        </p:txBody>
      </p:sp>
      <p:sp>
        <p:nvSpPr>
          <p:cNvPr id="89" name="TextBox 88"/>
          <p:cNvSpPr txBox="1"/>
          <p:nvPr/>
        </p:nvSpPr>
        <p:spPr>
          <a:xfrm>
            <a:off x="4359612" y="2104454"/>
            <a:ext cx="500458" cy="307777"/>
          </a:xfrm>
          <a:prstGeom prst="rect">
            <a:avLst/>
          </a:prstGeom>
          <a:noFill/>
        </p:spPr>
        <p:txBody>
          <a:bodyPr wrap="none">
            <a:spAutoFit/>
          </a:bodyPr>
          <a:lstStyle/>
          <a:p>
            <a:pPr eaLnBrk="1" fontAlgn="auto" hangingPunct="1">
              <a:spcBef>
                <a:spcPts val="0"/>
              </a:spcBef>
              <a:spcAft>
                <a:spcPts val="0"/>
              </a:spcAft>
              <a:defRPr/>
            </a:pPr>
            <a:r>
              <a:rPr lang="en-US" sz="1400">
                <a:solidFill>
                  <a:schemeClr val="tx1">
                    <a:lumMod val="50000"/>
                    <a:lumOff val="50000"/>
                  </a:schemeClr>
                </a:solidFill>
                <a:latin typeface="Impact MT Std" pitchFamily="34" charset="0"/>
                <a:ea typeface="Open Sans" panose="020B0606030504020204" pitchFamily="34" charset="0"/>
                <a:cs typeface="Open Sans" panose="020B0606030504020204" pitchFamily="34" charset="0"/>
              </a:rPr>
              <a:t>35%</a:t>
            </a:r>
            <a:endParaRPr lang="en-US" sz="1400">
              <a:solidFill>
                <a:schemeClr val="tx1">
                  <a:lumMod val="50000"/>
                  <a:lumOff val="50000"/>
                </a:schemeClr>
              </a:solidFill>
              <a:latin typeface="Impact MT Std" pitchFamily="34" charset="0"/>
              <a:ea typeface="Open Sans" panose="020B0606030504020204" pitchFamily="34" charset="0"/>
              <a:cs typeface="Open Sans" panose="020B0606030504020204" pitchFamily="34" charset="0"/>
            </a:endParaRPr>
          </a:p>
        </p:txBody>
      </p:sp>
      <p:sp>
        <p:nvSpPr>
          <p:cNvPr id="90" name="TextBox 89"/>
          <p:cNvSpPr txBox="1"/>
          <p:nvPr/>
        </p:nvSpPr>
        <p:spPr>
          <a:xfrm>
            <a:off x="5812174" y="1917129"/>
            <a:ext cx="502061" cy="307777"/>
          </a:xfrm>
          <a:prstGeom prst="rect">
            <a:avLst/>
          </a:prstGeom>
          <a:noFill/>
        </p:spPr>
        <p:txBody>
          <a:bodyPr wrap="none">
            <a:spAutoFit/>
          </a:bodyPr>
          <a:lstStyle/>
          <a:p>
            <a:pPr eaLnBrk="1" fontAlgn="auto" hangingPunct="1">
              <a:spcBef>
                <a:spcPts val="0"/>
              </a:spcBef>
              <a:spcAft>
                <a:spcPts val="0"/>
              </a:spcAft>
              <a:defRPr/>
            </a:pPr>
            <a:r>
              <a:rPr lang="en-US" sz="1400">
                <a:solidFill>
                  <a:schemeClr val="tx1">
                    <a:lumMod val="50000"/>
                    <a:lumOff val="50000"/>
                  </a:schemeClr>
                </a:solidFill>
                <a:latin typeface="Impact MT Std" pitchFamily="34" charset="0"/>
                <a:ea typeface="Open Sans" panose="020B0606030504020204" pitchFamily="34" charset="0"/>
                <a:cs typeface="Open Sans" panose="020B0606030504020204" pitchFamily="34" charset="0"/>
              </a:rPr>
              <a:t>55%</a:t>
            </a:r>
            <a:endParaRPr lang="en-US" sz="1400">
              <a:solidFill>
                <a:schemeClr val="tx1">
                  <a:lumMod val="50000"/>
                  <a:lumOff val="50000"/>
                </a:schemeClr>
              </a:solidFill>
              <a:latin typeface="Impact MT Std" pitchFamily="34" charset="0"/>
              <a:ea typeface="Open Sans" panose="020B0606030504020204" pitchFamily="34" charset="0"/>
              <a:cs typeface="Open Sans" panose="020B0606030504020204" pitchFamily="34" charset="0"/>
            </a:endParaRPr>
          </a:p>
        </p:txBody>
      </p:sp>
      <p:sp>
        <p:nvSpPr>
          <p:cNvPr id="91" name="TextBox 90"/>
          <p:cNvSpPr txBox="1"/>
          <p:nvPr/>
        </p:nvSpPr>
        <p:spPr>
          <a:xfrm>
            <a:off x="7126624" y="1967929"/>
            <a:ext cx="502061" cy="307777"/>
          </a:xfrm>
          <a:prstGeom prst="rect">
            <a:avLst/>
          </a:prstGeom>
          <a:noFill/>
        </p:spPr>
        <p:txBody>
          <a:bodyPr wrap="none">
            <a:spAutoFit/>
          </a:bodyPr>
          <a:lstStyle/>
          <a:p>
            <a:pPr eaLnBrk="1" fontAlgn="auto" hangingPunct="1">
              <a:spcBef>
                <a:spcPts val="0"/>
              </a:spcBef>
              <a:spcAft>
                <a:spcPts val="0"/>
              </a:spcAft>
              <a:defRPr/>
            </a:pPr>
            <a:r>
              <a:rPr lang="en-US" sz="1400">
                <a:solidFill>
                  <a:schemeClr val="tx1">
                    <a:lumMod val="50000"/>
                    <a:lumOff val="50000"/>
                  </a:schemeClr>
                </a:solidFill>
                <a:latin typeface="Impact MT Std" pitchFamily="34" charset="0"/>
                <a:ea typeface="Open Sans" panose="020B0606030504020204" pitchFamily="34" charset="0"/>
                <a:cs typeface="Open Sans" panose="020B0606030504020204" pitchFamily="34" charset="0"/>
              </a:rPr>
              <a:t>50%</a:t>
            </a:r>
            <a:endParaRPr lang="en-US" sz="1400">
              <a:solidFill>
                <a:schemeClr val="tx1">
                  <a:lumMod val="50000"/>
                  <a:lumOff val="50000"/>
                </a:schemeClr>
              </a:solidFill>
              <a:latin typeface="Impact MT Std" pitchFamily="34" charset="0"/>
              <a:ea typeface="Open Sans" panose="020B0606030504020204" pitchFamily="34" charset="0"/>
              <a:cs typeface="Open Sans" panose="020B0606030504020204" pitchFamily="34" charset="0"/>
            </a:endParaRPr>
          </a:p>
        </p:txBody>
      </p:sp>
      <p:sp>
        <p:nvSpPr>
          <p:cNvPr id="92" name="TextBox 91"/>
          <p:cNvSpPr txBox="1"/>
          <p:nvPr/>
        </p:nvSpPr>
        <p:spPr>
          <a:xfrm>
            <a:off x="8379162" y="1982216"/>
            <a:ext cx="500458" cy="307777"/>
          </a:xfrm>
          <a:prstGeom prst="rect">
            <a:avLst/>
          </a:prstGeom>
          <a:noFill/>
        </p:spPr>
        <p:txBody>
          <a:bodyPr wrap="none">
            <a:spAutoFit/>
          </a:bodyPr>
          <a:lstStyle/>
          <a:p>
            <a:pPr eaLnBrk="1" fontAlgn="auto" hangingPunct="1">
              <a:spcBef>
                <a:spcPts val="0"/>
              </a:spcBef>
              <a:spcAft>
                <a:spcPts val="0"/>
              </a:spcAft>
              <a:defRPr/>
            </a:pPr>
            <a:r>
              <a:rPr lang="en-US" sz="1400">
                <a:solidFill>
                  <a:schemeClr val="tx1">
                    <a:lumMod val="50000"/>
                    <a:lumOff val="50000"/>
                  </a:schemeClr>
                </a:solidFill>
                <a:latin typeface="Impact MT Std" pitchFamily="34" charset="0"/>
                <a:ea typeface="Open Sans" panose="020B0606030504020204" pitchFamily="34" charset="0"/>
                <a:cs typeface="Open Sans" panose="020B0606030504020204" pitchFamily="34" charset="0"/>
              </a:rPr>
              <a:t>30%</a:t>
            </a:r>
            <a:endParaRPr lang="en-US" sz="1400">
              <a:solidFill>
                <a:schemeClr val="tx1">
                  <a:lumMod val="50000"/>
                  <a:lumOff val="50000"/>
                </a:schemeClr>
              </a:solidFill>
              <a:latin typeface="Impact MT Std" pitchFamily="34" charset="0"/>
              <a:ea typeface="Open Sans" panose="020B0606030504020204" pitchFamily="34" charset="0"/>
              <a:cs typeface="Open Sans" panose="020B0606030504020204" pitchFamily="34" charset="0"/>
            </a:endParaRPr>
          </a:p>
        </p:txBody>
      </p:sp>
      <p:sp>
        <p:nvSpPr>
          <p:cNvPr id="93" name="TextBox 92"/>
          <p:cNvSpPr txBox="1"/>
          <p:nvPr/>
        </p:nvSpPr>
        <p:spPr>
          <a:xfrm>
            <a:off x="10287337" y="1718691"/>
            <a:ext cx="503664" cy="307777"/>
          </a:xfrm>
          <a:prstGeom prst="rect">
            <a:avLst/>
          </a:prstGeom>
          <a:noFill/>
        </p:spPr>
        <p:txBody>
          <a:bodyPr wrap="none">
            <a:spAutoFit/>
          </a:bodyPr>
          <a:lstStyle/>
          <a:p>
            <a:pPr eaLnBrk="1" fontAlgn="auto" hangingPunct="1">
              <a:spcBef>
                <a:spcPts val="0"/>
              </a:spcBef>
              <a:spcAft>
                <a:spcPts val="0"/>
              </a:spcAft>
              <a:defRPr/>
            </a:pPr>
            <a:r>
              <a:rPr lang="en-US" sz="1400">
                <a:solidFill>
                  <a:schemeClr val="tx1">
                    <a:lumMod val="50000"/>
                    <a:lumOff val="50000"/>
                  </a:schemeClr>
                </a:solidFill>
                <a:latin typeface="Impact MT Std" pitchFamily="34" charset="0"/>
                <a:ea typeface="Open Sans" panose="020B0606030504020204" pitchFamily="34" charset="0"/>
                <a:cs typeface="Open Sans" panose="020B0606030504020204" pitchFamily="34" charset="0"/>
              </a:rPr>
              <a:t>60%</a:t>
            </a:r>
            <a:endParaRPr lang="en-US" sz="1400">
              <a:solidFill>
                <a:schemeClr val="tx1">
                  <a:lumMod val="50000"/>
                  <a:lumOff val="50000"/>
                </a:schemeClr>
              </a:solidFill>
              <a:latin typeface="Impact MT Std" pitchFamily="34" charset="0"/>
              <a:ea typeface="Open Sans" panose="020B0606030504020204" pitchFamily="34" charset="0"/>
              <a:cs typeface="Open Sans" panose="020B0606030504020204" pitchFamily="34" charset="0"/>
            </a:endParaRPr>
          </a:p>
        </p:txBody>
      </p:sp>
      <p:sp>
        <p:nvSpPr>
          <p:cNvPr id="94" name="TextBox 93"/>
          <p:cNvSpPr txBox="1"/>
          <p:nvPr/>
        </p:nvSpPr>
        <p:spPr>
          <a:xfrm>
            <a:off x="1633874" y="2409254"/>
            <a:ext cx="500458" cy="307777"/>
          </a:xfrm>
          <a:prstGeom prst="rect">
            <a:avLst/>
          </a:prstGeom>
          <a:noFill/>
        </p:spPr>
        <p:txBody>
          <a:bodyPr wrap="none">
            <a:spAutoFit/>
          </a:bodyPr>
          <a:lstStyle/>
          <a:p>
            <a:pPr eaLnBrk="1" fontAlgn="auto" hangingPunct="1">
              <a:spcBef>
                <a:spcPts val="0"/>
              </a:spcBef>
              <a:spcAft>
                <a:spcPts val="0"/>
              </a:spcAft>
              <a:defRPr/>
            </a:pPr>
            <a:r>
              <a:rPr lang="en-US" sz="1400" dirty="0">
                <a:solidFill>
                  <a:schemeClr val="tx1">
                    <a:lumMod val="50000"/>
                    <a:lumOff val="50000"/>
                  </a:schemeClr>
                </a:solidFill>
                <a:latin typeface="Impact MT Std" pitchFamily="34" charset="0"/>
                <a:ea typeface="Open Sans" panose="020B0606030504020204" pitchFamily="34" charset="0"/>
                <a:cs typeface="Open Sans" panose="020B0606030504020204" pitchFamily="34" charset="0"/>
              </a:rPr>
              <a:t>30%</a:t>
            </a:r>
            <a:endParaRPr lang="en-US" sz="1400" dirty="0">
              <a:solidFill>
                <a:schemeClr val="tx1">
                  <a:lumMod val="50000"/>
                  <a:lumOff val="50000"/>
                </a:schemeClr>
              </a:solidFill>
              <a:latin typeface="Impact MT Std" pitchFamily="34" charset="0"/>
              <a:ea typeface="Open Sans" panose="020B0606030504020204" pitchFamily="34" charset="0"/>
              <a:cs typeface="Open Sans" panose="020B0606030504020204" pitchFamily="34" charset="0"/>
            </a:endParaRPr>
          </a:p>
        </p:txBody>
      </p:sp>
      <p:sp>
        <p:nvSpPr>
          <p:cNvPr id="95" name="TextBox 94"/>
          <p:cNvSpPr txBox="1"/>
          <p:nvPr/>
        </p:nvSpPr>
        <p:spPr>
          <a:xfrm>
            <a:off x="5059699" y="4190429"/>
            <a:ext cx="5695950" cy="1384995"/>
          </a:xfrm>
          <a:prstGeom prst="rect">
            <a:avLst/>
          </a:prstGeom>
          <a:noFill/>
        </p:spPr>
        <p:txBody>
          <a:bodyP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r>
              <a:rPr lang="zh-CN" altLang="en-US" b="1" dirty="0">
                <a:solidFill>
                  <a:schemeClr val="accent6">
                    <a:lumMod val="75000"/>
                  </a:schemeClr>
                </a:solidFill>
                <a:latin typeface="微软雅黑" panose="020B0503020204020204" pitchFamily="34" charset="-122"/>
                <a:ea typeface="微软雅黑" panose="020B0503020204020204" pitchFamily="34" charset="-122"/>
              </a:rPr>
              <a:t>输入标题</a:t>
            </a:r>
            <a:endParaRPr lang="id-ID" altLang="zh-CN" b="1" dirty="0">
              <a:solidFill>
                <a:schemeClr val="accent6">
                  <a:lumMod val="75000"/>
                </a:schemeClr>
              </a:solidFill>
              <a:latin typeface="微软雅黑" panose="020B0503020204020204" pitchFamily="34" charset="-122"/>
              <a:ea typeface="微软雅黑" panose="020B0503020204020204" pitchFamily="34" charset="-122"/>
            </a:endParaRPr>
          </a:p>
          <a:p>
            <a:pPr eaLnBrk="1" hangingPunct="1"/>
            <a:endParaRPr lang="en-US" altLang="zh-CN" sz="1000" dirty="0">
              <a:solidFill>
                <a:srgbClr val="7F7F7F"/>
              </a:solidFill>
              <a:latin typeface="Open Sans" panose="020B0606030504020204" pitchFamily="34" charset="0"/>
            </a:endParaRPr>
          </a:p>
          <a:p>
            <a:pPr algn="just"/>
            <a:r>
              <a:rPr lang="zh-CN" altLang="en-US" sz="1400" dirty="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endParaRPr lang="zh-CN" altLang="en-US" sz="1400" dirty="0">
              <a:solidFill>
                <a:schemeClr val="tx1">
                  <a:lumMod val="50000"/>
                  <a:lumOff val="50000"/>
                </a:schemeClr>
              </a:solidFill>
              <a:latin typeface="Impact MT Std" pitchFamily="34" charset="0"/>
              <a:ea typeface="微软雅黑" panose="020B0503020204020204" pitchFamily="34" charset="-122"/>
            </a:endParaRPr>
          </a:p>
        </p:txBody>
      </p:sp>
      <p:sp>
        <p:nvSpPr>
          <p:cNvPr id="96" name="Oval 47"/>
          <p:cNvSpPr/>
          <p:nvPr/>
        </p:nvSpPr>
        <p:spPr>
          <a:xfrm>
            <a:off x="3308687" y="4041204"/>
            <a:ext cx="1408112" cy="1408112"/>
          </a:xfrm>
          <a:prstGeom prst="ellipse">
            <a:avLst/>
          </a:prstGeom>
          <a:noFill/>
          <a:ln w="1016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3600" b="1" dirty="0">
                <a:solidFill>
                  <a:schemeClr val="accent6">
                    <a:lumMod val="75000"/>
                  </a:schemeClr>
                </a:solidFill>
                <a:latin typeface="Impact MT Std" pitchFamily="34" charset="0"/>
                <a:ea typeface="Open Sans" panose="020B0606030504020204" pitchFamily="34" charset="0"/>
                <a:cs typeface="Open Sans" panose="020B0606030504020204" pitchFamily="34" charset="0"/>
              </a:rPr>
              <a:t>85%</a:t>
            </a:r>
            <a:endParaRPr lang="en-US" sz="3600" b="1" dirty="0">
              <a:solidFill>
                <a:schemeClr val="accent6">
                  <a:lumMod val="75000"/>
                </a:schemeClr>
              </a:solidFill>
              <a:latin typeface="Impact MT Std" pitchFamily="34" charset="0"/>
              <a:ea typeface="Open Sans" panose="020B0606030504020204" pitchFamily="34" charset="0"/>
              <a:cs typeface="Open Sans" panose="020B0606030504020204" pitchFamily="34" charset="0"/>
            </a:endParaRPr>
          </a:p>
          <a:p>
            <a:pPr algn="ctr"/>
            <a:r>
              <a:rPr lang="zh-CN" altLang="en-US" sz="1200" b="1" dirty="0" smtClean="0">
                <a:solidFill>
                  <a:schemeClr val="accent6">
                    <a:lumMod val="75000"/>
                  </a:schemeClr>
                </a:solidFill>
                <a:latin typeface="Impact MT Std" pitchFamily="34" charset="0"/>
                <a:ea typeface="微软雅黑" panose="020B0503020204020204" pitchFamily="34" charset="-122"/>
              </a:rPr>
              <a:t> 输入</a:t>
            </a:r>
            <a:r>
              <a:rPr lang="zh-CN" altLang="en-US" sz="1200" b="1" dirty="0">
                <a:solidFill>
                  <a:schemeClr val="accent6">
                    <a:lumMod val="75000"/>
                  </a:schemeClr>
                </a:solidFill>
                <a:latin typeface="Impact MT Std" pitchFamily="34" charset="0"/>
                <a:ea typeface="微软雅黑" panose="020B0503020204020204" pitchFamily="34" charset="-122"/>
              </a:rPr>
              <a:t>标题</a:t>
            </a:r>
            <a:endParaRPr lang="id-ID" altLang="zh-CN" sz="1200" b="1" dirty="0">
              <a:solidFill>
                <a:schemeClr val="accent6">
                  <a:lumMod val="75000"/>
                </a:schemeClr>
              </a:solidFill>
              <a:latin typeface="Impact MT Std" pitchFamily="34" charset="0"/>
              <a:ea typeface="微软雅黑" panose="020B0503020204020204" pitchFamily="34" charset="-122"/>
            </a:endParaRPr>
          </a:p>
        </p:txBody>
      </p:sp>
      <p:sp>
        <p:nvSpPr>
          <p:cNvPr id="97" name="Arc 48"/>
          <p:cNvSpPr/>
          <p:nvPr/>
        </p:nvSpPr>
        <p:spPr>
          <a:xfrm>
            <a:off x="3308687" y="4041204"/>
            <a:ext cx="1408112" cy="1408112"/>
          </a:xfrm>
          <a:prstGeom prst="arc">
            <a:avLst>
              <a:gd name="adj1" fmla="val 16200000"/>
              <a:gd name="adj2" fmla="val 11287514"/>
            </a:avLst>
          </a:prstGeom>
          <a:ln w="101600" cap="rnd">
            <a:solidFill>
              <a:schemeClr val="accent6"/>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a:p>
        </p:txBody>
      </p:sp>
      <p:sp>
        <p:nvSpPr>
          <p:cNvPr id="99" name="Freeform: Shape 60"/>
          <p:cNvSpPr/>
          <p:nvPr/>
        </p:nvSpPr>
        <p:spPr bwMode="auto">
          <a:xfrm>
            <a:off x="239325" y="150298"/>
            <a:ext cx="472337" cy="320507"/>
          </a:xfrm>
          <a:custGeom>
            <a:avLst/>
            <a:gdLst/>
            <a:ahLst/>
            <a:cxnLst>
              <a:cxn ang="0">
                <a:pos x="191" y="0"/>
              </a:cxn>
              <a:cxn ang="0">
                <a:pos x="160" y="30"/>
              </a:cxn>
              <a:cxn ang="0">
                <a:pos x="177" y="57"/>
              </a:cxn>
              <a:cxn ang="0">
                <a:pos x="161" y="103"/>
              </a:cxn>
              <a:cxn ang="0">
                <a:pos x="155" y="102"/>
              </a:cxn>
              <a:cxn ang="0">
                <a:pos x="142" y="105"/>
              </a:cxn>
              <a:cxn ang="0">
                <a:pos x="107" y="68"/>
              </a:cxn>
              <a:cxn ang="0">
                <a:pos x="109" y="56"/>
              </a:cxn>
              <a:cxn ang="0">
                <a:pos x="79" y="26"/>
              </a:cxn>
              <a:cxn ang="0">
                <a:pos x="48" y="56"/>
              </a:cxn>
              <a:cxn ang="0">
                <a:pos x="59" y="79"/>
              </a:cxn>
              <a:cxn ang="0">
                <a:pos x="44" y="112"/>
              </a:cxn>
              <a:cxn ang="0">
                <a:pos x="30" y="109"/>
              </a:cxn>
              <a:cxn ang="0">
                <a:pos x="0" y="139"/>
              </a:cxn>
              <a:cxn ang="0">
                <a:pos x="30" y="170"/>
              </a:cxn>
              <a:cxn ang="0">
                <a:pos x="61" y="139"/>
              </a:cxn>
              <a:cxn ang="0">
                <a:pos x="54" y="120"/>
              </a:cxn>
              <a:cxn ang="0">
                <a:pos x="70" y="85"/>
              </a:cxn>
              <a:cxn ang="0">
                <a:pos x="78" y="86"/>
              </a:cxn>
              <a:cxn ang="0">
                <a:pos x="99" y="78"/>
              </a:cxn>
              <a:cxn ang="0">
                <a:pos x="132" y="113"/>
              </a:cxn>
              <a:cxn ang="0">
                <a:pos x="125" y="132"/>
              </a:cxn>
              <a:cxn ang="0">
                <a:pos x="156" y="163"/>
              </a:cxn>
              <a:cxn ang="0">
                <a:pos x="186" y="132"/>
              </a:cxn>
              <a:cxn ang="0">
                <a:pos x="173" y="108"/>
              </a:cxn>
              <a:cxn ang="0">
                <a:pos x="189" y="60"/>
              </a:cxn>
              <a:cxn ang="0">
                <a:pos x="191" y="60"/>
              </a:cxn>
              <a:cxn ang="0">
                <a:pos x="221" y="30"/>
              </a:cxn>
              <a:cxn ang="0">
                <a:pos x="191" y="0"/>
              </a:cxn>
              <a:cxn ang="0">
                <a:pos x="31" y="157"/>
              </a:cxn>
              <a:cxn ang="0">
                <a:pos x="13" y="139"/>
              </a:cxn>
              <a:cxn ang="0">
                <a:pos x="31" y="122"/>
              </a:cxn>
              <a:cxn ang="0">
                <a:pos x="48" y="139"/>
              </a:cxn>
              <a:cxn ang="0">
                <a:pos x="31" y="157"/>
              </a:cxn>
              <a:cxn ang="0">
                <a:pos x="79" y="74"/>
              </a:cxn>
              <a:cxn ang="0">
                <a:pos x="61" y="56"/>
              </a:cxn>
              <a:cxn ang="0">
                <a:pos x="79" y="38"/>
              </a:cxn>
              <a:cxn ang="0">
                <a:pos x="96" y="56"/>
              </a:cxn>
              <a:cxn ang="0">
                <a:pos x="79" y="74"/>
              </a:cxn>
              <a:cxn ang="0">
                <a:pos x="156" y="150"/>
              </a:cxn>
              <a:cxn ang="0">
                <a:pos x="138" y="133"/>
              </a:cxn>
              <a:cxn ang="0">
                <a:pos x="156" y="115"/>
              </a:cxn>
              <a:cxn ang="0">
                <a:pos x="173" y="133"/>
              </a:cxn>
              <a:cxn ang="0">
                <a:pos x="156" y="150"/>
              </a:cxn>
              <a:cxn ang="0">
                <a:pos x="191" y="48"/>
              </a:cxn>
              <a:cxn ang="0">
                <a:pos x="173" y="30"/>
              </a:cxn>
              <a:cxn ang="0">
                <a:pos x="191" y="13"/>
              </a:cxn>
              <a:cxn ang="0">
                <a:pos x="208" y="30"/>
              </a:cxn>
              <a:cxn ang="0">
                <a:pos x="191" y="48"/>
              </a:cxn>
              <a:cxn ang="0">
                <a:pos x="191" y="48"/>
              </a:cxn>
              <a:cxn ang="0">
                <a:pos x="191" y="48"/>
              </a:cxn>
            </a:cxnLst>
            <a:rect l="0" t="0" r="r" b="b"/>
            <a:pathLst>
              <a:path w="221" h="170">
                <a:moveTo>
                  <a:pt x="191" y="0"/>
                </a:moveTo>
                <a:cubicBezTo>
                  <a:pt x="174" y="0"/>
                  <a:pt x="160" y="14"/>
                  <a:pt x="160" y="30"/>
                </a:cubicBezTo>
                <a:cubicBezTo>
                  <a:pt x="160" y="42"/>
                  <a:pt x="167" y="52"/>
                  <a:pt x="177" y="57"/>
                </a:cubicBezTo>
                <a:cubicBezTo>
                  <a:pt x="161" y="103"/>
                  <a:pt x="161" y="103"/>
                  <a:pt x="161" y="103"/>
                </a:cubicBezTo>
                <a:cubicBezTo>
                  <a:pt x="159" y="103"/>
                  <a:pt x="157" y="102"/>
                  <a:pt x="155" y="102"/>
                </a:cubicBezTo>
                <a:cubicBezTo>
                  <a:pt x="150" y="102"/>
                  <a:pt x="146" y="103"/>
                  <a:pt x="142" y="105"/>
                </a:cubicBezTo>
                <a:cubicBezTo>
                  <a:pt x="107" y="68"/>
                  <a:pt x="107" y="68"/>
                  <a:pt x="107" y="68"/>
                </a:cubicBezTo>
                <a:cubicBezTo>
                  <a:pt x="108" y="64"/>
                  <a:pt x="109" y="60"/>
                  <a:pt x="109" y="56"/>
                </a:cubicBezTo>
                <a:cubicBezTo>
                  <a:pt x="109" y="39"/>
                  <a:pt x="95" y="26"/>
                  <a:pt x="79" y="26"/>
                </a:cubicBezTo>
                <a:cubicBezTo>
                  <a:pt x="62" y="26"/>
                  <a:pt x="48" y="39"/>
                  <a:pt x="48" y="56"/>
                </a:cubicBezTo>
                <a:cubicBezTo>
                  <a:pt x="48" y="65"/>
                  <a:pt x="52" y="74"/>
                  <a:pt x="59" y="79"/>
                </a:cubicBezTo>
                <a:cubicBezTo>
                  <a:pt x="44" y="112"/>
                  <a:pt x="44" y="112"/>
                  <a:pt x="44" y="112"/>
                </a:cubicBezTo>
                <a:cubicBezTo>
                  <a:pt x="40" y="110"/>
                  <a:pt x="35" y="109"/>
                  <a:pt x="30" y="109"/>
                </a:cubicBezTo>
                <a:cubicBezTo>
                  <a:pt x="14" y="109"/>
                  <a:pt x="0" y="123"/>
                  <a:pt x="0" y="139"/>
                </a:cubicBezTo>
                <a:cubicBezTo>
                  <a:pt x="0" y="156"/>
                  <a:pt x="14" y="170"/>
                  <a:pt x="30" y="170"/>
                </a:cubicBezTo>
                <a:cubicBezTo>
                  <a:pt x="47" y="170"/>
                  <a:pt x="61" y="156"/>
                  <a:pt x="61" y="139"/>
                </a:cubicBezTo>
                <a:cubicBezTo>
                  <a:pt x="61" y="132"/>
                  <a:pt x="58" y="125"/>
                  <a:pt x="54" y="120"/>
                </a:cubicBezTo>
                <a:cubicBezTo>
                  <a:pt x="70" y="85"/>
                  <a:pt x="70" y="85"/>
                  <a:pt x="70" y="85"/>
                </a:cubicBezTo>
                <a:cubicBezTo>
                  <a:pt x="73" y="86"/>
                  <a:pt x="76" y="86"/>
                  <a:pt x="78" y="86"/>
                </a:cubicBezTo>
                <a:cubicBezTo>
                  <a:pt x="86" y="86"/>
                  <a:pt x="93" y="83"/>
                  <a:pt x="99" y="78"/>
                </a:cubicBezTo>
                <a:cubicBezTo>
                  <a:pt x="132" y="113"/>
                  <a:pt x="132" y="113"/>
                  <a:pt x="132" y="113"/>
                </a:cubicBezTo>
                <a:cubicBezTo>
                  <a:pt x="128" y="118"/>
                  <a:pt x="125" y="125"/>
                  <a:pt x="125" y="132"/>
                </a:cubicBezTo>
                <a:cubicBezTo>
                  <a:pt x="125" y="149"/>
                  <a:pt x="139" y="163"/>
                  <a:pt x="156" y="163"/>
                </a:cubicBezTo>
                <a:cubicBezTo>
                  <a:pt x="172" y="163"/>
                  <a:pt x="186" y="149"/>
                  <a:pt x="186" y="132"/>
                </a:cubicBezTo>
                <a:cubicBezTo>
                  <a:pt x="186" y="122"/>
                  <a:pt x="181" y="113"/>
                  <a:pt x="173" y="108"/>
                </a:cubicBezTo>
                <a:cubicBezTo>
                  <a:pt x="189" y="60"/>
                  <a:pt x="189" y="60"/>
                  <a:pt x="189" y="60"/>
                </a:cubicBezTo>
                <a:cubicBezTo>
                  <a:pt x="191" y="60"/>
                  <a:pt x="191" y="60"/>
                  <a:pt x="191" y="60"/>
                </a:cubicBezTo>
                <a:cubicBezTo>
                  <a:pt x="207" y="60"/>
                  <a:pt x="221" y="47"/>
                  <a:pt x="221" y="30"/>
                </a:cubicBezTo>
                <a:cubicBezTo>
                  <a:pt x="221" y="14"/>
                  <a:pt x="207" y="0"/>
                  <a:pt x="191" y="0"/>
                </a:cubicBezTo>
                <a:close/>
                <a:moveTo>
                  <a:pt x="31" y="157"/>
                </a:moveTo>
                <a:cubicBezTo>
                  <a:pt x="21" y="157"/>
                  <a:pt x="13" y="149"/>
                  <a:pt x="13" y="139"/>
                </a:cubicBezTo>
                <a:cubicBezTo>
                  <a:pt x="13" y="130"/>
                  <a:pt x="21" y="122"/>
                  <a:pt x="31" y="122"/>
                </a:cubicBezTo>
                <a:cubicBezTo>
                  <a:pt x="40" y="122"/>
                  <a:pt x="48" y="130"/>
                  <a:pt x="48" y="139"/>
                </a:cubicBezTo>
                <a:cubicBezTo>
                  <a:pt x="48" y="149"/>
                  <a:pt x="40" y="157"/>
                  <a:pt x="31" y="157"/>
                </a:cubicBezTo>
                <a:close/>
                <a:moveTo>
                  <a:pt x="79" y="74"/>
                </a:moveTo>
                <a:cubicBezTo>
                  <a:pt x="69" y="74"/>
                  <a:pt x="61" y="66"/>
                  <a:pt x="61" y="56"/>
                </a:cubicBezTo>
                <a:cubicBezTo>
                  <a:pt x="61" y="46"/>
                  <a:pt x="69" y="38"/>
                  <a:pt x="79" y="38"/>
                </a:cubicBezTo>
                <a:cubicBezTo>
                  <a:pt x="88" y="38"/>
                  <a:pt x="96" y="46"/>
                  <a:pt x="96" y="56"/>
                </a:cubicBezTo>
                <a:cubicBezTo>
                  <a:pt x="96" y="66"/>
                  <a:pt x="88" y="74"/>
                  <a:pt x="79" y="74"/>
                </a:cubicBezTo>
                <a:close/>
                <a:moveTo>
                  <a:pt x="156" y="150"/>
                </a:moveTo>
                <a:cubicBezTo>
                  <a:pt x="146" y="150"/>
                  <a:pt x="138" y="142"/>
                  <a:pt x="138" y="133"/>
                </a:cubicBezTo>
                <a:cubicBezTo>
                  <a:pt x="138" y="123"/>
                  <a:pt x="146" y="115"/>
                  <a:pt x="156" y="115"/>
                </a:cubicBezTo>
                <a:cubicBezTo>
                  <a:pt x="165" y="115"/>
                  <a:pt x="173" y="123"/>
                  <a:pt x="173" y="133"/>
                </a:cubicBezTo>
                <a:cubicBezTo>
                  <a:pt x="173" y="142"/>
                  <a:pt x="165" y="150"/>
                  <a:pt x="156" y="150"/>
                </a:cubicBezTo>
                <a:close/>
                <a:moveTo>
                  <a:pt x="191" y="48"/>
                </a:moveTo>
                <a:cubicBezTo>
                  <a:pt x="181" y="48"/>
                  <a:pt x="173" y="40"/>
                  <a:pt x="173" y="30"/>
                </a:cubicBezTo>
                <a:cubicBezTo>
                  <a:pt x="173" y="21"/>
                  <a:pt x="181" y="13"/>
                  <a:pt x="191" y="13"/>
                </a:cubicBezTo>
                <a:cubicBezTo>
                  <a:pt x="200" y="13"/>
                  <a:pt x="208" y="21"/>
                  <a:pt x="208" y="30"/>
                </a:cubicBezTo>
                <a:cubicBezTo>
                  <a:pt x="208" y="40"/>
                  <a:pt x="200" y="48"/>
                  <a:pt x="191" y="48"/>
                </a:cubicBezTo>
                <a:close/>
                <a:moveTo>
                  <a:pt x="191" y="48"/>
                </a:moveTo>
                <a:cubicBezTo>
                  <a:pt x="191" y="48"/>
                  <a:pt x="191" y="48"/>
                  <a:pt x="191" y="48"/>
                </a:cubicBezTo>
              </a:path>
            </a:pathLst>
          </a:custGeom>
          <a:solidFill>
            <a:schemeClr val="bg1"/>
          </a:solidFill>
          <a:ln w="9525">
            <a:noFill/>
            <a:round/>
          </a:ln>
        </p:spPr>
        <p:txBody>
          <a:bodyPr anchor="ctr"/>
          <a:lstStyle/>
          <a:p>
            <a:pPr algn="ctr"/>
          </a:p>
        </p:txBody>
      </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ppt_x"/>
                                          </p:val>
                                        </p:tav>
                                        <p:tav tm="100000">
                                          <p:val>
                                            <p:strVal val="#ppt_x"/>
                                          </p:val>
                                        </p:tav>
                                      </p:tavLst>
                                    </p:anim>
                                    <p:anim calcmode="lin" valueType="num">
                                      <p:cBhvr additive="base">
                                        <p:cTn id="8" dur="500" fill="hold"/>
                                        <p:tgtEl>
                                          <p:spTgt spid="43"/>
                                        </p:tgtEl>
                                        <p:attrNameLst>
                                          <p:attrName>ppt_y</p:attrName>
                                        </p:attrNameLst>
                                      </p:cBhvr>
                                      <p:tavLst>
                                        <p:tav tm="0">
                                          <p:val>
                                            <p:strVal val="1+#ppt_h/2"/>
                                          </p:val>
                                        </p:tav>
                                        <p:tav tm="100000">
                                          <p:val>
                                            <p:strVal val="#ppt_y"/>
                                          </p:val>
                                        </p:tav>
                                      </p:tavLst>
                                    </p:anim>
                                  </p:childTnLst>
                                </p:cTn>
                              </p:par>
                              <p:par>
                                <p:cTn id="9" presetID="53" presetClass="entr" presetSubtype="16" fill="hold" grpId="0" nodeType="withEffect">
                                  <p:stCondLst>
                                    <p:cond delay="500"/>
                                  </p:stCondLst>
                                  <p:childTnLst>
                                    <p:set>
                                      <p:cBhvr>
                                        <p:cTn id="10" dur="1" fill="hold">
                                          <p:stCondLst>
                                            <p:cond delay="0"/>
                                          </p:stCondLst>
                                        </p:cTn>
                                        <p:tgtEl>
                                          <p:spTgt spid="44"/>
                                        </p:tgtEl>
                                        <p:attrNameLst>
                                          <p:attrName>style.visibility</p:attrName>
                                        </p:attrNameLst>
                                      </p:cBhvr>
                                      <p:to>
                                        <p:strVal val="visible"/>
                                      </p:to>
                                    </p:set>
                                    <p:anim calcmode="lin" valueType="num">
                                      <p:cBhvr>
                                        <p:cTn id="11" dur="500" fill="hold"/>
                                        <p:tgtEl>
                                          <p:spTgt spid="44"/>
                                        </p:tgtEl>
                                        <p:attrNameLst>
                                          <p:attrName>ppt_w</p:attrName>
                                        </p:attrNameLst>
                                      </p:cBhvr>
                                      <p:tavLst>
                                        <p:tav tm="0">
                                          <p:val>
                                            <p:fltVal val="0"/>
                                          </p:val>
                                        </p:tav>
                                        <p:tav tm="100000">
                                          <p:val>
                                            <p:strVal val="#ppt_w"/>
                                          </p:val>
                                        </p:tav>
                                      </p:tavLst>
                                    </p:anim>
                                    <p:anim calcmode="lin" valueType="num">
                                      <p:cBhvr>
                                        <p:cTn id="12" dur="500" fill="hold"/>
                                        <p:tgtEl>
                                          <p:spTgt spid="44"/>
                                        </p:tgtEl>
                                        <p:attrNameLst>
                                          <p:attrName>ppt_h</p:attrName>
                                        </p:attrNameLst>
                                      </p:cBhvr>
                                      <p:tavLst>
                                        <p:tav tm="0">
                                          <p:val>
                                            <p:fltVal val="0"/>
                                          </p:val>
                                        </p:tav>
                                        <p:tav tm="100000">
                                          <p:val>
                                            <p:strVal val="#ppt_h"/>
                                          </p:val>
                                        </p:tav>
                                      </p:tavLst>
                                    </p:anim>
                                    <p:animEffect transition="in" filter="fade">
                                      <p:cBhvr>
                                        <p:cTn id="13" dur="500"/>
                                        <p:tgtEl>
                                          <p:spTgt spid="44"/>
                                        </p:tgtEl>
                                      </p:cBhvr>
                                    </p:animEffect>
                                  </p:childTnLst>
                                </p:cTn>
                              </p:par>
                              <p:par>
                                <p:cTn id="14" presetID="53" presetClass="entr" presetSubtype="16" fill="hold" grpId="0" nodeType="withEffect">
                                  <p:stCondLst>
                                    <p:cond delay="500"/>
                                  </p:stCondLst>
                                  <p:childTnLst>
                                    <p:set>
                                      <p:cBhvr>
                                        <p:cTn id="15" dur="1" fill="hold">
                                          <p:stCondLst>
                                            <p:cond delay="0"/>
                                          </p:stCondLst>
                                        </p:cTn>
                                        <p:tgtEl>
                                          <p:spTgt spid="45"/>
                                        </p:tgtEl>
                                        <p:attrNameLst>
                                          <p:attrName>style.visibility</p:attrName>
                                        </p:attrNameLst>
                                      </p:cBhvr>
                                      <p:to>
                                        <p:strVal val="visible"/>
                                      </p:to>
                                    </p:set>
                                    <p:anim calcmode="lin" valueType="num">
                                      <p:cBhvr>
                                        <p:cTn id="16" dur="500" fill="hold"/>
                                        <p:tgtEl>
                                          <p:spTgt spid="45"/>
                                        </p:tgtEl>
                                        <p:attrNameLst>
                                          <p:attrName>ppt_w</p:attrName>
                                        </p:attrNameLst>
                                      </p:cBhvr>
                                      <p:tavLst>
                                        <p:tav tm="0">
                                          <p:val>
                                            <p:fltVal val="0"/>
                                          </p:val>
                                        </p:tav>
                                        <p:tav tm="100000">
                                          <p:val>
                                            <p:strVal val="#ppt_w"/>
                                          </p:val>
                                        </p:tav>
                                      </p:tavLst>
                                    </p:anim>
                                    <p:anim calcmode="lin" valueType="num">
                                      <p:cBhvr>
                                        <p:cTn id="17" dur="500" fill="hold"/>
                                        <p:tgtEl>
                                          <p:spTgt spid="45"/>
                                        </p:tgtEl>
                                        <p:attrNameLst>
                                          <p:attrName>ppt_h</p:attrName>
                                        </p:attrNameLst>
                                      </p:cBhvr>
                                      <p:tavLst>
                                        <p:tav tm="0">
                                          <p:val>
                                            <p:fltVal val="0"/>
                                          </p:val>
                                        </p:tav>
                                        <p:tav tm="100000">
                                          <p:val>
                                            <p:strVal val="#ppt_h"/>
                                          </p:val>
                                        </p:tav>
                                      </p:tavLst>
                                    </p:anim>
                                    <p:animEffect transition="in" filter="fade">
                                      <p:cBhvr>
                                        <p:cTn id="18" dur="500"/>
                                        <p:tgtEl>
                                          <p:spTgt spid="45"/>
                                        </p:tgtEl>
                                      </p:cBhvr>
                                    </p:animEffect>
                                  </p:childTnLst>
                                </p:cTn>
                              </p:par>
                              <p:par>
                                <p:cTn id="19" presetID="53" presetClass="entr" presetSubtype="16" fill="hold" grpId="0" nodeType="withEffect">
                                  <p:stCondLst>
                                    <p:cond delay="500"/>
                                  </p:stCondLst>
                                  <p:childTnLst>
                                    <p:set>
                                      <p:cBhvr>
                                        <p:cTn id="20" dur="1" fill="hold">
                                          <p:stCondLst>
                                            <p:cond delay="0"/>
                                          </p:stCondLst>
                                        </p:cTn>
                                        <p:tgtEl>
                                          <p:spTgt spid="46"/>
                                        </p:tgtEl>
                                        <p:attrNameLst>
                                          <p:attrName>style.visibility</p:attrName>
                                        </p:attrNameLst>
                                      </p:cBhvr>
                                      <p:to>
                                        <p:strVal val="visible"/>
                                      </p:to>
                                    </p:set>
                                    <p:anim calcmode="lin" valueType="num">
                                      <p:cBhvr>
                                        <p:cTn id="21" dur="500" fill="hold"/>
                                        <p:tgtEl>
                                          <p:spTgt spid="46"/>
                                        </p:tgtEl>
                                        <p:attrNameLst>
                                          <p:attrName>ppt_w</p:attrName>
                                        </p:attrNameLst>
                                      </p:cBhvr>
                                      <p:tavLst>
                                        <p:tav tm="0">
                                          <p:val>
                                            <p:fltVal val="0"/>
                                          </p:val>
                                        </p:tav>
                                        <p:tav tm="100000">
                                          <p:val>
                                            <p:strVal val="#ppt_w"/>
                                          </p:val>
                                        </p:tav>
                                      </p:tavLst>
                                    </p:anim>
                                    <p:anim calcmode="lin" valueType="num">
                                      <p:cBhvr>
                                        <p:cTn id="22" dur="500" fill="hold"/>
                                        <p:tgtEl>
                                          <p:spTgt spid="46"/>
                                        </p:tgtEl>
                                        <p:attrNameLst>
                                          <p:attrName>ppt_h</p:attrName>
                                        </p:attrNameLst>
                                      </p:cBhvr>
                                      <p:tavLst>
                                        <p:tav tm="0">
                                          <p:val>
                                            <p:fltVal val="0"/>
                                          </p:val>
                                        </p:tav>
                                        <p:tav tm="100000">
                                          <p:val>
                                            <p:strVal val="#ppt_h"/>
                                          </p:val>
                                        </p:tav>
                                      </p:tavLst>
                                    </p:anim>
                                    <p:animEffect transition="in" filter="fade">
                                      <p:cBhvr>
                                        <p:cTn id="23" dur="500"/>
                                        <p:tgtEl>
                                          <p:spTgt spid="46"/>
                                        </p:tgtEl>
                                      </p:cBhvr>
                                    </p:animEffect>
                                  </p:childTnLst>
                                </p:cTn>
                              </p:par>
                              <p:par>
                                <p:cTn id="24" presetID="53" presetClass="entr" presetSubtype="16" fill="hold" grpId="0" nodeType="withEffect">
                                  <p:stCondLst>
                                    <p:cond delay="500"/>
                                  </p:stCondLst>
                                  <p:childTnLst>
                                    <p:set>
                                      <p:cBhvr>
                                        <p:cTn id="25" dur="1" fill="hold">
                                          <p:stCondLst>
                                            <p:cond delay="0"/>
                                          </p:stCondLst>
                                        </p:cTn>
                                        <p:tgtEl>
                                          <p:spTgt spid="47"/>
                                        </p:tgtEl>
                                        <p:attrNameLst>
                                          <p:attrName>style.visibility</p:attrName>
                                        </p:attrNameLst>
                                      </p:cBhvr>
                                      <p:to>
                                        <p:strVal val="visible"/>
                                      </p:to>
                                    </p:set>
                                    <p:anim calcmode="lin" valueType="num">
                                      <p:cBhvr>
                                        <p:cTn id="26" dur="500" fill="hold"/>
                                        <p:tgtEl>
                                          <p:spTgt spid="47"/>
                                        </p:tgtEl>
                                        <p:attrNameLst>
                                          <p:attrName>ppt_w</p:attrName>
                                        </p:attrNameLst>
                                      </p:cBhvr>
                                      <p:tavLst>
                                        <p:tav tm="0">
                                          <p:val>
                                            <p:fltVal val="0"/>
                                          </p:val>
                                        </p:tav>
                                        <p:tav tm="100000">
                                          <p:val>
                                            <p:strVal val="#ppt_w"/>
                                          </p:val>
                                        </p:tav>
                                      </p:tavLst>
                                    </p:anim>
                                    <p:anim calcmode="lin" valueType="num">
                                      <p:cBhvr>
                                        <p:cTn id="27" dur="500" fill="hold"/>
                                        <p:tgtEl>
                                          <p:spTgt spid="47"/>
                                        </p:tgtEl>
                                        <p:attrNameLst>
                                          <p:attrName>ppt_h</p:attrName>
                                        </p:attrNameLst>
                                      </p:cBhvr>
                                      <p:tavLst>
                                        <p:tav tm="0">
                                          <p:val>
                                            <p:fltVal val="0"/>
                                          </p:val>
                                        </p:tav>
                                        <p:tav tm="100000">
                                          <p:val>
                                            <p:strVal val="#ppt_h"/>
                                          </p:val>
                                        </p:tav>
                                      </p:tavLst>
                                    </p:anim>
                                    <p:animEffect transition="in" filter="fade">
                                      <p:cBhvr>
                                        <p:cTn id="28" dur="500"/>
                                        <p:tgtEl>
                                          <p:spTgt spid="47"/>
                                        </p:tgtEl>
                                      </p:cBhvr>
                                    </p:animEffect>
                                  </p:childTnLst>
                                </p:cTn>
                              </p:par>
                              <p:par>
                                <p:cTn id="29" presetID="53" presetClass="entr" presetSubtype="16" fill="hold" grpId="0" nodeType="withEffect">
                                  <p:stCondLst>
                                    <p:cond delay="500"/>
                                  </p:stCondLst>
                                  <p:childTnLst>
                                    <p:set>
                                      <p:cBhvr>
                                        <p:cTn id="30" dur="1" fill="hold">
                                          <p:stCondLst>
                                            <p:cond delay="0"/>
                                          </p:stCondLst>
                                        </p:cTn>
                                        <p:tgtEl>
                                          <p:spTgt spid="48"/>
                                        </p:tgtEl>
                                        <p:attrNameLst>
                                          <p:attrName>style.visibility</p:attrName>
                                        </p:attrNameLst>
                                      </p:cBhvr>
                                      <p:to>
                                        <p:strVal val="visible"/>
                                      </p:to>
                                    </p:set>
                                    <p:anim calcmode="lin" valueType="num">
                                      <p:cBhvr>
                                        <p:cTn id="31" dur="500" fill="hold"/>
                                        <p:tgtEl>
                                          <p:spTgt spid="48"/>
                                        </p:tgtEl>
                                        <p:attrNameLst>
                                          <p:attrName>ppt_w</p:attrName>
                                        </p:attrNameLst>
                                      </p:cBhvr>
                                      <p:tavLst>
                                        <p:tav tm="0">
                                          <p:val>
                                            <p:fltVal val="0"/>
                                          </p:val>
                                        </p:tav>
                                        <p:tav tm="100000">
                                          <p:val>
                                            <p:strVal val="#ppt_w"/>
                                          </p:val>
                                        </p:tav>
                                      </p:tavLst>
                                    </p:anim>
                                    <p:anim calcmode="lin" valueType="num">
                                      <p:cBhvr>
                                        <p:cTn id="32" dur="500" fill="hold"/>
                                        <p:tgtEl>
                                          <p:spTgt spid="48"/>
                                        </p:tgtEl>
                                        <p:attrNameLst>
                                          <p:attrName>ppt_h</p:attrName>
                                        </p:attrNameLst>
                                      </p:cBhvr>
                                      <p:tavLst>
                                        <p:tav tm="0">
                                          <p:val>
                                            <p:fltVal val="0"/>
                                          </p:val>
                                        </p:tav>
                                        <p:tav tm="100000">
                                          <p:val>
                                            <p:strVal val="#ppt_h"/>
                                          </p:val>
                                        </p:tav>
                                      </p:tavLst>
                                    </p:anim>
                                    <p:animEffect transition="in" filter="fade">
                                      <p:cBhvr>
                                        <p:cTn id="33" dur="500"/>
                                        <p:tgtEl>
                                          <p:spTgt spid="48"/>
                                        </p:tgtEl>
                                      </p:cBhvr>
                                    </p:animEffect>
                                  </p:childTnLst>
                                </p:cTn>
                              </p:par>
                              <p:par>
                                <p:cTn id="34" presetID="53" presetClass="entr" presetSubtype="16" fill="hold" grpId="0" nodeType="withEffect">
                                  <p:stCondLst>
                                    <p:cond delay="500"/>
                                  </p:stCondLst>
                                  <p:childTnLst>
                                    <p:set>
                                      <p:cBhvr>
                                        <p:cTn id="35" dur="1" fill="hold">
                                          <p:stCondLst>
                                            <p:cond delay="0"/>
                                          </p:stCondLst>
                                        </p:cTn>
                                        <p:tgtEl>
                                          <p:spTgt spid="49"/>
                                        </p:tgtEl>
                                        <p:attrNameLst>
                                          <p:attrName>style.visibility</p:attrName>
                                        </p:attrNameLst>
                                      </p:cBhvr>
                                      <p:to>
                                        <p:strVal val="visible"/>
                                      </p:to>
                                    </p:set>
                                    <p:anim calcmode="lin" valueType="num">
                                      <p:cBhvr>
                                        <p:cTn id="36" dur="500" fill="hold"/>
                                        <p:tgtEl>
                                          <p:spTgt spid="49"/>
                                        </p:tgtEl>
                                        <p:attrNameLst>
                                          <p:attrName>ppt_w</p:attrName>
                                        </p:attrNameLst>
                                      </p:cBhvr>
                                      <p:tavLst>
                                        <p:tav tm="0">
                                          <p:val>
                                            <p:fltVal val="0"/>
                                          </p:val>
                                        </p:tav>
                                        <p:tav tm="100000">
                                          <p:val>
                                            <p:strVal val="#ppt_w"/>
                                          </p:val>
                                        </p:tav>
                                      </p:tavLst>
                                    </p:anim>
                                    <p:anim calcmode="lin" valueType="num">
                                      <p:cBhvr>
                                        <p:cTn id="37" dur="500" fill="hold"/>
                                        <p:tgtEl>
                                          <p:spTgt spid="49"/>
                                        </p:tgtEl>
                                        <p:attrNameLst>
                                          <p:attrName>ppt_h</p:attrName>
                                        </p:attrNameLst>
                                      </p:cBhvr>
                                      <p:tavLst>
                                        <p:tav tm="0">
                                          <p:val>
                                            <p:fltVal val="0"/>
                                          </p:val>
                                        </p:tav>
                                        <p:tav tm="100000">
                                          <p:val>
                                            <p:strVal val="#ppt_h"/>
                                          </p:val>
                                        </p:tav>
                                      </p:tavLst>
                                    </p:anim>
                                    <p:animEffect transition="in" filter="fade">
                                      <p:cBhvr>
                                        <p:cTn id="38" dur="500"/>
                                        <p:tgtEl>
                                          <p:spTgt spid="49"/>
                                        </p:tgtEl>
                                      </p:cBhvr>
                                    </p:animEffect>
                                  </p:childTnLst>
                                </p:cTn>
                              </p:par>
                              <p:par>
                                <p:cTn id="39" presetID="53" presetClass="entr" presetSubtype="16" fill="hold" grpId="0" nodeType="withEffect">
                                  <p:stCondLst>
                                    <p:cond delay="500"/>
                                  </p:stCondLst>
                                  <p:childTnLst>
                                    <p:set>
                                      <p:cBhvr>
                                        <p:cTn id="40" dur="1" fill="hold">
                                          <p:stCondLst>
                                            <p:cond delay="0"/>
                                          </p:stCondLst>
                                        </p:cTn>
                                        <p:tgtEl>
                                          <p:spTgt spid="50"/>
                                        </p:tgtEl>
                                        <p:attrNameLst>
                                          <p:attrName>style.visibility</p:attrName>
                                        </p:attrNameLst>
                                      </p:cBhvr>
                                      <p:to>
                                        <p:strVal val="visible"/>
                                      </p:to>
                                    </p:set>
                                    <p:anim calcmode="lin" valueType="num">
                                      <p:cBhvr>
                                        <p:cTn id="41" dur="500" fill="hold"/>
                                        <p:tgtEl>
                                          <p:spTgt spid="50"/>
                                        </p:tgtEl>
                                        <p:attrNameLst>
                                          <p:attrName>ppt_w</p:attrName>
                                        </p:attrNameLst>
                                      </p:cBhvr>
                                      <p:tavLst>
                                        <p:tav tm="0">
                                          <p:val>
                                            <p:fltVal val="0"/>
                                          </p:val>
                                        </p:tav>
                                        <p:tav tm="100000">
                                          <p:val>
                                            <p:strVal val="#ppt_w"/>
                                          </p:val>
                                        </p:tav>
                                      </p:tavLst>
                                    </p:anim>
                                    <p:anim calcmode="lin" valueType="num">
                                      <p:cBhvr>
                                        <p:cTn id="42" dur="500" fill="hold"/>
                                        <p:tgtEl>
                                          <p:spTgt spid="50"/>
                                        </p:tgtEl>
                                        <p:attrNameLst>
                                          <p:attrName>ppt_h</p:attrName>
                                        </p:attrNameLst>
                                      </p:cBhvr>
                                      <p:tavLst>
                                        <p:tav tm="0">
                                          <p:val>
                                            <p:fltVal val="0"/>
                                          </p:val>
                                        </p:tav>
                                        <p:tav tm="100000">
                                          <p:val>
                                            <p:strVal val="#ppt_h"/>
                                          </p:val>
                                        </p:tav>
                                      </p:tavLst>
                                    </p:anim>
                                    <p:animEffect transition="in" filter="fade">
                                      <p:cBhvr>
                                        <p:cTn id="43" dur="500"/>
                                        <p:tgtEl>
                                          <p:spTgt spid="50"/>
                                        </p:tgtEl>
                                      </p:cBhvr>
                                    </p:animEffect>
                                  </p:childTnLst>
                                </p:cTn>
                              </p:par>
                              <p:par>
                                <p:cTn id="44" presetID="22" presetClass="entr" presetSubtype="4" fill="hold" nodeType="withEffect">
                                  <p:stCondLst>
                                    <p:cond delay="1000"/>
                                  </p:stCondLst>
                                  <p:childTnLst>
                                    <p:set>
                                      <p:cBhvr>
                                        <p:cTn id="45" dur="1" fill="hold">
                                          <p:stCondLst>
                                            <p:cond delay="0"/>
                                          </p:stCondLst>
                                        </p:cTn>
                                        <p:tgtEl>
                                          <p:spTgt spid="51"/>
                                        </p:tgtEl>
                                        <p:attrNameLst>
                                          <p:attrName>style.visibility</p:attrName>
                                        </p:attrNameLst>
                                      </p:cBhvr>
                                      <p:to>
                                        <p:strVal val="visible"/>
                                      </p:to>
                                    </p:set>
                                    <p:animEffect transition="in" filter="wipe(down)">
                                      <p:cBhvr>
                                        <p:cTn id="46" dur="500"/>
                                        <p:tgtEl>
                                          <p:spTgt spid="51"/>
                                        </p:tgtEl>
                                      </p:cBhvr>
                                    </p:animEffect>
                                  </p:childTnLst>
                                </p:cTn>
                              </p:par>
                              <p:par>
                                <p:cTn id="47" presetID="22" presetClass="entr" presetSubtype="4" fill="hold" nodeType="withEffect">
                                  <p:stCondLst>
                                    <p:cond delay="1000"/>
                                  </p:stCondLst>
                                  <p:childTnLst>
                                    <p:set>
                                      <p:cBhvr>
                                        <p:cTn id="48" dur="1" fill="hold">
                                          <p:stCondLst>
                                            <p:cond delay="0"/>
                                          </p:stCondLst>
                                        </p:cTn>
                                        <p:tgtEl>
                                          <p:spTgt spid="52"/>
                                        </p:tgtEl>
                                        <p:attrNameLst>
                                          <p:attrName>style.visibility</p:attrName>
                                        </p:attrNameLst>
                                      </p:cBhvr>
                                      <p:to>
                                        <p:strVal val="visible"/>
                                      </p:to>
                                    </p:set>
                                    <p:animEffect transition="in" filter="wipe(down)">
                                      <p:cBhvr>
                                        <p:cTn id="49" dur="500"/>
                                        <p:tgtEl>
                                          <p:spTgt spid="52"/>
                                        </p:tgtEl>
                                      </p:cBhvr>
                                    </p:animEffect>
                                  </p:childTnLst>
                                </p:cTn>
                              </p:par>
                              <p:par>
                                <p:cTn id="50" presetID="22" presetClass="entr" presetSubtype="4" fill="hold" nodeType="withEffect">
                                  <p:stCondLst>
                                    <p:cond delay="1000"/>
                                  </p:stCondLst>
                                  <p:childTnLst>
                                    <p:set>
                                      <p:cBhvr>
                                        <p:cTn id="51" dur="1" fill="hold">
                                          <p:stCondLst>
                                            <p:cond delay="0"/>
                                          </p:stCondLst>
                                        </p:cTn>
                                        <p:tgtEl>
                                          <p:spTgt spid="53"/>
                                        </p:tgtEl>
                                        <p:attrNameLst>
                                          <p:attrName>style.visibility</p:attrName>
                                        </p:attrNameLst>
                                      </p:cBhvr>
                                      <p:to>
                                        <p:strVal val="visible"/>
                                      </p:to>
                                    </p:set>
                                    <p:animEffect transition="in" filter="wipe(down)">
                                      <p:cBhvr>
                                        <p:cTn id="52" dur="500"/>
                                        <p:tgtEl>
                                          <p:spTgt spid="53"/>
                                        </p:tgtEl>
                                      </p:cBhvr>
                                    </p:animEffect>
                                  </p:childTnLst>
                                </p:cTn>
                              </p:par>
                              <p:par>
                                <p:cTn id="53" presetID="22" presetClass="entr" presetSubtype="4" fill="hold" nodeType="withEffect">
                                  <p:stCondLst>
                                    <p:cond delay="1000"/>
                                  </p:stCondLst>
                                  <p:childTnLst>
                                    <p:set>
                                      <p:cBhvr>
                                        <p:cTn id="54" dur="1" fill="hold">
                                          <p:stCondLst>
                                            <p:cond delay="0"/>
                                          </p:stCondLst>
                                        </p:cTn>
                                        <p:tgtEl>
                                          <p:spTgt spid="54"/>
                                        </p:tgtEl>
                                        <p:attrNameLst>
                                          <p:attrName>style.visibility</p:attrName>
                                        </p:attrNameLst>
                                      </p:cBhvr>
                                      <p:to>
                                        <p:strVal val="visible"/>
                                      </p:to>
                                    </p:set>
                                    <p:animEffect transition="in" filter="wipe(down)">
                                      <p:cBhvr>
                                        <p:cTn id="55" dur="500"/>
                                        <p:tgtEl>
                                          <p:spTgt spid="54"/>
                                        </p:tgtEl>
                                      </p:cBhvr>
                                    </p:animEffect>
                                  </p:childTnLst>
                                </p:cTn>
                              </p:par>
                              <p:par>
                                <p:cTn id="56" presetID="22" presetClass="entr" presetSubtype="4" fill="hold" nodeType="withEffect">
                                  <p:stCondLst>
                                    <p:cond delay="1000"/>
                                  </p:stCondLst>
                                  <p:childTnLst>
                                    <p:set>
                                      <p:cBhvr>
                                        <p:cTn id="57" dur="1" fill="hold">
                                          <p:stCondLst>
                                            <p:cond delay="0"/>
                                          </p:stCondLst>
                                        </p:cTn>
                                        <p:tgtEl>
                                          <p:spTgt spid="55"/>
                                        </p:tgtEl>
                                        <p:attrNameLst>
                                          <p:attrName>style.visibility</p:attrName>
                                        </p:attrNameLst>
                                      </p:cBhvr>
                                      <p:to>
                                        <p:strVal val="visible"/>
                                      </p:to>
                                    </p:set>
                                    <p:animEffect transition="in" filter="wipe(down)">
                                      <p:cBhvr>
                                        <p:cTn id="58" dur="500"/>
                                        <p:tgtEl>
                                          <p:spTgt spid="55"/>
                                        </p:tgtEl>
                                      </p:cBhvr>
                                    </p:animEffect>
                                  </p:childTnLst>
                                </p:cTn>
                              </p:par>
                              <p:par>
                                <p:cTn id="59" presetID="22" presetClass="entr" presetSubtype="4" fill="hold" nodeType="withEffect">
                                  <p:stCondLst>
                                    <p:cond delay="1000"/>
                                  </p:stCondLst>
                                  <p:childTnLst>
                                    <p:set>
                                      <p:cBhvr>
                                        <p:cTn id="60" dur="1" fill="hold">
                                          <p:stCondLst>
                                            <p:cond delay="0"/>
                                          </p:stCondLst>
                                        </p:cTn>
                                        <p:tgtEl>
                                          <p:spTgt spid="56"/>
                                        </p:tgtEl>
                                        <p:attrNameLst>
                                          <p:attrName>style.visibility</p:attrName>
                                        </p:attrNameLst>
                                      </p:cBhvr>
                                      <p:to>
                                        <p:strVal val="visible"/>
                                      </p:to>
                                    </p:set>
                                    <p:animEffect transition="in" filter="wipe(down)">
                                      <p:cBhvr>
                                        <p:cTn id="61" dur="500"/>
                                        <p:tgtEl>
                                          <p:spTgt spid="56"/>
                                        </p:tgtEl>
                                      </p:cBhvr>
                                    </p:animEffect>
                                  </p:childTnLst>
                                </p:cTn>
                              </p:par>
                              <p:par>
                                <p:cTn id="62" presetID="53" presetClass="entr" presetSubtype="16" fill="hold" grpId="0" nodeType="withEffect">
                                  <p:stCondLst>
                                    <p:cond delay="1500"/>
                                  </p:stCondLst>
                                  <p:childTnLst>
                                    <p:set>
                                      <p:cBhvr>
                                        <p:cTn id="63" dur="1" fill="hold">
                                          <p:stCondLst>
                                            <p:cond delay="0"/>
                                          </p:stCondLst>
                                        </p:cTn>
                                        <p:tgtEl>
                                          <p:spTgt spid="94"/>
                                        </p:tgtEl>
                                        <p:attrNameLst>
                                          <p:attrName>style.visibility</p:attrName>
                                        </p:attrNameLst>
                                      </p:cBhvr>
                                      <p:to>
                                        <p:strVal val="visible"/>
                                      </p:to>
                                    </p:set>
                                    <p:anim calcmode="lin" valueType="num">
                                      <p:cBhvr>
                                        <p:cTn id="64" dur="500" fill="hold"/>
                                        <p:tgtEl>
                                          <p:spTgt spid="94"/>
                                        </p:tgtEl>
                                        <p:attrNameLst>
                                          <p:attrName>ppt_w</p:attrName>
                                        </p:attrNameLst>
                                      </p:cBhvr>
                                      <p:tavLst>
                                        <p:tav tm="0">
                                          <p:val>
                                            <p:fltVal val="0"/>
                                          </p:val>
                                        </p:tav>
                                        <p:tav tm="100000">
                                          <p:val>
                                            <p:strVal val="#ppt_w"/>
                                          </p:val>
                                        </p:tav>
                                      </p:tavLst>
                                    </p:anim>
                                    <p:anim calcmode="lin" valueType="num">
                                      <p:cBhvr>
                                        <p:cTn id="65" dur="500" fill="hold"/>
                                        <p:tgtEl>
                                          <p:spTgt spid="94"/>
                                        </p:tgtEl>
                                        <p:attrNameLst>
                                          <p:attrName>ppt_h</p:attrName>
                                        </p:attrNameLst>
                                      </p:cBhvr>
                                      <p:tavLst>
                                        <p:tav tm="0">
                                          <p:val>
                                            <p:fltVal val="0"/>
                                          </p:val>
                                        </p:tav>
                                        <p:tav tm="100000">
                                          <p:val>
                                            <p:strVal val="#ppt_h"/>
                                          </p:val>
                                        </p:tav>
                                      </p:tavLst>
                                    </p:anim>
                                    <p:animEffect transition="in" filter="fade">
                                      <p:cBhvr>
                                        <p:cTn id="66" dur="500"/>
                                        <p:tgtEl>
                                          <p:spTgt spid="94"/>
                                        </p:tgtEl>
                                      </p:cBhvr>
                                    </p:animEffect>
                                  </p:childTnLst>
                                </p:cTn>
                              </p:par>
                              <p:par>
                                <p:cTn id="67" presetID="53" presetClass="entr" presetSubtype="16" fill="hold" grpId="0" nodeType="withEffect">
                                  <p:stCondLst>
                                    <p:cond delay="1500"/>
                                  </p:stCondLst>
                                  <p:childTnLst>
                                    <p:set>
                                      <p:cBhvr>
                                        <p:cTn id="68" dur="1" fill="hold">
                                          <p:stCondLst>
                                            <p:cond delay="0"/>
                                          </p:stCondLst>
                                        </p:cTn>
                                        <p:tgtEl>
                                          <p:spTgt spid="88"/>
                                        </p:tgtEl>
                                        <p:attrNameLst>
                                          <p:attrName>style.visibility</p:attrName>
                                        </p:attrNameLst>
                                      </p:cBhvr>
                                      <p:to>
                                        <p:strVal val="visible"/>
                                      </p:to>
                                    </p:set>
                                    <p:anim calcmode="lin" valueType="num">
                                      <p:cBhvr>
                                        <p:cTn id="69" dur="500" fill="hold"/>
                                        <p:tgtEl>
                                          <p:spTgt spid="88"/>
                                        </p:tgtEl>
                                        <p:attrNameLst>
                                          <p:attrName>ppt_w</p:attrName>
                                        </p:attrNameLst>
                                      </p:cBhvr>
                                      <p:tavLst>
                                        <p:tav tm="0">
                                          <p:val>
                                            <p:fltVal val="0"/>
                                          </p:val>
                                        </p:tav>
                                        <p:tav tm="100000">
                                          <p:val>
                                            <p:strVal val="#ppt_w"/>
                                          </p:val>
                                        </p:tav>
                                      </p:tavLst>
                                    </p:anim>
                                    <p:anim calcmode="lin" valueType="num">
                                      <p:cBhvr>
                                        <p:cTn id="70" dur="500" fill="hold"/>
                                        <p:tgtEl>
                                          <p:spTgt spid="88"/>
                                        </p:tgtEl>
                                        <p:attrNameLst>
                                          <p:attrName>ppt_h</p:attrName>
                                        </p:attrNameLst>
                                      </p:cBhvr>
                                      <p:tavLst>
                                        <p:tav tm="0">
                                          <p:val>
                                            <p:fltVal val="0"/>
                                          </p:val>
                                        </p:tav>
                                        <p:tav tm="100000">
                                          <p:val>
                                            <p:strVal val="#ppt_h"/>
                                          </p:val>
                                        </p:tav>
                                      </p:tavLst>
                                    </p:anim>
                                    <p:animEffect transition="in" filter="fade">
                                      <p:cBhvr>
                                        <p:cTn id="71" dur="500"/>
                                        <p:tgtEl>
                                          <p:spTgt spid="88"/>
                                        </p:tgtEl>
                                      </p:cBhvr>
                                    </p:animEffect>
                                  </p:childTnLst>
                                </p:cTn>
                              </p:par>
                              <p:par>
                                <p:cTn id="72" presetID="53" presetClass="entr" presetSubtype="16" fill="hold" grpId="0" nodeType="withEffect">
                                  <p:stCondLst>
                                    <p:cond delay="1500"/>
                                  </p:stCondLst>
                                  <p:childTnLst>
                                    <p:set>
                                      <p:cBhvr>
                                        <p:cTn id="73" dur="1" fill="hold">
                                          <p:stCondLst>
                                            <p:cond delay="0"/>
                                          </p:stCondLst>
                                        </p:cTn>
                                        <p:tgtEl>
                                          <p:spTgt spid="89"/>
                                        </p:tgtEl>
                                        <p:attrNameLst>
                                          <p:attrName>style.visibility</p:attrName>
                                        </p:attrNameLst>
                                      </p:cBhvr>
                                      <p:to>
                                        <p:strVal val="visible"/>
                                      </p:to>
                                    </p:set>
                                    <p:anim calcmode="lin" valueType="num">
                                      <p:cBhvr>
                                        <p:cTn id="74" dur="500" fill="hold"/>
                                        <p:tgtEl>
                                          <p:spTgt spid="89"/>
                                        </p:tgtEl>
                                        <p:attrNameLst>
                                          <p:attrName>ppt_w</p:attrName>
                                        </p:attrNameLst>
                                      </p:cBhvr>
                                      <p:tavLst>
                                        <p:tav tm="0">
                                          <p:val>
                                            <p:fltVal val="0"/>
                                          </p:val>
                                        </p:tav>
                                        <p:tav tm="100000">
                                          <p:val>
                                            <p:strVal val="#ppt_w"/>
                                          </p:val>
                                        </p:tav>
                                      </p:tavLst>
                                    </p:anim>
                                    <p:anim calcmode="lin" valueType="num">
                                      <p:cBhvr>
                                        <p:cTn id="75" dur="500" fill="hold"/>
                                        <p:tgtEl>
                                          <p:spTgt spid="89"/>
                                        </p:tgtEl>
                                        <p:attrNameLst>
                                          <p:attrName>ppt_h</p:attrName>
                                        </p:attrNameLst>
                                      </p:cBhvr>
                                      <p:tavLst>
                                        <p:tav tm="0">
                                          <p:val>
                                            <p:fltVal val="0"/>
                                          </p:val>
                                        </p:tav>
                                        <p:tav tm="100000">
                                          <p:val>
                                            <p:strVal val="#ppt_h"/>
                                          </p:val>
                                        </p:tav>
                                      </p:tavLst>
                                    </p:anim>
                                    <p:animEffect transition="in" filter="fade">
                                      <p:cBhvr>
                                        <p:cTn id="76" dur="500"/>
                                        <p:tgtEl>
                                          <p:spTgt spid="89"/>
                                        </p:tgtEl>
                                      </p:cBhvr>
                                    </p:animEffect>
                                  </p:childTnLst>
                                </p:cTn>
                              </p:par>
                              <p:par>
                                <p:cTn id="77" presetID="53" presetClass="entr" presetSubtype="16" fill="hold" grpId="0" nodeType="withEffect">
                                  <p:stCondLst>
                                    <p:cond delay="1500"/>
                                  </p:stCondLst>
                                  <p:childTnLst>
                                    <p:set>
                                      <p:cBhvr>
                                        <p:cTn id="78" dur="1" fill="hold">
                                          <p:stCondLst>
                                            <p:cond delay="0"/>
                                          </p:stCondLst>
                                        </p:cTn>
                                        <p:tgtEl>
                                          <p:spTgt spid="90"/>
                                        </p:tgtEl>
                                        <p:attrNameLst>
                                          <p:attrName>style.visibility</p:attrName>
                                        </p:attrNameLst>
                                      </p:cBhvr>
                                      <p:to>
                                        <p:strVal val="visible"/>
                                      </p:to>
                                    </p:set>
                                    <p:anim calcmode="lin" valueType="num">
                                      <p:cBhvr>
                                        <p:cTn id="79" dur="500" fill="hold"/>
                                        <p:tgtEl>
                                          <p:spTgt spid="90"/>
                                        </p:tgtEl>
                                        <p:attrNameLst>
                                          <p:attrName>ppt_w</p:attrName>
                                        </p:attrNameLst>
                                      </p:cBhvr>
                                      <p:tavLst>
                                        <p:tav tm="0">
                                          <p:val>
                                            <p:fltVal val="0"/>
                                          </p:val>
                                        </p:tav>
                                        <p:tav tm="100000">
                                          <p:val>
                                            <p:strVal val="#ppt_w"/>
                                          </p:val>
                                        </p:tav>
                                      </p:tavLst>
                                    </p:anim>
                                    <p:anim calcmode="lin" valueType="num">
                                      <p:cBhvr>
                                        <p:cTn id="80" dur="500" fill="hold"/>
                                        <p:tgtEl>
                                          <p:spTgt spid="90"/>
                                        </p:tgtEl>
                                        <p:attrNameLst>
                                          <p:attrName>ppt_h</p:attrName>
                                        </p:attrNameLst>
                                      </p:cBhvr>
                                      <p:tavLst>
                                        <p:tav tm="0">
                                          <p:val>
                                            <p:fltVal val="0"/>
                                          </p:val>
                                        </p:tav>
                                        <p:tav tm="100000">
                                          <p:val>
                                            <p:strVal val="#ppt_h"/>
                                          </p:val>
                                        </p:tav>
                                      </p:tavLst>
                                    </p:anim>
                                    <p:animEffect transition="in" filter="fade">
                                      <p:cBhvr>
                                        <p:cTn id="81" dur="500"/>
                                        <p:tgtEl>
                                          <p:spTgt spid="90"/>
                                        </p:tgtEl>
                                      </p:cBhvr>
                                    </p:animEffect>
                                  </p:childTnLst>
                                </p:cTn>
                              </p:par>
                              <p:par>
                                <p:cTn id="82" presetID="53" presetClass="entr" presetSubtype="16" fill="hold" grpId="0" nodeType="withEffect">
                                  <p:stCondLst>
                                    <p:cond delay="1500"/>
                                  </p:stCondLst>
                                  <p:childTnLst>
                                    <p:set>
                                      <p:cBhvr>
                                        <p:cTn id="83" dur="1" fill="hold">
                                          <p:stCondLst>
                                            <p:cond delay="0"/>
                                          </p:stCondLst>
                                        </p:cTn>
                                        <p:tgtEl>
                                          <p:spTgt spid="91"/>
                                        </p:tgtEl>
                                        <p:attrNameLst>
                                          <p:attrName>style.visibility</p:attrName>
                                        </p:attrNameLst>
                                      </p:cBhvr>
                                      <p:to>
                                        <p:strVal val="visible"/>
                                      </p:to>
                                    </p:set>
                                    <p:anim calcmode="lin" valueType="num">
                                      <p:cBhvr>
                                        <p:cTn id="84" dur="500" fill="hold"/>
                                        <p:tgtEl>
                                          <p:spTgt spid="91"/>
                                        </p:tgtEl>
                                        <p:attrNameLst>
                                          <p:attrName>ppt_w</p:attrName>
                                        </p:attrNameLst>
                                      </p:cBhvr>
                                      <p:tavLst>
                                        <p:tav tm="0">
                                          <p:val>
                                            <p:fltVal val="0"/>
                                          </p:val>
                                        </p:tav>
                                        <p:tav tm="100000">
                                          <p:val>
                                            <p:strVal val="#ppt_w"/>
                                          </p:val>
                                        </p:tav>
                                      </p:tavLst>
                                    </p:anim>
                                    <p:anim calcmode="lin" valueType="num">
                                      <p:cBhvr>
                                        <p:cTn id="85" dur="500" fill="hold"/>
                                        <p:tgtEl>
                                          <p:spTgt spid="91"/>
                                        </p:tgtEl>
                                        <p:attrNameLst>
                                          <p:attrName>ppt_h</p:attrName>
                                        </p:attrNameLst>
                                      </p:cBhvr>
                                      <p:tavLst>
                                        <p:tav tm="0">
                                          <p:val>
                                            <p:fltVal val="0"/>
                                          </p:val>
                                        </p:tav>
                                        <p:tav tm="100000">
                                          <p:val>
                                            <p:strVal val="#ppt_h"/>
                                          </p:val>
                                        </p:tav>
                                      </p:tavLst>
                                    </p:anim>
                                    <p:animEffect transition="in" filter="fade">
                                      <p:cBhvr>
                                        <p:cTn id="86" dur="500"/>
                                        <p:tgtEl>
                                          <p:spTgt spid="91"/>
                                        </p:tgtEl>
                                      </p:cBhvr>
                                    </p:animEffect>
                                  </p:childTnLst>
                                </p:cTn>
                              </p:par>
                              <p:par>
                                <p:cTn id="87" presetID="53" presetClass="entr" presetSubtype="16" fill="hold" grpId="0" nodeType="withEffect">
                                  <p:stCondLst>
                                    <p:cond delay="1500"/>
                                  </p:stCondLst>
                                  <p:childTnLst>
                                    <p:set>
                                      <p:cBhvr>
                                        <p:cTn id="88" dur="1" fill="hold">
                                          <p:stCondLst>
                                            <p:cond delay="0"/>
                                          </p:stCondLst>
                                        </p:cTn>
                                        <p:tgtEl>
                                          <p:spTgt spid="92"/>
                                        </p:tgtEl>
                                        <p:attrNameLst>
                                          <p:attrName>style.visibility</p:attrName>
                                        </p:attrNameLst>
                                      </p:cBhvr>
                                      <p:to>
                                        <p:strVal val="visible"/>
                                      </p:to>
                                    </p:set>
                                    <p:anim calcmode="lin" valueType="num">
                                      <p:cBhvr>
                                        <p:cTn id="89" dur="500" fill="hold"/>
                                        <p:tgtEl>
                                          <p:spTgt spid="92"/>
                                        </p:tgtEl>
                                        <p:attrNameLst>
                                          <p:attrName>ppt_w</p:attrName>
                                        </p:attrNameLst>
                                      </p:cBhvr>
                                      <p:tavLst>
                                        <p:tav tm="0">
                                          <p:val>
                                            <p:fltVal val="0"/>
                                          </p:val>
                                        </p:tav>
                                        <p:tav tm="100000">
                                          <p:val>
                                            <p:strVal val="#ppt_w"/>
                                          </p:val>
                                        </p:tav>
                                      </p:tavLst>
                                    </p:anim>
                                    <p:anim calcmode="lin" valueType="num">
                                      <p:cBhvr>
                                        <p:cTn id="90" dur="500" fill="hold"/>
                                        <p:tgtEl>
                                          <p:spTgt spid="92"/>
                                        </p:tgtEl>
                                        <p:attrNameLst>
                                          <p:attrName>ppt_h</p:attrName>
                                        </p:attrNameLst>
                                      </p:cBhvr>
                                      <p:tavLst>
                                        <p:tav tm="0">
                                          <p:val>
                                            <p:fltVal val="0"/>
                                          </p:val>
                                        </p:tav>
                                        <p:tav tm="100000">
                                          <p:val>
                                            <p:strVal val="#ppt_h"/>
                                          </p:val>
                                        </p:tav>
                                      </p:tavLst>
                                    </p:anim>
                                    <p:animEffect transition="in" filter="fade">
                                      <p:cBhvr>
                                        <p:cTn id="91" dur="500"/>
                                        <p:tgtEl>
                                          <p:spTgt spid="92"/>
                                        </p:tgtEl>
                                      </p:cBhvr>
                                    </p:animEffect>
                                  </p:childTnLst>
                                </p:cTn>
                              </p:par>
                              <p:par>
                                <p:cTn id="92" presetID="53" presetClass="entr" presetSubtype="16" fill="hold" grpId="0" nodeType="withEffect">
                                  <p:stCondLst>
                                    <p:cond delay="1500"/>
                                  </p:stCondLst>
                                  <p:childTnLst>
                                    <p:set>
                                      <p:cBhvr>
                                        <p:cTn id="93" dur="1" fill="hold">
                                          <p:stCondLst>
                                            <p:cond delay="0"/>
                                          </p:stCondLst>
                                        </p:cTn>
                                        <p:tgtEl>
                                          <p:spTgt spid="93"/>
                                        </p:tgtEl>
                                        <p:attrNameLst>
                                          <p:attrName>style.visibility</p:attrName>
                                        </p:attrNameLst>
                                      </p:cBhvr>
                                      <p:to>
                                        <p:strVal val="visible"/>
                                      </p:to>
                                    </p:set>
                                    <p:anim calcmode="lin" valueType="num">
                                      <p:cBhvr>
                                        <p:cTn id="94" dur="500" fill="hold"/>
                                        <p:tgtEl>
                                          <p:spTgt spid="93"/>
                                        </p:tgtEl>
                                        <p:attrNameLst>
                                          <p:attrName>ppt_w</p:attrName>
                                        </p:attrNameLst>
                                      </p:cBhvr>
                                      <p:tavLst>
                                        <p:tav tm="0">
                                          <p:val>
                                            <p:fltVal val="0"/>
                                          </p:val>
                                        </p:tav>
                                        <p:tav tm="100000">
                                          <p:val>
                                            <p:strVal val="#ppt_w"/>
                                          </p:val>
                                        </p:tav>
                                      </p:tavLst>
                                    </p:anim>
                                    <p:anim calcmode="lin" valueType="num">
                                      <p:cBhvr>
                                        <p:cTn id="95" dur="500" fill="hold"/>
                                        <p:tgtEl>
                                          <p:spTgt spid="93"/>
                                        </p:tgtEl>
                                        <p:attrNameLst>
                                          <p:attrName>ppt_h</p:attrName>
                                        </p:attrNameLst>
                                      </p:cBhvr>
                                      <p:tavLst>
                                        <p:tav tm="0">
                                          <p:val>
                                            <p:fltVal val="0"/>
                                          </p:val>
                                        </p:tav>
                                        <p:tav tm="100000">
                                          <p:val>
                                            <p:strVal val="#ppt_h"/>
                                          </p:val>
                                        </p:tav>
                                      </p:tavLst>
                                    </p:anim>
                                    <p:animEffect transition="in" filter="fade">
                                      <p:cBhvr>
                                        <p:cTn id="96" dur="500"/>
                                        <p:tgtEl>
                                          <p:spTgt spid="93"/>
                                        </p:tgtEl>
                                      </p:cBhvr>
                                    </p:animEffect>
                                  </p:childTnLst>
                                </p:cTn>
                              </p:par>
                              <p:par>
                                <p:cTn id="97" presetID="2" presetClass="entr" presetSubtype="4" fill="hold" grpId="0" nodeType="withEffect">
                                  <p:stCondLst>
                                    <p:cond delay="2000"/>
                                  </p:stCondLst>
                                  <p:childTnLst>
                                    <p:set>
                                      <p:cBhvr>
                                        <p:cTn id="98" dur="1" fill="hold">
                                          <p:stCondLst>
                                            <p:cond delay="0"/>
                                          </p:stCondLst>
                                        </p:cTn>
                                        <p:tgtEl>
                                          <p:spTgt spid="57"/>
                                        </p:tgtEl>
                                        <p:attrNameLst>
                                          <p:attrName>style.visibility</p:attrName>
                                        </p:attrNameLst>
                                      </p:cBhvr>
                                      <p:to>
                                        <p:strVal val="visible"/>
                                      </p:to>
                                    </p:set>
                                    <p:anim calcmode="lin" valueType="num">
                                      <p:cBhvr additive="base">
                                        <p:cTn id="99" dur="500" fill="hold"/>
                                        <p:tgtEl>
                                          <p:spTgt spid="57"/>
                                        </p:tgtEl>
                                        <p:attrNameLst>
                                          <p:attrName>ppt_x</p:attrName>
                                        </p:attrNameLst>
                                      </p:cBhvr>
                                      <p:tavLst>
                                        <p:tav tm="0">
                                          <p:val>
                                            <p:strVal val="#ppt_x"/>
                                          </p:val>
                                        </p:tav>
                                        <p:tav tm="100000">
                                          <p:val>
                                            <p:strVal val="#ppt_x"/>
                                          </p:val>
                                        </p:tav>
                                      </p:tavLst>
                                    </p:anim>
                                    <p:anim calcmode="lin" valueType="num">
                                      <p:cBhvr additive="base">
                                        <p:cTn id="100" dur="500" fill="hold"/>
                                        <p:tgtEl>
                                          <p:spTgt spid="57"/>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2000"/>
                                  </p:stCondLst>
                                  <p:childTnLst>
                                    <p:set>
                                      <p:cBhvr>
                                        <p:cTn id="102" dur="1" fill="hold">
                                          <p:stCondLst>
                                            <p:cond delay="0"/>
                                          </p:stCondLst>
                                        </p:cTn>
                                        <p:tgtEl>
                                          <p:spTgt spid="58"/>
                                        </p:tgtEl>
                                        <p:attrNameLst>
                                          <p:attrName>style.visibility</p:attrName>
                                        </p:attrNameLst>
                                      </p:cBhvr>
                                      <p:to>
                                        <p:strVal val="visible"/>
                                      </p:to>
                                    </p:set>
                                    <p:anim calcmode="lin" valueType="num">
                                      <p:cBhvr additive="base">
                                        <p:cTn id="103" dur="500" fill="hold"/>
                                        <p:tgtEl>
                                          <p:spTgt spid="58"/>
                                        </p:tgtEl>
                                        <p:attrNameLst>
                                          <p:attrName>ppt_x</p:attrName>
                                        </p:attrNameLst>
                                      </p:cBhvr>
                                      <p:tavLst>
                                        <p:tav tm="0">
                                          <p:val>
                                            <p:strVal val="#ppt_x"/>
                                          </p:val>
                                        </p:tav>
                                        <p:tav tm="100000">
                                          <p:val>
                                            <p:strVal val="#ppt_x"/>
                                          </p:val>
                                        </p:tav>
                                      </p:tavLst>
                                    </p:anim>
                                    <p:anim calcmode="lin" valueType="num">
                                      <p:cBhvr additive="base">
                                        <p:cTn id="104" dur="500" fill="hold"/>
                                        <p:tgtEl>
                                          <p:spTgt spid="58"/>
                                        </p:tgtEl>
                                        <p:attrNameLst>
                                          <p:attrName>ppt_y</p:attrName>
                                        </p:attrNameLst>
                                      </p:cBhvr>
                                      <p:tavLst>
                                        <p:tav tm="0">
                                          <p:val>
                                            <p:strVal val="1+#ppt_h/2"/>
                                          </p:val>
                                        </p:tav>
                                        <p:tav tm="100000">
                                          <p:val>
                                            <p:strVal val="#ppt_y"/>
                                          </p:val>
                                        </p:tav>
                                      </p:tavLst>
                                    </p:anim>
                                  </p:childTnLst>
                                </p:cTn>
                              </p:par>
                              <p:par>
                                <p:cTn id="105" presetID="2" presetClass="entr" presetSubtype="4" fill="hold" grpId="0" nodeType="withEffect">
                                  <p:stCondLst>
                                    <p:cond delay="2000"/>
                                  </p:stCondLst>
                                  <p:childTnLst>
                                    <p:set>
                                      <p:cBhvr>
                                        <p:cTn id="106" dur="1" fill="hold">
                                          <p:stCondLst>
                                            <p:cond delay="0"/>
                                          </p:stCondLst>
                                        </p:cTn>
                                        <p:tgtEl>
                                          <p:spTgt spid="59"/>
                                        </p:tgtEl>
                                        <p:attrNameLst>
                                          <p:attrName>style.visibility</p:attrName>
                                        </p:attrNameLst>
                                      </p:cBhvr>
                                      <p:to>
                                        <p:strVal val="visible"/>
                                      </p:to>
                                    </p:set>
                                    <p:anim calcmode="lin" valueType="num">
                                      <p:cBhvr additive="base">
                                        <p:cTn id="107" dur="500" fill="hold"/>
                                        <p:tgtEl>
                                          <p:spTgt spid="59"/>
                                        </p:tgtEl>
                                        <p:attrNameLst>
                                          <p:attrName>ppt_x</p:attrName>
                                        </p:attrNameLst>
                                      </p:cBhvr>
                                      <p:tavLst>
                                        <p:tav tm="0">
                                          <p:val>
                                            <p:strVal val="#ppt_x"/>
                                          </p:val>
                                        </p:tav>
                                        <p:tav tm="100000">
                                          <p:val>
                                            <p:strVal val="#ppt_x"/>
                                          </p:val>
                                        </p:tav>
                                      </p:tavLst>
                                    </p:anim>
                                    <p:anim calcmode="lin" valueType="num">
                                      <p:cBhvr additive="base">
                                        <p:cTn id="108" dur="500" fill="hold"/>
                                        <p:tgtEl>
                                          <p:spTgt spid="59"/>
                                        </p:tgtEl>
                                        <p:attrNameLst>
                                          <p:attrName>ppt_y</p:attrName>
                                        </p:attrNameLst>
                                      </p:cBhvr>
                                      <p:tavLst>
                                        <p:tav tm="0">
                                          <p:val>
                                            <p:strVal val="1+#ppt_h/2"/>
                                          </p:val>
                                        </p:tav>
                                        <p:tav tm="100000">
                                          <p:val>
                                            <p:strVal val="#ppt_y"/>
                                          </p:val>
                                        </p:tav>
                                      </p:tavLst>
                                    </p:anim>
                                  </p:childTnLst>
                                </p:cTn>
                              </p:par>
                              <p:par>
                                <p:cTn id="109" presetID="2" presetClass="entr" presetSubtype="4" fill="hold" grpId="0" nodeType="withEffect">
                                  <p:stCondLst>
                                    <p:cond delay="2000"/>
                                  </p:stCondLst>
                                  <p:childTnLst>
                                    <p:set>
                                      <p:cBhvr>
                                        <p:cTn id="110" dur="1" fill="hold">
                                          <p:stCondLst>
                                            <p:cond delay="0"/>
                                          </p:stCondLst>
                                        </p:cTn>
                                        <p:tgtEl>
                                          <p:spTgt spid="60"/>
                                        </p:tgtEl>
                                        <p:attrNameLst>
                                          <p:attrName>style.visibility</p:attrName>
                                        </p:attrNameLst>
                                      </p:cBhvr>
                                      <p:to>
                                        <p:strVal val="visible"/>
                                      </p:to>
                                    </p:set>
                                    <p:anim calcmode="lin" valueType="num">
                                      <p:cBhvr additive="base">
                                        <p:cTn id="111" dur="500" fill="hold"/>
                                        <p:tgtEl>
                                          <p:spTgt spid="60"/>
                                        </p:tgtEl>
                                        <p:attrNameLst>
                                          <p:attrName>ppt_x</p:attrName>
                                        </p:attrNameLst>
                                      </p:cBhvr>
                                      <p:tavLst>
                                        <p:tav tm="0">
                                          <p:val>
                                            <p:strVal val="#ppt_x"/>
                                          </p:val>
                                        </p:tav>
                                        <p:tav tm="100000">
                                          <p:val>
                                            <p:strVal val="#ppt_x"/>
                                          </p:val>
                                        </p:tav>
                                      </p:tavLst>
                                    </p:anim>
                                    <p:anim calcmode="lin" valueType="num">
                                      <p:cBhvr additive="base">
                                        <p:cTn id="112" dur="500" fill="hold"/>
                                        <p:tgtEl>
                                          <p:spTgt spid="60"/>
                                        </p:tgtEl>
                                        <p:attrNameLst>
                                          <p:attrName>ppt_y</p:attrName>
                                        </p:attrNameLst>
                                      </p:cBhvr>
                                      <p:tavLst>
                                        <p:tav tm="0">
                                          <p:val>
                                            <p:strVal val="1+#ppt_h/2"/>
                                          </p:val>
                                        </p:tav>
                                        <p:tav tm="100000">
                                          <p:val>
                                            <p:strVal val="#ppt_y"/>
                                          </p:val>
                                        </p:tav>
                                      </p:tavLst>
                                    </p:anim>
                                  </p:childTnLst>
                                </p:cTn>
                              </p:par>
                              <p:par>
                                <p:cTn id="113" presetID="2" presetClass="entr" presetSubtype="4" fill="hold" grpId="0" nodeType="withEffect">
                                  <p:stCondLst>
                                    <p:cond delay="2000"/>
                                  </p:stCondLst>
                                  <p:childTnLst>
                                    <p:set>
                                      <p:cBhvr>
                                        <p:cTn id="114" dur="1" fill="hold">
                                          <p:stCondLst>
                                            <p:cond delay="0"/>
                                          </p:stCondLst>
                                        </p:cTn>
                                        <p:tgtEl>
                                          <p:spTgt spid="85"/>
                                        </p:tgtEl>
                                        <p:attrNameLst>
                                          <p:attrName>style.visibility</p:attrName>
                                        </p:attrNameLst>
                                      </p:cBhvr>
                                      <p:to>
                                        <p:strVal val="visible"/>
                                      </p:to>
                                    </p:set>
                                    <p:anim calcmode="lin" valueType="num">
                                      <p:cBhvr additive="base">
                                        <p:cTn id="115" dur="500" fill="hold"/>
                                        <p:tgtEl>
                                          <p:spTgt spid="85"/>
                                        </p:tgtEl>
                                        <p:attrNameLst>
                                          <p:attrName>ppt_x</p:attrName>
                                        </p:attrNameLst>
                                      </p:cBhvr>
                                      <p:tavLst>
                                        <p:tav tm="0">
                                          <p:val>
                                            <p:strVal val="#ppt_x"/>
                                          </p:val>
                                        </p:tav>
                                        <p:tav tm="100000">
                                          <p:val>
                                            <p:strVal val="#ppt_x"/>
                                          </p:val>
                                        </p:tav>
                                      </p:tavLst>
                                    </p:anim>
                                    <p:anim calcmode="lin" valueType="num">
                                      <p:cBhvr additive="base">
                                        <p:cTn id="116" dur="500" fill="hold"/>
                                        <p:tgtEl>
                                          <p:spTgt spid="85"/>
                                        </p:tgtEl>
                                        <p:attrNameLst>
                                          <p:attrName>ppt_y</p:attrName>
                                        </p:attrNameLst>
                                      </p:cBhvr>
                                      <p:tavLst>
                                        <p:tav tm="0">
                                          <p:val>
                                            <p:strVal val="1+#ppt_h/2"/>
                                          </p:val>
                                        </p:tav>
                                        <p:tav tm="100000">
                                          <p:val>
                                            <p:strVal val="#ppt_y"/>
                                          </p:val>
                                        </p:tav>
                                      </p:tavLst>
                                    </p:anim>
                                  </p:childTnLst>
                                </p:cTn>
                              </p:par>
                              <p:par>
                                <p:cTn id="117" presetID="2" presetClass="entr" presetSubtype="4" fill="hold" grpId="0" nodeType="withEffect">
                                  <p:stCondLst>
                                    <p:cond delay="2000"/>
                                  </p:stCondLst>
                                  <p:childTnLst>
                                    <p:set>
                                      <p:cBhvr>
                                        <p:cTn id="118" dur="1" fill="hold">
                                          <p:stCondLst>
                                            <p:cond delay="0"/>
                                          </p:stCondLst>
                                        </p:cTn>
                                        <p:tgtEl>
                                          <p:spTgt spid="86"/>
                                        </p:tgtEl>
                                        <p:attrNameLst>
                                          <p:attrName>style.visibility</p:attrName>
                                        </p:attrNameLst>
                                      </p:cBhvr>
                                      <p:to>
                                        <p:strVal val="visible"/>
                                      </p:to>
                                    </p:set>
                                    <p:anim calcmode="lin" valueType="num">
                                      <p:cBhvr additive="base">
                                        <p:cTn id="119" dur="500" fill="hold"/>
                                        <p:tgtEl>
                                          <p:spTgt spid="86"/>
                                        </p:tgtEl>
                                        <p:attrNameLst>
                                          <p:attrName>ppt_x</p:attrName>
                                        </p:attrNameLst>
                                      </p:cBhvr>
                                      <p:tavLst>
                                        <p:tav tm="0">
                                          <p:val>
                                            <p:strVal val="#ppt_x"/>
                                          </p:val>
                                        </p:tav>
                                        <p:tav tm="100000">
                                          <p:val>
                                            <p:strVal val="#ppt_x"/>
                                          </p:val>
                                        </p:tav>
                                      </p:tavLst>
                                    </p:anim>
                                    <p:anim calcmode="lin" valueType="num">
                                      <p:cBhvr additive="base">
                                        <p:cTn id="120" dur="500" fill="hold"/>
                                        <p:tgtEl>
                                          <p:spTgt spid="86"/>
                                        </p:tgtEl>
                                        <p:attrNameLst>
                                          <p:attrName>ppt_y</p:attrName>
                                        </p:attrNameLst>
                                      </p:cBhvr>
                                      <p:tavLst>
                                        <p:tav tm="0">
                                          <p:val>
                                            <p:strVal val="1+#ppt_h/2"/>
                                          </p:val>
                                        </p:tav>
                                        <p:tav tm="100000">
                                          <p:val>
                                            <p:strVal val="#ppt_y"/>
                                          </p:val>
                                        </p:tav>
                                      </p:tavLst>
                                    </p:anim>
                                  </p:childTnLst>
                                </p:cTn>
                              </p:par>
                              <p:par>
                                <p:cTn id="121" presetID="2" presetClass="entr" presetSubtype="4" fill="hold" grpId="0" nodeType="withEffect">
                                  <p:stCondLst>
                                    <p:cond delay="2000"/>
                                  </p:stCondLst>
                                  <p:childTnLst>
                                    <p:set>
                                      <p:cBhvr>
                                        <p:cTn id="122" dur="1" fill="hold">
                                          <p:stCondLst>
                                            <p:cond delay="0"/>
                                          </p:stCondLst>
                                        </p:cTn>
                                        <p:tgtEl>
                                          <p:spTgt spid="87"/>
                                        </p:tgtEl>
                                        <p:attrNameLst>
                                          <p:attrName>style.visibility</p:attrName>
                                        </p:attrNameLst>
                                      </p:cBhvr>
                                      <p:to>
                                        <p:strVal val="visible"/>
                                      </p:to>
                                    </p:set>
                                    <p:anim calcmode="lin" valueType="num">
                                      <p:cBhvr additive="base">
                                        <p:cTn id="123" dur="500" fill="hold"/>
                                        <p:tgtEl>
                                          <p:spTgt spid="87"/>
                                        </p:tgtEl>
                                        <p:attrNameLst>
                                          <p:attrName>ppt_x</p:attrName>
                                        </p:attrNameLst>
                                      </p:cBhvr>
                                      <p:tavLst>
                                        <p:tav tm="0">
                                          <p:val>
                                            <p:strVal val="#ppt_x"/>
                                          </p:val>
                                        </p:tav>
                                        <p:tav tm="100000">
                                          <p:val>
                                            <p:strVal val="#ppt_x"/>
                                          </p:val>
                                        </p:tav>
                                      </p:tavLst>
                                    </p:anim>
                                    <p:anim calcmode="lin" valueType="num">
                                      <p:cBhvr additive="base">
                                        <p:cTn id="124" dur="500" fill="hold"/>
                                        <p:tgtEl>
                                          <p:spTgt spid="87"/>
                                        </p:tgtEl>
                                        <p:attrNameLst>
                                          <p:attrName>ppt_y</p:attrName>
                                        </p:attrNameLst>
                                      </p:cBhvr>
                                      <p:tavLst>
                                        <p:tav tm="0">
                                          <p:val>
                                            <p:strVal val="1+#ppt_h/2"/>
                                          </p:val>
                                        </p:tav>
                                        <p:tav tm="100000">
                                          <p:val>
                                            <p:strVal val="#ppt_y"/>
                                          </p:val>
                                        </p:tav>
                                      </p:tavLst>
                                    </p:anim>
                                  </p:childTnLst>
                                </p:cTn>
                              </p:par>
                            </p:childTnLst>
                          </p:cTn>
                        </p:par>
                        <p:par>
                          <p:cTn id="125" fill="hold">
                            <p:stCondLst>
                              <p:cond delay="500"/>
                            </p:stCondLst>
                            <p:childTnLst>
                              <p:par>
                                <p:cTn id="126" presetID="53" presetClass="entr" presetSubtype="16" fill="hold" grpId="0" nodeType="afterEffect">
                                  <p:stCondLst>
                                    <p:cond delay="0"/>
                                  </p:stCondLst>
                                  <p:childTnLst>
                                    <p:set>
                                      <p:cBhvr>
                                        <p:cTn id="127" dur="1" fill="hold">
                                          <p:stCondLst>
                                            <p:cond delay="0"/>
                                          </p:stCondLst>
                                        </p:cTn>
                                        <p:tgtEl>
                                          <p:spTgt spid="96"/>
                                        </p:tgtEl>
                                        <p:attrNameLst>
                                          <p:attrName>style.visibility</p:attrName>
                                        </p:attrNameLst>
                                      </p:cBhvr>
                                      <p:to>
                                        <p:strVal val="visible"/>
                                      </p:to>
                                    </p:set>
                                    <p:anim calcmode="lin" valueType="num">
                                      <p:cBhvr>
                                        <p:cTn id="128" dur="500" fill="hold"/>
                                        <p:tgtEl>
                                          <p:spTgt spid="96"/>
                                        </p:tgtEl>
                                        <p:attrNameLst>
                                          <p:attrName>ppt_w</p:attrName>
                                        </p:attrNameLst>
                                      </p:cBhvr>
                                      <p:tavLst>
                                        <p:tav tm="0">
                                          <p:val>
                                            <p:fltVal val="0"/>
                                          </p:val>
                                        </p:tav>
                                        <p:tav tm="100000">
                                          <p:val>
                                            <p:strVal val="#ppt_w"/>
                                          </p:val>
                                        </p:tav>
                                      </p:tavLst>
                                    </p:anim>
                                    <p:anim calcmode="lin" valueType="num">
                                      <p:cBhvr>
                                        <p:cTn id="129" dur="500" fill="hold"/>
                                        <p:tgtEl>
                                          <p:spTgt spid="96"/>
                                        </p:tgtEl>
                                        <p:attrNameLst>
                                          <p:attrName>ppt_h</p:attrName>
                                        </p:attrNameLst>
                                      </p:cBhvr>
                                      <p:tavLst>
                                        <p:tav tm="0">
                                          <p:val>
                                            <p:fltVal val="0"/>
                                          </p:val>
                                        </p:tav>
                                        <p:tav tm="100000">
                                          <p:val>
                                            <p:strVal val="#ppt_h"/>
                                          </p:val>
                                        </p:tav>
                                      </p:tavLst>
                                    </p:anim>
                                    <p:animEffect transition="in" filter="fade">
                                      <p:cBhvr>
                                        <p:cTn id="130" dur="500"/>
                                        <p:tgtEl>
                                          <p:spTgt spid="96"/>
                                        </p:tgtEl>
                                      </p:cBhvr>
                                    </p:animEffect>
                                  </p:childTnLst>
                                </p:cTn>
                              </p:par>
                            </p:childTnLst>
                          </p:cTn>
                        </p:par>
                        <p:par>
                          <p:cTn id="131" fill="hold">
                            <p:stCondLst>
                              <p:cond delay="1000"/>
                            </p:stCondLst>
                            <p:childTnLst>
                              <p:par>
                                <p:cTn id="132" presetID="53" presetClass="entr" presetSubtype="16" fill="hold" grpId="0" nodeType="afterEffect">
                                  <p:stCondLst>
                                    <p:cond delay="0"/>
                                  </p:stCondLst>
                                  <p:childTnLst>
                                    <p:set>
                                      <p:cBhvr>
                                        <p:cTn id="133" dur="1" fill="hold">
                                          <p:stCondLst>
                                            <p:cond delay="0"/>
                                          </p:stCondLst>
                                        </p:cTn>
                                        <p:tgtEl>
                                          <p:spTgt spid="97"/>
                                        </p:tgtEl>
                                        <p:attrNameLst>
                                          <p:attrName>style.visibility</p:attrName>
                                        </p:attrNameLst>
                                      </p:cBhvr>
                                      <p:to>
                                        <p:strVal val="visible"/>
                                      </p:to>
                                    </p:set>
                                    <p:anim calcmode="lin" valueType="num">
                                      <p:cBhvr>
                                        <p:cTn id="134" dur="500" fill="hold"/>
                                        <p:tgtEl>
                                          <p:spTgt spid="97"/>
                                        </p:tgtEl>
                                        <p:attrNameLst>
                                          <p:attrName>ppt_w</p:attrName>
                                        </p:attrNameLst>
                                      </p:cBhvr>
                                      <p:tavLst>
                                        <p:tav tm="0">
                                          <p:val>
                                            <p:fltVal val="0"/>
                                          </p:val>
                                        </p:tav>
                                        <p:tav tm="100000">
                                          <p:val>
                                            <p:strVal val="#ppt_w"/>
                                          </p:val>
                                        </p:tav>
                                      </p:tavLst>
                                    </p:anim>
                                    <p:anim calcmode="lin" valueType="num">
                                      <p:cBhvr>
                                        <p:cTn id="135" dur="500" fill="hold"/>
                                        <p:tgtEl>
                                          <p:spTgt spid="97"/>
                                        </p:tgtEl>
                                        <p:attrNameLst>
                                          <p:attrName>ppt_h</p:attrName>
                                        </p:attrNameLst>
                                      </p:cBhvr>
                                      <p:tavLst>
                                        <p:tav tm="0">
                                          <p:val>
                                            <p:fltVal val="0"/>
                                          </p:val>
                                        </p:tav>
                                        <p:tav tm="100000">
                                          <p:val>
                                            <p:strVal val="#ppt_h"/>
                                          </p:val>
                                        </p:tav>
                                      </p:tavLst>
                                    </p:anim>
                                    <p:animEffect transition="in" filter="fade">
                                      <p:cBhvr>
                                        <p:cTn id="136" dur="500"/>
                                        <p:tgtEl>
                                          <p:spTgt spid="97"/>
                                        </p:tgtEl>
                                      </p:cBhvr>
                                    </p:animEffect>
                                  </p:childTnLst>
                                </p:cTn>
                              </p:par>
                            </p:childTnLst>
                          </p:cTn>
                        </p:par>
                        <p:par>
                          <p:cTn id="137" fill="hold">
                            <p:stCondLst>
                              <p:cond delay="1500"/>
                            </p:stCondLst>
                            <p:childTnLst>
                              <p:par>
                                <p:cTn id="138" presetID="42" presetClass="entr" presetSubtype="0" fill="hold" grpId="0" nodeType="afterEffect">
                                  <p:stCondLst>
                                    <p:cond delay="0"/>
                                  </p:stCondLst>
                                  <p:childTnLst>
                                    <p:set>
                                      <p:cBhvr>
                                        <p:cTn id="139" dur="1" fill="hold">
                                          <p:stCondLst>
                                            <p:cond delay="0"/>
                                          </p:stCondLst>
                                        </p:cTn>
                                        <p:tgtEl>
                                          <p:spTgt spid="95"/>
                                        </p:tgtEl>
                                        <p:attrNameLst>
                                          <p:attrName>style.visibility</p:attrName>
                                        </p:attrNameLst>
                                      </p:cBhvr>
                                      <p:to>
                                        <p:strVal val="visible"/>
                                      </p:to>
                                    </p:set>
                                    <p:animEffect transition="in" filter="fade">
                                      <p:cBhvr>
                                        <p:cTn id="140" dur="1000"/>
                                        <p:tgtEl>
                                          <p:spTgt spid="95"/>
                                        </p:tgtEl>
                                      </p:cBhvr>
                                    </p:animEffect>
                                    <p:anim calcmode="lin" valueType="num">
                                      <p:cBhvr>
                                        <p:cTn id="141" dur="1000" fill="hold"/>
                                        <p:tgtEl>
                                          <p:spTgt spid="95"/>
                                        </p:tgtEl>
                                        <p:attrNameLst>
                                          <p:attrName>ppt_x</p:attrName>
                                        </p:attrNameLst>
                                      </p:cBhvr>
                                      <p:tavLst>
                                        <p:tav tm="0">
                                          <p:val>
                                            <p:strVal val="#ppt_x"/>
                                          </p:val>
                                        </p:tav>
                                        <p:tav tm="100000">
                                          <p:val>
                                            <p:strVal val="#ppt_x"/>
                                          </p:val>
                                        </p:tav>
                                      </p:tavLst>
                                    </p:anim>
                                    <p:anim calcmode="lin" valueType="num">
                                      <p:cBhvr>
                                        <p:cTn id="142" dur="1000" fill="hold"/>
                                        <p:tgtEl>
                                          <p:spTgt spid="9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45" grpId="0" animBg="1"/>
      <p:bldP spid="46" grpId="0" animBg="1"/>
      <p:bldP spid="47" grpId="0" animBg="1"/>
      <p:bldP spid="48" grpId="0" animBg="1"/>
      <p:bldP spid="49" grpId="0" animBg="1"/>
      <p:bldP spid="50" grpId="0" animBg="1"/>
      <p:bldP spid="57" grpId="0"/>
      <p:bldP spid="58" grpId="0"/>
      <p:bldP spid="59" grpId="0"/>
      <p:bldP spid="60" grpId="0"/>
      <p:bldP spid="85" grpId="0"/>
      <p:bldP spid="86" grpId="0"/>
      <p:bldP spid="87" grpId="0"/>
      <p:bldP spid="88" grpId="0"/>
      <p:bldP spid="89" grpId="0"/>
      <p:bldP spid="90" grpId="0"/>
      <p:bldP spid="91" grpId="0"/>
      <p:bldP spid="92" grpId="0"/>
      <p:bldP spid="93" grpId="0"/>
      <p:bldP spid="94" grpId="0"/>
      <p:bldP spid="95" grpId="0"/>
      <p:bldP spid="96" grpId="0" animBg="1"/>
      <p:bldP spid="9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92931" y="0"/>
            <a:ext cx="576064" cy="836712"/>
            <a:chOff x="841003" y="360040"/>
            <a:chExt cx="504056" cy="836712"/>
          </a:xfrm>
          <a:solidFill>
            <a:schemeClr val="accent6">
              <a:lumMod val="75000"/>
            </a:schemeClr>
          </a:solidFill>
        </p:grpSpPr>
        <p:sp>
          <p:nvSpPr>
            <p:cNvPr id="4" name="矩形 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9"/>
          <p:cNvSpPr txBox="1"/>
          <p:nvPr/>
        </p:nvSpPr>
        <p:spPr>
          <a:xfrm>
            <a:off x="841003" y="202431"/>
            <a:ext cx="1368152" cy="438582"/>
          </a:xfrm>
          <a:prstGeom prst="rect">
            <a:avLst/>
          </a:prstGeom>
          <a:noFill/>
        </p:spPr>
        <p:txBody>
          <a:bodyPr wrap="square" lIns="68580" tIns="34290" rIns="68580" bIns="34290" rtlCol="0">
            <a:spAutoFit/>
          </a:bodyPr>
          <a:lstStyle/>
          <a:p>
            <a:pPr marL="0" lvl="1"/>
            <a:r>
              <a:rPr lang="zh-CN" altLang="en-US" sz="2400" b="1" dirty="0" smtClean="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2400" b="1"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flipH="1">
            <a:off x="-3" y="6525344"/>
            <a:ext cx="12195177" cy="360511"/>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sp>
        <p:nvSpPr>
          <p:cNvPr id="39" name="矩形 38"/>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10063737" y="6493142"/>
            <a:ext cx="1070600" cy="392242"/>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a:p>
        </p:txBody>
      </p:sp>
      <p:sp>
        <p:nvSpPr>
          <p:cNvPr id="42"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14</a:t>
            </a:r>
            <a:endParaRPr lang="zh-CN" dirty="0">
              <a:latin typeface="方正兰亭超细黑简体" panose="02000000000000000000" pitchFamily="2" charset="-122"/>
              <a:ea typeface="方正兰亭超细黑简体" panose="02000000000000000000" pitchFamily="2" charset="-122"/>
            </a:endParaRPr>
          </a:p>
        </p:txBody>
      </p:sp>
      <p:sp>
        <p:nvSpPr>
          <p:cNvPr id="99" name="Freeform: Shape 60"/>
          <p:cNvSpPr/>
          <p:nvPr/>
        </p:nvSpPr>
        <p:spPr bwMode="auto">
          <a:xfrm>
            <a:off x="239325" y="150298"/>
            <a:ext cx="472337" cy="320507"/>
          </a:xfrm>
          <a:custGeom>
            <a:avLst/>
            <a:gdLst/>
            <a:ahLst/>
            <a:cxnLst>
              <a:cxn ang="0">
                <a:pos x="191" y="0"/>
              </a:cxn>
              <a:cxn ang="0">
                <a:pos x="160" y="30"/>
              </a:cxn>
              <a:cxn ang="0">
                <a:pos x="177" y="57"/>
              </a:cxn>
              <a:cxn ang="0">
                <a:pos x="161" y="103"/>
              </a:cxn>
              <a:cxn ang="0">
                <a:pos x="155" y="102"/>
              </a:cxn>
              <a:cxn ang="0">
                <a:pos x="142" y="105"/>
              </a:cxn>
              <a:cxn ang="0">
                <a:pos x="107" y="68"/>
              </a:cxn>
              <a:cxn ang="0">
                <a:pos x="109" y="56"/>
              </a:cxn>
              <a:cxn ang="0">
                <a:pos x="79" y="26"/>
              </a:cxn>
              <a:cxn ang="0">
                <a:pos x="48" y="56"/>
              </a:cxn>
              <a:cxn ang="0">
                <a:pos x="59" y="79"/>
              </a:cxn>
              <a:cxn ang="0">
                <a:pos x="44" y="112"/>
              </a:cxn>
              <a:cxn ang="0">
                <a:pos x="30" y="109"/>
              </a:cxn>
              <a:cxn ang="0">
                <a:pos x="0" y="139"/>
              </a:cxn>
              <a:cxn ang="0">
                <a:pos x="30" y="170"/>
              </a:cxn>
              <a:cxn ang="0">
                <a:pos x="61" y="139"/>
              </a:cxn>
              <a:cxn ang="0">
                <a:pos x="54" y="120"/>
              </a:cxn>
              <a:cxn ang="0">
                <a:pos x="70" y="85"/>
              </a:cxn>
              <a:cxn ang="0">
                <a:pos x="78" y="86"/>
              </a:cxn>
              <a:cxn ang="0">
                <a:pos x="99" y="78"/>
              </a:cxn>
              <a:cxn ang="0">
                <a:pos x="132" y="113"/>
              </a:cxn>
              <a:cxn ang="0">
                <a:pos x="125" y="132"/>
              </a:cxn>
              <a:cxn ang="0">
                <a:pos x="156" y="163"/>
              </a:cxn>
              <a:cxn ang="0">
                <a:pos x="186" y="132"/>
              </a:cxn>
              <a:cxn ang="0">
                <a:pos x="173" y="108"/>
              </a:cxn>
              <a:cxn ang="0">
                <a:pos x="189" y="60"/>
              </a:cxn>
              <a:cxn ang="0">
                <a:pos x="191" y="60"/>
              </a:cxn>
              <a:cxn ang="0">
                <a:pos x="221" y="30"/>
              </a:cxn>
              <a:cxn ang="0">
                <a:pos x="191" y="0"/>
              </a:cxn>
              <a:cxn ang="0">
                <a:pos x="31" y="157"/>
              </a:cxn>
              <a:cxn ang="0">
                <a:pos x="13" y="139"/>
              </a:cxn>
              <a:cxn ang="0">
                <a:pos x="31" y="122"/>
              </a:cxn>
              <a:cxn ang="0">
                <a:pos x="48" y="139"/>
              </a:cxn>
              <a:cxn ang="0">
                <a:pos x="31" y="157"/>
              </a:cxn>
              <a:cxn ang="0">
                <a:pos x="79" y="74"/>
              </a:cxn>
              <a:cxn ang="0">
                <a:pos x="61" y="56"/>
              </a:cxn>
              <a:cxn ang="0">
                <a:pos x="79" y="38"/>
              </a:cxn>
              <a:cxn ang="0">
                <a:pos x="96" y="56"/>
              </a:cxn>
              <a:cxn ang="0">
                <a:pos x="79" y="74"/>
              </a:cxn>
              <a:cxn ang="0">
                <a:pos x="156" y="150"/>
              </a:cxn>
              <a:cxn ang="0">
                <a:pos x="138" y="133"/>
              </a:cxn>
              <a:cxn ang="0">
                <a:pos x="156" y="115"/>
              </a:cxn>
              <a:cxn ang="0">
                <a:pos x="173" y="133"/>
              </a:cxn>
              <a:cxn ang="0">
                <a:pos x="156" y="150"/>
              </a:cxn>
              <a:cxn ang="0">
                <a:pos x="191" y="48"/>
              </a:cxn>
              <a:cxn ang="0">
                <a:pos x="173" y="30"/>
              </a:cxn>
              <a:cxn ang="0">
                <a:pos x="191" y="13"/>
              </a:cxn>
              <a:cxn ang="0">
                <a:pos x="208" y="30"/>
              </a:cxn>
              <a:cxn ang="0">
                <a:pos x="191" y="48"/>
              </a:cxn>
              <a:cxn ang="0">
                <a:pos x="191" y="48"/>
              </a:cxn>
              <a:cxn ang="0">
                <a:pos x="191" y="48"/>
              </a:cxn>
            </a:cxnLst>
            <a:rect l="0" t="0" r="r" b="b"/>
            <a:pathLst>
              <a:path w="221" h="170">
                <a:moveTo>
                  <a:pt x="191" y="0"/>
                </a:moveTo>
                <a:cubicBezTo>
                  <a:pt x="174" y="0"/>
                  <a:pt x="160" y="14"/>
                  <a:pt x="160" y="30"/>
                </a:cubicBezTo>
                <a:cubicBezTo>
                  <a:pt x="160" y="42"/>
                  <a:pt x="167" y="52"/>
                  <a:pt x="177" y="57"/>
                </a:cubicBezTo>
                <a:cubicBezTo>
                  <a:pt x="161" y="103"/>
                  <a:pt x="161" y="103"/>
                  <a:pt x="161" y="103"/>
                </a:cubicBezTo>
                <a:cubicBezTo>
                  <a:pt x="159" y="103"/>
                  <a:pt x="157" y="102"/>
                  <a:pt x="155" y="102"/>
                </a:cubicBezTo>
                <a:cubicBezTo>
                  <a:pt x="150" y="102"/>
                  <a:pt x="146" y="103"/>
                  <a:pt x="142" y="105"/>
                </a:cubicBezTo>
                <a:cubicBezTo>
                  <a:pt x="107" y="68"/>
                  <a:pt x="107" y="68"/>
                  <a:pt x="107" y="68"/>
                </a:cubicBezTo>
                <a:cubicBezTo>
                  <a:pt x="108" y="64"/>
                  <a:pt x="109" y="60"/>
                  <a:pt x="109" y="56"/>
                </a:cubicBezTo>
                <a:cubicBezTo>
                  <a:pt x="109" y="39"/>
                  <a:pt x="95" y="26"/>
                  <a:pt x="79" y="26"/>
                </a:cubicBezTo>
                <a:cubicBezTo>
                  <a:pt x="62" y="26"/>
                  <a:pt x="48" y="39"/>
                  <a:pt x="48" y="56"/>
                </a:cubicBezTo>
                <a:cubicBezTo>
                  <a:pt x="48" y="65"/>
                  <a:pt x="52" y="74"/>
                  <a:pt x="59" y="79"/>
                </a:cubicBezTo>
                <a:cubicBezTo>
                  <a:pt x="44" y="112"/>
                  <a:pt x="44" y="112"/>
                  <a:pt x="44" y="112"/>
                </a:cubicBezTo>
                <a:cubicBezTo>
                  <a:pt x="40" y="110"/>
                  <a:pt x="35" y="109"/>
                  <a:pt x="30" y="109"/>
                </a:cubicBezTo>
                <a:cubicBezTo>
                  <a:pt x="14" y="109"/>
                  <a:pt x="0" y="123"/>
                  <a:pt x="0" y="139"/>
                </a:cubicBezTo>
                <a:cubicBezTo>
                  <a:pt x="0" y="156"/>
                  <a:pt x="14" y="170"/>
                  <a:pt x="30" y="170"/>
                </a:cubicBezTo>
                <a:cubicBezTo>
                  <a:pt x="47" y="170"/>
                  <a:pt x="61" y="156"/>
                  <a:pt x="61" y="139"/>
                </a:cubicBezTo>
                <a:cubicBezTo>
                  <a:pt x="61" y="132"/>
                  <a:pt x="58" y="125"/>
                  <a:pt x="54" y="120"/>
                </a:cubicBezTo>
                <a:cubicBezTo>
                  <a:pt x="70" y="85"/>
                  <a:pt x="70" y="85"/>
                  <a:pt x="70" y="85"/>
                </a:cubicBezTo>
                <a:cubicBezTo>
                  <a:pt x="73" y="86"/>
                  <a:pt x="76" y="86"/>
                  <a:pt x="78" y="86"/>
                </a:cubicBezTo>
                <a:cubicBezTo>
                  <a:pt x="86" y="86"/>
                  <a:pt x="93" y="83"/>
                  <a:pt x="99" y="78"/>
                </a:cubicBezTo>
                <a:cubicBezTo>
                  <a:pt x="132" y="113"/>
                  <a:pt x="132" y="113"/>
                  <a:pt x="132" y="113"/>
                </a:cubicBezTo>
                <a:cubicBezTo>
                  <a:pt x="128" y="118"/>
                  <a:pt x="125" y="125"/>
                  <a:pt x="125" y="132"/>
                </a:cubicBezTo>
                <a:cubicBezTo>
                  <a:pt x="125" y="149"/>
                  <a:pt x="139" y="163"/>
                  <a:pt x="156" y="163"/>
                </a:cubicBezTo>
                <a:cubicBezTo>
                  <a:pt x="172" y="163"/>
                  <a:pt x="186" y="149"/>
                  <a:pt x="186" y="132"/>
                </a:cubicBezTo>
                <a:cubicBezTo>
                  <a:pt x="186" y="122"/>
                  <a:pt x="181" y="113"/>
                  <a:pt x="173" y="108"/>
                </a:cubicBezTo>
                <a:cubicBezTo>
                  <a:pt x="189" y="60"/>
                  <a:pt x="189" y="60"/>
                  <a:pt x="189" y="60"/>
                </a:cubicBezTo>
                <a:cubicBezTo>
                  <a:pt x="191" y="60"/>
                  <a:pt x="191" y="60"/>
                  <a:pt x="191" y="60"/>
                </a:cubicBezTo>
                <a:cubicBezTo>
                  <a:pt x="207" y="60"/>
                  <a:pt x="221" y="47"/>
                  <a:pt x="221" y="30"/>
                </a:cubicBezTo>
                <a:cubicBezTo>
                  <a:pt x="221" y="14"/>
                  <a:pt x="207" y="0"/>
                  <a:pt x="191" y="0"/>
                </a:cubicBezTo>
                <a:close/>
                <a:moveTo>
                  <a:pt x="31" y="157"/>
                </a:moveTo>
                <a:cubicBezTo>
                  <a:pt x="21" y="157"/>
                  <a:pt x="13" y="149"/>
                  <a:pt x="13" y="139"/>
                </a:cubicBezTo>
                <a:cubicBezTo>
                  <a:pt x="13" y="130"/>
                  <a:pt x="21" y="122"/>
                  <a:pt x="31" y="122"/>
                </a:cubicBezTo>
                <a:cubicBezTo>
                  <a:pt x="40" y="122"/>
                  <a:pt x="48" y="130"/>
                  <a:pt x="48" y="139"/>
                </a:cubicBezTo>
                <a:cubicBezTo>
                  <a:pt x="48" y="149"/>
                  <a:pt x="40" y="157"/>
                  <a:pt x="31" y="157"/>
                </a:cubicBezTo>
                <a:close/>
                <a:moveTo>
                  <a:pt x="79" y="74"/>
                </a:moveTo>
                <a:cubicBezTo>
                  <a:pt x="69" y="74"/>
                  <a:pt x="61" y="66"/>
                  <a:pt x="61" y="56"/>
                </a:cubicBezTo>
                <a:cubicBezTo>
                  <a:pt x="61" y="46"/>
                  <a:pt x="69" y="38"/>
                  <a:pt x="79" y="38"/>
                </a:cubicBezTo>
                <a:cubicBezTo>
                  <a:pt x="88" y="38"/>
                  <a:pt x="96" y="46"/>
                  <a:pt x="96" y="56"/>
                </a:cubicBezTo>
                <a:cubicBezTo>
                  <a:pt x="96" y="66"/>
                  <a:pt x="88" y="74"/>
                  <a:pt x="79" y="74"/>
                </a:cubicBezTo>
                <a:close/>
                <a:moveTo>
                  <a:pt x="156" y="150"/>
                </a:moveTo>
                <a:cubicBezTo>
                  <a:pt x="146" y="150"/>
                  <a:pt x="138" y="142"/>
                  <a:pt x="138" y="133"/>
                </a:cubicBezTo>
                <a:cubicBezTo>
                  <a:pt x="138" y="123"/>
                  <a:pt x="146" y="115"/>
                  <a:pt x="156" y="115"/>
                </a:cubicBezTo>
                <a:cubicBezTo>
                  <a:pt x="165" y="115"/>
                  <a:pt x="173" y="123"/>
                  <a:pt x="173" y="133"/>
                </a:cubicBezTo>
                <a:cubicBezTo>
                  <a:pt x="173" y="142"/>
                  <a:pt x="165" y="150"/>
                  <a:pt x="156" y="150"/>
                </a:cubicBezTo>
                <a:close/>
                <a:moveTo>
                  <a:pt x="191" y="48"/>
                </a:moveTo>
                <a:cubicBezTo>
                  <a:pt x="181" y="48"/>
                  <a:pt x="173" y="40"/>
                  <a:pt x="173" y="30"/>
                </a:cubicBezTo>
                <a:cubicBezTo>
                  <a:pt x="173" y="21"/>
                  <a:pt x="181" y="13"/>
                  <a:pt x="191" y="13"/>
                </a:cubicBezTo>
                <a:cubicBezTo>
                  <a:pt x="200" y="13"/>
                  <a:pt x="208" y="21"/>
                  <a:pt x="208" y="30"/>
                </a:cubicBezTo>
                <a:cubicBezTo>
                  <a:pt x="208" y="40"/>
                  <a:pt x="200" y="48"/>
                  <a:pt x="191" y="48"/>
                </a:cubicBezTo>
                <a:close/>
                <a:moveTo>
                  <a:pt x="191" y="48"/>
                </a:moveTo>
                <a:cubicBezTo>
                  <a:pt x="191" y="48"/>
                  <a:pt x="191" y="48"/>
                  <a:pt x="191" y="48"/>
                </a:cubicBezTo>
              </a:path>
            </a:pathLst>
          </a:custGeom>
          <a:solidFill>
            <a:schemeClr val="bg1"/>
          </a:solidFill>
          <a:ln w="9525">
            <a:noFill/>
            <a:round/>
          </a:ln>
        </p:spPr>
        <p:txBody>
          <a:bodyPr anchor="ctr"/>
          <a:lstStyle/>
          <a:p>
            <a:pPr algn="ctr"/>
          </a:p>
        </p:txBody>
      </p:sp>
      <p:sp>
        <p:nvSpPr>
          <p:cNvPr id="61" name="椭圆 60"/>
          <p:cNvSpPr/>
          <p:nvPr/>
        </p:nvSpPr>
        <p:spPr>
          <a:xfrm>
            <a:off x="2209155" y="3212976"/>
            <a:ext cx="2269265" cy="2269265"/>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sz="2000"/>
          </a:p>
        </p:txBody>
      </p:sp>
      <p:sp>
        <p:nvSpPr>
          <p:cNvPr id="62" name="TextBox 61"/>
          <p:cNvSpPr txBox="1"/>
          <p:nvPr/>
        </p:nvSpPr>
        <p:spPr>
          <a:xfrm>
            <a:off x="2406262" y="4248813"/>
            <a:ext cx="1827947" cy="326390"/>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00000"/>
              </a:lnSpc>
            </a:pPr>
            <a:r>
              <a:rPr lang="zh-CN" altLang="en-US" sz="2000" b="1" dirty="0">
                <a:solidFill>
                  <a:schemeClr val="bg1"/>
                </a:solidFill>
              </a:rPr>
              <a:t>此处添加标题</a:t>
            </a:r>
            <a:endParaRPr lang="zh-CN" altLang="en-US" sz="2000" b="1" dirty="0">
              <a:solidFill>
                <a:schemeClr val="bg1"/>
              </a:solidFill>
            </a:endParaRPr>
          </a:p>
        </p:txBody>
      </p:sp>
      <p:sp>
        <p:nvSpPr>
          <p:cNvPr id="63" name="椭圆 62"/>
          <p:cNvSpPr/>
          <p:nvPr/>
        </p:nvSpPr>
        <p:spPr>
          <a:xfrm>
            <a:off x="2264724" y="1303752"/>
            <a:ext cx="2213696" cy="2213696"/>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sp>
        <p:nvSpPr>
          <p:cNvPr id="64" name="KSO_Shape"/>
          <p:cNvSpPr/>
          <p:nvPr/>
        </p:nvSpPr>
        <p:spPr bwMode="auto">
          <a:xfrm>
            <a:off x="2589273" y="1970926"/>
            <a:ext cx="1468015" cy="1025164"/>
          </a:xfrm>
          <a:custGeom>
            <a:avLst/>
            <a:gdLst>
              <a:gd name="T0" fmla="*/ 1733867 w 2074863"/>
              <a:gd name="T1" fmla="*/ 579834 h 1449388"/>
              <a:gd name="T2" fmla="*/ 1791884 w 2074863"/>
              <a:gd name="T3" fmla="*/ 600246 h 1449388"/>
              <a:gd name="T4" fmla="*/ 1794804 w 2074863"/>
              <a:gd name="T5" fmla="*/ 538648 h 1449388"/>
              <a:gd name="T6" fmla="*/ 510830 w 2074863"/>
              <a:gd name="T7" fmla="*/ 162256 h 1449388"/>
              <a:gd name="T8" fmla="*/ 492893 w 2074863"/>
              <a:gd name="T9" fmla="*/ 222976 h 1449388"/>
              <a:gd name="T10" fmla="*/ 438718 w 2074863"/>
              <a:gd name="T11" fmla="*/ 188484 h 1449388"/>
              <a:gd name="T12" fmla="*/ 1598128 w 2074863"/>
              <a:gd name="T13" fmla="*/ 142089 h 1449388"/>
              <a:gd name="T14" fmla="*/ 1885296 w 2074863"/>
              <a:gd name="T15" fmla="*/ 549583 h 1449388"/>
              <a:gd name="T16" fmla="*/ 1586087 w 2074863"/>
              <a:gd name="T17" fmla="*/ 450078 h 1449388"/>
              <a:gd name="T18" fmla="*/ 486453 w 2074863"/>
              <a:gd name="T19" fmla="*/ 72185 h 1449388"/>
              <a:gd name="T20" fmla="*/ 151219 w 2074863"/>
              <a:gd name="T21" fmla="*/ 357281 h 1449388"/>
              <a:gd name="T22" fmla="*/ 295879 w 2074863"/>
              <a:gd name="T23" fmla="*/ 407592 h 1449388"/>
              <a:gd name="T24" fmla="*/ 486453 w 2074863"/>
              <a:gd name="T25" fmla="*/ 72185 h 1449388"/>
              <a:gd name="T26" fmla="*/ 681762 w 2074863"/>
              <a:gd name="T27" fmla="*/ 209994 h 1449388"/>
              <a:gd name="T28" fmla="*/ 910960 w 2074863"/>
              <a:gd name="T29" fmla="*/ 275617 h 1449388"/>
              <a:gd name="T30" fmla="*/ 1184248 w 2074863"/>
              <a:gd name="T31" fmla="*/ 351448 h 1449388"/>
              <a:gd name="T32" fmla="*/ 1396319 w 2074863"/>
              <a:gd name="T33" fmla="*/ 332855 h 1449388"/>
              <a:gd name="T34" fmla="*/ 1606205 w 2074863"/>
              <a:gd name="T35" fmla="*/ 562536 h 1449388"/>
              <a:gd name="T36" fmla="*/ 1640821 w 2074863"/>
              <a:gd name="T37" fmla="*/ 739718 h 1449388"/>
              <a:gd name="T38" fmla="*/ 1379558 w 2074863"/>
              <a:gd name="T39" fmla="*/ 843985 h 1449388"/>
              <a:gd name="T40" fmla="*/ 1124853 w 2074863"/>
              <a:gd name="T41" fmla="*/ 641283 h 1449388"/>
              <a:gd name="T42" fmla="*/ 720387 w 2074863"/>
              <a:gd name="T43" fmla="*/ 519516 h 1449388"/>
              <a:gd name="T44" fmla="*/ 653705 w 2074863"/>
              <a:gd name="T45" fmla="*/ 311345 h 1449388"/>
              <a:gd name="T46" fmla="*/ 325395 w 2074863"/>
              <a:gd name="T47" fmla="*/ 480871 h 1449388"/>
              <a:gd name="T48" fmla="*/ 435438 w 2074863"/>
              <a:gd name="T49" fmla="*/ 683574 h 1449388"/>
              <a:gd name="T50" fmla="*/ 530543 w 2074863"/>
              <a:gd name="T51" fmla="*/ 794768 h 1449388"/>
              <a:gd name="T52" fmla="*/ 611436 w 2074863"/>
              <a:gd name="T53" fmla="*/ 890286 h 1449388"/>
              <a:gd name="T54" fmla="*/ 688686 w 2074863"/>
              <a:gd name="T55" fmla="*/ 1001480 h 1449388"/>
              <a:gd name="T56" fmla="*/ 800188 w 2074863"/>
              <a:gd name="T57" fmla="*/ 1230068 h 1449388"/>
              <a:gd name="T58" fmla="*/ 913511 w 2074863"/>
              <a:gd name="T59" fmla="*/ 1255588 h 1449388"/>
              <a:gd name="T60" fmla="*/ 768486 w 2074863"/>
              <a:gd name="T61" fmla="*/ 1063458 h 1449388"/>
              <a:gd name="T62" fmla="*/ 798730 w 2074863"/>
              <a:gd name="T63" fmla="*/ 1022261 h 1449388"/>
              <a:gd name="T64" fmla="*/ 1047604 w 2074863"/>
              <a:gd name="T65" fmla="*/ 1245015 h 1449388"/>
              <a:gd name="T66" fmla="*/ 1112465 w 2074863"/>
              <a:gd name="T67" fmla="*/ 1184496 h 1449388"/>
              <a:gd name="T68" fmla="*/ 841727 w 2074863"/>
              <a:gd name="T69" fmla="*/ 896119 h 1449388"/>
              <a:gd name="T70" fmla="*/ 886182 w 2074863"/>
              <a:gd name="T71" fmla="*/ 868047 h 1449388"/>
              <a:gd name="T72" fmla="*/ 1205383 w 2074863"/>
              <a:gd name="T73" fmla="*/ 1138195 h 1449388"/>
              <a:gd name="T74" fmla="*/ 1202468 w 2074863"/>
              <a:gd name="T75" fmla="*/ 1026636 h 1449388"/>
              <a:gd name="T76" fmla="*/ 955779 w 2074863"/>
              <a:gd name="T77" fmla="*/ 749197 h 1449388"/>
              <a:gd name="T78" fmla="*/ 1006793 w 2074863"/>
              <a:gd name="T79" fmla="*/ 736437 h 1449388"/>
              <a:gd name="T80" fmla="*/ 1311053 w 2074863"/>
              <a:gd name="T81" fmla="*/ 1001480 h 1449388"/>
              <a:gd name="T82" fmla="*/ 1303037 w 2074863"/>
              <a:gd name="T83" fmla="*/ 890286 h 1449388"/>
              <a:gd name="T84" fmla="*/ 1310325 w 2074863"/>
              <a:gd name="T85" fmla="*/ 838516 h 1449388"/>
              <a:gd name="T86" fmla="*/ 1409802 w 2074863"/>
              <a:gd name="T87" fmla="*/ 919087 h 1449388"/>
              <a:gd name="T88" fmla="*/ 1378829 w 2074863"/>
              <a:gd name="T89" fmla="*/ 1028094 h 1449388"/>
              <a:gd name="T90" fmla="*/ 1306317 w 2074863"/>
              <a:gd name="T91" fmla="*/ 1123248 h 1449388"/>
              <a:gd name="T92" fmla="*/ 1210119 w 2074863"/>
              <a:gd name="T93" fmla="*/ 1205641 h 1449388"/>
              <a:gd name="T94" fmla="*/ 1113922 w 2074863"/>
              <a:gd name="T95" fmla="*/ 1290222 h 1449388"/>
              <a:gd name="T96" fmla="*/ 1016631 w 2074863"/>
              <a:gd name="T97" fmla="*/ 1300795 h 1449388"/>
              <a:gd name="T98" fmla="*/ 897478 w 2074863"/>
              <a:gd name="T99" fmla="*/ 1327044 h 1449388"/>
              <a:gd name="T100" fmla="*/ 625648 w 2074863"/>
              <a:gd name="T101" fmla="*/ 1160798 h 1449388"/>
              <a:gd name="T102" fmla="*/ 491918 w 2074863"/>
              <a:gd name="T103" fmla="*/ 1202360 h 1449388"/>
              <a:gd name="T104" fmla="*/ 458760 w 2074863"/>
              <a:gd name="T105" fmla="*/ 1134550 h 1449388"/>
              <a:gd name="T106" fmla="*/ 365477 w 2074863"/>
              <a:gd name="T107" fmla="*/ 1057260 h 1449388"/>
              <a:gd name="T108" fmla="*/ 317378 w 2074863"/>
              <a:gd name="T109" fmla="*/ 969763 h 1449388"/>
              <a:gd name="T110" fmla="*/ 233206 w 2074863"/>
              <a:gd name="T111" fmla="*/ 865131 h 1449388"/>
              <a:gd name="T112" fmla="*/ 268916 w 2074863"/>
              <a:gd name="T113" fmla="*/ 733520 h 1449388"/>
              <a:gd name="T114" fmla="*/ 186565 w 2074863"/>
              <a:gd name="T115" fmla="*/ 647845 h 1449388"/>
              <a:gd name="T116" fmla="*/ 1822 w 2074863"/>
              <a:gd name="T117" fmla="*/ 438580 h 1449388"/>
              <a:gd name="T118" fmla="*/ 272923 w 2074863"/>
              <a:gd name="T119" fmla="*/ 139996 h 144938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074863" h="1449388">
                <a:moveTo>
                  <a:pt x="1923841" y="577723"/>
                </a:moveTo>
                <a:lnTo>
                  <a:pt x="1919867" y="578517"/>
                </a:lnTo>
                <a:lnTo>
                  <a:pt x="1915893" y="579312"/>
                </a:lnTo>
                <a:lnTo>
                  <a:pt x="1911919" y="580503"/>
                </a:lnTo>
                <a:lnTo>
                  <a:pt x="1907944" y="582488"/>
                </a:lnTo>
                <a:lnTo>
                  <a:pt x="1904765" y="584871"/>
                </a:lnTo>
                <a:lnTo>
                  <a:pt x="1901983" y="586857"/>
                </a:lnTo>
                <a:lnTo>
                  <a:pt x="1898804" y="589636"/>
                </a:lnTo>
                <a:lnTo>
                  <a:pt x="1896022" y="592813"/>
                </a:lnTo>
                <a:lnTo>
                  <a:pt x="1893240" y="595593"/>
                </a:lnTo>
                <a:lnTo>
                  <a:pt x="1891253" y="599167"/>
                </a:lnTo>
                <a:lnTo>
                  <a:pt x="1889663" y="602741"/>
                </a:lnTo>
                <a:lnTo>
                  <a:pt x="1888471" y="606712"/>
                </a:lnTo>
                <a:lnTo>
                  <a:pt x="1887278" y="610683"/>
                </a:lnTo>
                <a:lnTo>
                  <a:pt x="1886483" y="615051"/>
                </a:lnTo>
                <a:lnTo>
                  <a:pt x="1886483" y="619419"/>
                </a:lnTo>
                <a:lnTo>
                  <a:pt x="1886483" y="623390"/>
                </a:lnTo>
                <a:lnTo>
                  <a:pt x="1887278" y="627758"/>
                </a:lnTo>
                <a:lnTo>
                  <a:pt x="1888471" y="631729"/>
                </a:lnTo>
                <a:lnTo>
                  <a:pt x="1889663" y="635303"/>
                </a:lnTo>
                <a:lnTo>
                  <a:pt x="1891253" y="639274"/>
                </a:lnTo>
                <a:lnTo>
                  <a:pt x="1893240" y="642451"/>
                </a:lnTo>
                <a:lnTo>
                  <a:pt x="1896022" y="646025"/>
                </a:lnTo>
                <a:lnTo>
                  <a:pt x="1898804" y="648805"/>
                </a:lnTo>
                <a:lnTo>
                  <a:pt x="1901983" y="651188"/>
                </a:lnTo>
                <a:lnTo>
                  <a:pt x="1904765" y="653967"/>
                </a:lnTo>
                <a:lnTo>
                  <a:pt x="1907944" y="655953"/>
                </a:lnTo>
                <a:lnTo>
                  <a:pt x="1911919" y="657541"/>
                </a:lnTo>
                <a:lnTo>
                  <a:pt x="1915893" y="659130"/>
                </a:lnTo>
                <a:lnTo>
                  <a:pt x="1919867" y="660321"/>
                </a:lnTo>
                <a:lnTo>
                  <a:pt x="1923841" y="660718"/>
                </a:lnTo>
                <a:lnTo>
                  <a:pt x="1928213" y="661115"/>
                </a:lnTo>
                <a:lnTo>
                  <a:pt x="1932585" y="660718"/>
                </a:lnTo>
                <a:lnTo>
                  <a:pt x="1936956" y="660321"/>
                </a:lnTo>
                <a:lnTo>
                  <a:pt x="1940533" y="659130"/>
                </a:lnTo>
                <a:lnTo>
                  <a:pt x="1944508" y="657541"/>
                </a:lnTo>
                <a:lnTo>
                  <a:pt x="1948084" y="655953"/>
                </a:lnTo>
                <a:lnTo>
                  <a:pt x="1951661" y="653967"/>
                </a:lnTo>
                <a:lnTo>
                  <a:pt x="1954841" y="651188"/>
                </a:lnTo>
                <a:lnTo>
                  <a:pt x="1958020" y="648805"/>
                </a:lnTo>
                <a:lnTo>
                  <a:pt x="1960405" y="646025"/>
                </a:lnTo>
                <a:lnTo>
                  <a:pt x="1963187" y="642451"/>
                </a:lnTo>
                <a:lnTo>
                  <a:pt x="1965174" y="639274"/>
                </a:lnTo>
                <a:lnTo>
                  <a:pt x="1966763" y="635303"/>
                </a:lnTo>
                <a:lnTo>
                  <a:pt x="1967956" y="631729"/>
                </a:lnTo>
                <a:lnTo>
                  <a:pt x="1969148" y="627758"/>
                </a:lnTo>
                <a:lnTo>
                  <a:pt x="1969943" y="623390"/>
                </a:lnTo>
                <a:lnTo>
                  <a:pt x="1970340" y="619419"/>
                </a:lnTo>
                <a:lnTo>
                  <a:pt x="1969943" y="615051"/>
                </a:lnTo>
                <a:lnTo>
                  <a:pt x="1969148" y="610683"/>
                </a:lnTo>
                <a:lnTo>
                  <a:pt x="1967956" y="606712"/>
                </a:lnTo>
                <a:lnTo>
                  <a:pt x="1966763" y="602741"/>
                </a:lnTo>
                <a:lnTo>
                  <a:pt x="1965174" y="599167"/>
                </a:lnTo>
                <a:lnTo>
                  <a:pt x="1963187" y="595593"/>
                </a:lnTo>
                <a:lnTo>
                  <a:pt x="1960405" y="592813"/>
                </a:lnTo>
                <a:lnTo>
                  <a:pt x="1958020" y="589636"/>
                </a:lnTo>
                <a:lnTo>
                  <a:pt x="1954841" y="586857"/>
                </a:lnTo>
                <a:lnTo>
                  <a:pt x="1951661" y="584871"/>
                </a:lnTo>
                <a:lnTo>
                  <a:pt x="1948084" y="582488"/>
                </a:lnTo>
                <a:lnTo>
                  <a:pt x="1944508" y="580503"/>
                </a:lnTo>
                <a:lnTo>
                  <a:pt x="1940533" y="579312"/>
                </a:lnTo>
                <a:lnTo>
                  <a:pt x="1936956" y="578517"/>
                </a:lnTo>
                <a:lnTo>
                  <a:pt x="1932585" y="577723"/>
                </a:lnTo>
                <a:lnTo>
                  <a:pt x="1928213" y="577723"/>
                </a:lnTo>
                <a:lnTo>
                  <a:pt x="1923841" y="577723"/>
                </a:lnTo>
                <a:close/>
                <a:moveTo>
                  <a:pt x="519301" y="160338"/>
                </a:moveTo>
                <a:lnTo>
                  <a:pt x="523687" y="160338"/>
                </a:lnTo>
                <a:lnTo>
                  <a:pt x="528072" y="160729"/>
                </a:lnTo>
                <a:lnTo>
                  <a:pt x="532059" y="161512"/>
                </a:lnTo>
                <a:lnTo>
                  <a:pt x="536445" y="162687"/>
                </a:lnTo>
                <a:lnTo>
                  <a:pt x="540033" y="163861"/>
                </a:lnTo>
                <a:lnTo>
                  <a:pt x="544020" y="166210"/>
                </a:lnTo>
                <a:lnTo>
                  <a:pt x="547209" y="168558"/>
                </a:lnTo>
                <a:lnTo>
                  <a:pt x="550399" y="170907"/>
                </a:lnTo>
                <a:lnTo>
                  <a:pt x="553588" y="174038"/>
                </a:lnTo>
                <a:lnTo>
                  <a:pt x="556379" y="176778"/>
                </a:lnTo>
                <a:lnTo>
                  <a:pt x="558771" y="180693"/>
                </a:lnTo>
                <a:lnTo>
                  <a:pt x="560366" y="183824"/>
                </a:lnTo>
                <a:lnTo>
                  <a:pt x="562359" y="188130"/>
                </a:lnTo>
                <a:lnTo>
                  <a:pt x="563954" y="192436"/>
                </a:lnTo>
                <a:lnTo>
                  <a:pt x="564752" y="196350"/>
                </a:lnTo>
                <a:lnTo>
                  <a:pt x="565150" y="201048"/>
                </a:lnTo>
                <a:lnTo>
                  <a:pt x="565150" y="205353"/>
                </a:lnTo>
                <a:lnTo>
                  <a:pt x="564752" y="209268"/>
                </a:lnTo>
                <a:lnTo>
                  <a:pt x="563954" y="213574"/>
                </a:lnTo>
                <a:lnTo>
                  <a:pt x="562758" y="217488"/>
                </a:lnTo>
                <a:lnTo>
                  <a:pt x="560765" y="221402"/>
                </a:lnTo>
                <a:lnTo>
                  <a:pt x="558771" y="224925"/>
                </a:lnTo>
                <a:lnTo>
                  <a:pt x="556778" y="228448"/>
                </a:lnTo>
                <a:lnTo>
                  <a:pt x="553987" y="231188"/>
                </a:lnTo>
                <a:lnTo>
                  <a:pt x="551196" y="234711"/>
                </a:lnTo>
                <a:lnTo>
                  <a:pt x="547608" y="237060"/>
                </a:lnTo>
                <a:lnTo>
                  <a:pt x="544418" y="239800"/>
                </a:lnTo>
                <a:lnTo>
                  <a:pt x="540431" y="241366"/>
                </a:lnTo>
                <a:lnTo>
                  <a:pt x="536843" y="242932"/>
                </a:lnTo>
                <a:lnTo>
                  <a:pt x="532458" y="244497"/>
                </a:lnTo>
                <a:lnTo>
                  <a:pt x="528072" y="245672"/>
                </a:lnTo>
                <a:lnTo>
                  <a:pt x="523687" y="246063"/>
                </a:lnTo>
                <a:lnTo>
                  <a:pt x="518902" y="246063"/>
                </a:lnTo>
                <a:lnTo>
                  <a:pt x="514915" y="245672"/>
                </a:lnTo>
                <a:lnTo>
                  <a:pt x="510530" y="244497"/>
                </a:lnTo>
                <a:lnTo>
                  <a:pt x="506543" y="243323"/>
                </a:lnTo>
                <a:lnTo>
                  <a:pt x="502955" y="241757"/>
                </a:lnTo>
                <a:lnTo>
                  <a:pt x="498968" y="239800"/>
                </a:lnTo>
                <a:lnTo>
                  <a:pt x="495778" y="237451"/>
                </a:lnTo>
                <a:lnTo>
                  <a:pt x="492190" y="235103"/>
                </a:lnTo>
                <a:lnTo>
                  <a:pt x="489399" y="232363"/>
                </a:lnTo>
                <a:lnTo>
                  <a:pt x="486210" y="228840"/>
                </a:lnTo>
                <a:lnTo>
                  <a:pt x="484216" y="225708"/>
                </a:lnTo>
                <a:lnTo>
                  <a:pt x="482223" y="221794"/>
                </a:lnTo>
                <a:lnTo>
                  <a:pt x="480628" y="217879"/>
                </a:lnTo>
                <a:lnTo>
                  <a:pt x="479033" y="213965"/>
                </a:lnTo>
                <a:lnTo>
                  <a:pt x="478236" y="209268"/>
                </a:lnTo>
                <a:lnTo>
                  <a:pt x="477837" y="205353"/>
                </a:lnTo>
                <a:lnTo>
                  <a:pt x="477837" y="200656"/>
                </a:lnTo>
                <a:lnTo>
                  <a:pt x="478236" y="196350"/>
                </a:lnTo>
                <a:lnTo>
                  <a:pt x="479033" y="192436"/>
                </a:lnTo>
                <a:lnTo>
                  <a:pt x="480628" y="188522"/>
                </a:lnTo>
                <a:lnTo>
                  <a:pt x="481824" y="184607"/>
                </a:lnTo>
                <a:lnTo>
                  <a:pt x="483818" y="181084"/>
                </a:lnTo>
                <a:lnTo>
                  <a:pt x="486210" y="177561"/>
                </a:lnTo>
                <a:lnTo>
                  <a:pt x="489001" y="174430"/>
                </a:lnTo>
                <a:lnTo>
                  <a:pt x="491791" y="171298"/>
                </a:lnTo>
                <a:lnTo>
                  <a:pt x="494981" y="168558"/>
                </a:lnTo>
                <a:lnTo>
                  <a:pt x="498569" y="166601"/>
                </a:lnTo>
                <a:lnTo>
                  <a:pt x="502157" y="164252"/>
                </a:lnTo>
                <a:lnTo>
                  <a:pt x="506144" y="162687"/>
                </a:lnTo>
                <a:lnTo>
                  <a:pt x="510530" y="161512"/>
                </a:lnTo>
                <a:lnTo>
                  <a:pt x="514915" y="160729"/>
                </a:lnTo>
                <a:lnTo>
                  <a:pt x="519301" y="160338"/>
                </a:lnTo>
                <a:close/>
                <a:moveTo>
                  <a:pt x="1699693" y="111125"/>
                </a:moveTo>
                <a:lnTo>
                  <a:pt x="1718770" y="131377"/>
                </a:lnTo>
                <a:lnTo>
                  <a:pt x="1740628" y="154806"/>
                </a:lnTo>
                <a:lnTo>
                  <a:pt x="1768448" y="186178"/>
                </a:lnTo>
                <a:lnTo>
                  <a:pt x="1784345" y="204842"/>
                </a:lnTo>
                <a:lnTo>
                  <a:pt x="1801832" y="224697"/>
                </a:lnTo>
                <a:lnTo>
                  <a:pt x="1819318" y="246538"/>
                </a:lnTo>
                <a:lnTo>
                  <a:pt x="1838395" y="269173"/>
                </a:lnTo>
                <a:lnTo>
                  <a:pt x="1857471" y="293793"/>
                </a:lnTo>
                <a:lnTo>
                  <a:pt x="1877343" y="318811"/>
                </a:lnTo>
                <a:lnTo>
                  <a:pt x="1897611" y="345417"/>
                </a:lnTo>
                <a:lnTo>
                  <a:pt x="1917483" y="372420"/>
                </a:lnTo>
                <a:lnTo>
                  <a:pt x="1936956" y="400217"/>
                </a:lnTo>
                <a:lnTo>
                  <a:pt x="1954841" y="426823"/>
                </a:lnTo>
                <a:lnTo>
                  <a:pt x="1971930" y="453032"/>
                </a:lnTo>
                <a:lnTo>
                  <a:pt x="1987032" y="478050"/>
                </a:lnTo>
                <a:lnTo>
                  <a:pt x="2001339" y="501479"/>
                </a:lnTo>
                <a:lnTo>
                  <a:pt x="2014057" y="524511"/>
                </a:lnTo>
                <a:lnTo>
                  <a:pt x="2025980" y="545558"/>
                </a:lnTo>
                <a:lnTo>
                  <a:pt x="2036313" y="565016"/>
                </a:lnTo>
                <a:lnTo>
                  <a:pt x="2045454" y="582488"/>
                </a:lnTo>
                <a:lnTo>
                  <a:pt x="2053402" y="598770"/>
                </a:lnTo>
                <a:lnTo>
                  <a:pt x="2065325" y="623787"/>
                </a:lnTo>
                <a:lnTo>
                  <a:pt x="2072479" y="640069"/>
                </a:lnTo>
                <a:lnTo>
                  <a:pt x="2074863" y="646025"/>
                </a:lnTo>
                <a:lnTo>
                  <a:pt x="1870189" y="796925"/>
                </a:lnTo>
                <a:lnTo>
                  <a:pt x="1867407" y="789380"/>
                </a:lnTo>
                <a:lnTo>
                  <a:pt x="1859856" y="767142"/>
                </a:lnTo>
                <a:lnTo>
                  <a:pt x="1854689" y="751258"/>
                </a:lnTo>
                <a:lnTo>
                  <a:pt x="1847933" y="733388"/>
                </a:lnTo>
                <a:lnTo>
                  <a:pt x="1839985" y="712342"/>
                </a:lnTo>
                <a:lnTo>
                  <a:pt x="1830844" y="690104"/>
                </a:lnTo>
                <a:lnTo>
                  <a:pt x="1820908" y="666278"/>
                </a:lnTo>
                <a:lnTo>
                  <a:pt x="1809383" y="640466"/>
                </a:lnTo>
                <a:lnTo>
                  <a:pt x="1797063" y="614257"/>
                </a:lnTo>
                <a:lnTo>
                  <a:pt x="1783550" y="586857"/>
                </a:lnTo>
                <a:lnTo>
                  <a:pt x="1768845" y="559059"/>
                </a:lnTo>
                <a:lnTo>
                  <a:pt x="1753346" y="531262"/>
                </a:lnTo>
                <a:lnTo>
                  <a:pt x="1744602" y="517363"/>
                </a:lnTo>
                <a:lnTo>
                  <a:pt x="1736256" y="503862"/>
                </a:lnTo>
                <a:lnTo>
                  <a:pt x="1727513" y="490360"/>
                </a:lnTo>
                <a:lnTo>
                  <a:pt x="1718770" y="476859"/>
                </a:lnTo>
                <a:lnTo>
                  <a:pt x="1709232" y="463357"/>
                </a:lnTo>
                <a:lnTo>
                  <a:pt x="1700091" y="450650"/>
                </a:lnTo>
                <a:lnTo>
                  <a:pt x="1690552" y="438339"/>
                </a:lnTo>
                <a:lnTo>
                  <a:pt x="1681014" y="426029"/>
                </a:lnTo>
                <a:lnTo>
                  <a:pt x="1661938" y="403394"/>
                </a:lnTo>
                <a:lnTo>
                  <a:pt x="1643259" y="381951"/>
                </a:lnTo>
                <a:lnTo>
                  <a:pt x="1624977" y="362095"/>
                </a:lnTo>
                <a:lnTo>
                  <a:pt x="1606696" y="343431"/>
                </a:lnTo>
                <a:lnTo>
                  <a:pt x="1590004" y="327150"/>
                </a:lnTo>
                <a:lnTo>
                  <a:pt x="1573312" y="311663"/>
                </a:lnTo>
                <a:lnTo>
                  <a:pt x="1558210" y="298559"/>
                </a:lnTo>
                <a:lnTo>
                  <a:pt x="1544697" y="287042"/>
                </a:lnTo>
                <a:lnTo>
                  <a:pt x="1532377" y="276718"/>
                </a:lnTo>
                <a:lnTo>
                  <a:pt x="1522044" y="268776"/>
                </a:lnTo>
                <a:lnTo>
                  <a:pt x="1506942" y="257657"/>
                </a:lnTo>
                <a:lnTo>
                  <a:pt x="1501775" y="254083"/>
                </a:lnTo>
                <a:lnTo>
                  <a:pt x="1699693" y="111125"/>
                </a:lnTo>
                <a:close/>
                <a:moveTo>
                  <a:pt x="529828" y="78646"/>
                </a:moveTo>
                <a:lnTo>
                  <a:pt x="511572" y="88179"/>
                </a:lnTo>
                <a:lnTo>
                  <a:pt x="489347" y="100889"/>
                </a:lnTo>
                <a:lnTo>
                  <a:pt x="476647" y="108436"/>
                </a:lnTo>
                <a:lnTo>
                  <a:pt x="463153" y="116777"/>
                </a:lnTo>
                <a:lnTo>
                  <a:pt x="448865" y="126310"/>
                </a:lnTo>
                <a:lnTo>
                  <a:pt x="433784" y="136240"/>
                </a:lnTo>
                <a:lnTo>
                  <a:pt x="417512" y="147759"/>
                </a:lnTo>
                <a:lnTo>
                  <a:pt x="401637" y="159675"/>
                </a:lnTo>
                <a:lnTo>
                  <a:pt x="384175" y="172783"/>
                </a:lnTo>
                <a:lnTo>
                  <a:pt x="367109" y="186288"/>
                </a:lnTo>
                <a:lnTo>
                  <a:pt x="349250" y="200984"/>
                </a:lnTo>
                <a:lnTo>
                  <a:pt x="331787" y="216475"/>
                </a:lnTo>
                <a:lnTo>
                  <a:pt x="313531" y="233157"/>
                </a:lnTo>
                <a:lnTo>
                  <a:pt x="294878" y="250634"/>
                </a:lnTo>
                <a:lnTo>
                  <a:pt x="277019" y="268905"/>
                </a:lnTo>
                <a:lnTo>
                  <a:pt x="259159" y="287177"/>
                </a:lnTo>
                <a:lnTo>
                  <a:pt x="225028" y="322528"/>
                </a:lnTo>
                <a:lnTo>
                  <a:pt x="193278" y="356687"/>
                </a:lnTo>
                <a:lnTo>
                  <a:pt x="164703" y="389257"/>
                </a:lnTo>
                <a:lnTo>
                  <a:pt x="138906" y="419445"/>
                </a:lnTo>
                <a:lnTo>
                  <a:pt x="116284" y="446057"/>
                </a:lnTo>
                <a:lnTo>
                  <a:pt x="97234" y="469095"/>
                </a:lnTo>
                <a:lnTo>
                  <a:pt x="82550" y="488161"/>
                </a:lnTo>
                <a:lnTo>
                  <a:pt x="205184" y="612882"/>
                </a:lnTo>
                <a:lnTo>
                  <a:pt x="213915" y="597391"/>
                </a:lnTo>
                <a:lnTo>
                  <a:pt x="224631" y="581106"/>
                </a:lnTo>
                <a:lnTo>
                  <a:pt x="236934" y="562437"/>
                </a:lnTo>
                <a:lnTo>
                  <a:pt x="250428" y="542974"/>
                </a:lnTo>
                <a:lnTo>
                  <a:pt x="256381" y="531456"/>
                </a:lnTo>
                <a:lnTo>
                  <a:pt x="260350" y="524306"/>
                </a:lnTo>
                <a:lnTo>
                  <a:pt x="265112" y="515965"/>
                </a:lnTo>
                <a:lnTo>
                  <a:pt x="270669" y="507623"/>
                </a:lnTo>
                <a:lnTo>
                  <a:pt x="277019" y="498885"/>
                </a:lnTo>
                <a:lnTo>
                  <a:pt x="284162" y="488558"/>
                </a:lnTo>
                <a:lnTo>
                  <a:pt x="292100" y="478628"/>
                </a:lnTo>
                <a:lnTo>
                  <a:pt x="301228" y="467506"/>
                </a:lnTo>
                <a:lnTo>
                  <a:pt x="311547" y="456385"/>
                </a:lnTo>
                <a:lnTo>
                  <a:pt x="322262" y="444071"/>
                </a:lnTo>
                <a:lnTo>
                  <a:pt x="334565" y="431758"/>
                </a:lnTo>
                <a:lnTo>
                  <a:pt x="348059" y="418650"/>
                </a:lnTo>
                <a:lnTo>
                  <a:pt x="362347" y="405543"/>
                </a:lnTo>
                <a:lnTo>
                  <a:pt x="378619" y="391641"/>
                </a:lnTo>
                <a:lnTo>
                  <a:pt x="395684" y="377739"/>
                </a:lnTo>
                <a:lnTo>
                  <a:pt x="413147" y="362248"/>
                </a:lnTo>
                <a:lnTo>
                  <a:pt x="430609" y="347154"/>
                </a:lnTo>
                <a:lnTo>
                  <a:pt x="448469" y="332855"/>
                </a:lnTo>
                <a:lnTo>
                  <a:pt x="466328" y="318953"/>
                </a:lnTo>
                <a:lnTo>
                  <a:pt x="484188" y="305448"/>
                </a:lnTo>
                <a:lnTo>
                  <a:pt x="502047" y="292737"/>
                </a:lnTo>
                <a:lnTo>
                  <a:pt x="519510" y="280821"/>
                </a:lnTo>
                <a:lnTo>
                  <a:pt x="536972" y="268905"/>
                </a:lnTo>
                <a:lnTo>
                  <a:pt x="553641" y="257784"/>
                </a:lnTo>
                <a:lnTo>
                  <a:pt x="570310" y="247457"/>
                </a:lnTo>
                <a:lnTo>
                  <a:pt x="601663" y="228391"/>
                </a:lnTo>
                <a:lnTo>
                  <a:pt x="629841" y="212106"/>
                </a:lnTo>
                <a:lnTo>
                  <a:pt x="654050" y="198601"/>
                </a:lnTo>
                <a:lnTo>
                  <a:pt x="529828" y="78646"/>
                </a:lnTo>
                <a:close/>
                <a:moveTo>
                  <a:pt x="537766" y="0"/>
                </a:moveTo>
                <a:lnTo>
                  <a:pt x="542925" y="794"/>
                </a:lnTo>
                <a:lnTo>
                  <a:pt x="548085" y="2383"/>
                </a:lnTo>
                <a:lnTo>
                  <a:pt x="552450" y="4369"/>
                </a:lnTo>
                <a:lnTo>
                  <a:pt x="557213" y="6752"/>
                </a:lnTo>
                <a:lnTo>
                  <a:pt x="561181" y="10327"/>
                </a:lnTo>
                <a:lnTo>
                  <a:pt x="738981" y="181521"/>
                </a:lnTo>
                <a:lnTo>
                  <a:pt x="741760" y="185096"/>
                </a:lnTo>
                <a:lnTo>
                  <a:pt x="744538" y="188274"/>
                </a:lnTo>
                <a:lnTo>
                  <a:pt x="746522" y="192246"/>
                </a:lnTo>
                <a:lnTo>
                  <a:pt x="748110" y="195820"/>
                </a:lnTo>
                <a:lnTo>
                  <a:pt x="748903" y="200190"/>
                </a:lnTo>
                <a:lnTo>
                  <a:pt x="749697" y="204162"/>
                </a:lnTo>
                <a:lnTo>
                  <a:pt x="749697" y="208531"/>
                </a:lnTo>
                <a:lnTo>
                  <a:pt x="749300" y="213297"/>
                </a:lnTo>
                <a:lnTo>
                  <a:pt x="748506" y="217269"/>
                </a:lnTo>
                <a:lnTo>
                  <a:pt x="746919" y="221241"/>
                </a:lnTo>
                <a:lnTo>
                  <a:pt x="745331" y="224816"/>
                </a:lnTo>
                <a:lnTo>
                  <a:pt x="742553" y="228788"/>
                </a:lnTo>
                <a:lnTo>
                  <a:pt x="740172" y="231568"/>
                </a:lnTo>
                <a:lnTo>
                  <a:pt x="736600" y="234746"/>
                </a:lnTo>
                <a:lnTo>
                  <a:pt x="733425" y="237129"/>
                </a:lnTo>
                <a:lnTo>
                  <a:pt x="729456" y="239512"/>
                </a:lnTo>
                <a:lnTo>
                  <a:pt x="722710" y="242690"/>
                </a:lnTo>
                <a:lnTo>
                  <a:pt x="705247" y="251429"/>
                </a:lnTo>
                <a:lnTo>
                  <a:pt x="776685" y="295915"/>
                </a:lnTo>
                <a:lnTo>
                  <a:pt x="813594" y="318953"/>
                </a:lnTo>
                <a:lnTo>
                  <a:pt x="843756" y="338416"/>
                </a:lnTo>
                <a:lnTo>
                  <a:pt x="855266" y="332458"/>
                </a:lnTo>
                <a:lnTo>
                  <a:pt x="867569" y="326500"/>
                </a:lnTo>
                <a:lnTo>
                  <a:pt x="879872" y="321733"/>
                </a:lnTo>
                <a:lnTo>
                  <a:pt x="892175" y="317364"/>
                </a:lnTo>
                <a:lnTo>
                  <a:pt x="905669" y="312995"/>
                </a:lnTo>
                <a:lnTo>
                  <a:pt x="919163" y="309817"/>
                </a:lnTo>
                <a:lnTo>
                  <a:pt x="933847" y="307037"/>
                </a:lnTo>
                <a:lnTo>
                  <a:pt x="948135" y="304256"/>
                </a:lnTo>
                <a:lnTo>
                  <a:pt x="970756" y="301873"/>
                </a:lnTo>
                <a:lnTo>
                  <a:pt x="992188" y="300284"/>
                </a:lnTo>
                <a:lnTo>
                  <a:pt x="1013222" y="299093"/>
                </a:lnTo>
                <a:lnTo>
                  <a:pt x="1033066" y="298696"/>
                </a:lnTo>
                <a:lnTo>
                  <a:pt x="1052513" y="299490"/>
                </a:lnTo>
                <a:lnTo>
                  <a:pt x="1070769" y="301079"/>
                </a:lnTo>
                <a:lnTo>
                  <a:pt x="1088231" y="302668"/>
                </a:lnTo>
                <a:lnTo>
                  <a:pt x="1105297" y="305051"/>
                </a:lnTo>
                <a:lnTo>
                  <a:pt x="1121172" y="308228"/>
                </a:lnTo>
                <a:lnTo>
                  <a:pt x="1137047" y="311803"/>
                </a:lnTo>
                <a:lnTo>
                  <a:pt x="1151731" y="315775"/>
                </a:lnTo>
                <a:lnTo>
                  <a:pt x="1165622" y="320542"/>
                </a:lnTo>
                <a:lnTo>
                  <a:pt x="1179116" y="324911"/>
                </a:lnTo>
                <a:lnTo>
                  <a:pt x="1191816" y="329677"/>
                </a:lnTo>
                <a:lnTo>
                  <a:pt x="1203722" y="335238"/>
                </a:lnTo>
                <a:lnTo>
                  <a:pt x="1215231" y="340004"/>
                </a:lnTo>
                <a:lnTo>
                  <a:pt x="1226741" y="345565"/>
                </a:lnTo>
                <a:lnTo>
                  <a:pt x="1237060" y="351126"/>
                </a:lnTo>
                <a:lnTo>
                  <a:pt x="1256506" y="362645"/>
                </a:lnTo>
                <a:lnTo>
                  <a:pt x="1274366" y="372972"/>
                </a:lnTo>
                <a:lnTo>
                  <a:pt x="1289844" y="382902"/>
                </a:lnTo>
                <a:lnTo>
                  <a:pt x="1304131" y="391641"/>
                </a:lnTo>
                <a:lnTo>
                  <a:pt x="1310878" y="395613"/>
                </a:lnTo>
                <a:lnTo>
                  <a:pt x="1317228" y="398790"/>
                </a:lnTo>
                <a:lnTo>
                  <a:pt x="1323578" y="401968"/>
                </a:lnTo>
                <a:lnTo>
                  <a:pt x="1329135" y="403954"/>
                </a:lnTo>
                <a:lnTo>
                  <a:pt x="1334691" y="405543"/>
                </a:lnTo>
                <a:lnTo>
                  <a:pt x="1340247" y="406337"/>
                </a:lnTo>
                <a:lnTo>
                  <a:pt x="1345406" y="407132"/>
                </a:lnTo>
                <a:lnTo>
                  <a:pt x="1351360" y="407132"/>
                </a:lnTo>
                <a:lnTo>
                  <a:pt x="1358106" y="406734"/>
                </a:lnTo>
                <a:lnTo>
                  <a:pt x="1364853" y="406337"/>
                </a:lnTo>
                <a:lnTo>
                  <a:pt x="1379538" y="404351"/>
                </a:lnTo>
                <a:lnTo>
                  <a:pt x="1395810" y="401173"/>
                </a:lnTo>
                <a:lnTo>
                  <a:pt x="1412081" y="397201"/>
                </a:lnTo>
                <a:lnTo>
                  <a:pt x="1429544" y="392832"/>
                </a:lnTo>
                <a:lnTo>
                  <a:pt x="1446610" y="387669"/>
                </a:lnTo>
                <a:lnTo>
                  <a:pt x="1463675" y="382505"/>
                </a:lnTo>
                <a:lnTo>
                  <a:pt x="1494631" y="371781"/>
                </a:lnTo>
                <a:lnTo>
                  <a:pt x="1520825" y="362645"/>
                </a:lnTo>
                <a:lnTo>
                  <a:pt x="1545035" y="353112"/>
                </a:lnTo>
                <a:lnTo>
                  <a:pt x="1550988" y="357481"/>
                </a:lnTo>
                <a:lnTo>
                  <a:pt x="1557338" y="363439"/>
                </a:lnTo>
                <a:lnTo>
                  <a:pt x="1566069" y="371383"/>
                </a:lnTo>
                <a:lnTo>
                  <a:pt x="1577578" y="382108"/>
                </a:lnTo>
                <a:lnTo>
                  <a:pt x="1589881" y="395215"/>
                </a:lnTo>
                <a:lnTo>
                  <a:pt x="1604963" y="410309"/>
                </a:lnTo>
                <a:lnTo>
                  <a:pt x="1620838" y="428183"/>
                </a:lnTo>
                <a:lnTo>
                  <a:pt x="1638697" y="449235"/>
                </a:lnTo>
                <a:lnTo>
                  <a:pt x="1656953" y="472670"/>
                </a:lnTo>
                <a:lnTo>
                  <a:pt x="1666875" y="485380"/>
                </a:lnTo>
                <a:lnTo>
                  <a:pt x="1676400" y="498885"/>
                </a:lnTo>
                <a:lnTo>
                  <a:pt x="1686719" y="512787"/>
                </a:lnTo>
                <a:lnTo>
                  <a:pt x="1696641" y="527881"/>
                </a:lnTo>
                <a:lnTo>
                  <a:pt x="1707356" y="542974"/>
                </a:lnTo>
                <a:lnTo>
                  <a:pt x="1717675" y="559657"/>
                </a:lnTo>
                <a:lnTo>
                  <a:pt x="1727994" y="576339"/>
                </a:lnTo>
                <a:lnTo>
                  <a:pt x="1738710" y="594213"/>
                </a:lnTo>
                <a:lnTo>
                  <a:pt x="1749425" y="612882"/>
                </a:lnTo>
                <a:lnTo>
                  <a:pt x="1760141" y="632345"/>
                </a:lnTo>
                <a:lnTo>
                  <a:pt x="1770460" y="651808"/>
                </a:lnTo>
                <a:lnTo>
                  <a:pt x="1781175" y="672859"/>
                </a:lnTo>
                <a:lnTo>
                  <a:pt x="1802606" y="715360"/>
                </a:lnTo>
                <a:lnTo>
                  <a:pt x="1810544" y="731645"/>
                </a:lnTo>
                <a:lnTo>
                  <a:pt x="1813322" y="739192"/>
                </a:lnTo>
                <a:lnTo>
                  <a:pt x="1816100" y="745944"/>
                </a:lnTo>
                <a:lnTo>
                  <a:pt x="1817688" y="752300"/>
                </a:lnTo>
                <a:lnTo>
                  <a:pt x="1818878" y="758258"/>
                </a:lnTo>
                <a:lnTo>
                  <a:pt x="1819275" y="764216"/>
                </a:lnTo>
                <a:lnTo>
                  <a:pt x="1819275" y="769379"/>
                </a:lnTo>
                <a:lnTo>
                  <a:pt x="1818481" y="774543"/>
                </a:lnTo>
                <a:lnTo>
                  <a:pt x="1816497" y="778912"/>
                </a:lnTo>
                <a:lnTo>
                  <a:pt x="1814116" y="783679"/>
                </a:lnTo>
                <a:lnTo>
                  <a:pt x="1810544" y="788445"/>
                </a:lnTo>
                <a:lnTo>
                  <a:pt x="1805781" y="792417"/>
                </a:lnTo>
                <a:lnTo>
                  <a:pt x="1801019" y="796786"/>
                </a:lnTo>
                <a:lnTo>
                  <a:pt x="1794272" y="801155"/>
                </a:lnTo>
                <a:lnTo>
                  <a:pt x="1787128" y="805922"/>
                </a:lnTo>
                <a:lnTo>
                  <a:pt x="1778397" y="810688"/>
                </a:lnTo>
                <a:lnTo>
                  <a:pt x="1769269" y="815852"/>
                </a:lnTo>
                <a:lnTo>
                  <a:pt x="1747044" y="826179"/>
                </a:lnTo>
                <a:lnTo>
                  <a:pt x="1720056" y="838492"/>
                </a:lnTo>
                <a:lnTo>
                  <a:pt x="1687910" y="852394"/>
                </a:lnTo>
                <a:lnTo>
                  <a:pt x="1650206" y="868680"/>
                </a:lnTo>
                <a:lnTo>
                  <a:pt x="1607741" y="888142"/>
                </a:lnTo>
                <a:lnTo>
                  <a:pt x="1568450" y="905619"/>
                </a:lnTo>
                <a:lnTo>
                  <a:pt x="1553766" y="911975"/>
                </a:lnTo>
                <a:lnTo>
                  <a:pt x="1541463" y="916344"/>
                </a:lnTo>
                <a:lnTo>
                  <a:pt x="1531144" y="919521"/>
                </a:lnTo>
                <a:lnTo>
                  <a:pt x="1526778" y="920713"/>
                </a:lnTo>
                <a:lnTo>
                  <a:pt x="1522810" y="921507"/>
                </a:lnTo>
                <a:lnTo>
                  <a:pt x="1518841" y="921905"/>
                </a:lnTo>
                <a:lnTo>
                  <a:pt x="1514872" y="921905"/>
                </a:lnTo>
                <a:lnTo>
                  <a:pt x="1511697" y="921507"/>
                </a:lnTo>
                <a:lnTo>
                  <a:pt x="1508522" y="921110"/>
                </a:lnTo>
                <a:lnTo>
                  <a:pt x="1505347" y="920316"/>
                </a:lnTo>
                <a:lnTo>
                  <a:pt x="1502569" y="919521"/>
                </a:lnTo>
                <a:lnTo>
                  <a:pt x="1496219" y="916344"/>
                </a:lnTo>
                <a:lnTo>
                  <a:pt x="1489869" y="912769"/>
                </a:lnTo>
                <a:lnTo>
                  <a:pt x="1482328" y="907605"/>
                </a:lnTo>
                <a:lnTo>
                  <a:pt x="1472803" y="902045"/>
                </a:lnTo>
                <a:lnTo>
                  <a:pt x="1462485" y="895689"/>
                </a:lnTo>
                <a:lnTo>
                  <a:pt x="1449785" y="888540"/>
                </a:lnTo>
                <a:lnTo>
                  <a:pt x="1433910" y="880993"/>
                </a:lnTo>
                <a:lnTo>
                  <a:pt x="1425178" y="876624"/>
                </a:lnTo>
                <a:lnTo>
                  <a:pt x="1415653" y="870666"/>
                </a:lnTo>
                <a:lnTo>
                  <a:pt x="1404541" y="863516"/>
                </a:lnTo>
                <a:lnTo>
                  <a:pt x="1393428" y="854778"/>
                </a:lnTo>
                <a:lnTo>
                  <a:pt x="1381522" y="845642"/>
                </a:lnTo>
                <a:lnTo>
                  <a:pt x="1368822" y="834917"/>
                </a:lnTo>
                <a:lnTo>
                  <a:pt x="1355725" y="823796"/>
                </a:lnTo>
                <a:lnTo>
                  <a:pt x="1342231" y="811483"/>
                </a:lnTo>
                <a:lnTo>
                  <a:pt x="1314053" y="785267"/>
                </a:lnTo>
                <a:lnTo>
                  <a:pt x="1284288" y="757463"/>
                </a:lnTo>
                <a:lnTo>
                  <a:pt x="1254522" y="728468"/>
                </a:lnTo>
                <a:lnTo>
                  <a:pt x="1225153" y="698677"/>
                </a:lnTo>
                <a:lnTo>
                  <a:pt x="1167606" y="642275"/>
                </a:lnTo>
                <a:lnTo>
                  <a:pt x="1141016" y="616457"/>
                </a:lnTo>
                <a:lnTo>
                  <a:pt x="1116806" y="593816"/>
                </a:lnTo>
                <a:lnTo>
                  <a:pt x="1105694" y="583886"/>
                </a:lnTo>
                <a:lnTo>
                  <a:pt x="1094978" y="574751"/>
                </a:lnTo>
                <a:lnTo>
                  <a:pt x="1085453" y="567204"/>
                </a:lnTo>
                <a:lnTo>
                  <a:pt x="1077119" y="560451"/>
                </a:lnTo>
                <a:lnTo>
                  <a:pt x="1069181" y="554890"/>
                </a:lnTo>
                <a:lnTo>
                  <a:pt x="1062435" y="551316"/>
                </a:lnTo>
                <a:lnTo>
                  <a:pt x="1056878" y="548535"/>
                </a:lnTo>
                <a:lnTo>
                  <a:pt x="1054100" y="547741"/>
                </a:lnTo>
                <a:lnTo>
                  <a:pt x="1052116" y="547741"/>
                </a:lnTo>
                <a:lnTo>
                  <a:pt x="1042591" y="547741"/>
                </a:lnTo>
                <a:lnTo>
                  <a:pt x="1028700" y="548535"/>
                </a:lnTo>
                <a:lnTo>
                  <a:pt x="992585" y="550918"/>
                </a:lnTo>
                <a:lnTo>
                  <a:pt x="949325" y="553302"/>
                </a:lnTo>
                <a:lnTo>
                  <a:pt x="902494" y="556479"/>
                </a:lnTo>
                <a:lnTo>
                  <a:pt x="820341" y="562835"/>
                </a:lnTo>
                <a:lnTo>
                  <a:pt x="784622" y="566012"/>
                </a:lnTo>
                <a:lnTo>
                  <a:pt x="760810" y="542180"/>
                </a:lnTo>
                <a:lnTo>
                  <a:pt x="755650" y="532250"/>
                </a:lnTo>
                <a:lnTo>
                  <a:pt x="752078" y="521526"/>
                </a:lnTo>
                <a:lnTo>
                  <a:pt x="748506" y="511596"/>
                </a:lnTo>
                <a:lnTo>
                  <a:pt x="746522" y="500871"/>
                </a:lnTo>
                <a:lnTo>
                  <a:pt x="745331" y="490544"/>
                </a:lnTo>
                <a:lnTo>
                  <a:pt x="744935" y="480217"/>
                </a:lnTo>
                <a:lnTo>
                  <a:pt x="745728" y="470287"/>
                </a:lnTo>
                <a:lnTo>
                  <a:pt x="746919" y="459959"/>
                </a:lnTo>
                <a:lnTo>
                  <a:pt x="748903" y="450029"/>
                </a:lnTo>
                <a:lnTo>
                  <a:pt x="752078" y="440099"/>
                </a:lnTo>
                <a:lnTo>
                  <a:pt x="755650" y="430566"/>
                </a:lnTo>
                <a:lnTo>
                  <a:pt x="760016" y="420636"/>
                </a:lnTo>
                <a:lnTo>
                  <a:pt x="765175" y="411501"/>
                </a:lnTo>
                <a:lnTo>
                  <a:pt x="771128" y="402365"/>
                </a:lnTo>
                <a:lnTo>
                  <a:pt x="777875" y="393229"/>
                </a:lnTo>
                <a:lnTo>
                  <a:pt x="785019" y="384888"/>
                </a:lnTo>
                <a:lnTo>
                  <a:pt x="749697" y="362645"/>
                </a:lnTo>
                <a:lnTo>
                  <a:pt x="711994" y="339210"/>
                </a:lnTo>
                <a:lnTo>
                  <a:pt x="648494" y="300682"/>
                </a:lnTo>
                <a:lnTo>
                  <a:pt x="635000" y="307037"/>
                </a:lnTo>
                <a:lnTo>
                  <a:pt x="617538" y="316172"/>
                </a:lnTo>
                <a:lnTo>
                  <a:pt x="596503" y="327691"/>
                </a:lnTo>
                <a:lnTo>
                  <a:pt x="572294" y="341593"/>
                </a:lnTo>
                <a:lnTo>
                  <a:pt x="545306" y="357879"/>
                </a:lnTo>
                <a:lnTo>
                  <a:pt x="531019" y="367014"/>
                </a:lnTo>
                <a:lnTo>
                  <a:pt x="516335" y="377341"/>
                </a:lnTo>
                <a:lnTo>
                  <a:pt x="500856" y="387669"/>
                </a:lnTo>
                <a:lnTo>
                  <a:pt x="484585" y="399187"/>
                </a:lnTo>
                <a:lnTo>
                  <a:pt x="467915" y="411501"/>
                </a:lnTo>
                <a:lnTo>
                  <a:pt x="450850" y="424211"/>
                </a:lnTo>
                <a:lnTo>
                  <a:pt x="438150" y="434141"/>
                </a:lnTo>
                <a:lnTo>
                  <a:pt x="432990" y="439702"/>
                </a:lnTo>
                <a:lnTo>
                  <a:pt x="415131" y="456782"/>
                </a:lnTo>
                <a:lnTo>
                  <a:pt x="398859" y="473464"/>
                </a:lnTo>
                <a:lnTo>
                  <a:pt x="382984" y="490544"/>
                </a:lnTo>
                <a:lnTo>
                  <a:pt x="368300" y="506829"/>
                </a:lnTo>
                <a:lnTo>
                  <a:pt x="354409" y="523909"/>
                </a:lnTo>
                <a:lnTo>
                  <a:pt x="341312" y="539797"/>
                </a:lnTo>
                <a:lnTo>
                  <a:pt x="329009" y="555685"/>
                </a:lnTo>
                <a:lnTo>
                  <a:pt x="317500" y="570779"/>
                </a:lnTo>
                <a:lnTo>
                  <a:pt x="387350" y="732042"/>
                </a:lnTo>
                <a:lnTo>
                  <a:pt x="401240" y="724098"/>
                </a:lnTo>
                <a:lnTo>
                  <a:pt x="406400" y="721318"/>
                </a:lnTo>
                <a:lnTo>
                  <a:pt x="413147" y="720523"/>
                </a:lnTo>
                <a:lnTo>
                  <a:pt x="419497" y="719729"/>
                </a:lnTo>
                <a:lnTo>
                  <a:pt x="425053" y="719729"/>
                </a:lnTo>
                <a:lnTo>
                  <a:pt x="430609" y="720523"/>
                </a:lnTo>
                <a:lnTo>
                  <a:pt x="436165" y="721715"/>
                </a:lnTo>
                <a:lnTo>
                  <a:pt x="441325" y="722907"/>
                </a:lnTo>
                <a:lnTo>
                  <a:pt x="446484" y="724495"/>
                </a:lnTo>
                <a:lnTo>
                  <a:pt x="450850" y="726482"/>
                </a:lnTo>
                <a:lnTo>
                  <a:pt x="455215" y="729262"/>
                </a:lnTo>
                <a:lnTo>
                  <a:pt x="459581" y="731645"/>
                </a:lnTo>
                <a:lnTo>
                  <a:pt x="463550" y="734823"/>
                </a:lnTo>
                <a:lnTo>
                  <a:pt x="467519" y="738000"/>
                </a:lnTo>
                <a:lnTo>
                  <a:pt x="474265" y="744753"/>
                </a:lnTo>
                <a:lnTo>
                  <a:pt x="481013" y="752300"/>
                </a:lnTo>
                <a:lnTo>
                  <a:pt x="486966" y="759846"/>
                </a:lnTo>
                <a:lnTo>
                  <a:pt x="492125" y="768188"/>
                </a:lnTo>
                <a:lnTo>
                  <a:pt x="502047" y="783281"/>
                </a:lnTo>
                <a:lnTo>
                  <a:pt x="506413" y="790034"/>
                </a:lnTo>
                <a:lnTo>
                  <a:pt x="510778" y="795992"/>
                </a:lnTo>
                <a:lnTo>
                  <a:pt x="515541" y="800361"/>
                </a:lnTo>
                <a:lnTo>
                  <a:pt x="517525" y="802744"/>
                </a:lnTo>
                <a:lnTo>
                  <a:pt x="519510" y="803936"/>
                </a:lnTo>
                <a:lnTo>
                  <a:pt x="525860" y="807511"/>
                </a:lnTo>
                <a:lnTo>
                  <a:pt x="531416" y="811483"/>
                </a:lnTo>
                <a:lnTo>
                  <a:pt x="536972" y="815852"/>
                </a:lnTo>
                <a:lnTo>
                  <a:pt x="541735" y="819427"/>
                </a:lnTo>
                <a:lnTo>
                  <a:pt x="550466" y="827371"/>
                </a:lnTo>
                <a:lnTo>
                  <a:pt x="558006" y="834917"/>
                </a:lnTo>
                <a:lnTo>
                  <a:pt x="564356" y="843259"/>
                </a:lnTo>
                <a:lnTo>
                  <a:pt x="569516" y="850806"/>
                </a:lnTo>
                <a:lnTo>
                  <a:pt x="573881" y="858352"/>
                </a:lnTo>
                <a:lnTo>
                  <a:pt x="577850" y="865899"/>
                </a:lnTo>
                <a:lnTo>
                  <a:pt x="584597" y="879404"/>
                </a:lnTo>
                <a:lnTo>
                  <a:pt x="587375" y="885759"/>
                </a:lnTo>
                <a:lnTo>
                  <a:pt x="590550" y="891717"/>
                </a:lnTo>
                <a:lnTo>
                  <a:pt x="594122" y="896881"/>
                </a:lnTo>
                <a:lnTo>
                  <a:pt x="598091" y="901250"/>
                </a:lnTo>
                <a:lnTo>
                  <a:pt x="602456" y="905619"/>
                </a:lnTo>
                <a:lnTo>
                  <a:pt x="604838" y="907208"/>
                </a:lnTo>
                <a:lnTo>
                  <a:pt x="607616" y="908797"/>
                </a:lnTo>
                <a:lnTo>
                  <a:pt x="613569" y="912372"/>
                </a:lnTo>
                <a:lnTo>
                  <a:pt x="618728" y="915549"/>
                </a:lnTo>
                <a:lnTo>
                  <a:pt x="624285" y="919124"/>
                </a:lnTo>
                <a:lnTo>
                  <a:pt x="629047" y="922699"/>
                </a:lnTo>
                <a:lnTo>
                  <a:pt x="633413" y="926274"/>
                </a:lnTo>
                <a:lnTo>
                  <a:pt x="637778" y="929849"/>
                </a:lnTo>
                <a:lnTo>
                  <a:pt x="645319" y="938190"/>
                </a:lnTo>
                <a:lnTo>
                  <a:pt x="651669" y="946134"/>
                </a:lnTo>
                <a:lnTo>
                  <a:pt x="657622" y="954078"/>
                </a:lnTo>
                <a:lnTo>
                  <a:pt x="661988" y="962022"/>
                </a:lnTo>
                <a:lnTo>
                  <a:pt x="665956" y="969966"/>
                </a:lnTo>
                <a:lnTo>
                  <a:pt x="669528" y="977116"/>
                </a:lnTo>
                <a:lnTo>
                  <a:pt x="671910" y="983868"/>
                </a:lnTo>
                <a:lnTo>
                  <a:pt x="673894" y="990223"/>
                </a:lnTo>
                <a:lnTo>
                  <a:pt x="675085" y="995784"/>
                </a:lnTo>
                <a:lnTo>
                  <a:pt x="677069" y="1003331"/>
                </a:lnTo>
                <a:lnTo>
                  <a:pt x="677466" y="1006509"/>
                </a:lnTo>
                <a:lnTo>
                  <a:pt x="681038" y="1008892"/>
                </a:lnTo>
                <a:lnTo>
                  <a:pt x="691356" y="1016439"/>
                </a:lnTo>
                <a:lnTo>
                  <a:pt x="698103" y="1021999"/>
                </a:lnTo>
                <a:lnTo>
                  <a:pt x="705644" y="1028752"/>
                </a:lnTo>
                <a:lnTo>
                  <a:pt x="713185" y="1036299"/>
                </a:lnTo>
                <a:lnTo>
                  <a:pt x="721519" y="1045037"/>
                </a:lnTo>
                <a:lnTo>
                  <a:pt x="729456" y="1055364"/>
                </a:lnTo>
                <a:lnTo>
                  <a:pt x="733425" y="1060925"/>
                </a:lnTo>
                <a:lnTo>
                  <a:pt x="737394" y="1066486"/>
                </a:lnTo>
                <a:lnTo>
                  <a:pt x="740966" y="1072047"/>
                </a:lnTo>
                <a:lnTo>
                  <a:pt x="744538" y="1078005"/>
                </a:lnTo>
                <a:lnTo>
                  <a:pt x="747316" y="1084757"/>
                </a:lnTo>
                <a:lnTo>
                  <a:pt x="750094" y="1091112"/>
                </a:lnTo>
                <a:lnTo>
                  <a:pt x="753269" y="1097865"/>
                </a:lnTo>
                <a:lnTo>
                  <a:pt x="755253" y="1105014"/>
                </a:lnTo>
                <a:lnTo>
                  <a:pt x="757635" y="1112164"/>
                </a:lnTo>
                <a:lnTo>
                  <a:pt x="759222" y="1120108"/>
                </a:lnTo>
                <a:lnTo>
                  <a:pt x="760016" y="1128052"/>
                </a:lnTo>
                <a:lnTo>
                  <a:pt x="760810" y="1135599"/>
                </a:lnTo>
                <a:lnTo>
                  <a:pt x="760810" y="1143940"/>
                </a:lnTo>
                <a:lnTo>
                  <a:pt x="760413" y="1152281"/>
                </a:lnTo>
                <a:lnTo>
                  <a:pt x="760016" y="1157048"/>
                </a:lnTo>
                <a:lnTo>
                  <a:pt x="759222" y="1162211"/>
                </a:lnTo>
                <a:lnTo>
                  <a:pt x="756841" y="1171347"/>
                </a:lnTo>
                <a:lnTo>
                  <a:pt x="753666" y="1181277"/>
                </a:lnTo>
                <a:lnTo>
                  <a:pt x="749697" y="1190016"/>
                </a:lnTo>
                <a:lnTo>
                  <a:pt x="744935" y="1199151"/>
                </a:lnTo>
                <a:lnTo>
                  <a:pt x="739378" y="1207492"/>
                </a:lnTo>
                <a:lnTo>
                  <a:pt x="733028" y="1216628"/>
                </a:lnTo>
                <a:lnTo>
                  <a:pt x="726281" y="1224572"/>
                </a:lnTo>
                <a:lnTo>
                  <a:pt x="864394" y="1334200"/>
                </a:lnTo>
                <a:lnTo>
                  <a:pt x="871538" y="1340158"/>
                </a:lnTo>
                <a:lnTo>
                  <a:pt x="871935" y="1340555"/>
                </a:lnTo>
                <a:lnTo>
                  <a:pt x="872728" y="1340555"/>
                </a:lnTo>
                <a:lnTo>
                  <a:pt x="891381" y="1356046"/>
                </a:lnTo>
                <a:lnTo>
                  <a:pt x="908050" y="1369153"/>
                </a:lnTo>
                <a:lnTo>
                  <a:pt x="915194" y="1374317"/>
                </a:lnTo>
                <a:lnTo>
                  <a:pt x="921941" y="1379083"/>
                </a:lnTo>
                <a:lnTo>
                  <a:pt x="927894" y="1382658"/>
                </a:lnTo>
                <a:lnTo>
                  <a:pt x="933847" y="1386233"/>
                </a:lnTo>
                <a:lnTo>
                  <a:pt x="939006" y="1388219"/>
                </a:lnTo>
                <a:lnTo>
                  <a:pt x="944563" y="1389808"/>
                </a:lnTo>
                <a:lnTo>
                  <a:pt x="949722" y="1390205"/>
                </a:lnTo>
                <a:lnTo>
                  <a:pt x="954881" y="1390205"/>
                </a:lnTo>
                <a:lnTo>
                  <a:pt x="960041" y="1389411"/>
                </a:lnTo>
                <a:lnTo>
                  <a:pt x="965200" y="1387822"/>
                </a:lnTo>
                <a:lnTo>
                  <a:pt x="971153" y="1385041"/>
                </a:lnTo>
                <a:lnTo>
                  <a:pt x="977106" y="1381467"/>
                </a:lnTo>
                <a:lnTo>
                  <a:pt x="983456" y="1376700"/>
                </a:lnTo>
                <a:lnTo>
                  <a:pt x="990203" y="1371934"/>
                </a:lnTo>
                <a:lnTo>
                  <a:pt x="994966" y="1367962"/>
                </a:lnTo>
                <a:lnTo>
                  <a:pt x="998538" y="1364387"/>
                </a:lnTo>
                <a:lnTo>
                  <a:pt x="1002506" y="1360415"/>
                </a:lnTo>
                <a:lnTo>
                  <a:pt x="1005285" y="1356443"/>
                </a:lnTo>
                <a:lnTo>
                  <a:pt x="1008063" y="1353265"/>
                </a:lnTo>
                <a:lnTo>
                  <a:pt x="1009650" y="1349691"/>
                </a:lnTo>
                <a:lnTo>
                  <a:pt x="1010841" y="1346513"/>
                </a:lnTo>
                <a:lnTo>
                  <a:pt x="1011238" y="1343732"/>
                </a:lnTo>
                <a:lnTo>
                  <a:pt x="1011238" y="1341746"/>
                </a:lnTo>
                <a:lnTo>
                  <a:pt x="1010841" y="1339760"/>
                </a:lnTo>
                <a:lnTo>
                  <a:pt x="1009650" y="1336980"/>
                </a:lnTo>
                <a:lnTo>
                  <a:pt x="1008460" y="1334994"/>
                </a:lnTo>
                <a:lnTo>
                  <a:pt x="1007269" y="1334200"/>
                </a:lnTo>
                <a:lnTo>
                  <a:pt x="972344" y="1296466"/>
                </a:lnTo>
                <a:lnTo>
                  <a:pt x="846138" y="1173333"/>
                </a:lnTo>
                <a:lnTo>
                  <a:pt x="843756" y="1170950"/>
                </a:lnTo>
                <a:lnTo>
                  <a:pt x="841772" y="1168169"/>
                </a:lnTo>
                <a:lnTo>
                  <a:pt x="839788" y="1164992"/>
                </a:lnTo>
                <a:lnTo>
                  <a:pt x="838200" y="1162211"/>
                </a:lnTo>
                <a:lnTo>
                  <a:pt x="837010" y="1158637"/>
                </a:lnTo>
                <a:lnTo>
                  <a:pt x="836216" y="1155856"/>
                </a:lnTo>
                <a:lnTo>
                  <a:pt x="835819" y="1152281"/>
                </a:lnTo>
                <a:lnTo>
                  <a:pt x="835422" y="1149104"/>
                </a:lnTo>
                <a:lnTo>
                  <a:pt x="835819" y="1145529"/>
                </a:lnTo>
                <a:lnTo>
                  <a:pt x="836216" y="1142351"/>
                </a:lnTo>
                <a:lnTo>
                  <a:pt x="836613" y="1138777"/>
                </a:lnTo>
                <a:lnTo>
                  <a:pt x="837803" y="1135996"/>
                </a:lnTo>
                <a:lnTo>
                  <a:pt x="839391" y="1132421"/>
                </a:lnTo>
                <a:lnTo>
                  <a:pt x="840978" y="1129641"/>
                </a:lnTo>
                <a:lnTo>
                  <a:pt x="842963" y="1126861"/>
                </a:lnTo>
                <a:lnTo>
                  <a:pt x="845741" y="1124080"/>
                </a:lnTo>
                <a:lnTo>
                  <a:pt x="848122" y="1121697"/>
                </a:lnTo>
                <a:lnTo>
                  <a:pt x="850900" y="1119314"/>
                </a:lnTo>
                <a:lnTo>
                  <a:pt x="854075" y="1117725"/>
                </a:lnTo>
                <a:lnTo>
                  <a:pt x="856853" y="1116136"/>
                </a:lnTo>
                <a:lnTo>
                  <a:pt x="860028" y="1115342"/>
                </a:lnTo>
                <a:lnTo>
                  <a:pt x="863203" y="1114547"/>
                </a:lnTo>
                <a:lnTo>
                  <a:pt x="866775" y="1113753"/>
                </a:lnTo>
                <a:lnTo>
                  <a:pt x="869950" y="1113753"/>
                </a:lnTo>
                <a:lnTo>
                  <a:pt x="873522" y="1113753"/>
                </a:lnTo>
                <a:lnTo>
                  <a:pt x="876697" y="1114150"/>
                </a:lnTo>
                <a:lnTo>
                  <a:pt x="879872" y="1114944"/>
                </a:lnTo>
                <a:lnTo>
                  <a:pt x="883047" y="1116136"/>
                </a:lnTo>
                <a:lnTo>
                  <a:pt x="886222" y="1117328"/>
                </a:lnTo>
                <a:lnTo>
                  <a:pt x="889000" y="1118916"/>
                </a:lnTo>
                <a:lnTo>
                  <a:pt x="891778" y="1121300"/>
                </a:lnTo>
                <a:lnTo>
                  <a:pt x="894953" y="1123286"/>
                </a:lnTo>
                <a:lnTo>
                  <a:pt x="1063625" y="1287330"/>
                </a:lnTo>
                <a:lnTo>
                  <a:pt x="1063625" y="1286933"/>
                </a:lnTo>
                <a:lnTo>
                  <a:pt x="1071563" y="1294877"/>
                </a:lnTo>
                <a:lnTo>
                  <a:pt x="1073944" y="1298054"/>
                </a:lnTo>
                <a:lnTo>
                  <a:pt x="1092200" y="1315531"/>
                </a:lnTo>
                <a:lnTo>
                  <a:pt x="1110060" y="1332611"/>
                </a:lnTo>
                <a:lnTo>
                  <a:pt x="1117203" y="1339760"/>
                </a:lnTo>
                <a:lnTo>
                  <a:pt x="1123950" y="1345718"/>
                </a:lnTo>
                <a:lnTo>
                  <a:pt x="1130300" y="1350485"/>
                </a:lnTo>
                <a:lnTo>
                  <a:pt x="1135460" y="1354060"/>
                </a:lnTo>
                <a:lnTo>
                  <a:pt x="1141016" y="1356443"/>
                </a:lnTo>
                <a:lnTo>
                  <a:pt x="1145778" y="1358429"/>
                </a:lnTo>
                <a:lnTo>
                  <a:pt x="1150938" y="1359223"/>
                </a:lnTo>
                <a:lnTo>
                  <a:pt x="1155303" y="1358826"/>
                </a:lnTo>
                <a:lnTo>
                  <a:pt x="1160066" y="1357635"/>
                </a:lnTo>
                <a:lnTo>
                  <a:pt x="1164828" y="1354854"/>
                </a:lnTo>
                <a:lnTo>
                  <a:pt x="1169591" y="1351677"/>
                </a:lnTo>
                <a:lnTo>
                  <a:pt x="1175147" y="1347307"/>
                </a:lnTo>
                <a:lnTo>
                  <a:pt x="1181100" y="1341746"/>
                </a:lnTo>
                <a:lnTo>
                  <a:pt x="1187847" y="1335788"/>
                </a:lnTo>
                <a:lnTo>
                  <a:pt x="1193403" y="1330228"/>
                </a:lnTo>
                <a:lnTo>
                  <a:pt x="1198166" y="1324667"/>
                </a:lnTo>
                <a:lnTo>
                  <a:pt x="1201738" y="1319106"/>
                </a:lnTo>
                <a:lnTo>
                  <a:pt x="1205310" y="1313942"/>
                </a:lnTo>
                <a:lnTo>
                  <a:pt x="1207294" y="1309176"/>
                </a:lnTo>
                <a:lnTo>
                  <a:pt x="1209278" y="1304807"/>
                </a:lnTo>
                <a:lnTo>
                  <a:pt x="1210469" y="1300835"/>
                </a:lnTo>
                <a:lnTo>
                  <a:pt x="1211263" y="1297260"/>
                </a:lnTo>
                <a:lnTo>
                  <a:pt x="1211660" y="1293288"/>
                </a:lnTo>
                <a:lnTo>
                  <a:pt x="1211660" y="1290507"/>
                </a:lnTo>
                <a:lnTo>
                  <a:pt x="1211263" y="1287330"/>
                </a:lnTo>
                <a:lnTo>
                  <a:pt x="1210072" y="1284947"/>
                </a:lnTo>
                <a:lnTo>
                  <a:pt x="1208485" y="1280180"/>
                </a:lnTo>
                <a:lnTo>
                  <a:pt x="1206897" y="1277400"/>
                </a:lnTo>
                <a:lnTo>
                  <a:pt x="1161653" y="1233310"/>
                </a:lnTo>
                <a:lnTo>
                  <a:pt x="1159272" y="1230530"/>
                </a:lnTo>
                <a:lnTo>
                  <a:pt x="1156494" y="1227352"/>
                </a:lnTo>
                <a:lnTo>
                  <a:pt x="1154906" y="1224175"/>
                </a:lnTo>
                <a:lnTo>
                  <a:pt x="1153319" y="1220600"/>
                </a:lnTo>
                <a:lnTo>
                  <a:pt x="927894" y="1004920"/>
                </a:lnTo>
                <a:lnTo>
                  <a:pt x="925116" y="1002139"/>
                </a:lnTo>
                <a:lnTo>
                  <a:pt x="923131" y="999359"/>
                </a:lnTo>
                <a:lnTo>
                  <a:pt x="921544" y="996181"/>
                </a:lnTo>
                <a:lnTo>
                  <a:pt x="919560" y="993401"/>
                </a:lnTo>
                <a:lnTo>
                  <a:pt x="918369" y="989826"/>
                </a:lnTo>
                <a:lnTo>
                  <a:pt x="917575" y="986648"/>
                </a:lnTo>
                <a:lnTo>
                  <a:pt x="917178" y="983074"/>
                </a:lnTo>
                <a:lnTo>
                  <a:pt x="916781" y="979896"/>
                </a:lnTo>
                <a:lnTo>
                  <a:pt x="916781" y="976321"/>
                </a:lnTo>
                <a:lnTo>
                  <a:pt x="917178" y="973144"/>
                </a:lnTo>
                <a:lnTo>
                  <a:pt x="917972" y="969569"/>
                </a:lnTo>
                <a:lnTo>
                  <a:pt x="919163" y="966391"/>
                </a:lnTo>
                <a:lnTo>
                  <a:pt x="920750" y="962816"/>
                </a:lnTo>
                <a:lnTo>
                  <a:pt x="922338" y="960036"/>
                </a:lnTo>
                <a:lnTo>
                  <a:pt x="924322" y="956858"/>
                </a:lnTo>
                <a:lnTo>
                  <a:pt x="927100" y="954078"/>
                </a:lnTo>
                <a:lnTo>
                  <a:pt x="929481" y="952092"/>
                </a:lnTo>
                <a:lnTo>
                  <a:pt x="932260" y="949311"/>
                </a:lnTo>
                <a:lnTo>
                  <a:pt x="935435" y="947723"/>
                </a:lnTo>
                <a:lnTo>
                  <a:pt x="938213" y="946134"/>
                </a:lnTo>
                <a:lnTo>
                  <a:pt x="941785" y="944942"/>
                </a:lnTo>
                <a:lnTo>
                  <a:pt x="944960" y="944148"/>
                </a:lnTo>
                <a:lnTo>
                  <a:pt x="948531" y="943353"/>
                </a:lnTo>
                <a:lnTo>
                  <a:pt x="951706" y="942956"/>
                </a:lnTo>
                <a:lnTo>
                  <a:pt x="955278" y="942956"/>
                </a:lnTo>
                <a:lnTo>
                  <a:pt x="958453" y="943353"/>
                </a:lnTo>
                <a:lnTo>
                  <a:pt x="962025" y="944545"/>
                </a:lnTo>
                <a:lnTo>
                  <a:pt x="965200" y="945737"/>
                </a:lnTo>
                <a:lnTo>
                  <a:pt x="968772" y="946928"/>
                </a:lnTo>
                <a:lnTo>
                  <a:pt x="971550" y="948517"/>
                </a:lnTo>
                <a:lnTo>
                  <a:pt x="974725" y="950900"/>
                </a:lnTo>
                <a:lnTo>
                  <a:pt x="977503" y="953284"/>
                </a:lnTo>
                <a:lnTo>
                  <a:pt x="1214041" y="1179291"/>
                </a:lnTo>
                <a:lnTo>
                  <a:pt x="1216819" y="1182469"/>
                </a:lnTo>
                <a:lnTo>
                  <a:pt x="1235472" y="1199946"/>
                </a:lnTo>
                <a:lnTo>
                  <a:pt x="1254125" y="1217422"/>
                </a:lnTo>
                <a:lnTo>
                  <a:pt x="1262063" y="1224572"/>
                </a:lnTo>
                <a:lnTo>
                  <a:pt x="1268810" y="1230530"/>
                </a:lnTo>
                <a:lnTo>
                  <a:pt x="1275556" y="1235694"/>
                </a:lnTo>
                <a:lnTo>
                  <a:pt x="1281510" y="1239269"/>
                </a:lnTo>
                <a:lnTo>
                  <a:pt x="1287066" y="1242049"/>
                </a:lnTo>
                <a:lnTo>
                  <a:pt x="1292622" y="1244035"/>
                </a:lnTo>
                <a:lnTo>
                  <a:pt x="1297385" y="1244432"/>
                </a:lnTo>
                <a:lnTo>
                  <a:pt x="1299766" y="1244432"/>
                </a:lnTo>
                <a:lnTo>
                  <a:pt x="1302147" y="1244035"/>
                </a:lnTo>
                <a:lnTo>
                  <a:pt x="1307306" y="1242843"/>
                </a:lnTo>
                <a:lnTo>
                  <a:pt x="1312863" y="1240063"/>
                </a:lnTo>
                <a:lnTo>
                  <a:pt x="1317625" y="1236885"/>
                </a:lnTo>
                <a:lnTo>
                  <a:pt x="1323578" y="1232516"/>
                </a:lnTo>
                <a:lnTo>
                  <a:pt x="1329928" y="1226955"/>
                </a:lnTo>
                <a:lnTo>
                  <a:pt x="1336675" y="1220600"/>
                </a:lnTo>
                <a:lnTo>
                  <a:pt x="1343422" y="1213848"/>
                </a:lnTo>
                <a:lnTo>
                  <a:pt x="1348978" y="1207492"/>
                </a:lnTo>
                <a:lnTo>
                  <a:pt x="1352947" y="1201932"/>
                </a:lnTo>
                <a:lnTo>
                  <a:pt x="1356122" y="1196371"/>
                </a:lnTo>
                <a:lnTo>
                  <a:pt x="1358503" y="1191207"/>
                </a:lnTo>
                <a:lnTo>
                  <a:pt x="1360488" y="1186044"/>
                </a:lnTo>
                <a:lnTo>
                  <a:pt x="1361281" y="1182072"/>
                </a:lnTo>
                <a:lnTo>
                  <a:pt x="1361678" y="1178099"/>
                </a:lnTo>
                <a:lnTo>
                  <a:pt x="1361281" y="1174922"/>
                </a:lnTo>
                <a:lnTo>
                  <a:pt x="1360885" y="1171744"/>
                </a:lnTo>
                <a:lnTo>
                  <a:pt x="1359694" y="1168964"/>
                </a:lnTo>
                <a:lnTo>
                  <a:pt x="1359297" y="1166581"/>
                </a:lnTo>
                <a:lnTo>
                  <a:pt x="1357710" y="1164197"/>
                </a:lnTo>
                <a:lnTo>
                  <a:pt x="1356916" y="1163006"/>
                </a:lnTo>
                <a:lnTo>
                  <a:pt x="1309688" y="1118519"/>
                </a:lnTo>
                <a:lnTo>
                  <a:pt x="1307703" y="1116533"/>
                </a:lnTo>
                <a:lnTo>
                  <a:pt x="1306116" y="1114150"/>
                </a:lnTo>
                <a:lnTo>
                  <a:pt x="1302544" y="1108986"/>
                </a:lnTo>
                <a:lnTo>
                  <a:pt x="1299369" y="1105412"/>
                </a:lnTo>
                <a:lnTo>
                  <a:pt x="1279128" y="1084757"/>
                </a:lnTo>
                <a:lnTo>
                  <a:pt x="1278335" y="1084360"/>
                </a:lnTo>
                <a:lnTo>
                  <a:pt x="1048941" y="854778"/>
                </a:lnTo>
                <a:lnTo>
                  <a:pt x="1046163" y="851997"/>
                </a:lnTo>
                <a:lnTo>
                  <a:pt x="1044178" y="849217"/>
                </a:lnTo>
                <a:lnTo>
                  <a:pt x="1042591" y="846039"/>
                </a:lnTo>
                <a:lnTo>
                  <a:pt x="1041003" y="843259"/>
                </a:lnTo>
                <a:lnTo>
                  <a:pt x="1039813" y="839684"/>
                </a:lnTo>
                <a:lnTo>
                  <a:pt x="1039019" y="836506"/>
                </a:lnTo>
                <a:lnTo>
                  <a:pt x="1038622" y="832931"/>
                </a:lnTo>
                <a:lnTo>
                  <a:pt x="1038622" y="829754"/>
                </a:lnTo>
                <a:lnTo>
                  <a:pt x="1038622" y="826179"/>
                </a:lnTo>
                <a:lnTo>
                  <a:pt x="1039019" y="823001"/>
                </a:lnTo>
                <a:lnTo>
                  <a:pt x="1039813" y="819427"/>
                </a:lnTo>
                <a:lnTo>
                  <a:pt x="1041003" y="816249"/>
                </a:lnTo>
                <a:lnTo>
                  <a:pt x="1042591" y="813071"/>
                </a:lnTo>
                <a:lnTo>
                  <a:pt x="1044178" y="810291"/>
                </a:lnTo>
                <a:lnTo>
                  <a:pt x="1046163" y="807113"/>
                </a:lnTo>
                <a:lnTo>
                  <a:pt x="1048941" y="804730"/>
                </a:lnTo>
                <a:lnTo>
                  <a:pt x="1051719" y="802347"/>
                </a:lnTo>
                <a:lnTo>
                  <a:pt x="1054100" y="799964"/>
                </a:lnTo>
                <a:lnTo>
                  <a:pt x="1057672" y="798375"/>
                </a:lnTo>
                <a:lnTo>
                  <a:pt x="1060450" y="796786"/>
                </a:lnTo>
                <a:lnTo>
                  <a:pt x="1064022" y="795595"/>
                </a:lnTo>
                <a:lnTo>
                  <a:pt x="1067197" y="794800"/>
                </a:lnTo>
                <a:lnTo>
                  <a:pt x="1070769" y="794006"/>
                </a:lnTo>
                <a:lnTo>
                  <a:pt x="1073944" y="794006"/>
                </a:lnTo>
                <a:lnTo>
                  <a:pt x="1077516" y="794006"/>
                </a:lnTo>
                <a:lnTo>
                  <a:pt x="1080691" y="794800"/>
                </a:lnTo>
                <a:lnTo>
                  <a:pt x="1084263" y="795595"/>
                </a:lnTo>
                <a:lnTo>
                  <a:pt x="1087041" y="796786"/>
                </a:lnTo>
                <a:lnTo>
                  <a:pt x="1090613" y="798375"/>
                </a:lnTo>
                <a:lnTo>
                  <a:pt x="1093391" y="799964"/>
                </a:lnTo>
                <a:lnTo>
                  <a:pt x="1096566" y="802347"/>
                </a:lnTo>
                <a:lnTo>
                  <a:pt x="1098947" y="804730"/>
                </a:lnTo>
                <a:lnTo>
                  <a:pt x="1328738" y="1034313"/>
                </a:lnTo>
                <a:lnTo>
                  <a:pt x="1331119" y="1037093"/>
                </a:lnTo>
                <a:lnTo>
                  <a:pt x="1349375" y="1055364"/>
                </a:lnTo>
                <a:lnTo>
                  <a:pt x="1364456" y="1070061"/>
                </a:lnTo>
                <a:lnTo>
                  <a:pt x="1371600" y="1076813"/>
                </a:lnTo>
                <a:lnTo>
                  <a:pt x="1378347" y="1083168"/>
                </a:lnTo>
                <a:lnTo>
                  <a:pt x="1385094" y="1088729"/>
                </a:lnTo>
                <a:lnTo>
                  <a:pt x="1391444" y="1093496"/>
                </a:lnTo>
                <a:lnTo>
                  <a:pt x="1397397" y="1096673"/>
                </a:lnTo>
                <a:lnTo>
                  <a:pt x="1400175" y="1097865"/>
                </a:lnTo>
                <a:lnTo>
                  <a:pt x="1402953" y="1098659"/>
                </a:lnTo>
                <a:lnTo>
                  <a:pt x="1404541" y="1099056"/>
                </a:lnTo>
                <a:lnTo>
                  <a:pt x="1407716" y="1099851"/>
                </a:lnTo>
                <a:lnTo>
                  <a:pt x="1410891" y="1099056"/>
                </a:lnTo>
                <a:lnTo>
                  <a:pt x="1415653" y="1098262"/>
                </a:lnTo>
                <a:lnTo>
                  <a:pt x="1421210" y="1095879"/>
                </a:lnTo>
                <a:lnTo>
                  <a:pt x="1424385" y="1093893"/>
                </a:lnTo>
                <a:lnTo>
                  <a:pt x="1427956" y="1091112"/>
                </a:lnTo>
                <a:lnTo>
                  <a:pt x="1431528" y="1088729"/>
                </a:lnTo>
                <a:lnTo>
                  <a:pt x="1435894" y="1084757"/>
                </a:lnTo>
                <a:lnTo>
                  <a:pt x="1440260" y="1081182"/>
                </a:lnTo>
                <a:lnTo>
                  <a:pt x="1445419" y="1076019"/>
                </a:lnTo>
                <a:lnTo>
                  <a:pt x="1452166" y="1068869"/>
                </a:lnTo>
                <a:lnTo>
                  <a:pt x="1457325" y="1062514"/>
                </a:lnTo>
                <a:lnTo>
                  <a:pt x="1461294" y="1056159"/>
                </a:lnTo>
                <a:lnTo>
                  <a:pt x="1464866" y="1050201"/>
                </a:lnTo>
                <a:lnTo>
                  <a:pt x="1466850" y="1044640"/>
                </a:lnTo>
                <a:lnTo>
                  <a:pt x="1468835" y="1039873"/>
                </a:lnTo>
                <a:lnTo>
                  <a:pt x="1469628" y="1035504"/>
                </a:lnTo>
                <a:lnTo>
                  <a:pt x="1470025" y="1031135"/>
                </a:lnTo>
                <a:lnTo>
                  <a:pt x="1469628" y="1027560"/>
                </a:lnTo>
                <a:lnTo>
                  <a:pt x="1469231" y="1024383"/>
                </a:lnTo>
                <a:lnTo>
                  <a:pt x="1468041" y="1021602"/>
                </a:lnTo>
                <a:lnTo>
                  <a:pt x="1467247" y="1019616"/>
                </a:lnTo>
                <a:lnTo>
                  <a:pt x="1465660" y="1016041"/>
                </a:lnTo>
                <a:lnTo>
                  <a:pt x="1464866" y="1015247"/>
                </a:lnTo>
                <a:lnTo>
                  <a:pt x="1419225" y="969966"/>
                </a:lnTo>
                <a:lnTo>
                  <a:pt x="1416844" y="967583"/>
                </a:lnTo>
                <a:lnTo>
                  <a:pt x="1414860" y="964802"/>
                </a:lnTo>
                <a:lnTo>
                  <a:pt x="1412478" y="961625"/>
                </a:lnTo>
                <a:lnTo>
                  <a:pt x="1411288" y="958447"/>
                </a:lnTo>
                <a:lnTo>
                  <a:pt x="1410097" y="955270"/>
                </a:lnTo>
                <a:lnTo>
                  <a:pt x="1409303" y="952092"/>
                </a:lnTo>
                <a:lnTo>
                  <a:pt x="1408906" y="948517"/>
                </a:lnTo>
                <a:lnTo>
                  <a:pt x="1408510" y="945339"/>
                </a:lnTo>
                <a:lnTo>
                  <a:pt x="1408906" y="941765"/>
                </a:lnTo>
                <a:lnTo>
                  <a:pt x="1409303" y="938587"/>
                </a:lnTo>
                <a:lnTo>
                  <a:pt x="1410097" y="935012"/>
                </a:lnTo>
                <a:lnTo>
                  <a:pt x="1410891" y="931835"/>
                </a:lnTo>
                <a:lnTo>
                  <a:pt x="1412478" y="928657"/>
                </a:lnTo>
                <a:lnTo>
                  <a:pt x="1414463" y="925479"/>
                </a:lnTo>
                <a:lnTo>
                  <a:pt x="1416447" y="922302"/>
                </a:lnTo>
                <a:lnTo>
                  <a:pt x="1418828" y="919919"/>
                </a:lnTo>
                <a:lnTo>
                  <a:pt x="1421606" y="917535"/>
                </a:lnTo>
                <a:lnTo>
                  <a:pt x="1424385" y="915152"/>
                </a:lnTo>
                <a:lnTo>
                  <a:pt x="1427163" y="913563"/>
                </a:lnTo>
                <a:lnTo>
                  <a:pt x="1430338" y="911975"/>
                </a:lnTo>
                <a:lnTo>
                  <a:pt x="1433513" y="910783"/>
                </a:lnTo>
                <a:lnTo>
                  <a:pt x="1437085" y="909989"/>
                </a:lnTo>
                <a:lnTo>
                  <a:pt x="1440260" y="909194"/>
                </a:lnTo>
                <a:lnTo>
                  <a:pt x="1443831" y="909194"/>
                </a:lnTo>
                <a:lnTo>
                  <a:pt x="1447006" y="909194"/>
                </a:lnTo>
                <a:lnTo>
                  <a:pt x="1450578" y="909989"/>
                </a:lnTo>
                <a:lnTo>
                  <a:pt x="1453753" y="910783"/>
                </a:lnTo>
                <a:lnTo>
                  <a:pt x="1457325" y="911975"/>
                </a:lnTo>
                <a:lnTo>
                  <a:pt x="1460103" y="913166"/>
                </a:lnTo>
                <a:lnTo>
                  <a:pt x="1463278" y="914755"/>
                </a:lnTo>
                <a:lnTo>
                  <a:pt x="1466056" y="917138"/>
                </a:lnTo>
                <a:lnTo>
                  <a:pt x="1469231" y="919521"/>
                </a:lnTo>
                <a:lnTo>
                  <a:pt x="1516460" y="966391"/>
                </a:lnTo>
                <a:lnTo>
                  <a:pt x="1520825" y="971952"/>
                </a:lnTo>
                <a:lnTo>
                  <a:pt x="1525191" y="978307"/>
                </a:lnTo>
                <a:lnTo>
                  <a:pt x="1528763" y="985060"/>
                </a:lnTo>
                <a:lnTo>
                  <a:pt x="1532731" y="993004"/>
                </a:lnTo>
                <a:lnTo>
                  <a:pt x="1535510" y="1001345"/>
                </a:lnTo>
                <a:lnTo>
                  <a:pt x="1538288" y="1010481"/>
                </a:lnTo>
                <a:lnTo>
                  <a:pt x="1539875" y="1020411"/>
                </a:lnTo>
                <a:lnTo>
                  <a:pt x="1540272" y="1025574"/>
                </a:lnTo>
                <a:lnTo>
                  <a:pt x="1540272" y="1030738"/>
                </a:lnTo>
                <a:lnTo>
                  <a:pt x="1540272" y="1035901"/>
                </a:lnTo>
                <a:lnTo>
                  <a:pt x="1539875" y="1041462"/>
                </a:lnTo>
                <a:lnTo>
                  <a:pt x="1539478" y="1047023"/>
                </a:lnTo>
                <a:lnTo>
                  <a:pt x="1538685" y="1052981"/>
                </a:lnTo>
                <a:lnTo>
                  <a:pt x="1537494" y="1058145"/>
                </a:lnTo>
                <a:lnTo>
                  <a:pt x="1535510" y="1064103"/>
                </a:lnTo>
                <a:lnTo>
                  <a:pt x="1533525" y="1070061"/>
                </a:lnTo>
                <a:lnTo>
                  <a:pt x="1531144" y="1076416"/>
                </a:lnTo>
                <a:lnTo>
                  <a:pt x="1527969" y="1082374"/>
                </a:lnTo>
                <a:lnTo>
                  <a:pt x="1525191" y="1088729"/>
                </a:lnTo>
                <a:lnTo>
                  <a:pt x="1521222" y="1094687"/>
                </a:lnTo>
                <a:lnTo>
                  <a:pt x="1517253" y="1101042"/>
                </a:lnTo>
                <a:lnTo>
                  <a:pt x="1512491" y="1107398"/>
                </a:lnTo>
                <a:lnTo>
                  <a:pt x="1507331" y="1113753"/>
                </a:lnTo>
                <a:lnTo>
                  <a:pt x="1501775" y="1120108"/>
                </a:lnTo>
                <a:lnTo>
                  <a:pt x="1495822" y="1126066"/>
                </a:lnTo>
                <a:lnTo>
                  <a:pt x="1485900" y="1135599"/>
                </a:lnTo>
                <a:lnTo>
                  <a:pt x="1479550" y="1141160"/>
                </a:lnTo>
                <a:lnTo>
                  <a:pt x="1472010" y="1147118"/>
                </a:lnTo>
                <a:lnTo>
                  <a:pt x="1463675" y="1152679"/>
                </a:lnTo>
                <a:lnTo>
                  <a:pt x="1453753" y="1158239"/>
                </a:lnTo>
                <a:lnTo>
                  <a:pt x="1448991" y="1161020"/>
                </a:lnTo>
                <a:lnTo>
                  <a:pt x="1443435" y="1163403"/>
                </a:lnTo>
                <a:lnTo>
                  <a:pt x="1437878" y="1165389"/>
                </a:lnTo>
                <a:lnTo>
                  <a:pt x="1432322" y="1166978"/>
                </a:lnTo>
                <a:lnTo>
                  <a:pt x="1432719" y="1172539"/>
                </a:lnTo>
                <a:lnTo>
                  <a:pt x="1432719" y="1178497"/>
                </a:lnTo>
                <a:lnTo>
                  <a:pt x="1432719" y="1184852"/>
                </a:lnTo>
                <a:lnTo>
                  <a:pt x="1432322" y="1190810"/>
                </a:lnTo>
                <a:lnTo>
                  <a:pt x="1431131" y="1197165"/>
                </a:lnTo>
                <a:lnTo>
                  <a:pt x="1429941" y="1203520"/>
                </a:lnTo>
                <a:lnTo>
                  <a:pt x="1427956" y="1210273"/>
                </a:lnTo>
                <a:lnTo>
                  <a:pt x="1425575" y="1217025"/>
                </a:lnTo>
                <a:lnTo>
                  <a:pt x="1422797" y="1223778"/>
                </a:lnTo>
                <a:lnTo>
                  <a:pt x="1419225" y="1230530"/>
                </a:lnTo>
                <a:lnTo>
                  <a:pt x="1415653" y="1237283"/>
                </a:lnTo>
                <a:lnTo>
                  <a:pt x="1410891" y="1244432"/>
                </a:lnTo>
                <a:lnTo>
                  <a:pt x="1405731" y="1251185"/>
                </a:lnTo>
                <a:lnTo>
                  <a:pt x="1399778" y="1258334"/>
                </a:lnTo>
                <a:lnTo>
                  <a:pt x="1393428" y="1265484"/>
                </a:lnTo>
                <a:lnTo>
                  <a:pt x="1386285" y="1272633"/>
                </a:lnTo>
                <a:lnTo>
                  <a:pt x="1379935" y="1278194"/>
                </a:lnTo>
                <a:lnTo>
                  <a:pt x="1374378" y="1283755"/>
                </a:lnTo>
                <a:lnTo>
                  <a:pt x="1368028" y="1288124"/>
                </a:lnTo>
                <a:lnTo>
                  <a:pt x="1362075" y="1292891"/>
                </a:lnTo>
                <a:lnTo>
                  <a:pt x="1356519" y="1296863"/>
                </a:lnTo>
                <a:lnTo>
                  <a:pt x="1350566" y="1300040"/>
                </a:lnTo>
                <a:lnTo>
                  <a:pt x="1345010" y="1303615"/>
                </a:lnTo>
                <a:lnTo>
                  <a:pt x="1339453" y="1305998"/>
                </a:lnTo>
                <a:lnTo>
                  <a:pt x="1334294" y="1308382"/>
                </a:lnTo>
                <a:lnTo>
                  <a:pt x="1328738" y="1310765"/>
                </a:lnTo>
                <a:lnTo>
                  <a:pt x="1323181" y="1312354"/>
                </a:lnTo>
                <a:lnTo>
                  <a:pt x="1318022" y="1313545"/>
                </a:lnTo>
                <a:lnTo>
                  <a:pt x="1312863" y="1314737"/>
                </a:lnTo>
                <a:lnTo>
                  <a:pt x="1307703" y="1315134"/>
                </a:lnTo>
                <a:lnTo>
                  <a:pt x="1302544" y="1315531"/>
                </a:lnTo>
                <a:lnTo>
                  <a:pt x="1297781" y="1315928"/>
                </a:lnTo>
                <a:lnTo>
                  <a:pt x="1293019" y="1315531"/>
                </a:lnTo>
                <a:lnTo>
                  <a:pt x="1288256" y="1315134"/>
                </a:lnTo>
                <a:lnTo>
                  <a:pt x="1279128" y="1313545"/>
                </a:lnTo>
                <a:lnTo>
                  <a:pt x="1276747" y="1322284"/>
                </a:lnTo>
                <a:lnTo>
                  <a:pt x="1273969" y="1331022"/>
                </a:lnTo>
                <a:lnTo>
                  <a:pt x="1270000" y="1339760"/>
                </a:lnTo>
                <a:lnTo>
                  <a:pt x="1265635" y="1348499"/>
                </a:lnTo>
                <a:lnTo>
                  <a:pt x="1260078" y="1358032"/>
                </a:lnTo>
                <a:lnTo>
                  <a:pt x="1253331" y="1366770"/>
                </a:lnTo>
                <a:lnTo>
                  <a:pt x="1245394" y="1375906"/>
                </a:lnTo>
                <a:lnTo>
                  <a:pt x="1236266" y="1385439"/>
                </a:lnTo>
                <a:lnTo>
                  <a:pt x="1230313" y="1391397"/>
                </a:lnTo>
                <a:lnTo>
                  <a:pt x="1224756" y="1396163"/>
                </a:lnTo>
                <a:lnTo>
                  <a:pt x="1219200" y="1401327"/>
                </a:lnTo>
                <a:lnTo>
                  <a:pt x="1213247" y="1405696"/>
                </a:lnTo>
                <a:lnTo>
                  <a:pt x="1207691" y="1409271"/>
                </a:lnTo>
                <a:lnTo>
                  <a:pt x="1202135" y="1413243"/>
                </a:lnTo>
                <a:lnTo>
                  <a:pt x="1196578" y="1416023"/>
                </a:lnTo>
                <a:lnTo>
                  <a:pt x="1191419" y="1419201"/>
                </a:lnTo>
                <a:lnTo>
                  <a:pt x="1185863" y="1421584"/>
                </a:lnTo>
                <a:lnTo>
                  <a:pt x="1180703" y="1423173"/>
                </a:lnTo>
                <a:lnTo>
                  <a:pt x="1175544" y="1425159"/>
                </a:lnTo>
                <a:lnTo>
                  <a:pt x="1170781" y="1426748"/>
                </a:lnTo>
                <a:lnTo>
                  <a:pt x="1165622" y="1427542"/>
                </a:lnTo>
                <a:lnTo>
                  <a:pt x="1160463" y="1428336"/>
                </a:lnTo>
                <a:lnTo>
                  <a:pt x="1155700" y="1428734"/>
                </a:lnTo>
                <a:lnTo>
                  <a:pt x="1150938" y="1428734"/>
                </a:lnTo>
                <a:lnTo>
                  <a:pt x="1144588" y="1428734"/>
                </a:lnTo>
                <a:lnTo>
                  <a:pt x="1137841" y="1427939"/>
                </a:lnTo>
                <a:lnTo>
                  <a:pt x="1131491" y="1426748"/>
                </a:lnTo>
                <a:lnTo>
                  <a:pt x="1125538" y="1425159"/>
                </a:lnTo>
                <a:lnTo>
                  <a:pt x="1119188" y="1422776"/>
                </a:lnTo>
                <a:lnTo>
                  <a:pt x="1113235" y="1420392"/>
                </a:lnTo>
                <a:lnTo>
                  <a:pt x="1107281" y="1417215"/>
                </a:lnTo>
                <a:lnTo>
                  <a:pt x="1101725" y="1414037"/>
                </a:lnTo>
                <a:lnTo>
                  <a:pt x="1096566" y="1410462"/>
                </a:lnTo>
                <a:lnTo>
                  <a:pt x="1090613" y="1406888"/>
                </a:lnTo>
                <a:lnTo>
                  <a:pt x="1079897" y="1398943"/>
                </a:lnTo>
                <a:lnTo>
                  <a:pt x="1069975" y="1390205"/>
                </a:lnTo>
                <a:lnTo>
                  <a:pt x="1059656" y="1381069"/>
                </a:lnTo>
                <a:lnTo>
                  <a:pt x="1056878" y="1385836"/>
                </a:lnTo>
                <a:lnTo>
                  <a:pt x="1053703" y="1390205"/>
                </a:lnTo>
                <a:lnTo>
                  <a:pt x="1050131" y="1394971"/>
                </a:lnTo>
                <a:lnTo>
                  <a:pt x="1046163" y="1399738"/>
                </a:lnTo>
                <a:lnTo>
                  <a:pt x="1042194" y="1404107"/>
                </a:lnTo>
                <a:lnTo>
                  <a:pt x="1037431" y="1408874"/>
                </a:lnTo>
                <a:lnTo>
                  <a:pt x="1032669" y="1413640"/>
                </a:lnTo>
                <a:lnTo>
                  <a:pt x="1027113" y="1417612"/>
                </a:lnTo>
                <a:lnTo>
                  <a:pt x="1016794" y="1425953"/>
                </a:lnTo>
                <a:lnTo>
                  <a:pt x="1006475" y="1432706"/>
                </a:lnTo>
                <a:lnTo>
                  <a:pt x="996553" y="1437869"/>
                </a:lnTo>
                <a:lnTo>
                  <a:pt x="986631" y="1442238"/>
                </a:lnTo>
                <a:lnTo>
                  <a:pt x="977503" y="1445813"/>
                </a:lnTo>
                <a:lnTo>
                  <a:pt x="968772" y="1447799"/>
                </a:lnTo>
                <a:lnTo>
                  <a:pt x="959644" y="1448991"/>
                </a:lnTo>
                <a:lnTo>
                  <a:pt x="950913" y="1449388"/>
                </a:lnTo>
                <a:lnTo>
                  <a:pt x="944166" y="1449388"/>
                </a:lnTo>
                <a:lnTo>
                  <a:pt x="937419" y="1448594"/>
                </a:lnTo>
                <a:lnTo>
                  <a:pt x="930672" y="1447402"/>
                </a:lnTo>
                <a:lnTo>
                  <a:pt x="923925" y="1445416"/>
                </a:lnTo>
                <a:lnTo>
                  <a:pt x="917575" y="1443033"/>
                </a:lnTo>
                <a:lnTo>
                  <a:pt x="911225" y="1440650"/>
                </a:lnTo>
                <a:lnTo>
                  <a:pt x="905272" y="1437472"/>
                </a:lnTo>
                <a:lnTo>
                  <a:pt x="898922" y="1434294"/>
                </a:lnTo>
                <a:lnTo>
                  <a:pt x="893366" y="1430720"/>
                </a:lnTo>
                <a:lnTo>
                  <a:pt x="887810" y="1427145"/>
                </a:lnTo>
                <a:lnTo>
                  <a:pt x="876300" y="1419201"/>
                </a:lnTo>
                <a:lnTo>
                  <a:pt x="865188" y="1410462"/>
                </a:lnTo>
                <a:lnTo>
                  <a:pt x="854472" y="1402121"/>
                </a:lnTo>
                <a:lnTo>
                  <a:pt x="837803" y="1388616"/>
                </a:lnTo>
                <a:lnTo>
                  <a:pt x="835422" y="1386630"/>
                </a:lnTo>
                <a:lnTo>
                  <a:pt x="681435" y="1264689"/>
                </a:lnTo>
                <a:lnTo>
                  <a:pt x="673497" y="1270647"/>
                </a:lnTo>
                <a:lnTo>
                  <a:pt x="665560" y="1275414"/>
                </a:lnTo>
                <a:lnTo>
                  <a:pt x="649685" y="1285741"/>
                </a:lnTo>
                <a:lnTo>
                  <a:pt x="633016" y="1294480"/>
                </a:lnTo>
                <a:lnTo>
                  <a:pt x="617538" y="1302026"/>
                </a:lnTo>
                <a:lnTo>
                  <a:pt x="602456" y="1308382"/>
                </a:lnTo>
                <a:lnTo>
                  <a:pt x="588963" y="1313148"/>
                </a:lnTo>
                <a:lnTo>
                  <a:pt x="576660" y="1317120"/>
                </a:lnTo>
                <a:lnTo>
                  <a:pt x="571103" y="1318312"/>
                </a:lnTo>
                <a:lnTo>
                  <a:pt x="565944" y="1319106"/>
                </a:lnTo>
                <a:lnTo>
                  <a:pt x="561975" y="1319503"/>
                </a:lnTo>
                <a:lnTo>
                  <a:pt x="557610" y="1319503"/>
                </a:lnTo>
                <a:lnTo>
                  <a:pt x="553641" y="1319106"/>
                </a:lnTo>
                <a:lnTo>
                  <a:pt x="550069" y="1318312"/>
                </a:lnTo>
                <a:lnTo>
                  <a:pt x="546497" y="1317517"/>
                </a:lnTo>
                <a:lnTo>
                  <a:pt x="543719" y="1315531"/>
                </a:lnTo>
                <a:lnTo>
                  <a:pt x="540941" y="1313942"/>
                </a:lnTo>
                <a:lnTo>
                  <a:pt x="538163" y="1312354"/>
                </a:lnTo>
                <a:lnTo>
                  <a:pt x="535781" y="1309970"/>
                </a:lnTo>
                <a:lnTo>
                  <a:pt x="533003" y="1307587"/>
                </a:lnTo>
                <a:lnTo>
                  <a:pt x="529431" y="1302026"/>
                </a:lnTo>
                <a:lnTo>
                  <a:pt x="525860" y="1296466"/>
                </a:lnTo>
                <a:lnTo>
                  <a:pt x="523478" y="1290507"/>
                </a:lnTo>
                <a:lnTo>
                  <a:pt x="521891" y="1284152"/>
                </a:lnTo>
                <a:lnTo>
                  <a:pt x="519906" y="1278194"/>
                </a:lnTo>
                <a:lnTo>
                  <a:pt x="518716" y="1272236"/>
                </a:lnTo>
                <a:lnTo>
                  <a:pt x="518319" y="1267073"/>
                </a:lnTo>
                <a:lnTo>
                  <a:pt x="517525" y="1259526"/>
                </a:lnTo>
                <a:lnTo>
                  <a:pt x="517525" y="1256745"/>
                </a:lnTo>
                <a:lnTo>
                  <a:pt x="517525" y="1255554"/>
                </a:lnTo>
                <a:lnTo>
                  <a:pt x="516731" y="1252376"/>
                </a:lnTo>
                <a:lnTo>
                  <a:pt x="515541" y="1248007"/>
                </a:lnTo>
                <a:lnTo>
                  <a:pt x="514350" y="1245624"/>
                </a:lnTo>
                <a:lnTo>
                  <a:pt x="512366" y="1243638"/>
                </a:lnTo>
                <a:lnTo>
                  <a:pt x="509985" y="1240857"/>
                </a:lnTo>
                <a:lnTo>
                  <a:pt x="507603" y="1239269"/>
                </a:lnTo>
                <a:lnTo>
                  <a:pt x="504031" y="1237283"/>
                </a:lnTo>
                <a:lnTo>
                  <a:pt x="499666" y="1236091"/>
                </a:lnTo>
                <a:lnTo>
                  <a:pt x="495300" y="1235296"/>
                </a:lnTo>
                <a:lnTo>
                  <a:pt x="489744" y="1234502"/>
                </a:lnTo>
                <a:lnTo>
                  <a:pt x="483394" y="1234502"/>
                </a:lnTo>
                <a:lnTo>
                  <a:pt x="475853" y="1235694"/>
                </a:lnTo>
                <a:lnTo>
                  <a:pt x="471884" y="1236091"/>
                </a:lnTo>
                <a:lnTo>
                  <a:pt x="467915" y="1235694"/>
                </a:lnTo>
                <a:lnTo>
                  <a:pt x="463947" y="1234105"/>
                </a:lnTo>
                <a:lnTo>
                  <a:pt x="459978" y="1232119"/>
                </a:lnTo>
                <a:lnTo>
                  <a:pt x="455612" y="1229736"/>
                </a:lnTo>
                <a:lnTo>
                  <a:pt x="451247" y="1226558"/>
                </a:lnTo>
                <a:lnTo>
                  <a:pt x="447278" y="1222983"/>
                </a:lnTo>
                <a:lnTo>
                  <a:pt x="442912" y="1219011"/>
                </a:lnTo>
                <a:lnTo>
                  <a:pt x="439340" y="1214245"/>
                </a:lnTo>
                <a:lnTo>
                  <a:pt x="434975" y="1209876"/>
                </a:lnTo>
                <a:lnTo>
                  <a:pt x="427037" y="1199151"/>
                </a:lnTo>
                <a:lnTo>
                  <a:pt x="419100" y="1187235"/>
                </a:lnTo>
                <a:lnTo>
                  <a:pt x="411559" y="1175716"/>
                </a:lnTo>
                <a:lnTo>
                  <a:pt x="404415" y="1163800"/>
                </a:lnTo>
                <a:lnTo>
                  <a:pt x="398065" y="1151884"/>
                </a:lnTo>
                <a:lnTo>
                  <a:pt x="388144" y="1130833"/>
                </a:lnTo>
                <a:lnTo>
                  <a:pt x="381000" y="1116136"/>
                </a:lnTo>
                <a:lnTo>
                  <a:pt x="379015" y="1110575"/>
                </a:lnTo>
                <a:lnTo>
                  <a:pt x="379015" y="1108589"/>
                </a:lnTo>
                <a:lnTo>
                  <a:pt x="379015" y="1102631"/>
                </a:lnTo>
                <a:lnTo>
                  <a:pt x="379015" y="1099056"/>
                </a:lnTo>
                <a:lnTo>
                  <a:pt x="378619" y="1094687"/>
                </a:lnTo>
                <a:lnTo>
                  <a:pt x="377428" y="1089921"/>
                </a:lnTo>
                <a:lnTo>
                  <a:pt x="375840" y="1085154"/>
                </a:lnTo>
                <a:lnTo>
                  <a:pt x="374253" y="1080388"/>
                </a:lnTo>
                <a:lnTo>
                  <a:pt x="371872" y="1075622"/>
                </a:lnTo>
                <a:lnTo>
                  <a:pt x="368300" y="1070855"/>
                </a:lnTo>
                <a:lnTo>
                  <a:pt x="363934" y="1066883"/>
                </a:lnTo>
                <a:lnTo>
                  <a:pt x="361553" y="1064500"/>
                </a:lnTo>
                <a:lnTo>
                  <a:pt x="359172" y="1062514"/>
                </a:lnTo>
                <a:lnTo>
                  <a:pt x="355997" y="1060925"/>
                </a:lnTo>
                <a:lnTo>
                  <a:pt x="352822" y="1059336"/>
                </a:lnTo>
                <a:lnTo>
                  <a:pt x="349250" y="1057747"/>
                </a:lnTo>
                <a:lnTo>
                  <a:pt x="345678" y="1056556"/>
                </a:lnTo>
                <a:lnTo>
                  <a:pt x="341312" y="1055761"/>
                </a:lnTo>
                <a:lnTo>
                  <a:pt x="336947" y="1054967"/>
                </a:lnTo>
                <a:lnTo>
                  <a:pt x="332581" y="1054173"/>
                </a:lnTo>
                <a:lnTo>
                  <a:pt x="328215" y="1052981"/>
                </a:lnTo>
                <a:lnTo>
                  <a:pt x="323453" y="1050598"/>
                </a:lnTo>
                <a:lnTo>
                  <a:pt x="319484" y="1048612"/>
                </a:lnTo>
                <a:lnTo>
                  <a:pt x="315119" y="1046229"/>
                </a:lnTo>
                <a:lnTo>
                  <a:pt x="311150" y="1043051"/>
                </a:lnTo>
                <a:lnTo>
                  <a:pt x="307181" y="1039476"/>
                </a:lnTo>
                <a:lnTo>
                  <a:pt x="303212" y="1035504"/>
                </a:lnTo>
                <a:lnTo>
                  <a:pt x="299640" y="1031532"/>
                </a:lnTo>
                <a:lnTo>
                  <a:pt x="295672" y="1027163"/>
                </a:lnTo>
                <a:lnTo>
                  <a:pt x="288528" y="1017233"/>
                </a:lnTo>
                <a:lnTo>
                  <a:pt x="281781" y="1006906"/>
                </a:lnTo>
                <a:lnTo>
                  <a:pt x="275431" y="994990"/>
                </a:lnTo>
                <a:lnTo>
                  <a:pt x="269081" y="982676"/>
                </a:lnTo>
                <a:lnTo>
                  <a:pt x="263922" y="969569"/>
                </a:lnTo>
                <a:lnTo>
                  <a:pt x="258762" y="956064"/>
                </a:lnTo>
                <a:lnTo>
                  <a:pt x="254000" y="942559"/>
                </a:lnTo>
                <a:lnTo>
                  <a:pt x="250031" y="928657"/>
                </a:lnTo>
                <a:lnTo>
                  <a:pt x="246062" y="914755"/>
                </a:lnTo>
                <a:lnTo>
                  <a:pt x="242887" y="901250"/>
                </a:lnTo>
                <a:lnTo>
                  <a:pt x="239712" y="888142"/>
                </a:lnTo>
                <a:lnTo>
                  <a:pt x="239315" y="884568"/>
                </a:lnTo>
                <a:lnTo>
                  <a:pt x="238919" y="880993"/>
                </a:lnTo>
                <a:lnTo>
                  <a:pt x="239315" y="877418"/>
                </a:lnTo>
                <a:lnTo>
                  <a:pt x="239712" y="873843"/>
                </a:lnTo>
                <a:lnTo>
                  <a:pt x="240109" y="870268"/>
                </a:lnTo>
                <a:lnTo>
                  <a:pt x="240903" y="866296"/>
                </a:lnTo>
                <a:lnTo>
                  <a:pt x="244078" y="859147"/>
                </a:lnTo>
                <a:lnTo>
                  <a:pt x="247253" y="851600"/>
                </a:lnTo>
                <a:lnTo>
                  <a:pt x="252015" y="844053"/>
                </a:lnTo>
                <a:lnTo>
                  <a:pt x="257572" y="836506"/>
                </a:lnTo>
                <a:lnTo>
                  <a:pt x="263525" y="828959"/>
                </a:lnTo>
                <a:lnTo>
                  <a:pt x="270272" y="821015"/>
                </a:lnTo>
                <a:lnTo>
                  <a:pt x="277415" y="813469"/>
                </a:lnTo>
                <a:lnTo>
                  <a:pt x="284956" y="806319"/>
                </a:lnTo>
                <a:lnTo>
                  <a:pt x="292894" y="799169"/>
                </a:lnTo>
                <a:lnTo>
                  <a:pt x="301228" y="792020"/>
                </a:lnTo>
                <a:lnTo>
                  <a:pt x="309562" y="784870"/>
                </a:lnTo>
                <a:lnTo>
                  <a:pt x="327422" y="771762"/>
                </a:lnTo>
                <a:lnTo>
                  <a:pt x="271065" y="641480"/>
                </a:lnTo>
                <a:lnTo>
                  <a:pt x="259953" y="660546"/>
                </a:lnTo>
                <a:lnTo>
                  <a:pt x="252015" y="674448"/>
                </a:lnTo>
                <a:lnTo>
                  <a:pt x="245665" y="687159"/>
                </a:lnTo>
                <a:lnTo>
                  <a:pt x="243681" y="690733"/>
                </a:lnTo>
                <a:lnTo>
                  <a:pt x="240903" y="694308"/>
                </a:lnTo>
                <a:lnTo>
                  <a:pt x="238125" y="697486"/>
                </a:lnTo>
                <a:lnTo>
                  <a:pt x="234950" y="700266"/>
                </a:lnTo>
                <a:lnTo>
                  <a:pt x="231378" y="702649"/>
                </a:lnTo>
                <a:lnTo>
                  <a:pt x="227409" y="704635"/>
                </a:lnTo>
                <a:lnTo>
                  <a:pt x="223837" y="705827"/>
                </a:lnTo>
                <a:lnTo>
                  <a:pt x="219472" y="707019"/>
                </a:lnTo>
                <a:lnTo>
                  <a:pt x="213519" y="707416"/>
                </a:lnTo>
                <a:lnTo>
                  <a:pt x="209947" y="707416"/>
                </a:lnTo>
                <a:lnTo>
                  <a:pt x="206375" y="707019"/>
                </a:lnTo>
                <a:lnTo>
                  <a:pt x="203200" y="705827"/>
                </a:lnTo>
                <a:lnTo>
                  <a:pt x="199628" y="704635"/>
                </a:lnTo>
                <a:lnTo>
                  <a:pt x="196850" y="703047"/>
                </a:lnTo>
                <a:lnTo>
                  <a:pt x="193675" y="701458"/>
                </a:lnTo>
                <a:lnTo>
                  <a:pt x="190897" y="699075"/>
                </a:lnTo>
                <a:lnTo>
                  <a:pt x="188119" y="696691"/>
                </a:lnTo>
                <a:lnTo>
                  <a:pt x="9922" y="515568"/>
                </a:lnTo>
                <a:lnTo>
                  <a:pt x="7937" y="513184"/>
                </a:lnTo>
                <a:lnTo>
                  <a:pt x="5953" y="510801"/>
                </a:lnTo>
                <a:lnTo>
                  <a:pt x="3969" y="508021"/>
                </a:lnTo>
                <a:lnTo>
                  <a:pt x="2778" y="505240"/>
                </a:lnTo>
                <a:lnTo>
                  <a:pt x="1587" y="502063"/>
                </a:lnTo>
                <a:lnTo>
                  <a:pt x="794" y="499282"/>
                </a:lnTo>
                <a:lnTo>
                  <a:pt x="397" y="496105"/>
                </a:lnTo>
                <a:lnTo>
                  <a:pt x="0" y="493324"/>
                </a:lnTo>
                <a:lnTo>
                  <a:pt x="0" y="490147"/>
                </a:lnTo>
                <a:lnTo>
                  <a:pt x="0" y="486969"/>
                </a:lnTo>
                <a:lnTo>
                  <a:pt x="397" y="484189"/>
                </a:lnTo>
                <a:lnTo>
                  <a:pt x="1190" y="481011"/>
                </a:lnTo>
                <a:lnTo>
                  <a:pt x="1984" y="477833"/>
                </a:lnTo>
                <a:lnTo>
                  <a:pt x="3175" y="475053"/>
                </a:lnTo>
                <a:lnTo>
                  <a:pt x="4762" y="472273"/>
                </a:lnTo>
                <a:lnTo>
                  <a:pt x="7144" y="469889"/>
                </a:lnTo>
                <a:lnTo>
                  <a:pt x="12700" y="461548"/>
                </a:lnTo>
                <a:lnTo>
                  <a:pt x="26987" y="444071"/>
                </a:lnTo>
                <a:lnTo>
                  <a:pt x="48419" y="417062"/>
                </a:lnTo>
                <a:lnTo>
                  <a:pt x="76597" y="382902"/>
                </a:lnTo>
                <a:lnTo>
                  <a:pt x="92869" y="363439"/>
                </a:lnTo>
                <a:lnTo>
                  <a:pt x="111125" y="342785"/>
                </a:lnTo>
                <a:lnTo>
                  <a:pt x="130572" y="320939"/>
                </a:lnTo>
                <a:lnTo>
                  <a:pt x="151209" y="297901"/>
                </a:lnTo>
                <a:lnTo>
                  <a:pt x="173037" y="274069"/>
                </a:lnTo>
                <a:lnTo>
                  <a:pt x="196453" y="249840"/>
                </a:lnTo>
                <a:lnTo>
                  <a:pt x="220265" y="224816"/>
                </a:lnTo>
                <a:lnTo>
                  <a:pt x="245269" y="200190"/>
                </a:lnTo>
                <a:lnTo>
                  <a:pt x="258365" y="187479"/>
                </a:lnTo>
                <a:lnTo>
                  <a:pt x="271462" y="175166"/>
                </a:lnTo>
                <a:lnTo>
                  <a:pt x="284162" y="163647"/>
                </a:lnTo>
                <a:lnTo>
                  <a:pt x="297259" y="152525"/>
                </a:lnTo>
                <a:lnTo>
                  <a:pt x="321865" y="131474"/>
                </a:lnTo>
                <a:lnTo>
                  <a:pt x="346472" y="112011"/>
                </a:lnTo>
                <a:lnTo>
                  <a:pt x="369887" y="94137"/>
                </a:lnTo>
                <a:lnTo>
                  <a:pt x="392906" y="78646"/>
                </a:lnTo>
                <a:lnTo>
                  <a:pt x="413940" y="64347"/>
                </a:lnTo>
                <a:lnTo>
                  <a:pt x="434181" y="51239"/>
                </a:lnTo>
                <a:lnTo>
                  <a:pt x="452040" y="40117"/>
                </a:lnTo>
                <a:lnTo>
                  <a:pt x="469106" y="30584"/>
                </a:lnTo>
                <a:lnTo>
                  <a:pt x="483791" y="22640"/>
                </a:lnTo>
                <a:lnTo>
                  <a:pt x="496491" y="15888"/>
                </a:lnTo>
                <a:lnTo>
                  <a:pt x="514747" y="6752"/>
                </a:lnTo>
                <a:lnTo>
                  <a:pt x="522685" y="3178"/>
                </a:lnTo>
                <a:lnTo>
                  <a:pt x="527447" y="1192"/>
                </a:lnTo>
                <a:lnTo>
                  <a:pt x="532606" y="397"/>
                </a:lnTo>
                <a:lnTo>
                  <a:pt x="537766"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65" name="椭圆 64"/>
          <p:cNvSpPr/>
          <p:nvPr/>
        </p:nvSpPr>
        <p:spPr>
          <a:xfrm>
            <a:off x="4945459" y="1534413"/>
            <a:ext cx="480074" cy="480210"/>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dirty="0" smtClean="0">
                <a:latin typeface="Impact MT Std" pitchFamily="34" charset="0"/>
                <a:ea typeface="微软雅黑" panose="020B0503020204020204" pitchFamily="34" charset="-122"/>
              </a:rPr>
              <a:t>1</a:t>
            </a:r>
            <a:endParaRPr lang="zh-CN" altLang="en-US" dirty="0">
              <a:latin typeface="Impact MT Std" pitchFamily="34" charset="0"/>
              <a:ea typeface="微软雅黑" panose="020B0503020204020204" pitchFamily="34" charset="-122"/>
            </a:endParaRPr>
          </a:p>
        </p:txBody>
      </p:sp>
      <p:cxnSp>
        <p:nvCxnSpPr>
          <p:cNvPr id="66" name="直接连接符 65"/>
          <p:cNvCxnSpPr/>
          <p:nvPr/>
        </p:nvCxnSpPr>
        <p:spPr>
          <a:xfrm>
            <a:off x="5522597" y="1742670"/>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67" name="矩形 47"/>
          <p:cNvSpPr>
            <a:spLocks noChangeArrowheads="1"/>
          </p:cNvSpPr>
          <p:nvPr/>
        </p:nvSpPr>
        <p:spPr bwMode="auto">
          <a:xfrm>
            <a:off x="6529635" y="1484784"/>
            <a:ext cx="4241043" cy="587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50000"/>
                    <a:lumOff val="50000"/>
                  </a:schemeClr>
                </a:solidFill>
              </a:rPr>
              <a:t>您的内容打在这里，或者通过复制您的文本后，在此框中选择粘贴，并选择只保留文字。</a:t>
            </a:r>
            <a:endParaRPr lang="zh-CN" altLang="en-US" sz="1400" dirty="0">
              <a:solidFill>
                <a:schemeClr val="tx1">
                  <a:lumMod val="50000"/>
                  <a:lumOff val="50000"/>
                </a:schemeClr>
              </a:solidFill>
              <a:sym typeface="微软雅黑" panose="020B0503020204020204" pitchFamily="34" charset="-122"/>
            </a:endParaRPr>
          </a:p>
        </p:txBody>
      </p:sp>
      <p:sp>
        <p:nvSpPr>
          <p:cNvPr id="68" name="椭圆 67"/>
          <p:cNvSpPr/>
          <p:nvPr/>
        </p:nvSpPr>
        <p:spPr>
          <a:xfrm>
            <a:off x="4945459" y="2204864"/>
            <a:ext cx="480074" cy="480210"/>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dirty="0" smtClean="0">
                <a:latin typeface="Impact MT Std" pitchFamily="34" charset="0"/>
                <a:ea typeface="微软雅黑" panose="020B0503020204020204" pitchFamily="34" charset="-122"/>
              </a:rPr>
              <a:t>2</a:t>
            </a:r>
            <a:endParaRPr lang="zh-CN" altLang="en-US" dirty="0">
              <a:latin typeface="Impact MT Std" pitchFamily="34" charset="0"/>
              <a:ea typeface="微软雅黑" panose="020B0503020204020204" pitchFamily="34" charset="-122"/>
            </a:endParaRPr>
          </a:p>
        </p:txBody>
      </p:sp>
      <p:cxnSp>
        <p:nvCxnSpPr>
          <p:cNvPr id="69" name="直接连接符 68"/>
          <p:cNvCxnSpPr/>
          <p:nvPr/>
        </p:nvCxnSpPr>
        <p:spPr>
          <a:xfrm>
            <a:off x="5522597" y="2413121"/>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70" name="矩形 47"/>
          <p:cNvSpPr>
            <a:spLocks noChangeArrowheads="1"/>
          </p:cNvSpPr>
          <p:nvPr/>
        </p:nvSpPr>
        <p:spPr bwMode="auto">
          <a:xfrm>
            <a:off x="6529635" y="2079014"/>
            <a:ext cx="4241043" cy="587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50000"/>
                    <a:lumOff val="50000"/>
                  </a:schemeClr>
                </a:solidFill>
              </a:rPr>
              <a:t>您的内容打在这里，或者通过复制您的文本后，在此框中选择粘贴，并选择只保留文字。</a:t>
            </a:r>
            <a:endParaRPr lang="zh-CN" altLang="en-US" sz="1400" dirty="0">
              <a:solidFill>
                <a:schemeClr val="tx1">
                  <a:lumMod val="50000"/>
                  <a:lumOff val="50000"/>
                </a:schemeClr>
              </a:solidFill>
              <a:sym typeface="微软雅黑" panose="020B0503020204020204" pitchFamily="34" charset="-122"/>
            </a:endParaRPr>
          </a:p>
        </p:txBody>
      </p:sp>
      <p:sp>
        <p:nvSpPr>
          <p:cNvPr id="71" name="椭圆 70"/>
          <p:cNvSpPr/>
          <p:nvPr/>
        </p:nvSpPr>
        <p:spPr>
          <a:xfrm>
            <a:off x="4945459" y="2880386"/>
            <a:ext cx="480074" cy="480210"/>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dirty="0">
                <a:latin typeface="Impact MT Std" pitchFamily="34" charset="0"/>
                <a:ea typeface="微软雅黑" panose="020B0503020204020204" pitchFamily="34" charset="-122"/>
              </a:rPr>
              <a:t>3</a:t>
            </a:r>
            <a:endParaRPr lang="zh-CN" altLang="en-US" dirty="0">
              <a:latin typeface="Impact MT Std" pitchFamily="34" charset="0"/>
              <a:ea typeface="微软雅黑" panose="020B0503020204020204" pitchFamily="34" charset="-122"/>
            </a:endParaRPr>
          </a:p>
        </p:txBody>
      </p:sp>
      <p:cxnSp>
        <p:nvCxnSpPr>
          <p:cNvPr id="72" name="直接连接符 71"/>
          <p:cNvCxnSpPr/>
          <p:nvPr/>
        </p:nvCxnSpPr>
        <p:spPr>
          <a:xfrm>
            <a:off x="5522597" y="3088643"/>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73" name="矩形 72"/>
          <p:cNvSpPr>
            <a:spLocks noChangeArrowheads="1"/>
          </p:cNvSpPr>
          <p:nvPr/>
        </p:nvSpPr>
        <p:spPr bwMode="auto">
          <a:xfrm>
            <a:off x="6529635" y="2817561"/>
            <a:ext cx="4241043" cy="587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50000"/>
                    <a:lumOff val="50000"/>
                  </a:schemeClr>
                </a:solidFill>
              </a:rPr>
              <a:t>您的内容打在这里，或者通过复制您的文本后，在此框中选择粘贴，并选择只保留文字。</a:t>
            </a:r>
            <a:endParaRPr lang="zh-CN" altLang="en-US" sz="1400" dirty="0">
              <a:solidFill>
                <a:schemeClr val="tx1">
                  <a:lumMod val="50000"/>
                  <a:lumOff val="50000"/>
                </a:schemeClr>
              </a:solidFill>
              <a:sym typeface="微软雅黑" panose="020B0503020204020204" pitchFamily="34" charset="-122"/>
            </a:endParaRPr>
          </a:p>
        </p:txBody>
      </p:sp>
      <p:sp>
        <p:nvSpPr>
          <p:cNvPr id="74" name="椭圆 73"/>
          <p:cNvSpPr/>
          <p:nvPr/>
        </p:nvSpPr>
        <p:spPr>
          <a:xfrm>
            <a:off x="4945459" y="3559820"/>
            <a:ext cx="480074" cy="480210"/>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dirty="0">
                <a:latin typeface="Impact MT Std" pitchFamily="34" charset="0"/>
                <a:ea typeface="微软雅黑" panose="020B0503020204020204" pitchFamily="34" charset="-122"/>
              </a:rPr>
              <a:t>4</a:t>
            </a:r>
            <a:endParaRPr lang="zh-CN" altLang="en-US" dirty="0">
              <a:latin typeface="Impact MT Std" pitchFamily="34" charset="0"/>
              <a:ea typeface="微软雅黑" panose="020B0503020204020204" pitchFamily="34" charset="-122"/>
            </a:endParaRPr>
          </a:p>
        </p:txBody>
      </p:sp>
      <p:cxnSp>
        <p:nvCxnSpPr>
          <p:cNvPr id="75" name="直接连接符 74"/>
          <p:cNvCxnSpPr/>
          <p:nvPr/>
        </p:nvCxnSpPr>
        <p:spPr>
          <a:xfrm>
            <a:off x="5522597" y="3679269"/>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76" name="矩形 47"/>
          <p:cNvSpPr>
            <a:spLocks noChangeArrowheads="1"/>
          </p:cNvSpPr>
          <p:nvPr/>
        </p:nvSpPr>
        <p:spPr bwMode="auto">
          <a:xfrm>
            <a:off x="6529635" y="3531624"/>
            <a:ext cx="4241043" cy="587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a:solidFill>
                  <a:schemeClr val="tx1">
                    <a:lumMod val="50000"/>
                    <a:lumOff val="50000"/>
                  </a:schemeClr>
                </a:solidFill>
              </a:rPr>
              <a:t>您的内容打在这里，或者通过复制您的文本后，在此框中选择粘贴，并选择只保留文字。</a:t>
            </a:r>
            <a:endParaRPr lang="zh-CN" altLang="en-US" sz="1400" dirty="0">
              <a:solidFill>
                <a:schemeClr val="tx1">
                  <a:lumMod val="50000"/>
                  <a:lumOff val="50000"/>
                </a:schemeClr>
              </a:solidFill>
              <a:sym typeface="微软雅黑" panose="020B0503020204020204" pitchFamily="34" charset="-122"/>
            </a:endParaRPr>
          </a:p>
        </p:txBody>
      </p:sp>
      <p:sp>
        <p:nvSpPr>
          <p:cNvPr id="77" name="椭圆 76"/>
          <p:cNvSpPr/>
          <p:nvPr/>
        </p:nvSpPr>
        <p:spPr>
          <a:xfrm>
            <a:off x="4945459" y="4239254"/>
            <a:ext cx="480074" cy="480210"/>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dirty="0">
                <a:latin typeface="Impact MT Std" pitchFamily="34" charset="0"/>
                <a:ea typeface="微软雅黑" panose="020B0503020204020204" pitchFamily="34" charset="-122"/>
              </a:rPr>
              <a:t>5</a:t>
            </a:r>
            <a:endParaRPr lang="zh-CN" altLang="en-US" dirty="0">
              <a:latin typeface="Impact MT Std" pitchFamily="34" charset="0"/>
              <a:ea typeface="微软雅黑" panose="020B0503020204020204" pitchFamily="34" charset="-122"/>
            </a:endParaRPr>
          </a:p>
        </p:txBody>
      </p:sp>
      <p:cxnSp>
        <p:nvCxnSpPr>
          <p:cNvPr id="78" name="直接连接符 77"/>
          <p:cNvCxnSpPr/>
          <p:nvPr/>
        </p:nvCxnSpPr>
        <p:spPr>
          <a:xfrm>
            <a:off x="5522597" y="4447511"/>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79" name="矩形 47"/>
          <p:cNvSpPr>
            <a:spLocks noChangeArrowheads="1"/>
          </p:cNvSpPr>
          <p:nvPr/>
        </p:nvSpPr>
        <p:spPr bwMode="auto">
          <a:xfrm>
            <a:off x="6529636" y="4205928"/>
            <a:ext cx="424104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smtClean="0">
                <a:solidFill>
                  <a:schemeClr val="tx1">
                    <a:lumMod val="50000"/>
                    <a:lumOff val="50000"/>
                  </a:schemeClr>
                </a:solidFill>
              </a:rPr>
              <a:t>在</a:t>
            </a:r>
            <a:r>
              <a:rPr lang="zh-CN" altLang="en-US" sz="1400" dirty="0">
                <a:solidFill>
                  <a:schemeClr val="tx1">
                    <a:lumMod val="50000"/>
                    <a:lumOff val="50000"/>
                  </a:schemeClr>
                </a:solidFill>
              </a:rPr>
              <a:t>您的内容打在这里，或者通过复制您的文本后，在此框中选择粘贴，并选择只保留文字。</a:t>
            </a:r>
            <a:endParaRPr lang="zh-CN" altLang="en-US" sz="1400" dirty="0">
              <a:solidFill>
                <a:schemeClr val="tx1">
                  <a:lumMod val="50000"/>
                  <a:lumOff val="50000"/>
                </a:schemeClr>
              </a:solidFill>
              <a:sym typeface="微软雅黑" panose="020B0503020204020204" pitchFamily="34" charset="-122"/>
            </a:endParaRPr>
          </a:p>
        </p:txBody>
      </p:sp>
      <p:sp>
        <p:nvSpPr>
          <p:cNvPr id="80" name="椭圆 79"/>
          <p:cNvSpPr/>
          <p:nvPr/>
        </p:nvSpPr>
        <p:spPr>
          <a:xfrm>
            <a:off x="4945459" y="4869160"/>
            <a:ext cx="480074" cy="480210"/>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dirty="0">
                <a:latin typeface="Impact MT Std" pitchFamily="34" charset="0"/>
                <a:ea typeface="微软雅黑" panose="020B0503020204020204" pitchFamily="34" charset="-122"/>
              </a:rPr>
              <a:t>5</a:t>
            </a:r>
            <a:endParaRPr lang="zh-CN" altLang="en-US" dirty="0">
              <a:latin typeface="Impact MT Std" pitchFamily="34" charset="0"/>
              <a:ea typeface="微软雅黑" panose="020B0503020204020204" pitchFamily="34" charset="-122"/>
            </a:endParaRPr>
          </a:p>
        </p:txBody>
      </p:sp>
      <p:cxnSp>
        <p:nvCxnSpPr>
          <p:cNvPr id="81" name="直接连接符 80"/>
          <p:cNvCxnSpPr/>
          <p:nvPr/>
        </p:nvCxnSpPr>
        <p:spPr>
          <a:xfrm>
            <a:off x="5522597" y="5077417"/>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82" name="矩形 47"/>
          <p:cNvSpPr>
            <a:spLocks noChangeArrowheads="1"/>
          </p:cNvSpPr>
          <p:nvPr/>
        </p:nvSpPr>
        <p:spPr bwMode="auto">
          <a:xfrm>
            <a:off x="6529636" y="4835834"/>
            <a:ext cx="424104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20000"/>
              </a:lnSpc>
              <a:spcBef>
                <a:spcPct val="0"/>
              </a:spcBef>
              <a:buNone/>
            </a:pPr>
            <a:r>
              <a:rPr lang="zh-CN" altLang="en-US" sz="1400" dirty="0" smtClean="0">
                <a:solidFill>
                  <a:schemeClr val="tx1">
                    <a:lumMod val="50000"/>
                    <a:lumOff val="50000"/>
                  </a:schemeClr>
                </a:solidFill>
              </a:rPr>
              <a:t>在</a:t>
            </a:r>
            <a:r>
              <a:rPr lang="zh-CN" altLang="en-US" sz="1400" dirty="0">
                <a:solidFill>
                  <a:schemeClr val="tx1">
                    <a:lumMod val="50000"/>
                    <a:lumOff val="50000"/>
                  </a:schemeClr>
                </a:solidFill>
              </a:rPr>
              <a:t>您的内容打在这里，或者通过复制您的文本后，在此框中选择粘贴，并选择只保留文字。</a:t>
            </a:r>
            <a:endParaRPr lang="zh-CN" altLang="en-US" sz="1400" dirty="0">
              <a:solidFill>
                <a:schemeClr val="tx1">
                  <a:lumMod val="50000"/>
                  <a:lumOff val="50000"/>
                </a:schemeClr>
              </a:solidFill>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p:cTn id="7" dur="500" fill="hold"/>
                                        <p:tgtEl>
                                          <p:spTgt spid="63"/>
                                        </p:tgtEl>
                                        <p:attrNameLst>
                                          <p:attrName>ppt_w</p:attrName>
                                        </p:attrNameLst>
                                      </p:cBhvr>
                                      <p:tavLst>
                                        <p:tav tm="0">
                                          <p:val>
                                            <p:fltVal val="0"/>
                                          </p:val>
                                        </p:tav>
                                        <p:tav tm="100000">
                                          <p:val>
                                            <p:strVal val="#ppt_w"/>
                                          </p:val>
                                        </p:tav>
                                      </p:tavLst>
                                    </p:anim>
                                    <p:anim calcmode="lin" valueType="num">
                                      <p:cBhvr>
                                        <p:cTn id="8" dur="500" fill="hold"/>
                                        <p:tgtEl>
                                          <p:spTgt spid="63"/>
                                        </p:tgtEl>
                                        <p:attrNameLst>
                                          <p:attrName>ppt_h</p:attrName>
                                        </p:attrNameLst>
                                      </p:cBhvr>
                                      <p:tavLst>
                                        <p:tav tm="0">
                                          <p:val>
                                            <p:fltVal val="0"/>
                                          </p:val>
                                        </p:tav>
                                        <p:tav tm="100000">
                                          <p:val>
                                            <p:strVal val="#ppt_h"/>
                                          </p:val>
                                        </p:tav>
                                      </p:tavLst>
                                    </p:anim>
                                    <p:animEffect transition="in" filter="fade">
                                      <p:cBhvr>
                                        <p:cTn id="9" dur="500"/>
                                        <p:tgtEl>
                                          <p:spTgt spid="63"/>
                                        </p:tgtEl>
                                      </p:cBhvr>
                                    </p:animEffect>
                                    <p:anim calcmode="lin" valueType="num">
                                      <p:cBhvr>
                                        <p:cTn id="10" dur="500" fill="hold"/>
                                        <p:tgtEl>
                                          <p:spTgt spid="63"/>
                                        </p:tgtEl>
                                        <p:attrNameLst>
                                          <p:attrName>ppt_x</p:attrName>
                                        </p:attrNameLst>
                                      </p:cBhvr>
                                      <p:tavLst>
                                        <p:tav tm="0">
                                          <p:val>
                                            <p:fltVal val="0.5"/>
                                          </p:val>
                                        </p:tav>
                                        <p:tav tm="100000">
                                          <p:val>
                                            <p:strVal val="#ppt_x"/>
                                          </p:val>
                                        </p:tav>
                                      </p:tavLst>
                                    </p:anim>
                                    <p:anim calcmode="lin" valueType="num">
                                      <p:cBhvr>
                                        <p:cTn id="11" dur="500" fill="hold"/>
                                        <p:tgtEl>
                                          <p:spTgt spid="63"/>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grpId="0" nodeType="afterEffect">
                                  <p:stCondLst>
                                    <p:cond delay="0"/>
                                  </p:stCondLst>
                                  <p:childTnLst>
                                    <p:set>
                                      <p:cBhvr>
                                        <p:cTn id="14" dur="1" fill="hold">
                                          <p:stCondLst>
                                            <p:cond delay="0"/>
                                          </p:stCondLst>
                                        </p:cTn>
                                        <p:tgtEl>
                                          <p:spTgt spid="64"/>
                                        </p:tgtEl>
                                        <p:attrNameLst>
                                          <p:attrName>style.visibility</p:attrName>
                                        </p:attrNameLst>
                                      </p:cBhvr>
                                      <p:to>
                                        <p:strVal val="visible"/>
                                      </p:to>
                                    </p:set>
                                    <p:anim calcmode="lin" valueType="num">
                                      <p:cBhvr>
                                        <p:cTn id="15" dur="500" fill="hold"/>
                                        <p:tgtEl>
                                          <p:spTgt spid="64"/>
                                        </p:tgtEl>
                                        <p:attrNameLst>
                                          <p:attrName>ppt_w</p:attrName>
                                        </p:attrNameLst>
                                      </p:cBhvr>
                                      <p:tavLst>
                                        <p:tav tm="0">
                                          <p:val>
                                            <p:fltVal val="0"/>
                                          </p:val>
                                        </p:tav>
                                        <p:tav tm="100000">
                                          <p:val>
                                            <p:strVal val="#ppt_w"/>
                                          </p:val>
                                        </p:tav>
                                      </p:tavLst>
                                    </p:anim>
                                    <p:anim calcmode="lin" valueType="num">
                                      <p:cBhvr>
                                        <p:cTn id="16" dur="500" fill="hold"/>
                                        <p:tgtEl>
                                          <p:spTgt spid="64"/>
                                        </p:tgtEl>
                                        <p:attrNameLst>
                                          <p:attrName>ppt_h</p:attrName>
                                        </p:attrNameLst>
                                      </p:cBhvr>
                                      <p:tavLst>
                                        <p:tav tm="0">
                                          <p:val>
                                            <p:fltVal val="0"/>
                                          </p:val>
                                        </p:tav>
                                        <p:tav tm="100000">
                                          <p:val>
                                            <p:strVal val="#ppt_h"/>
                                          </p:val>
                                        </p:tav>
                                      </p:tavLst>
                                    </p:anim>
                                    <p:animEffect transition="in" filter="fade">
                                      <p:cBhvr>
                                        <p:cTn id="17" dur="500"/>
                                        <p:tgtEl>
                                          <p:spTgt spid="64"/>
                                        </p:tgtEl>
                                      </p:cBhvr>
                                    </p:animEffect>
                                    <p:anim calcmode="lin" valueType="num">
                                      <p:cBhvr>
                                        <p:cTn id="18" dur="500" fill="hold"/>
                                        <p:tgtEl>
                                          <p:spTgt spid="64"/>
                                        </p:tgtEl>
                                        <p:attrNameLst>
                                          <p:attrName>ppt_x</p:attrName>
                                        </p:attrNameLst>
                                      </p:cBhvr>
                                      <p:tavLst>
                                        <p:tav tm="0">
                                          <p:val>
                                            <p:fltVal val="0.5"/>
                                          </p:val>
                                        </p:tav>
                                        <p:tav tm="100000">
                                          <p:val>
                                            <p:strVal val="#ppt_x"/>
                                          </p:val>
                                        </p:tav>
                                      </p:tavLst>
                                    </p:anim>
                                    <p:anim calcmode="lin" valueType="num">
                                      <p:cBhvr>
                                        <p:cTn id="19" dur="500" fill="hold"/>
                                        <p:tgtEl>
                                          <p:spTgt spid="64"/>
                                        </p:tgtEl>
                                        <p:attrNameLst>
                                          <p:attrName>ppt_y</p:attrName>
                                        </p:attrNameLst>
                                      </p:cBhvr>
                                      <p:tavLst>
                                        <p:tav tm="0">
                                          <p:val>
                                            <p:fltVal val="0.5"/>
                                          </p:val>
                                        </p:tav>
                                        <p:tav tm="100000">
                                          <p:val>
                                            <p:strVal val="#ppt_y"/>
                                          </p:val>
                                        </p:tav>
                                      </p:tavLst>
                                    </p:anim>
                                  </p:childTnLst>
                                </p:cTn>
                              </p:par>
                              <p:par>
                                <p:cTn id="20" presetID="53" presetClass="entr" presetSubtype="528" fill="hold" grpId="0" nodeType="withEffect">
                                  <p:stCondLst>
                                    <p:cond delay="250"/>
                                  </p:stCondLst>
                                  <p:childTnLst>
                                    <p:set>
                                      <p:cBhvr>
                                        <p:cTn id="21" dur="1" fill="hold">
                                          <p:stCondLst>
                                            <p:cond delay="0"/>
                                          </p:stCondLst>
                                        </p:cTn>
                                        <p:tgtEl>
                                          <p:spTgt spid="62"/>
                                        </p:tgtEl>
                                        <p:attrNameLst>
                                          <p:attrName>style.visibility</p:attrName>
                                        </p:attrNameLst>
                                      </p:cBhvr>
                                      <p:to>
                                        <p:strVal val="visible"/>
                                      </p:to>
                                    </p:set>
                                    <p:anim calcmode="lin" valueType="num">
                                      <p:cBhvr>
                                        <p:cTn id="22" dur="500" fill="hold"/>
                                        <p:tgtEl>
                                          <p:spTgt spid="62"/>
                                        </p:tgtEl>
                                        <p:attrNameLst>
                                          <p:attrName>ppt_w</p:attrName>
                                        </p:attrNameLst>
                                      </p:cBhvr>
                                      <p:tavLst>
                                        <p:tav tm="0">
                                          <p:val>
                                            <p:fltVal val="0"/>
                                          </p:val>
                                        </p:tav>
                                        <p:tav tm="100000">
                                          <p:val>
                                            <p:strVal val="#ppt_w"/>
                                          </p:val>
                                        </p:tav>
                                      </p:tavLst>
                                    </p:anim>
                                    <p:anim calcmode="lin" valueType="num">
                                      <p:cBhvr>
                                        <p:cTn id="23" dur="500" fill="hold"/>
                                        <p:tgtEl>
                                          <p:spTgt spid="62"/>
                                        </p:tgtEl>
                                        <p:attrNameLst>
                                          <p:attrName>ppt_h</p:attrName>
                                        </p:attrNameLst>
                                      </p:cBhvr>
                                      <p:tavLst>
                                        <p:tav tm="0">
                                          <p:val>
                                            <p:fltVal val="0"/>
                                          </p:val>
                                        </p:tav>
                                        <p:tav tm="100000">
                                          <p:val>
                                            <p:strVal val="#ppt_h"/>
                                          </p:val>
                                        </p:tav>
                                      </p:tavLst>
                                    </p:anim>
                                    <p:animEffect transition="in" filter="fade">
                                      <p:cBhvr>
                                        <p:cTn id="24" dur="500"/>
                                        <p:tgtEl>
                                          <p:spTgt spid="62"/>
                                        </p:tgtEl>
                                      </p:cBhvr>
                                    </p:animEffect>
                                    <p:anim calcmode="lin" valueType="num">
                                      <p:cBhvr>
                                        <p:cTn id="25" dur="500" fill="hold"/>
                                        <p:tgtEl>
                                          <p:spTgt spid="62"/>
                                        </p:tgtEl>
                                        <p:attrNameLst>
                                          <p:attrName>ppt_x</p:attrName>
                                        </p:attrNameLst>
                                      </p:cBhvr>
                                      <p:tavLst>
                                        <p:tav tm="0">
                                          <p:val>
                                            <p:fltVal val="0.5"/>
                                          </p:val>
                                        </p:tav>
                                        <p:tav tm="100000">
                                          <p:val>
                                            <p:strVal val="#ppt_x"/>
                                          </p:val>
                                        </p:tav>
                                      </p:tavLst>
                                    </p:anim>
                                    <p:anim calcmode="lin" valueType="num">
                                      <p:cBhvr>
                                        <p:cTn id="26" dur="500" fill="hold"/>
                                        <p:tgtEl>
                                          <p:spTgt spid="62"/>
                                        </p:tgtEl>
                                        <p:attrNameLst>
                                          <p:attrName>ppt_y</p:attrName>
                                        </p:attrNameLst>
                                      </p:cBhvr>
                                      <p:tavLst>
                                        <p:tav tm="0">
                                          <p:val>
                                            <p:fltVal val="0.5"/>
                                          </p:val>
                                        </p:tav>
                                        <p:tav tm="100000">
                                          <p:val>
                                            <p:strVal val="#ppt_y"/>
                                          </p:val>
                                        </p:tav>
                                      </p:tavLst>
                                    </p:anim>
                                  </p:childTnLst>
                                </p:cTn>
                              </p:par>
                              <p:par>
                                <p:cTn id="27" presetID="53" presetClass="entr" presetSubtype="528" fill="hold" grpId="0" nodeType="withEffect">
                                  <p:stCondLst>
                                    <p:cond delay="250"/>
                                  </p:stCondLst>
                                  <p:childTnLst>
                                    <p:set>
                                      <p:cBhvr>
                                        <p:cTn id="28" dur="1" fill="hold">
                                          <p:stCondLst>
                                            <p:cond delay="0"/>
                                          </p:stCondLst>
                                        </p:cTn>
                                        <p:tgtEl>
                                          <p:spTgt spid="61"/>
                                        </p:tgtEl>
                                        <p:attrNameLst>
                                          <p:attrName>style.visibility</p:attrName>
                                        </p:attrNameLst>
                                      </p:cBhvr>
                                      <p:to>
                                        <p:strVal val="visible"/>
                                      </p:to>
                                    </p:set>
                                    <p:anim calcmode="lin" valueType="num">
                                      <p:cBhvr>
                                        <p:cTn id="29" dur="500" fill="hold"/>
                                        <p:tgtEl>
                                          <p:spTgt spid="61"/>
                                        </p:tgtEl>
                                        <p:attrNameLst>
                                          <p:attrName>ppt_w</p:attrName>
                                        </p:attrNameLst>
                                      </p:cBhvr>
                                      <p:tavLst>
                                        <p:tav tm="0">
                                          <p:val>
                                            <p:fltVal val="0"/>
                                          </p:val>
                                        </p:tav>
                                        <p:tav tm="100000">
                                          <p:val>
                                            <p:strVal val="#ppt_w"/>
                                          </p:val>
                                        </p:tav>
                                      </p:tavLst>
                                    </p:anim>
                                    <p:anim calcmode="lin" valueType="num">
                                      <p:cBhvr>
                                        <p:cTn id="30" dur="500" fill="hold"/>
                                        <p:tgtEl>
                                          <p:spTgt spid="61"/>
                                        </p:tgtEl>
                                        <p:attrNameLst>
                                          <p:attrName>ppt_h</p:attrName>
                                        </p:attrNameLst>
                                      </p:cBhvr>
                                      <p:tavLst>
                                        <p:tav tm="0">
                                          <p:val>
                                            <p:fltVal val="0"/>
                                          </p:val>
                                        </p:tav>
                                        <p:tav tm="100000">
                                          <p:val>
                                            <p:strVal val="#ppt_h"/>
                                          </p:val>
                                        </p:tav>
                                      </p:tavLst>
                                    </p:anim>
                                    <p:animEffect transition="in" filter="fade">
                                      <p:cBhvr>
                                        <p:cTn id="31" dur="500"/>
                                        <p:tgtEl>
                                          <p:spTgt spid="61"/>
                                        </p:tgtEl>
                                      </p:cBhvr>
                                    </p:animEffect>
                                    <p:anim calcmode="lin" valueType="num">
                                      <p:cBhvr>
                                        <p:cTn id="32" dur="500" fill="hold"/>
                                        <p:tgtEl>
                                          <p:spTgt spid="61"/>
                                        </p:tgtEl>
                                        <p:attrNameLst>
                                          <p:attrName>ppt_x</p:attrName>
                                        </p:attrNameLst>
                                      </p:cBhvr>
                                      <p:tavLst>
                                        <p:tav tm="0">
                                          <p:val>
                                            <p:fltVal val="0.5"/>
                                          </p:val>
                                        </p:tav>
                                        <p:tav tm="100000">
                                          <p:val>
                                            <p:strVal val="#ppt_x"/>
                                          </p:val>
                                        </p:tav>
                                      </p:tavLst>
                                    </p:anim>
                                    <p:anim calcmode="lin" valueType="num">
                                      <p:cBhvr>
                                        <p:cTn id="33" dur="500" fill="hold"/>
                                        <p:tgtEl>
                                          <p:spTgt spid="61"/>
                                        </p:tgtEl>
                                        <p:attrNameLst>
                                          <p:attrName>ppt_y</p:attrName>
                                        </p:attrNameLst>
                                      </p:cBhvr>
                                      <p:tavLst>
                                        <p:tav tm="0">
                                          <p:val>
                                            <p:fltVal val="0.5"/>
                                          </p:val>
                                        </p:tav>
                                        <p:tav tm="100000">
                                          <p:val>
                                            <p:strVal val="#ppt_y"/>
                                          </p:val>
                                        </p:tav>
                                      </p:tavLst>
                                    </p:anim>
                                  </p:childTnLst>
                                </p:cTn>
                              </p:par>
                            </p:childTnLst>
                          </p:cTn>
                        </p:par>
                        <p:par>
                          <p:cTn id="34" fill="hold">
                            <p:stCondLst>
                              <p:cond delay="1000"/>
                            </p:stCondLst>
                            <p:childTnLst>
                              <p:par>
                                <p:cTn id="35" presetID="10" presetClass="entr" presetSubtype="0" fill="hold" grpId="0" nodeType="afterEffect">
                                  <p:stCondLst>
                                    <p:cond delay="0"/>
                                  </p:stCondLst>
                                  <p:childTnLst>
                                    <p:set>
                                      <p:cBhvr>
                                        <p:cTn id="36" dur="1" fill="hold">
                                          <p:stCondLst>
                                            <p:cond delay="0"/>
                                          </p:stCondLst>
                                        </p:cTn>
                                        <p:tgtEl>
                                          <p:spTgt spid="65"/>
                                        </p:tgtEl>
                                        <p:attrNameLst>
                                          <p:attrName>style.visibility</p:attrName>
                                        </p:attrNameLst>
                                      </p:cBhvr>
                                      <p:to>
                                        <p:strVal val="visible"/>
                                      </p:to>
                                    </p:set>
                                    <p:animEffect transition="in" filter="fade">
                                      <p:cBhvr>
                                        <p:cTn id="37" dur="500"/>
                                        <p:tgtEl>
                                          <p:spTgt spid="65"/>
                                        </p:tgtEl>
                                      </p:cBhvr>
                                    </p:animEffect>
                                  </p:childTnLst>
                                </p:cTn>
                              </p:par>
                            </p:childTnLst>
                          </p:cTn>
                        </p:par>
                        <p:par>
                          <p:cTn id="38" fill="hold">
                            <p:stCondLst>
                              <p:cond delay="1500"/>
                            </p:stCondLst>
                            <p:childTnLst>
                              <p:par>
                                <p:cTn id="39" presetID="22" presetClass="entr" presetSubtype="8" fill="hold" nodeType="afterEffect">
                                  <p:stCondLst>
                                    <p:cond delay="0"/>
                                  </p:stCondLst>
                                  <p:childTnLst>
                                    <p:set>
                                      <p:cBhvr>
                                        <p:cTn id="40" dur="1" fill="hold">
                                          <p:stCondLst>
                                            <p:cond delay="0"/>
                                          </p:stCondLst>
                                        </p:cTn>
                                        <p:tgtEl>
                                          <p:spTgt spid="66"/>
                                        </p:tgtEl>
                                        <p:attrNameLst>
                                          <p:attrName>style.visibility</p:attrName>
                                        </p:attrNameLst>
                                      </p:cBhvr>
                                      <p:to>
                                        <p:strVal val="visible"/>
                                      </p:to>
                                    </p:set>
                                    <p:animEffect transition="in" filter="wipe(left)">
                                      <p:cBhvr>
                                        <p:cTn id="41" dur="500"/>
                                        <p:tgtEl>
                                          <p:spTgt spid="66"/>
                                        </p:tgtEl>
                                      </p:cBhvr>
                                    </p:animEffect>
                                  </p:childTnLst>
                                </p:cTn>
                              </p:par>
                              <p:par>
                                <p:cTn id="42" presetID="14" presetClass="entr" presetSubtype="10" fill="hold" grpId="0" nodeType="withEffect">
                                  <p:stCondLst>
                                    <p:cond delay="500"/>
                                  </p:stCondLst>
                                  <p:childTnLst>
                                    <p:set>
                                      <p:cBhvr>
                                        <p:cTn id="43" dur="1" fill="hold">
                                          <p:stCondLst>
                                            <p:cond delay="0"/>
                                          </p:stCondLst>
                                        </p:cTn>
                                        <p:tgtEl>
                                          <p:spTgt spid="67"/>
                                        </p:tgtEl>
                                        <p:attrNameLst>
                                          <p:attrName>style.visibility</p:attrName>
                                        </p:attrNameLst>
                                      </p:cBhvr>
                                      <p:to>
                                        <p:strVal val="visible"/>
                                      </p:to>
                                    </p:set>
                                    <p:animEffect transition="in" filter="randombar(horizontal)">
                                      <p:cBhvr>
                                        <p:cTn id="44" dur="400"/>
                                        <p:tgtEl>
                                          <p:spTgt spid="67"/>
                                        </p:tgtEl>
                                      </p:cBhvr>
                                    </p:animEffect>
                                  </p:childTnLst>
                                </p:cTn>
                              </p:par>
                            </p:childTnLst>
                          </p:cTn>
                        </p:par>
                        <p:par>
                          <p:cTn id="45" fill="hold">
                            <p:stCondLst>
                              <p:cond delay="2000"/>
                            </p:stCondLst>
                            <p:childTnLst>
                              <p:par>
                                <p:cTn id="46" presetID="10" presetClass="entr" presetSubtype="0" fill="hold" grpId="0" nodeType="afterEffect">
                                  <p:stCondLst>
                                    <p:cond delay="0"/>
                                  </p:stCondLst>
                                  <p:childTnLst>
                                    <p:set>
                                      <p:cBhvr>
                                        <p:cTn id="47" dur="1" fill="hold">
                                          <p:stCondLst>
                                            <p:cond delay="0"/>
                                          </p:stCondLst>
                                        </p:cTn>
                                        <p:tgtEl>
                                          <p:spTgt spid="68"/>
                                        </p:tgtEl>
                                        <p:attrNameLst>
                                          <p:attrName>style.visibility</p:attrName>
                                        </p:attrNameLst>
                                      </p:cBhvr>
                                      <p:to>
                                        <p:strVal val="visible"/>
                                      </p:to>
                                    </p:set>
                                    <p:animEffect transition="in" filter="fade">
                                      <p:cBhvr>
                                        <p:cTn id="48" dur="500"/>
                                        <p:tgtEl>
                                          <p:spTgt spid="68"/>
                                        </p:tgtEl>
                                      </p:cBhvr>
                                    </p:animEffect>
                                  </p:childTnLst>
                                </p:cTn>
                              </p:par>
                            </p:childTnLst>
                          </p:cTn>
                        </p:par>
                        <p:par>
                          <p:cTn id="49" fill="hold">
                            <p:stCondLst>
                              <p:cond delay="2500"/>
                            </p:stCondLst>
                            <p:childTnLst>
                              <p:par>
                                <p:cTn id="50" presetID="22" presetClass="entr" presetSubtype="8" fill="hold" nodeType="afterEffect">
                                  <p:stCondLst>
                                    <p:cond delay="0"/>
                                  </p:stCondLst>
                                  <p:childTnLst>
                                    <p:set>
                                      <p:cBhvr>
                                        <p:cTn id="51" dur="1" fill="hold">
                                          <p:stCondLst>
                                            <p:cond delay="0"/>
                                          </p:stCondLst>
                                        </p:cTn>
                                        <p:tgtEl>
                                          <p:spTgt spid="69"/>
                                        </p:tgtEl>
                                        <p:attrNameLst>
                                          <p:attrName>style.visibility</p:attrName>
                                        </p:attrNameLst>
                                      </p:cBhvr>
                                      <p:to>
                                        <p:strVal val="visible"/>
                                      </p:to>
                                    </p:set>
                                    <p:animEffect transition="in" filter="wipe(left)">
                                      <p:cBhvr>
                                        <p:cTn id="52" dur="500"/>
                                        <p:tgtEl>
                                          <p:spTgt spid="69"/>
                                        </p:tgtEl>
                                      </p:cBhvr>
                                    </p:animEffect>
                                  </p:childTnLst>
                                </p:cTn>
                              </p:par>
                              <p:par>
                                <p:cTn id="53" presetID="14" presetClass="entr" presetSubtype="10" fill="hold" grpId="0" nodeType="withEffect">
                                  <p:stCondLst>
                                    <p:cond delay="500"/>
                                  </p:stCondLst>
                                  <p:childTnLst>
                                    <p:set>
                                      <p:cBhvr>
                                        <p:cTn id="54" dur="1" fill="hold">
                                          <p:stCondLst>
                                            <p:cond delay="0"/>
                                          </p:stCondLst>
                                        </p:cTn>
                                        <p:tgtEl>
                                          <p:spTgt spid="70"/>
                                        </p:tgtEl>
                                        <p:attrNameLst>
                                          <p:attrName>style.visibility</p:attrName>
                                        </p:attrNameLst>
                                      </p:cBhvr>
                                      <p:to>
                                        <p:strVal val="visible"/>
                                      </p:to>
                                    </p:set>
                                    <p:animEffect transition="in" filter="randombar(horizontal)">
                                      <p:cBhvr>
                                        <p:cTn id="55" dur="400"/>
                                        <p:tgtEl>
                                          <p:spTgt spid="70"/>
                                        </p:tgtEl>
                                      </p:cBhvr>
                                    </p:animEffect>
                                  </p:childTnLst>
                                </p:cTn>
                              </p:par>
                            </p:childTnLst>
                          </p:cTn>
                        </p:par>
                        <p:par>
                          <p:cTn id="56" fill="hold">
                            <p:stCondLst>
                              <p:cond delay="3000"/>
                            </p:stCondLst>
                            <p:childTnLst>
                              <p:par>
                                <p:cTn id="57" presetID="10" presetClass="entr" presetSubtype="0" fill="hold" grpId="0" nodeType="afterEffect">
                                  <p:stCondLst>
                                    <p:cond delay="0"/>
                                  </p:stCondLst>
                                  <p:childTnLst>
                                    <p:set>
                                      <p:cBhvr>
                                        <p:cTn id="58" dur="1" fill="hold">
                                          <p:stCondLst>
                                            <p:cond delay="0"/>
                                          </p:stCondLst>
                                        </p:cTn>
                                        <p:tgtEl>
                                          <p:spTgt spid="71"/>
                                        </p:tgtEl>
                                        <p:attrNameLst>
                                          <p:attrName>style.visibility</p:attrName>
                                        </p:attrNameLst>
                                      </p:cBhvr>
                                      <p:to>
                                        <p:strVal val="visible"/>
                                      </p:to>
                                    </p:set>
                                    <p:animEffect transition="in" filter="fade">
                                      <p:cBhvr>
                                        <p:cTn id="59" dur="500"/>
                                        <p:tgtEl>
                                          <p:spTgt spid="71"/>
                                        </p:tgtEl>
                                      </p:cBhvr>
                                    </p:animEffect>
                                  </p:childTnLst>
                                </p:cTn>
                              </p:par>
                            </p:childTnLst>
                          </p:cTn>
                        </p:par>
                        <p:par>
                          <p:cTn id="60" fill="hold">
                            <p:stCondLst>
                              <p:cond delay="3500"/>
                            </p:stCondLst>
                            <p:childTnLst>
                              <p:par>
                                <p:cTn id="61" presetID="22" presetClass="entr" presetSubtype="8" fill="hold" nodeType="afterEffect">
                                  <p:stCondLst>
                                    <p:cond delay="0"/>
                                  </p:stCondLst>
                                  <p:childTnLst>
                                    <p:set>
                                      <p:cBhvr>
                                        <p:cTn id="62" dur="1" fill="hold">
                                          <p:stCondLst>
                                            <p:cond delay="0"/>
                                          </p:stCondLst>
                                        </p:cTn>
                                        <p:tgtEl>
                                          <p:spTgt spid="72"/>
                                        </p:tgtEl>
                                        <p:attrNameLst>
                                          <p:attrName>style.visibility</p:attrName>
                                        </p:attrNameLst>
                                      </p:cBhvr>
                                      <p:to>
                                        <p:strVal val="visible"/>
                                      </p:to>
                                    </p:set>
                                    <p:animEffect transition="in" filter="wipe(left)">
                                      <p:cBhvr>
                                        <p:cTn id="63" dur="500"/>
                                        <p:tgtEl>
                                          <p:spTgt spid="72"/>
                                        </p:tgtEl>
                                      </p:cBhvr>
                                    </p:animEffect>
                                  </p:childTnLst>
                                </p:cTn>
                              </p:par>
                              <p:par>
                                <p:cTn id="64" presetID="14" presetClass="entr" presetSubtype="10" fill="hold" grpId="0" nodeType="withEffect">
                                  <p:stCondLst>
                                    <p:cond delay="500"/>
                                  </p:stCondLst>
                                  <p:childTnLst>
                                    <p:set>
                                      <p:cBhvr>
                                        <p:cTn id="65" dur="1" fill="hold">
                                          <p:stCondLst>
                                            <p:cond delay="0"/>
                                          </p:stCondLst>
                                        </p:cTn>
                                        <p:tgtEl>
                                          <p:spTgt spid="73"/>
                                        </p:tgtEl>
                                        <p:attrNameLst>
                                          <p:attrName>style.visibility</p:attrName>
                                        </p:attrNameLst>
                                      </p:cBhvr>
                                      <p:to>
                                        <p:strVal val="visible"/>
                                      </p:to>
                                    </p:set>
                                    <p:animEffect transition="in" filter="randombar(horizontal)">
                                      <p:cBhvr>
                                        <p:cTn id="66" dur="400"/>
                                        <p:tgtEl>
                                          <p:spTgt spid="73"/>
                                        </p:tgtEl>
                                      </p:cBhvr>
                                    </p:animEffect>
                                  </p:childTnLst>
                                </p:cTn>
                              </p:par>
                            </p:childTnLst>
                          </p:cTn>
                        </p:par>
                        <p:par>
                          <p:cTn id="67" fill="hold">
                            <p:stCondLst>
                              <p:cond delay="4000"/>
                            </p:stCondLst>
                            <p:childTnLst>
                              <p:par>
                                <p:cTn id="68" presetID="10" presetClass="entr" presetSubtype="0" fill="hold" grpId="0" nodeType="afterEffect">
                                  <p:stCondLst>
                                    <p:cond delay="0"/>
                                  </p:stCondLst>
                                  <p:childTnLst>
                                    <p:set>
                                      <p:cBhvr>
                                        <p:cTn id="69" dur="1" fill="hold">
                                          <p:stCondLst>
                                            <p:cond delay="0"/>
                                          </p:stCondLst>
                                        </p:cTn>
                                        <p:tgtEl>
                                          <p:spTgt spid="74"/>
                                        </p:tgtEl>
                                        <p:attrNameLst>
                                          <p:attrName>style.visibility</p:attrName>
                                        </p:attrNameLst>
                                      </p:cBhvr>
                                      <p:to>
                                        <p:strVal val="visible"/>
                                      </p:to>
                                    </p:set>
                                    <p:animEffect transition="in" filter="fade">
                                      <p:cBhvr>
                                        <p:cTn id="70" dur="500"/>
                                        <p:tgtEl>
                                          <p:spTgt spid="74"/>
                                        </p:tgtEl>
                                      </p:cBhvr>
                                    </p:animEffect>
                                  </p:childTnLst>
                                </p:cTn>
                              </p:par>
                            </p:childTnLst>
                          </p:cTn>
                        </p:par>
                        <p:par>
                          <p:cTn id="71" fill="hold">
                            <p:stCondLst>
                              <p:cond delay="4500"/>
                            </p:stCondLst>
                            <p:childTnLst>
                              <p:par>
                                <p:cTn id="72" presetID="22" presetClass="entr" presetSubtype="8" fill="hold" nodeType="afterEffect">
                                  <p:stCondLst>
                                    <p:cond delay="0"/>
                                  </p:stCondLst>
                                  <p:childTnLst>
                                    <p:set>
                                      <p:cBhvr>
                                        <p:cTn id="73" dur="1" fill="hold">
                                          <p:stCondLst>
                                            <p:cond delay="0"/>
                                          </p:stCondLst>
                                        </p:cTn>
                                        <p:tgtEl>
                                          <p:spTgt spid="75"/>
                                        </p:tgtEl>
                                        <p:attrNameLst>
                                          <p:attrName>style.visibility</p:attrName>
                                        </p:attrNameLst>
                                      </p:cBhvr>
                                      <p:to>
                                        <p:strVal val="visible"/>
                                      </p:to>
                                    </p:set>
                                    <p:animEffect transition="in" filter="wipe(left)">
                                      <p:cBhvr>
                                        <p:cTn id="74" dur="500"/>
                                        <p:tgtEl>
                                          <p:spTgt spid="75"/>
                                        </p:tgtEl>
                                      </p:cBhvr>
                                    </p:animEffect>
                                  </p:childTnLst>
                                </p:cTn>
                              </p:par>
                              <p:par>
                                <p:cTn id="75" presetID="14" presetClass="entr" presetSubtype="10" fill="hold" grpId="0" nodeType="withEffect">
                                  <p:stCondLst>
                                    <p:cond delay="500"/>
                                  </p:stCondLst>
                                  <p:childTnLst>
                                    <p:set>
                                      <p:cBhvr>
                                        <p:cTn id="76" dur="1" fill="hold">
                                          <p:stCondLst>
                                            <p:cond delay="0"/>
                                          </p:stCondLst>
                                        </p:cTn>
                                        <p:tgtEl>
                                          <p:spTgt spid="76"/>
                                        </p:tgtEl>
                                        <p:attrNameLst>
                                          <p:attrName>style.visibility</p:attrName>
                                        </p:attrNameLst>
                                      </p:cBhvr>
                                      <p:to>
                                        <p:strVal val="visible"/>
                                      </p:to>
                                    </p:set>
                                    <p:animEffect transition="in" filter="randombar(horizontal)">
                                      <p:cBhvr>
                                        <p:cTn id="77" dur="400"/>
                                        <p:tgtEl>
                                          <p:spTgt spid="76"/>
                                        </p:tgtEl>
                                      </p:cBhvr>
                                    </p:animEffect>
                                  </p:childTnLst>
                                </p:cTn>
                              </p:par>
                            </p:childTnLst>
                          </p:cTn>
                        </p:par>
                        <p:par>
                          <p:cTn id="78" fill="hold">
                            <p:stCondLst>
                              <p:cond delay="5000"/>
                            </p:stCondLst>
                            <p:childTnLst>
                              <p:par>
                                <p:cTn id="79" presetID="10" presetClass="entr" presetSubtype="0" fill="hold" grpId="0" nodeType="afterEffect">
                                  <p:stCondLst>
                                    <p:cond delay="0"/>
                                  </p:stCondLst>
                                  <p:childTnLst>
                                    <p:set>
                                      <p:cBhvr>
                                        <p:cTn id="80" dur="1" fill="hold">
                                          <p:stCondLst>
                                            <p:cond delay="0"/>
                                          </p:stCondLst>
                                        </p:cTn>
                                        <p:tgtEl>
                                          <p:spTgt spid="77"/>
                                        </p:tgtEl>
                                        <p:attrNameLst>
                                          <p:attrName>style.visibility</p:attrName>
                                        </p:attrNameLst>
                                      </p:cBhvr>
                                      <p:to>
                                        <p:strVal val="visible"/>
                                      </p:to>
                                    </p:set>
                                    <p:animEffect transition="in" filter="fade">
                                      <p:cBhvr>
                                        <p:cTn id="81" dur="500"/>
                                        <p:tgtEl>
                                          <p:spTgt spid="77"/>
                                        </p:tgtEl>
                                      </p:cBhvr>
                                    </p:animEffect>
                                  </p:childTnLst>
                                </p:cTn>
                              </p:par>
                            </p:childTnLst>
                          </p:cTn>
                        </p:par>
                        <p:par>
                          <p:cTn id="82" fill="hold">
                            <p:stCondLst>
                              <p:cond delay="5500"/>
                            </p:stCondLst>
                            <p:childTnLst>
                              <p:par>
                                <p:cTn id="83" presetID="22" presetClass="entr" presetSubtype="8" fill="hold" nodeType="afterEffect">
                                  <p:stCondLst>
                                    <p:cond delay="0"/>
                                  </p:stCondLst>
                                  <p:childTnLst>
                                    <p:set>
                                      <p:cBhvr>
                                        <p:cTn id="84" dur="1" fill="hold">
                                          <p:stCondLst>
                                            <p:cond delay="0"/>
                                          </p:stCondLst>
                                        </p:cTn>
                                        <p:tgtEl>
                                          <p:spTgt spid="78"/>
                                        </p:tgtEl>
                                        <p:attrNameLst>
                                          <p:attrName>style.visibility</p:attrName>
                                        </p:attrNameLst>
                                      </p:cBhvr>
                                      <p:to>
                                        <p:strVal val="visible"/>
                                      </p:to>
                                    </p:set>
                                    <p:animEffect transition="in" filter="wipe(left)">
                                      <p:cBhvr>
                                        <p:cTn id="85" dur="500"/>
                                        <p:tgtEl>
                                          <p:spTgt spid="78"/>
                                        </p:tgtEl>
                                      </p:cBhvr>
                                    </p:animEffect>
                                  </p:childTnLst>
                                </p:cTn>
                              </p:par>
                              <p:par>
                                <p:cTn id="86" presetID="14" presetClass="entr" presetSubtype="10" fill="hold" grpId="0" nodeType="withEffect">
                                  <p:stCondLst>
                                    <p:cond delay="500"/>
                                  </p:stCondLst>
                                  <p:childTnLst>
                                    <p:set>
                                      <p:cBhvr>
                                        <p:cTn id="87" dur="1" fill="hold">
                                          <p:stCondLst>
                                            <p:cond delay="0"/>
                                          </p:stCondLst>
                                        </p:cTn>
                                        <p:tgtEl>
                                          <p:spTgt spid="79"/>
                                        </p:tgtEl>
                                        <p:attrNameLst>
                                          <p:attrName>style.visibility</p:attrName>
                                        </p:attrNameLst>
                                      </p:cBhvr>
                                      <p:to>
                                        <p:strVal val="visible"/>
                                      </p:to>
                                    </p:set>
                                    <p:animEffect transition="in" filter="randombar(horizontal)">
                                      <p:cBhvr>
                                        <p:cTn id="88" dur="400"/>
                                        <p:tgtEl>
                                          <p:spTgt spid="79"/>
                                        </p:tgtEl>
                                      </p:cBhvr>
                                    </p:animEffect>
                                  </p:childTnLst>
                                </p:cTn>
                              </p:par>
                            </p:childTnLst>
                          </p:cTn>
                        </p:par>
                        <p:par>
                          <p:cTn id="89" fill="hold">
                            <p:stCondLst>
                              <p:cond delay="6000"/>
                            </p:stCondLst>
                            <p:childTnLst>
                              <p:par>
                                <p:cTn id="90" presetID="10" presetClass="entr" presetSubtype="0" fill="hold" grpId="0" nodeType="afterEffect">
                                  <p:stCondLst>
                                    <p:cond delay="0"/>
                                  </p:stCondLst>
                                  <p:childTnLst>
                                    <p:set>
                                      <p:cBhvr>
                                        <p:cTn id="91" dur="1" fill="hold">
                                          <p:stCondLst>
                                            <p:cond delay="0"/>
                                          </p:stCondLst>
                                        </p:cTn>
                                        <p:tgtEl>
                                          <p:spTgt spid="80"/>
                                        </p:tgtEl>
                                        <p:attrNameLst>
                                          <p:attrName>style.visibility</p:attrName>
                                        </p:attrNameLst>
                                      </p:cBhvr>
                                      <p:to>
                                        <p:strVal val="visible"/>
                                      </p:to>
                                    </p:set>
                                    <p:animEffect transition="in" filter="fade">
                                      <p:cBhvr>
                                        <p:cTn id="92" dur="500"/>
                                        <p:tgtEl>
                                          <p:spTgt spid="80"/>
                                        </p:tgtEl>
                                      </p:cBhvr>
                                    </p:animEffect>
                                  </p:childTnLst>
                                </p:cTn>
                              </p:par>
                            </p:childTnLst>
                          </p:cTn>
                        </p:par>
                        <p:par>
                          <p:cTn id="93" fill="hold">
                            <p:stCondLst>
                              <p:cond delay="6500"/>
                            </p:stCondLst>
                            <p:childTnLst>
                              <p:par>
                                <p:cTn id="94" presetID="22" presetClass="entr" presetSubtype="8" fill="hold" nodeType="afterEffect">
                                  <p:stCondLst>
                                    <p:cond delay="0"/>
                                  </p:stCondLst>
                                  <p:childTnLst>
                                    <p:set>
                                      <p:cBhvr>
                                        <p:cTn id="95" dur="1" fill="hold">
                                          <p:stCondLst>
                                            <p:cond delay="0"/>
                                          </p:stCondLst>
                                        </p:cTn>
                                        <p:tgtEl>
                                          <p:spTgt spid="81"/>
                                        </p:tgtEl>
                                        <p:attrNameLst>
                                          <p:attrName>style.visibility</p:attrName>
                                        </p:attrNameLst>
                                      </p:cBhvr>
                                      <p:to>
                                        <p:strVal val="visible"/>
                                      </p:to>
                                    </p:set>
                                    <p:animEffect transition="in" filter="wipe(left)">
                                      <p:cBhvr>
                                        <p:cTn id="96" dur="500"/>
                                        <p:tgtEl>
                                          <p:spTgt spid="81"/>
                                        </p:tgtEl>
                                      </p:cBhvr>
                                    </p:animEffect>
                                  </p:childTnLst>
                                </p:cTn>
                              </p:par>
                              <p:par>
                                <p:cTn id="97" presetID="14" presetClass="entr" presetSubtype="10" fill="hold" grpId="0" nodeType="withEffect">
                                  <p:stCondLst>
                                    <p:cond delay="500"/>
                                  </p:stCondLst>
                                  <p:childTnLst>
                                    <p:set>
                                      <p:cBhvr>
                                        <p:cTn id="98" dur="1" fill="hold">
                                          <p:stCondLst>
                                            <p:cond delay="0"/>
                                          </p:stCondLst>
                                        </p:cTn>
                                        <p:tgtEl>
                                          <p:spTgt spid="82"/>
                                        </p:tgtEl>
                                        <p:attrNameLst>
                                          <p:attrName>style.visibility</p:attrName>
                                        </p:attrNameLst>
                                      </p:cBhvr>
                                      <p:to>
                                        <p:strVal val="visible"/>
                                      </p:to>
                                    </p:set>
                                    <p:animEffect transition="in" filter="randombar(horizontal)">
                                      <p:cBhvr>
                                        <p:cTn id="99" dur="4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2" grpId="0"/>
      <p:bldP spid="63" grpId="0" animBg="1"/>
      <p:bldP spid="64" grpId="0" animBg="1"/>
      <p:bldP spid="65" grpId="0" animBg="1"/>
      <p:bldP spid="67" grpId="0"/>
      <p:bldP spid="68" grpId="0" animBg="1"/>
      <p:bldP spid="70" grpId="0"/>
      <p:bldP spid="71" grpId="0" animBg="1"/>
      <p:bldP spid="73" grpId="0"/>
      <p:bldP spid="74" grpId="0" animBg="1"/>
      <p:bldP spid="76" grpId="0"/>
      <p:bldP spid="77" grpId="0" animBg="1"/>
      <p:bldP spid="79" grpId="0"/>
      <p:bldP spid="80" grpId="0" animBg="1"/>
      <p:bldP spid="8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flipH="1">
            <a:off x="0" y="4522187"/>
            <a:ext cx="4032448" cy="2198473"/>
            <a:chOff x="5917425" y="3435846"/>
            <a:chExt cx="3226575" cy="1707654"/>
          </a:xfrm>
        </p:grpSpPr>
        <p:pic>
          <p:nvPicPr>
            <p:cNvPr id="43" name="Picture 2"/>
            <p:cNvPicPr>
              <a:picLocks noChangeAspect="1" noChangeArrowheads="1"/>
            </p:cNvPicPr>
            <p:nvPr/>
          </p:nvPicPr>
          <p:blipFill rotWithShape="1">
            <a:blip r:embed="rId1">
              <a:extLst>
                <a:ext uri="{BEBA8EAE-BF5A-486C-A8C5-ECC9F3942E4B}">
                  <a14:imgProps xmlns:a14="http://schemas.microsoft.com/office/drawing/2010/main">
                    <a14:imgLayer r:embed="rId2">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 name="Picture 2"/>
            <p:cNvPicPr>
              <a:picLocks noChangeAspect="1" noChangeArrowheads="1"/>
            </p:cNvPicPr>
            <p:nvPr/>
          </p:nvPicPr>
          <p:blipFill rotWithShape="1">
            <a:blip r:embed="rId1">
              <a:extLst>
                <a:ext uri="{BEBA8EAE-BF5A-486C-A8C5-ECC9F3942E4B}">
                  <a14:imgProps xmlns:a14="http://schemas.microsoft.com/office/drawing/2010/main">
                    <a14:imgLayer r:embed="rId2">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45" name="组合 44"/>
          <p:cNvGrpSpPr/>
          <p:nvPr/>
        </p:nvGrpSpPr>
        <p:grpSpPr>
          <a:xfrm>
            <a:off x="7916827" y="4483162"/>
            <a:ext cx="4301440" cy="2276522"/>
            <a:chOff x="5917425" y="3435846"/>
            <a:chExt cx="3226575" cy="1707654"/>
          </a:xfrm>
        </p:grpSpPr>
        <p:pic>
          <p:nvPicPr>
            <p:cNvPr id="46" name="Picture 2"/>
            <p:cNvPicPr>
              <a:picLocks noChangeAspect="1" noChangeArrowheads="1"/>
            </p:cNvPicPr>
            <p:nvPr/>
          </p:nvPicPr>
          <p:blipFill rotWithShape="1">
            <a:blip r:embed="rId1">
              <a:extLst>
                <a:ext uri="{BEBA8EAE-BF5A-486C-A8C5-ECC9F3942E4B}">
                  <a14:imgProps xmlns:a14="http://schemas.microsoft.com/office/drawing/2010/main">
                    <a14:imgLayer r:embed="rId2">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 name="Picture 2"/>
            <p:cNvPicPr>
              <a:picLocks noChangeAspect="1" noChangeArrowheads="1"/>
            </p:cNvPicPr>
            <p:nvPr/>
          </p:nvPicPr>
          <p:blipFill rotWithShape="1">
            <a:blip r:embed="rId1">
              <a:extLst>
                <a:ext uri="{BEBA8EAE-BF5A-486C-A8C5-ECC9F3942E4B}">
                  <a14:imgProps xmlns:a14="http://schemas.microsoft.com/office/drawing/2010/main">
                    <a14:imgLayer r:embed="rId2">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3" name="椭圆 32"/>
          <p:cNvSpPr/>
          <p:nvPr/>
        </p:nvSpPr>
        <p:spPr>
          <a:xfrm>
            <a:off x="5377507" y="1628800"/>
            <a:ext cx="1368152" cy="1368152"/>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sp>
        <p:nvSpPr>
          <p:cNvPr id="35" name="TextBox 45"/>
          <p:cNvSpPr txBox="1"/>
          <p:nvPr/>
        </p:nvSpPr>
        <p:spPr>
          <a:xfrm>
            <a:off x="5470661" y="3212976"/>
            <a:ext cx="1198341" cy="400110"/>
          </a:xfrm>
          <a:prstGeom prst="rect">
            <a:avLst/>
          </a:prstGeom>
          <a:noFill/>
          <a:effectLst/>
        </p:spPr>
        <p:txBody>
          <a:bodyPr wrap="none" rtlCol="0">
            <a:spAutoFit/>
          </a:bodyPr>
          <a:lstStyle/>
          <a:p>
            <a:pPr algn="ctr"/>
            <a:r>
              <a:rPr lang="en-US" altLang="zh-CN" sz="2000" dirty="0" smtClean="0">
                <a:solidFill>
                  <a:schemeClr val="tx1">
                    <a:lumMod val="50000"/>
                    <a:lumOff val="50000"/>
                  </a:schemeClr>
                </a:solidFill>
                <a:latin typeface="Impact MT Std" pitchFamily="34" charset="0"/>
                <a:ea typeface="微软雅黑" panose="020B0503020204020204" pitchFamily="34" charset="-122"/>
              </a:rPr>
              <a:t>PART 03</a:t>
            </a:r>
            <a:endParaRPr lang="en-US" altLang="zh-CN" sz="2000" dirty="0">
              <a:solidFill>
                <a:schemeClr val="tx1">
                  <a:lumMod val="50000"/>
                  <a:lumOff val="50000"/>
                </a:schemeClr>
              </a:solidFill>
              <a:latin typeface="Impact MT Std" pitchFamily="34" charset="0"/>
              <a:ea typeface="微软雅黑" panose="020B0503020204020204" pitchFamily="34" charset="-122"/>
            </a:endParaRPr>
          </a:p>
        </p:txBody>
      </p:sp>
      <p:sp>
        <p:nvSpPr>
          <p:cNvPr id="36" name="Rectangle 49"/>
          <p:cNvSpPr/>
          <p:nvPr/>
        </p:nvSpPr>
        <p:spPr>
          <a:xfrm>
            <a:off x="4657427" y="3554074"/>
            <a:ext cx="2880320" cy="584775"/>
          </a:xfrm>
          <a:prstGeom prst="rect">
            <a:avLst/>
          </a:prstGeom>
          <a:effectLst/>
        </p:spPr>
        <p:txBody>
          <a:bodyPr wrap="square">
            <a:spAutoFit/>
          </a:bodyPr>
          <a:lstStyle/>
          <a:p>
            <a:pPr marL="0" lvl="1" algn="ctr"/>
            <a:r>
              <a:rPr lang="zh-CN" altLang="en-US" sz="3200" b="1" dirty="0">
                <a:solidFill>
                  <a:schemeClr val="accent6"/>
                </a:solidFill>
                <a:latin typeface="微软雅黑" panose="020B0503020204020204" pitchFamily="34" charset="-122"/>
                <a:ea typeface="微软雅黑" panose="020B0503020204020204" pitchFamily="34" charset="-122"/>
              </a:rPr>
              <a:t>薪酬福利</a:t>
            </a:r>
            <a:endParaRPr lang="zh-CN" altLang="en-US" sz="3200" b="1" dirty="0">
              <a:solidFill>
                <a:schemeClr val="accent6"/>
              </a:solidFill>
              <a:latin typeface="微软雅黑" panose="020B0503020204020204" pitchFamily="34" charset="-122"/>
              <a:ea typeface="微软雅黑" panose="020B0503020204020204" pitchFamily="34" charset="-122"/>
            </a:endParaRPr>
          </a:p>
        </p:txBody>
      </p:sp>
      <p:sp>
        <p:nvSpPr>
          <p:cNvPr id="37" name="Rectangle 60"/>
          <p:cNvSpPr/>
          <p:nvPr/>
        </p:nvSpPr>
        <p:spPr>
          <a:xfrm>
            <a:off x="4369395" y="4187754"/>
            <a:ext cx="3456384" cy="609398"/>
          </a:xfrm>
          <a:prstGeom prst="rect">
            <a:avLst/>
          </a:prstGeom>
          <a:effectLst/>
        </p:spPr>
        <p:txBody>
          <a:bodyPr wrap="square">
            <a:spAutoFit/>
          </a:bodyPr>
          <a:lstStyle/>
          <a:p>
            <a:pPr algn="ctr">
              <a:lnSpc>
                <a:spcPct val="120000"/>
              </a:lnSpc>
              <a:spcBef>
                <a:spcPct val="0"/>
              </a:spcBef>
              <a:buNone/>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在此录入上述图表的描述说明，在此录入上述图表的描述说明文字信息。</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38" name="Straight Connector 2"/>
          <p:cNvCxnSpPr/>
          <p:nvPr/>
        </p:nvCxnSpPr>
        <p:spPr>
          <a:xfrm>
            <a:off x="5017467" y="4179392"/>
            <a:ext cx="2160240" cy="0"/>
          </a:xfrm>
          <a:prstGeom prst="line">
            <a:avLst/>
          </a:prstGeom>
          <a:ln w="9525">
            <a:solidFill>
              <a:schemeClr val="accent6"/>
            </a:solidFill>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flipH="1">
            <a:off x="-3" y="6525344"/>
            <a:ext cx="12195177" cy="360511"/>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sp>
        <p:nvSpPr>
          <p:cNvPr id="21" name="矩形 20"/>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10063737" y="6493142"/>
            <a:ext cx="1070600" cy="392242"/>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a:p>
        </p:txBody>
      </p:sp>
      <p:sp>
        <p:nvSpPr>
          <p:cNvPr id="24"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15</a:t>
            </a:r>
            <a:endParaRPr lang="zh-CN" dirty="0">
              <a:latin typeface="方正兰亭超细黑简体" panose="02000000000000000000" pitchFamily="2" charset="-122"/>
              <a:ea typeface="方正兰亭超细黑简体" panose="02000000000000000000" pitchFamily="2" charset="-122"/>
            </a:endParaRPr>
          </a:p>
        </p:txBody>
      </p:sp>
      <p:grpSp>
        <p:nvGrpSpPr>
          <p:cNvPr id="2" name="组合 1"/>
          <p:cNvGrpSpPr/>
          <p:nvPr/>
        </p:nvGrpSpPr>
        <p:grpSpPr>
          <a:xfrm>
            <a:off x="5737470" y="2021423"/>
            <a:ext cx="664721" cy="582906"/>
            <a:chOff x="7377082" y="3685444"/>
            <a:chExt cx="448172" cy="393010"/>
          </a:xfrm>
        </p:grpSpPr>
        <p:sp>
          <p:nvSpPr>
            <p:cNvPr id="19" name="Freeform: Shape 29"/>
            <p:cNvSpPr/>
            <p:nvPr/>
          </p:nvSpPr>
          <p:spPr bwMode="auto">
            <a:xfrm>
              <a:off x="7377082" y="3965837"/>
              <a:ext cx="448172" cy="112617"/>
            </a:xfrm>
            <a:custGeom>
              <a:avLst/>
              <a:gdLst/>
              <a:ahLst/>
              <a:cxnLst>
                <a:cxn ang="0">
                  <a:pos x="0" y="0"/>
                </a:cxn>
                <a:cxn ang="0">
                  <a:pos x="195" y="48"/>
                </a:cxn>
                <a:cxn ang="0">
                  <a:pos x="390" y="0"/>
                </a:cxn>
                <a:cxn ang="0">
                  <a:pos x="390" y="48"/>
                </a:cxn>
                <a:cxn ang="0">
                  <a:pos x="195" y="98"/>
                </a:cxn>
                <a:cxn ang="0">
                  <a:pos x="0" y="48"/>
                </a:cxn>
                <a:cxn ang="0">
                  <a:pos x="0" y="0"/>
                </a:cxn>
                <a:cxn ang="0">
                  <a:pos x="0" y="0"/>
                </a:cxn>
                <a:cxn ang="0">
                  <a:pos x="0" y="0"/>
                </a:cxn>
              </a:cxnLst>
              <a:rect l="0" t="0" r="r" b="b"/>
              <a:pathLst>
                <a:path w="390" h="98">
                  <a:moveTo>
                    <a:pt x="0" y="0"/>
                  </a:moveTo>
                  <a:lnTo>
                    <a:pt x="195" y="48"/>
                  </a:lnTo>
                  <a:lnTo>
                    <a:pt x="390" y="0"/>
                  </a:lnTo>
                  <a:lnTo>
                    <a:pt x="390" y="48"/>
                  </a:lnTo>
                  <a:lnTo>
                    <a:pt x="195" y="98"/>
                  </a:lnTo>
                  <a:lnTo>
                    <a:pt x="0" y="48"/>
                  </a:lnTo>
                  <a:lnTo>
                    <a:pt x="0" y="0"/>
                  </a:lnTo>
                  <a:moveTo>
                    <a:pt x="0" y="0"/>
                  </a:moveTo>
                  <a:lnTo>
                    <a:pt x="0" y="0"/>
                  </a:lnTo>
                </a:path>
              </a:pathLst>
            </a:custGeom>
            <a:solidFill>
              <a:schemeClr val="bg1"/>
            </a:solidFill>
            <a:ln w="9525">
              <a:noFill/>
              <a:round/>
            </a:ln>
          </p:spPr>
          <p:txBody>
            <a:bodyPr anchor="ctr"/>
            <a:lstStyle/>
            <a:p>
              <a:pPr algn="ctr"/>
            </a:p>
          </p:txBody>
        </p:sp>
        <p:sp>
          <p:nvSpPr>
            <p:cNvPr id="26" name="Freeform: Shape 31"/>
            <p:cNvSpPr/>
            <p:nvPr/>
          </p:nvSpPr>
          <p:spPr bwMode="auto">
            <a:xfrm>
              <a:off x="7377082" y="3854370"/>
              <a:ext cx="448172" cy="111468"/>
            </a:xfrm>
            <a:custGeom>
              <a:avLst/>
              <a:gdLst/>
              <a:ahLst/>
              <a:cxnLst>
                <a:cxn ang="0">
                  <a:pos x="0" y="0"/>
                </a:cxn>
                <a:cxn ang="0">
                  <a:pos x="195" y="48"/>
                </a:cxn>
                <a:cxn ang="0">
                  <a:pos x="390" y="0"/>
                </a:cxn>
                <a:cxn ang="0">
                  <a:pos x="390" y="48"/>
                </a:cxn>
                <a:cxn ang="0">
                  <a:pos x="195" y="97"/>
                </a:cxn>
                <a:cxn ang="0">
                  <a:pos x="0" y="48"/>
                </a:cxn>
                <a:cxn ang="0">
                  <a:pos x="0" y="0"/>
                </a:cxn>
                <a:cxn ang="0">
                  <a:pos x="0" y="0"/>
                </a:cxn>
                <a:cxn ang="0">
                  <a:pos x="0" y="0"/>
                </a:cxn>
              </a:cxnLst>
              <a:rect l="0" t="0" r="r" b="b"/>
              <a:pathLst>
                <a:path w="390" h="97">
                  <a:moveTo>
                    <a:pt x="0" y="0"/>
                  </a:moveTo>
                  <a:lnTo>
                    <a:pt x="195" y="48"/>
                  </a:lnTo>
                  <a:lnTo>
                    <a:pt x="390" y="0"/>
                  </a:lnTo>
                  <a:lnTo>
                    <a:pt x="390" y="48"/>
                  </a:lnTo>
                  <a:lnTo>
                    <a:pt x="195" y="97"/>
                  </a:lnTo>
                  <a:lnTo>
                    <a:pt x="0" y="48"/>
                  </a:lnTo>
                  <a:lnTo>
                    <a:pt x="0" y="0"/>
                  </a:lnTo>
                  <a:moveTo>
                    <a:pt x="0" y="0"/>
                  </a:moveTo>
                  <a:lnTo>
                    <a:pt x="0" y="0"/>
                  </a:lnTo>
                </a:path>
              </a:pathLst>
            </a:custGeom>
            <a:solidFill>
              <a:schemeClr val="bg1"/>
            </a:solidFill>
            <a:ln w="9525">
              <a:noFill/>
              <a:round/>
            </a:ln>
          </p:spPr>
          <p:txBody>
            <a:bodyPr anchor="ctr"/>
            <a:lstStyle/>
            <a:p>
              <a:pPr algn="ctr"/>
            </a:p>
          </p:txBody>
        </p:sp>
        <p:sp>
          <p:nvSpPr>
            <p:cNvPr id="27" name="Freeform: Shape 33"/>
            <p:cNvSpPr/>
            <p:nvPr/>
          </p:nvSpPr>
          <p:spPr bwMode="auto">
            <a:xfrm>
              <a:off x="7377082" y="3685444"/>
              <a:ext cx="448172" cy="168926"/>
            </a:xfrm>
            <a:custGeom>
              <a:avLst/>
              <a:gdLst/>
              <a:ahLst/>
              <a:cxnLst>
                <a:cxn ang="0">
                  <a:pos x="0" y="48"/>
                </a:cxn>
                <a:cxn ang="0">
                  <a:pos x="195" y="0"/>
                </a:cxn>
                <a:cxn ang="0">
                  <a:pos x="390" y="48"/>
                </a:cxn>
                <a:cxn ang="0">
                  <a:pos x="390" y="96"/>
                </a:cxn>
                <a:cxn ang="0">
                  <a:pos x="195" y="147"/>
                </a:cxn>
                <a:cxn ang="0">
                  <a:pos x="0" y="96"/>
                </a:cxn>
                <a:cxn ang="0">
                  <a:pos x="0" y="48"/>
                </a:cxn>
                <a:cxn ang="0">
                  <a:pos x="0" y="48"/>
                </a:cxn>
                <a:cxn ang="0">
                  <a:pos x="0" y="48"/>
                </a:cxn>
              </a:cxnLst>
              <a:rect l="0" t="0" r="r" b="b"/>
              <a:pathLst>
                <a:path w="390" h="147">
                  <a:moveTo>
                    <a:pt x="0" y="48"/>
                  </a:moveTo>
                  <a:lnTo>
                    <a:pt x="195" y="0"/>
                  </a:lnTo>
                  <a:lnTo>
                    <a:pt x="390" y="48"/>
                  </a:lnTo>
                  <a:lnTo>
                    <a:pt x="390" y="96"/>
                  </a:lnTo>
                  <a:lnTo>
                    <a:pt x="195" y="147"/>
                  </a:lnTo>
                  <a:lnTo>
                    <a:pt x="0" y="96"/>
                  </a:lnTo>
                  <a:lnTo>
                    <a:pt x="0" y="48"/>
                  </a:lnTo>
                  <a:moveTo>
                    <a:pt x="0" y="48"/>
                  </a:moveTo>
                  <a:lnTo>
                    <a:pt x="0" y="48"/>
                  </a:lnTo>
                </a:path>
              </a:pathLst>
            </a:custGeom>
            <a:solidFill>
              <a:schemeClr val="bg1"/>
            </a:solidFill>
            <a:ln w="9525">
              <a:noFill/>
              <a:round/>
            </a:ln>
          </p:spPr>
          <p:txBody>
            <a:bodyPr anchor="ctr"/>
            <a:lstStyle/>
            <a:p>
              <a:pPr algn="ctr"/>
            </a:p>
          </p:txBody>
        </p:sp>
      </p:gr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anim calcmode="lin" valueType="num">
                                      <p:cBhvr>
                                        <p:cTn id="8" dur="500" fill="hold"/>
                                        <p:tgtEl>
                                          <p:spTgt spid="33"/>
                                        </p:tgtEl>
                                        <p:attrNameLst>
                                          <p:attrName>ppt_x</p:attrName>
                                        </p:attrNameLst>
                                      </p:cBhvr>
                                      <p:tavLst>
                                        <p:tav tm="0">
                                          <p:val>
                                            <p:strVal val="#ppt_x"/>
                                          </p:val>
                                        </p:tav>
                                        <p:tav tm="100000">
                                          <p:val>
                                            <p:strVal val="#ppt_x"/>
                                          </p:val>
                                        </p:tav>
                                      </p:tavLst>
                                    </p:anim>
                                    <p:anim calcmode="lin" valueType="num">
                                      <p:cBhvr>
                                        <p:cTn id="9" dur="450" decel="100000" fill="hold"/>
                                        <p:tgtEl>
                                          <p:spTgt spid="33"/>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33"/>
                                        </p:tgtEl>
                                        <p:attrNameLst>
                                          <p:attrName>ppt_y</p:attrName>
                                        </p:attrNameLst>
                                      </p:cBhvr>
                                      <p:tavLst>
                                        <p:tav tm="0">
                                          <p:val>
                                            <p:strVal val="#ppt_y-.03"/>
                                          </p:val>
                                        </p:tav>
                                        <p:tav tm="100000">
                                          <p:val>
                                            <p:strVal val="#ppt_y"/>
                                          </p:val>
                                        </p:tav>
                                      </p:tavLst>
                                    </p:anim>
                                  </p:childTnLst>
                                </p:cTn>
                              </p:par>
                            </p:childTnLst>
                          </p:cTn>
                        </p:par>
                        <p:par>
                          <p:cTn id="11" fill="hold">
                            <p:stCondLst>
                              <p:cond delay="500"/>
                            </p:stCondLst>
                            <p:childTnLst>
                              <p:par>
                                <p:cTn id="12" presetID="14" presetClass="entr" presetSubtype="1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randombar(horizontal)">
                                      <p:cBhvr>
                                        <p:cTn id="14" dur="500"/>
                                        <p:tgtEl>
                                          <p:spTgt spid="2"/>
                                        </p:tgtEl>
                                      </p:cBhvr>
                                    </p:animEffect>
                                  </p:childTnLst>
                                </p:cTn>
                              </p:par>
                              <p:par>
                                <p:cTn id="15" presetID="42" presetClass="entr" presetSubtype="0" fill="hold" grpId="0" nodeType="withEffect">
                                  <p:stCondLst>
                                    <p:cond delay="200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1000"/>
                                        <p:tgtEl>
                                          <p:spTgt spid="35"/>
                                        </p:tgtEl>
                                      </p:cBhvr>
                                    </p:animEffect>
                                    <p:anim calcmode="lin" valueType="num">
                                      <p:cBhvr>
                                        <p:cTn id="18" dur="1000" fill="hold"/>
                                        <p:tgtEl>
                                          <p:spTgt spid="35"/>
                                        </p:tgtEl>
                                        <p:attrNameLst>
                                          <p:attrName>ppt_x</p:attrName>
                                        </p:attrNameLst>
                                      </p:cBhvr>
                                      <p:tavLst>
                                        <p:tav tm="0">
                                          <p:val>
                                            <p:strVal val="#ppt_x"/>
                                          </p:val>
                                        </p:tav>
                                        <p:tav tm="100000">
                                          <p:val>
                                            <p:strVal val="#ppt_x"/>
                                          </p:val>
                                        </p:tav>
                                      </p:tavLst>
                                    </p:anim>
                                    <p:anim calcmode="lin" valueType="num">
                                      <p:cBhvr>
                                        <p:cTn id="19" dur="1000" fill="hold"/>
                                        <p:tgtEl>
                                          <p:spTgt spid="35"/>
                                        </p:tgtEl>
                                        <p:attrNameLst>
                                          <p:attrName>ppt_y</p:attrName>
                                        </p:attrNameLst>
                                      </p:cBhvr>
                                      <p:tavLst>
                                        <p:tav tm="0">
                                          <p:val>
                                            <p:strVal val="#ppt_y+.1"/>
                                          </p:val>
                                        </p:tav>
                                        <p:tav tm="100000">
                                          <p:val>
                                            <p:strVal val="#ppt_y"/>
                                          </p:val>
                                        </p:tav>
                                      </p:tavLst>
                                    </p:anim>
                                  </p:childTnLst>
                                </p:cTn>
                              </p:par>
                              <p:par>
                                <p:cTn id="20" presetID="53" presetClass="entr" presetSubtype="16" fill="hold" grpId="0" nodeType="withEffect">
                                  <p:stCondLst>
                                    <p:cond delay="2500"/>
                                  </p:stCondLst>
                                  <p:childTnLst>
                                    <p:set>
                                      <p:cBhvr>
                                        <p:cTn id="21" dur="1" fill="hold">
                                          <p:stCondLst>
                                            <p:cond delay="0"/>
                                          </p:stCondLst>
                                        </p:cTn>
                                        <p:tgtEl>
                                          <p:spTgt spid="36"/>
                                        </p:tgtEl>
                                        <p:attrNameLst>
                                          <p:attrName>style.visibility</p:attrName>
                                        </p:attrNameLst>
                                      </p:cBhvr>
                                      <p:to>
                                        <p:strVal val="visible"/>
                                      </p:to>
                                    </p:set>
                                    <p:anim calcmode="lin" valueType="num">
                                      <p:cBhvr>
                                        <p:cTn id="22" dur="500" fill="hold"/>
                                        <p:tgtEl>
                                          <p:spTgt spid="36"/>
                                        </p:tgtEl>
                                        <p:attrNameLst>
                                          <p:attrName>ppt_w</p:attrName>
                                        </p:attrNameLst>
                                      </p:cBhvr>
                                      <p:tavLst>
                                        <p:tav tm="0">
                                          <p:val>
                                            <p:fltVal val="0"/>
                                          </p:val>
                                        </p:tav>
                                        <p:tav tm="100000">
                                          <p:val>
                                            <p:strVal val="#ppt_w"/>
                                          </p:val>
                                        </p:tav>
                                      </p:tavLst>
                                    </p:anim>
                                    <p:anim calcmode="lin" valueType="num">
                                      <p:cBhvr>
                                        <p:cTn id="23" dur="500" fill="hold"/>
                                        <p:tgtEl>
                                          <p:spTgt spid="36"/>
                                        </p:tgtEl>
                                        <p:attrNameLst>
                                          <p:attrName>ppt_h</p:attrName>
                                        </p:attrNameLst>
                                      </p:cBhvr>
                                      <p:tavLst>
                                        <p:tav tm="0">
                                          <p:val>
                                            <p:fltVal val="0"/>
                                          </p:val>
                                        </p:tav>
                                        <p:tav tm="100000">
                                          <p:val>
                                            <p:strVal val="#ppt_h"/>
                                          </p:val>
                                        </p:tav>
                                      </p:tavLst>
                                    </p:anim>
                                    <p:animEffect transition="in" filter="fade">
                                      <p:cBhvr>
                                        <p:cTn id="24" dur="500"/>
                                        <p:tgtEl>
                                          <p:spTgt spid="36"/>
                                        </p:tgtEl>
                                      </p:cBhvr>
                                    </p:animEffect>
                                  </p:childTnLst>
                                </p:cTn>
                              </p:par>
                              <p:par>
                                <p:cTn id="25" presetID="42" presetClass="entr" presetSubtype="0" fill="hold" nodeType="withEffect">
                                  <p:stCondLst>
                                    <p:cond delay="275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1000"/>
                                        <p:tgtEl>
                                          <p:spTgt spid="38"/>
                                        </p:tgtEl>
                                      </p:cBhvr>
                                    </p:animEffect>
                                    <p:anim calcmode="lin" valueType="num">
                                      <p:cBhvr>
                                        <p:cTn id="28" dur="1000" fill="hold"/>
                                        <p:tgtEl>
                                          <p:spTgt spid="38"/>
                                        </p:tgtEl>
                                        <p:attrNameLst>
                                          <p:attrName>ppt_x</p:attrName>
                                        </p:attrNameLst>
                                      </p:cBhvr>
                                      <p:tavLst>
                                        <p:tav tm="0">
                                          <p:val>
                                            <p:strVal val="#ppt_x"/>
                                          </p:val>
                                        </p:tav>
                                        <p:tav tm="100000">
                                          <p:val>
                                            <p:strVal val="#ppt_x"/>
                                          </p:val>
                                        </p:tav>
                                      </p:tavLst>
                                    </p:anim>
                                    <p:anim calcmode="lin" valueType="num">
                                      <p:cBhvr>
                                        <p:cTn id="29" dur="1000" fill="hold"/>
                                        <p:tgtEl>
                                          <p:spTgt spid="3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3250"/>
                                  </p:stCondLst>
                                  <p:childTnLst>
                                    <p:set>
                                      <p:cBhvr>
                                        <p:cTn id="31" dur="1" fill="hold">
                                          <p:stCondLst>
                                            <p:cond delay="0"/>
                                          </p:stCondLst>
                                        </p:cTn>
                                        <p:tgtEl>
                                          <p:spTgt spid="37"/>
                                        </p:tgtEl>
                                        <p:attrNameLst>
                                          <p:attrName>style.visibility</p:attrName>
                                        </p:attrNameLst>
                                      </p:cBhvr>
                                      <p:to>
                                        <p:strVal val="visible"/>
                                      </p:to>
                                    </p:set>
                                    <p:animEffect transition="in" filter="fade">
                                      <p:cBhvr>
                                        <p:cTn id="32" dur="1000"/>
                                        <p:tgtEl>
                                          <p:spTgt spid="37"/>
                                        </p:tgtEl>
                                      </p:cBhvr>
                                    </p:animEffect>
                                    <p:anim calcmode="lin" valueType="num">
                                      <p:cBhvr>
                                        <p:cTn id="33" dur="1000" fill="hold"/>
                                        <p:tgtEl>
                                          <p:spTgt spid="37"/>
                                        </p:tgtEl>
                                        <p:attrNameLst>
                                          <p:attrName>ppt_x</p:attrName>
                                        </p:attrNameLst>
                                      </p:cBhvr>
                                      <p:tavLst>
                                        <p:tav tm="0">
                                          <p:val>
                                            <p:strVal val="#ppt_x"/>
                                          </p:val>
                                        </p:tav>
                                        <p:tav tm="100000">
                                          <p:val>
                                            <p:strVal val="#ppt_x"/>
                                          </p:val>
                                        </p:tav>
                                      </p:tavLst>
                                    </p:anim>
                                    <p:anim calcmode="lin" valueType="num">
                                      <p:cBhvr>
                                        <p:cTn id="34"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5" grpId="0"/>
      <p:bldP spid="36" grpId="0" bldLvl="0"/>
      <p:bldP spid="3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92931" y="0"/>
            <a:ext cx="576064" cy="836712"/>
            <a:chOff x="841003" y="360040"/>
            <a:chExt cx="504056" cy="836712"/>
          </a:xfrm>
          <a:solidFill>
            <a:schemeClr val="accent6">
              <a:lumMod val="75000"/>
            </a:schemeClr>
          </a:solidFill>
        </p:grpSpPr>
        <p:sp>
          <p:nvSpPr>
            <p:cNvPr id="4" name="矩形 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9"/>
          <p:cNvSpPr txBox="1"/>
          <p:nvPr/>
        </p:nvSpPr>
        <p:spPr>
          <a:xfrm>
            <a:off x="841003" y="202431"/>
            <a:ext cx="1368152" cy="438582"/>
          </a:xfrm>
          <a:prstGeom prst="rect">
            <a:avLst/>
          </a:prstGeom>
          <a:noFill/>
        </p:spPr>
        <p:txBody>
          <a:bodyPr wrap="square" lIns="68580" tIns="34290" rIns="68580" bIns="34290" rtlCol="0">
            <a:spAutoFit/>
          </a:bodyPr>
          <a:lstStyle/>
          <a:p>
            <a:pPr marL="0" lvl="1"/>
            <a:r>
              <a:rPr lang="zh-CN" altLang="en-US" sz="2400" b="1" dirty="0" smtClean="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2400" b="1"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flipH="1">
            <a:off x="-3" y="6525344"/>
            <a:ext cx="12195177" cy="360511"/>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sp>
        <p:nvSpPr>
          <p:cNvPr id="39" name="矩形 38"/>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10063737" y="6493142"/>
            <a:ext cx="1070600" cy="392242"/>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a:p>
        </p:txBody>
      </p:sp>
      <p:sp>
        <p:nvSpPr>
          <p:cNvPr id="42"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16</a:t>
            </a:r>
            <a:endParaRPr lang="zh-CN" dirty="0">
              <a:latin typeface="方正兰亭超细黑简体" panose="02000000000000000000" pitchFamily="2" charset="-122"/>
              <a:ea typeface="方正兰亭超细黑简体" panose="02000000000000000000" pitchFamily="2" charset="-122"/>
            </a:endParaRPr>
          </a:p>
        </p:txBody>
      </p:sp>
      <p:grpSp>
        <p:nvGrpSpPr>
          <p:cNvPr id="61" name="组合 60"/>
          <p:cNvGrpSpPr/>
          <p:nvPr/>
        </p:nvGrpSpPr>
        <p:grpSpPr>
          <a:xfrm>
            <a:off x="291458" y="198691"/>
            <a:ext cx="379007" cy="332358"/>
            <a:chOff x="7377082" y="3685444"/>
            <a:chExt cx="448172" cy="393010"/>
          </a:xfrm>
        </p:grpSpPr>
        <p:sp>
          <p:nvSpPr>
            <p:cNvPr id="62" name="Freeform: Shape 29"/>
            <p:cNvSpPr/>
            <p:nvPr/>
          </p:nvSpPr>
          <p:spPr bwMode="auto">
            <a:xfrm>
              <a:off x="7377082" y="3965837"/>
              <a:ext cx="448172" cy="112617"/>
            </a:xfrm>
            <a:custGeom>
              <a:avLst/>
              <a:gdLst/>
              <a:ahLst/>
              <a:cxnLst>
                <a:cxn ang="0">
                  <a:pos x="0" y="0"/>
                </a:cxn>
                <a:cxn ang="0">
                  <a:pos x="195" y="48"/>
                </a:cxn>
                <a:cxn ang="0">
                  <a:pos x="390" y="0"/>
                </a:cxn>
                <a:cxn ang="0">
                  <a:pos x="390" y="48"/>
                </a:cxn>
                <a:cxn ang="0">
                  <a:pos x="195" y="98"/>
                </a:cxn>
                <a:cxn ang="0">
                  <a:pos x="0" y="48"/>
                </a:cxn>
                <a:cxn ang="0">
                  <a:pos x="0" y="0"/>
                </a:cxn>
                <a:cxn ang="0">
                  <a:pos x="0" y="0"/>
                </a:cxn>
                <a:cxn ang="0">
                  <a:pos x="0" y="0"/>
                </a:cxn>
              </a:cxnLst>
              <a:rect l="0" t="0" r="r" b="b"/>
              <a:pathLst>
                <a:path w="390" h="98">
                  <a:moveTo>
                    <a:pt x="0" y="0"/>
                  </a:moveTo>
                  <a:lnTo>
                    <a:pt x="195" y="48"/>
                  </a:lnTo>
                  <a:lnTo>
                    <a:pt x="390" y="0"/>
                  </a:lnTo>
                  <a:lnTo>
                    <a:pt x="390" y="48"/>
                  </a:lnTo>
                  <a:lnTo>
                    <a:pt x="195" y="98"/>
                  </a:lnTo>
                  <a:lnTo>
                    <a:pt x="0" y="48"/>
                  </a:lnTo>
                  <a:lnTo>
                    <a:pt x="0" y="0"/>
                  </a:lnTo>
                  <a:moveTo>
                    <a:pt x="0" y="0"/>
                  </a:moveTo>
                  <a:lnTo>
                    <a:pt x="0" y="0"/>
                  </a:lnTo>
                </a:path>
              </a:pathLst>
            </a:custGeom>
            <a:solidFill>
              <a:schemeClr val="bg1"/>
            </a:solidFill>
            <a:ln w="9525">
              <a:noFill/>
              <a:round/>
            </a:ln>
          </p:spPr>
          <p:txBody>
            <a:bodyPr anchor="ctr"/>
            <a:lstStyle/>
            <a:p>
              <a:pPr algn="ctr"/>
            </a:p>
          </p:txBody>
        </p:sp>
        <p:sp>
          <p:nvSpPr>
            <p:cNvPr id="63" name="Freeform: Shape 31"/>
            <p:cNvSpPr/>
            <p:nvPr/>
          </p:nvSpPr>
          <p:spPr bwMode="auto">
            <a:xfrm>
              <a:off x="7377082" y="3854370"/>
              <a:ext cx="448172" cy="111468"/>
            </a:xfrm>
            <a:custGeom>
              <a:avLst/>
              <a:gdLst/>
              <a:ahLst/>
              <a:cxnLst>
                <a:cxn ang="0">
                  <a:pos x="0" y="0"/>
                </a:cxn>
                <a:cxn ang="0">
                  <a:pos x="195" y="48"/>
                </a:cxn>
                <a:cxn ang="0">
                  <a:pos x="390" y="0"/>
                </a:cxn>
                <a:cxn ang="0">
                  <a:pos x="390" y="48"/>
                </a:cxn>
                <a:cxn ang="0">
                  <a:pos x="195" y="97"/>
                </a:cxn>
                <a:cxn ang="0">
                  <a:pos x="0" y="48"/>
                </a:cxn>
                <a:cxn ang="0">
                  <a:pos x="0" y="0"/>
                </a:cxn>
                <a:cxn ang="0">
                  <a:pos x="0" y="0"/>
                </a:cxn>
                <a:cxn ang="0">
                  <a:pos x="0" y="0"/>
                </a:cxn>
              </a:cxnLst>
              <a:rect l="0" t="0" r="r" b="b"/>
              <a:pathLst>
                <a:path w="390" h="97">
                  <a:moveTo>
                    <a:pt x="0" y="0"/>
                  </a:moveTo>
                  <a:lnTo>
                    <a:pt x="195" y="48"/>
                  </a:lnTo>
                  <a:lnTo>
                    <a:pt x="390" y="0"/>
                  </a:lnTo>
                  <a:lnTo>
                    <a:pt x="390" y="48"/>
                  </a:lnTo>
                  <a:lnTo>
                    <a:pt x="195" y="97"/>
                  </a:lnTo>
                  <a:lnTo>
                    <a:pt x="0" y="48"/>
                  </a:lnTo>
                  <a:lnTo>
                    <a:pt x="0" y="0"/>
                  </a:lnTo>
                  <a:moveTo>
                    <a:pt x="0" y="0"/>
                  </a:moveTo>
                  <a:lnTo>
                    <a:pt x="0" y="0"/>
                  </a:lnTo>
                </a:path>
              </a:pathLst>
            </a:custGeom>
            <a:solidFill>
              <a:schemeClr val="bg1"/>
            </a:solidFill>
            <a:ln w="9525">
              <a:noFill/>
              <a:round/>
            </a:ln>
          </p:spPr>
          <p:txBody>
            <a:bodyPr anchor="ctr"/>
            <a:lstStyle/>
            <a:p>
              <a:pPr algn="ctr"/>
            </a:p>
          </p:txBody>
        </p:sp>
        <p:sp>
          <p:nvSpPr>
            <p:cNvPr id="64" name="Freeform: Shape 33"/>
            <p:cNvSpPr/>
            <p:nvPr/>
          </p:nvSpPr>
          <p:spPr bwMode="auto">
            <a:xfrm>
              <a:off x="7377082" y="3685444"/>
              <a:ext cx="448172" cy="168926"/>
            </a:xfrm>
            <a:custGeom>
              <a:avLst/>
              <a:gdLst/>
              <a:ahLst/>
              <a:cxnLst>
                <a:cxn ang="0">
                  <a:pos x="0" y="48"/>
                </a:cxn>
                <a:cxn ang="0">
                  <a:pos x="195" y="0"/>
                </a:cxn>
                <a:cxn ang="0">
                  <a:pos x="390" y="48"/>
                </a:cxn>
                <a:cxn ang="0">
                  <a:pos x="390" y="96"/>
                </a:cxn>
                <a:cxn ang="0">
                  <a:pos x="195" y="147"/>
                </a:cxn>
                <a:cxn ang="0">
                  <a:pos x="0" y="96"/>
                </a:cxn>
                <a:cxn ang="0">
                  <a:pos x="0" y="48"/>
                </a:cxn>
                <a:cxn ang="0">
                  <a:pos x="0" y="48"/>
                </a:cxn>
                <a:cxn ang="0">
                  <a:pos x="0" y="48"/>
                </a:cxn>
              </a:cxnLst>
              <a:rect l="0" t="0" r="r" b="b"/>
              <a:pathLst>
                <a:path w="390" h="147">
                  <a:moveTo>
                    <a:pt x="0" y="48"/>
                  </a:moveTo>
                  <a:lnTo>
                    <a:pt x="195" y="0"/>
                  </a:lnTo>
                  <a:lnTo>
                    <a:pt x="390" y="48"/>
                  </a:lnTo>
                  <a:lnTo>
                    <a:pt x="390" y="96"/>
                  </a:lnTo>
                  <a:lnTo>
                    <a:pt x="195" y="147"/>
                  </a:lnTo>
                  <a:lnTo>
                    <a:pt x="0" y="96"/>
                  </a:lnTo>
                  <a:lnTo>
                    <a:pt x="0" y="48"/>
                  </a:lnTo>
                  <a:moveTo>
                    <a:pt x="0" y="48"/>
                  </a:moveTo>
                  <a:lnTo>
                    <a:pt x="0" y="48"/>
                  </a:lnTo>
                </a:path>
              </a:pathLst>
            </a:custGeom>
            <a:solidFill>
              <a:schemeClr val="bg1"/>
            </a:solidFill>
            <a:ln w="9525">
              <a:noFill/>
              <a:round/>
            </a:ln>
          </p:spPr>
          <p:txBody>
            <a:bodyPr anchor="ctr"/>
            <a:lstStyle/>
            <a:p>
              <a:pPr algn="ctr"/>
            </a:p>
          </p:txBody>
        </p:sp>
      </p:grpSp>
      <p:sp>
        <p:nvSpPr>
          <p:cNvPr id="16" name="Bent Arrow 21"/>
          <p:cNvSpPr/>
          <p:nvPr/>
        </p:nvSpPr>
        <p:spPr>
          <a:xfrm>
            <a:off x="8415711" y="2481994"/>
            <a:ext cx="2428892" cy="1550916"/>
          </a:xfrm>
          <a:prstGeom prst="ben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id-ID" sz="3200">
              <a:solidFill>
                <a:prstClr val="black"/>
              </a:solidFill>
            </a:endParaRPr>
          </a:p>
        </p:txBody>
      </p:sp>
      <p:sp>
        <p:nvSpPr>
          <p:cNvPr id="17" name="Bent Arrow 18"/>
          <p:cNvSpPr/>
          <p:nvPr/>
        </p:nvSpPr>
        <p:spPr>
          <a:xfrm>
            <a:off x="1129035" y="4032911"/>
            <a:ext cx="2428892" cy="1550916"/>
          </a:xfrm>
          <a:prstGeom prst="ben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id-ID" sz="3200">
              <a:solidFill>
                <a:prstClr val="black"/>
              </a:solidFill>
            </a:endParaRPr>
          </a:p>
        </p:txBody>
      </p:sp>
      <p:sp>
        <p:nvSpPr>
          <p:cNvPr id="18" name="Bent Arrow 20"/>
          <p:cNvSpPr/>
          <p:nvPr/>
        </p:nvSpPr>
        <p:spPr>
          <a:xfrm>
            <a:off x="5986817" y="3085127"/>
            <a:ext cx="2428892" cy="1550916"/>
          </a:xfrm>
          <a:prstGeom prst="ben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id-ID" sz="3200">
              <a:solidFill>
                <a:prstClr val="black"/>
              </a:solidFill>
            </a:endParaRPr>
          </a:p>
        </p:txBody>
      </p:sp>
      <p:sp>
        <p:nvSpPr>
          <p:cNvPr id="19" name="Bent Arrow 19"/>
          <p:cNvSpPr/>
          <p:nvPr/>
        </p:nvSpPr>
        <p:spPr>
          <a:xfrm>
            <a:off x="3557925" y="3515939"/>
            <a:ext cx="2428892" cy="1550916"/>
          </a:xfrm>
          <a:prstGeom prst="ben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id-ID" sz="3200">
              <a:solidFill>
                <a:prstClr val="black"/>
              </a:solidFill>
            </a:endParaRPr>
          </a:p>
        </p:txBody>
      </p:sp>
      <p:grpSp>
        <p:nvGrpSpPr>
          <p:cNvPr id="20" name="组合 19"/>
          <p:cNvGrpSpPr/>
          <p:nvPr/>
        </p:nvGrpSpPr>
        <p:grpSpPr>
          <a:xfrm>
            <a:off x="9377495" y="1256664"/>
            <a:ext cx="887355" cy="1291435"/>
            <a:chOff x="8516938" y="5619750"/>
            <a:chExt cx="693738" cy="1009650"/>
          </a:xfrm>
          <a:gradFill>
            <a:gsLst>
              <a:gs pos="0">
                <a:srgbClr val="0E1A40"/>
              </a:gs>
              <a:gs pos="100000">
                <a:srgbClr val="2F5EB0"/>
              </a:gs>
            </a:gsLst>
            <a:lin ang="13800000" scaled="0"/>
          </a:gradFill>
        </p:grpSpPr>
        <p:sp>
          <p:nvSpPr>
            <p:cNvPr id="21" name="Freeform 190"/>
            <p:cNvSpPr/>
            <p:nvPr/>
          </p:nvSpPr>
          <p:spPr bwMode="auto">
            <a:xfrm>
              <a:off x="8543926" y="6273800"/>
              <a:ext cx="53975" cy="52388"/>
            </a:xfrm>
            <a:custGeom>
              <a:avLst/>
              <a:gdLst>
                <a:gd name="T0" fmla="*/ 24 w 31"/>
                <a:gd name="T1" fmla="*/ 5 h 30"/>
                <a:gd name="T2" fmla="*/ 0 w 31"/>
                <a:gd name="T3" fmla="*/ 0 h 30"/>
                <a:gd name="T4" fmla="*/ 13 w 31"/>
                <a:gd name="T5" fmla="*/ 26 h 30"/>
                <a:gd name="T6" fmla="*/ 21 w 31"/>
                <a:gd name="T7" fmla="*/ 18 h 30"/>
                <a:gd name="T8" fmla="*/ 24 w 31"/>
                <a:gd name="T9" fmla="*/ 17 h 30"/>
                <a:gd name="T10" fmla="*/ 30 w 31"/>
                <a:gd name="T11" fmla="*/ 23 h 30"/>
                <a:gd name="T12" fmla="*/ 24 w 31"/>
                <a:gd name="T13" fmla="*/ 5 h 30"/>
              </a:gdLst>
              <a:ahLst/>
              <a:cxnLst>
                <a:cxn ang="0">
                  <a:pos x="T0" y="T1"/>
                </a:cxn>
                <a:cxn ang="0">
                  <a:pos x="T2" y="T3"/>
                </a:cxn>
                <a:cxn ang="0">
                  <a:pos x="T4" y="T5"/>
                </a:cxn>
                <a:cxn ang="0">
                  <a:pos x="T6" y="T7"/>
                </a:cxn>
                <a:cxn ang="0">
                  <a:pos x="T8" y="T9"/>
                </a:cxn>
                <a:cxn ang="0">
                  <a:pos x="T10" y="T11"/>
                </a:cxn>
                <a:cxn ang="0">
                  <a:pos x="T12" y="T13"/>
                </a:cxn>
              </a:cxnLst>
              <a:rect l="0" t="0" r="r" b="b"/>
              <a:pathLst>
                <a:path w="31" h="30">
                  <a:moveTo>
                    <a:pt x="24" y="5"/>
                  </a:moveTo>
                  <a:cubicBezTo>
                    <a:pt x="0" y="0"/>
                    <a:pt x="0" y="0"/>
                    <a:pt x="0" y="0"/>
                  </a:cubicBezTo>
                  <a:cubicBezTo>
                    <a:pt x="0" y="0"/>
                    <a:pt x="2" y="25"/>
                    <a:pt x="13" y="26"/>
                  </a:cubicBezTo>
                  <a:cubicBezTo>
                    <a:pt x="19" y="27"/>
                    <a:pt x="21" y="24"/>
                    <a:pt x="21" y="18"/>
                  </a:cubicBezTo>
                  <a:cubicBezTo>
                    <a:pt x="21" y="13"/>
                    <a:pt x="24" y="14"/>
                    <a:pt x="24" y="17"/>
                  </a:cubicBezTo>
                  <a:cubicBezTo>
                    <a:pt x="24" y="21"/>
                    <a:pt x="31" y="30"/>
                    <a:pt x="30" y="23"/>
                  </a:cubicBezTo>
                  <a:cubicBezTo>
                    <a:pt x="29" y="15"/>
                    <a:pt x="28" y="5"/>
                    <a:pt x="24" y="5"/>
                  </a:cubicBezTo>
                  <a:close/>
                </a:path>
              </a:pathLst>
            </a:custGeom>
          </p:spPr>
          <p:style>
            <a:lnRef idx="1">
              <a:schemeClr val="accent6"/>
            </a:lnRef>
            <a:fillRef idx="3">
              <a:schemeClr val="accent6"/>
            </a:fillRef>
            <a:effectRef idx="2">
              <a:schemeClr val="accent6"/>
            </a:effectRef>
            <a:fontRef idx="minor">
              <a:schemeClr val="lt1"/>
            </a:fontRef>
          </p:style>
          <p:txBody>
            <a:bodyPr vert="horz" wrap="square" lIns="91440" tIns="45720" rIns="91440" bIns="45720" numCol="1" anchor="t" anchorCtr="0" compatLnSpc="1"/>
            <a:lstStyle/>
            <a:p>
              <a:endParaRPr lang="en-US">
                <a:solidFill>
                  <a:srgbClr val="424953"/>
                </a:solidFill>
              </a:endParaRPr>
            </a:p>
          </p:txBody>
        </p:sp>
        <p:sp>
          <p:nvSpPr>
            <p:cNvPr id="22" name="Freeform 191"/>
            <p:cNvSpPr/>
            <p:nvPr/>
          </p:nvSpPr>
          <p:spPr bwMode="auto">
            <a:xfrm>
              <a:off x="8516938" y="5888037"/>
              <a:ext cx="560388" cy="692150"/>
            </a:xfrm>
            <a:custGeom>
              <a:avLst/>
              <a:gdLst>
                <a:gd name="T0" fmla="*/ 273 w 321"/>
                <a:gd name="T1" fmla="*/ 82 h 397"/>
                <a:gd name="T2" fmla="*/ 251 w 321"/>
                <a:gd name="T3" fmla="*/ 41 h 397"/>
                <a:gd name="T4" fmla="*/ 167 w 321"/>
                <a:gd name="T5" fmla="*/ 5 h 397"/>
                <a:gd name="T6" fmla="*/ 162 w 321"/>
                <a:gd name="T7" fmla="*/ 8 h 397"/>
                <a:gd name="T8" fmla="*/ 143 w 321"/>
                <a:gd name="T9" fmla="*/ 91 h 397"/>
                <a:gd name="T10" fmla="*/ 136 w 321"/>
                <a:gd name="T11" fmla="*/ 29 h 397"/>
                <a:gd name="T12" fmla="*/ 138 w 321"/>
                <a:gd name="T13" fmla="*/ 22 h 397"/>
                <a:gd name="T14" fmla="*/ 134 w 321"/>
                <a:gd name="T15" fmla="*/ 15 h 397"/>
                <a:gd name="T16" fmla="*/ 124 w 321"/>
                <a:gd name="T17" fmla="*/ 15 h 397"/>
                <a:gd name="T18" fmla="*/ 119 w 321"/>
                <a:gd name="T19" fmla="*/ 22 h 397"/>
                <a:gd name="T20" fmla="*/ 121 w 321"/>
                <a:gd name="T21" fmla="*/ 28 h 397"/>
                <a:gd name="T22" fmla="*/ 113 w 321"/>
                <a:gd name="T23" fmla="*/ 87 h 397"/>
                <a:gd name="T24" fmla="*/ 113 w 321"/>
                <a:gd name="T25" fmla="*/ 90 h 397"/>
                <a:gd name="T26" fmla="*/ 90 w 321"/>
                <a:gd name="T27" fmla="*/ 5 h 397"/>
                <a:gd name="T28" fmla="*/ 87 w 321"/>
                <a:gd name="T29" fmla="*/ 5 h 397"/>
                <a:gd name="T30" fmla="*/ 2 w 321"/>
                <a:gd name="T31" fmla="*/ 49 h 397"/>
                <a:gd name="T32" fmla="*/ 13 w 321"/>
                <a:gd name="T33" fmla="*/ 211 h 397"/>
                <a:gd name="T34" fmla="*/ 43 w 321"/>
                <a:gd name="T35" fmla="*/ 217 h 397"/>
                <a:gd name="T36" fmla="*/ 38 w 321"/>
                <a:gd name="T37" fmla="*/ 73 h 397"/>
                <a:gd name="T38" fmla="*/ 42 w 321"/>
                <a:gd name="T39" fmla="*/ 76 h 397"/>
                <a:gd name="T40" fmla="*/ 42 w 321"/>
                <a:gd name="T41" fmla="*/ 76 h 397"/>
                <a:gd name="T42" fmla="*/ 47 w 321"/>
                <a:gd name="T43" fmla="*/ 148 h 397"/>
                <a:gd name="T44" fmla="*/ 53 w 321"/>
                <a:gd name="T45" fmla="*/ 222 h 397"/>
                <a:gd name="T46" fmla="*/ 54 w 321"/>
                <a:gd name="T47" fmla="*/ 223 h 397"/>
                <a:gd name="T48" fmla="*/ 61 w 321"/>
                <a:gd name="T49" fmla="*/ 238 h 397"/>
                <a:gd name="T50" fmla="*/ 73 w 321"/>
                <a:gd name="T51" fmla="*/ 397 h 397"/>
                <a:gd name="T52" fmla="*/ 106 w 321"/>
                <a:gd name="T53" fmla="*/ 397 h 397"/>
                <a:gd name="T54" fmla="*/ 121 w 321"/>
                <a:gd name="T55" fmla="*/ 272 h 397"/>
                <a:gd name="T56" fmla="*/ 124 w 321"/>
                <a:gd name="T57" fmla="*/ 273 h 397"/>
                <a:gd name="T58" fmla="*/ 128 w 321"/>
                <a:gd name="T59" fmla="*/ 272 h 397"/>
                <a:gd name="T60" fmla="*/ 144 w 321"/>
                <a:gd name="T61" fmla="*/ 397 h 397"/>
                <a:gd name="T62" fmla="*/ 176 w 321"/>
                <a:gd name="T63" fmla="*/ 397 h 397"/>
                <a:gd name="T64" fmla="*/ 187 w 321"/>
                <a:gd name="T65" fmla="*/ 240 h 397"/>
                <a:gd name="T66" fmla="*/ 196 w 321"/>
                <a:gd name="T67" fmla="*/ 223 h 397"/>
                <a:gd name="T68" fmla="*/ 196 w 321"/>
                <a:gd name="T69" fmla="*/ 222 h 397"/>
                <a:gd name="T70" fmla="*/ 200 w 321"/>
                <a:gd name="T71" fmla="*/ 173 h 397"/>
                <a:gd name="T72" fmla="*/ 207 w 321"/>
                <a:gd name="T73" fmla="*/ 79 h 397"/>
                <a:gd name="T74" fmla="*/ 207 w 321"/>
                <a:gd name="T75" fmla="*/ 78 h 397"/>
                <a:gd name="T76" fmla="*/ 211 w 321"/>
                <a:gd name="T77" fmla="*/ 73 h 397"/>
                <a:gd name="T78" fmla="*/ 274 w 321"/>
                <a:gd name="T79" fmla="*/ 134 h 397"/>
                <a:gd name="T80" fmla="*/ 301 w 321"/>
                <a:gd name="T81" fmla="*/ 141 h 397"/>
                <a:gd name="T82" fmla="*/ 321 w 321"/>
                <a:gd name="T83" fmla="*/ 103 h 397"/>
                <a:gd name="T84" fmla="*/ 273 w 321"/>
                <a:gd name="T85" fmla="*/ 82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21" h="397">
                  <a:moveTo>
                    <a:pt x="273" y="82"/>
                  </a:moveTo>
                  <a:cubicBezTo>
                    <a:pt x="250" y="57"/>
                    <a:pt x="252" y="46"/>
                    <a:pt x="251" y="41"/>
                  </a:cubicBezTo>
                  <a:cubicBezTo>
                    <a:pt x="249" y="33"/>
                    <a:pt x="204" y="0"/>
                    <a:pt x="167" y="5"/>
                  </a:cubicBezTo>
                  <a:cubicBezTo>
                    <a:pt x="167" y="5"/>
                    <a:pt x="165" y="6"/>
                    <a:pt x="162" y="8"/>
                  </a:cubicBezTo>
                  <a:cubicBezTo>
                    <a:pt x="143" y="91"/>
                    <a:pt x="143" y="91"/>
                    <a:pt x="143" y="91"/>
                  </a:cubicBezTo>
                  <a:cubicBezTo>
                    <a:pt x="136" y="29"/>
                    <a:pt x="136" y="29"/>
                    <a:pt x="136" y="29"/>
                  </a:cubicBezTo>
                  <a:cubicBezTo>
                    <a:pt x="138" y="22"/>
                    <a:pt x="138" y="22"/>
                    <a:pt x="138" y="22"/>
                  </a:cubicBezTo>
                  <a:cubicBezTo>
                    <a:pt x="134" y="15"/>
                    <a:pt x="134" y="15"/>
                    <a:pt x="134" y="15"/>
                  </a:cubicBezTo>
                  <a:cubicBezTo>
                    <a:pt x="124" y="15"/>
                    <a:pt x="124" y="15"/>
                    <a:pt x="124" y="15"/>
                  </a:cubicBezTo>
                  <a:cubicBezTo>
                    <a:pt x="119" y="22"/>
                    <a:pt x="119" y="22"/>
                    <a:pt x="119" y="22"/>
                  </a:cubicBezTo>
                  <a:cubicBezTo>
                    <a:pt x="121" y="28"/>
                    <a:pt x="121" y="28"/>
                    <a:pt x="121" y="28"/>
                  </a:cubicBezTo>
                  <a:cubicBezTo>
                    <a:pt x="113" y="87"/>
                    <a:pt x="113" y="87"/>
                    <a:pt x="113" y="87"/>
                  </a:cubicBezTo>
                  <a:cubicBezTo>
                    <a:pt x="113" y="90"/>
                    <a:pt x="113" y="90"/>
                    <a:pt x="113" y="90"/>
                  </a:cubicBezTo>
                  <a:cubicBezTo>
                    <a:pt x="90" y="5"/>
                    <a:pt x="90" y="5"/>
                    <a:pt x="90" y="5"/>
                  </a:cubicBezTo>
                  <a:cubicBezTo>
                    <a:pt x="89" y="5"/>
                    <a:pt x="88" y="5"/>
                    <a:pt x="87" y="5"/>
                  </a:cubicBezTo>
                  <a:cubicBezTo>
                    <a:pt x="50" y="10"/>
                    <a:pt x="3" y="23"/>
                    <a:pt x="2" y="49"/>
                  </a:cubicBezTo>
                  <a:cubicBezTo>
                    <a:pt x="0" y="61"/>
                    <a:pt x="7" y="183"/>
                    <a:pt x="13" y="211"/>
                  </a:cubicBezTo>
                  <a:cubicBezTo>
                    <a:pt x="24" y="218"/>
                    <a:pt x="38" y="217"/>
                    <a:pt x="43" y="217"/>
                  </a:cubicBezTo>
                  <a:cubicBezTo>
                    <a:pt x="41" y="198"/>
                    <a:pt x="35" y="70"/>
                    <a:pt x="38" y="73"/>
                  </a:cubicBezTo>
                  <a:cubicBezTo>
                    <a:pt x="40" y="74"/>
                    <a:pt x="41" y="75"/>
                    <a:pt x="42" y="76"/>
                  </a:cubicBezTo>
                  <a:cubicBezTo>
                    <a:pt x="42" y="76"/>
                    <a:pt x="42" y="76"/>
                    <a:pt x="42" y="76"/>
                  </a:cubicBezTo>
                  <a:cubicBezTo>
                    <a:pt x="47" y="148"/>
                    <a:pt x="47" y="148"/>
                    <a:pt x="47" y="148"/>
                  </a:cubicBezTo>
                  <a:cubicBezTo>
                    <a:pt x="50" y="190"/>
                    <a:pt x="53" y="222"/>
                    <a:pt x="53" y="222"/>
                  </a:cubicBezTo>
                  <a:cubicBezTo>
                    <a:pt x="54" y="223"/>
                    <a:pt x="54" y="223"/>
                    <a:pt x="54" y="223"/>
                  </a:cubicBezTo>
                  <a:cubicBezTo>
                    <a:pt x="55" y="229"/>
                    <a:pt x="58" y="233"/>
                    <a:pt x="61" y="238"/>
                  </a:cubicBezTo>
                  <a:cubicBezTo>
                    <a:pt x="73" y="397"/>
                    <a:pt x="73" y="397"/>
                    <a:pt x="73" y="397"/>
                  </a:cubicBezTo>
                  <a:cubicBezTo>
                    <a:pt x="106" y="397"/>
                    <a:pt x="106" y="397"/>
                    <a:pt x="106" y="397"/>
                  </a:cubicBezTo>
                  <a:cubicBezTo>
                    <a:pt x="121" y="272"/>
                    <a:pt x="121" y="272"/>
                    <a:pt x="121" y="272"/>
                  </a:cubicBezTo>
                  <a:cubicBezTo>
                    <a:pt x="122" y="272"/>
                    <a:pt x="123" y="273"/>
                    <a:pt x="124" y="273"/>
                  </a:cubicBezTo>
                  <a:cubicBezTo>
                    <a:pt x="125" y="273"/>
                    <a:pt x="127" y="272"/>
                    <a:pt x="128" y="272"/>
                  </a:cubicBezTo>
                  <a:cubicBezTo>
                    <a:pt x="144" y="397"/>
                    <a:pt x="144" y="397"/>
                    <a:pt x="144" y="397"/>
                  </a:cubicBezTo>
                  <a:cubicBezTo>
                    <a:pt x="176" y="397"/>
                    <a:pt x="176" y="397"/>
                    <a:pt x="176" y="397"/>
                  </a:cubicBezTo>
                  <a:cubicBezTo>
                    <a:pt x="187" y="240"/>
                    <a:pt x="187" y="240"/>
                    <a:pt x="187" y="240"/>
                  </a:cubicBezTo>
                  <a:cubicBezTo>
                    <a:pt x="191" y="235"/>
                    <a:pt x="194" y="229"/>
                    <a:pt x="196" y="223"/>
                  </a:cubicBezTo>
                  <a:cubicBezTo>
                    <a:pt x="196" y="222"/>
                    <a:pt x="196" y="222"/>
                    <a:pt x="196" y="222"/>
                  </a:cubicBezTo>
                  <a:cubicBezTo>
                    <a:pt x="196" y="222"/>
                    <a:pt x="198" y="202"/>
                    <a:pt x="200" y="173"/>
                  </a:cubicBezTo>
                  <a:cubicBezTo>
                    <a:pt x="207" y="79"/>
                    <a:pt x="207" y="79"/>
                    <a:pt x="207" y="79"/>
                  </a:cubicBezTo>
                  <a:cubicBezTo>
                    <a:pt x="207" y="79"/>
                    <a:pt x="207" y="78"/>
                    <a:pt x="207" y="78"/>
                  </a:cubicBezTo>
                  <a:cubicBezTo>
                    <a:pt x="209" y="76"/>
                    <a:pt x="210" y="74"/>
                    <a:pt x="211" y="73"/>
                  </a:cubicBezTo>
                  <a:cubicBezTo>
                    <a:pt x="213" y="70"/>
                    <a:pt x="229" y="118"/>
                    <a:pt x="274" y="134"/>
                  </a:cubicBezTo>
                  <a:cubicBezTo>
                    <a:pt x="310" y="147"/>
                    <a:pt x="301" y="141"/>
                    <a:pt x="301" y="141"/>
                  </a:cubicBezTo>
                  <a:cubicBezTo>
                    <a:pt x="301" y="134"/>
                    <a:pt x="314" y="111"/>
                    <a:pt x="321" y="103"/>
                  </a:cubicBezTo>
                  <a:cubicBezTo>
                    <a:pt x="295" y="101"/>
                    <a:pt x="293" y="105"/>
                    <a:pt x="273" y="82"/>
                  </a:cubicBezTo>
                  <a:close/>
                </a:path>
              </a:pathLst>
            </a:custGeom>
          </p:spPr>
          <p:style>
            <a:lnRef idx="1">
              <a:schemeClr val="accent6"/>
            </a:lnRef>
            <a:fillRef idx="3">
              <a:schemeClr val="accent6"/>
            </a:fillRef>
            <a:effectRef idx="2">
              <a:schemeClr val="accent6"/>
            </a:effectRef>
            <a:fontRef idx="minor">
              <a:schemeClr val="lt1"/>
            </a:fontRef>
          </p:style>
          <p:txBody>
            <a:bodyPr vert="horz" wrap="square" lIns="91440" tIns="45720" rIns="91440" bIns="45720" numCol="1" anchor="t" anchorCtr="0" compatLnSpc="1"/>
            <a:lstStyle/>
            <a:p>
              <a:endParaRPr lang="en-US">
                <a:solidFill>
                  <a:srgbClr val="424953"/>
                </a:solidFill>
              </a:endParaRPr>
            </a:p>
          </p:txBody>
        </p:sp>
        <p:sp>
          <p:nvSpPr>
            <p:cNvPr id="23" name="Freeform 192"/>
            <p:cNvSpPr/>
            <p:nvPr/>
          </p:nvSpPr>
          <p:spPr bwMode="auto">
            <a:xfrm>
              <a:off x="8640763" y="5619750"/>
              <a:ext cx="195263" cy="279400"/>
            </a:xfrm>
            <a:custGeom>
              <a:avLst/>
              <a:gdLst>
                <a:gd name="T0" fmla="*/ 5 w 112"/>
                <a:gd name="T1" fmla="*/ 75 h 160"/>
                <a:gd name="T2" fmla="*/ 0 w 112"/>
                <a:gd name="T3" fmla="*/ 93 h 160"/>
                <a:gd name="T4" fmla="*/ 5 w 112"/>
                <a:gd name="T5" fmla="*/ 111 h 160"/>
                <a:gd name="T6" fmla="*/ 8 w 112"/>
                <a:gd name="T7" fmla="*/ 107 h 160"/>
                <a:gd name="T8" fmla="*/ 57 w 112"/>
                <a:gd name="T9" fmla="*/ 160 h 160"/>
                <a:gd name="T10" fmla="*/ 104 w 112"/>
                <a:gd name="T11" fmla="*/ 105 h 160"/>
                <a:gd name="T12" fmla="*/ 108 w 112"/>
                <a:gd name="T13" fmla="*/ 111 h 160"/>
                <a:gd name="T14" fmla="*/ 112 w 112"/>
                <a:gd name="T15" fmla="*/ 93 h 160"/>
                <a:gd name="T16" fmla="*/ 108 w 112"/>
                <a:gd name="T17" fmla="*/ 74 h 160"/>
                <a:gd name="T18" fmla="*/ 106 w 112"/>
                <a:gd name="T19" fmla="*/ 75 h 160"/>
                <a:gd name="T20" fmla="*/ 106 w 112"/>
                <a:gd name="T21" fmla="*/ 60 h 160"/>
                <a:gd name="T22" fmla="*/ 65 w 112"/>
                <a:gd name="T23" fmla="*/ 50 h 160"/>
                <a:gd name="T24" fmla="*/ 71 w 112"/>
                <a:gd name="T25" fmla="*/ 52 h 160"/>
                <a:gd name="T26" fmla="*/ 110 w 112"/>
                <a:gd name="T27" fmla="*/ 39 h 160"/>
                <a:gd name="T28" fmla="*/ 20 w 112"/>
                <a:gd name="T29" fmla="*/ 29 h 160"/>
                <a:gd name="T30" fmla="*/ 2 w 112"/>
                <a:gd name="T31" fmla="*/ 41 h 160"/>
                <a:gd name="T32" fmla="*/ 14 w 112"/>
                <a:gd name="T33" fmla="*/ 41 h 160"/>
                <a:gd name="T34" fmla="*/ 6 w 112"/>
                <a:gd name="T35" fmla="*/ 67 h 160"/>
                <a:gd name="T36" fmla="*/ 5 w 112"/>
                <a:gd name="T37" fmla="*/ 75 h 160"/>
                <a:gd name="T38" fmla="*/ 5 w 112"/>
                <a:gd name="T39" fmla="*/ 7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2" h="160">
                  <a:moveTo>
                    <a:pt x="5" y="75"/>
                  </a:moveTo>
                  <a:cubicBezTo>
                    <a:pt x="2" y="75"/>
                    <a:pt x="0" y="83"/>
                    <a:pt x="0" y="93"/>
                  </a:cubicBezTo>
                  <a:cubicBezTo>
                    <a:pt x="0" y="103"/>
                    <a:pt x="2" y="111"/>
                    <a:pt x="5" y="111"/>
                  </a:cubicBezTo>
                  <a:cubicBezTo>
                    <a:pt x="6" y="111"/>
                    <a:pt x="7" y="110"/>
                    <a:pt x="8" y="107"/>
                  </a:cubicBezTo>
                  <a:cubicBezTo>
                    <a:pt x="16" y="137"/>
                    <a:pt x="42" y="160"/>
                    <a:pt x="57" y="160"/>
                  </a:cubicBezTo>
                  <a:cubicBezTo>
                    <a:pt x="75" y="160"/>
                    <a:pt x="101" y="139"/>
                    <a:pt x="104" y="105"/>
                  </a:cubicBezTo>
                  <a:cubicBezTo>
                    <a:pt x="105" y="108"/>
                    <a:pt x="106" y="111"/>
                    <a:pt x="108" y="111"/>
                  </a:cubicBezTo>
                  <a:cubicBezTo>
                    <a:pt x="110" y="111"/>
                    <a:pt x="112" y="103"/>
                    <a:pt x="112" y="93"/>
                  </a:cubicBezTo>
                  <a:cubicBezTo>
                    <a:pt x="112" y="83"/>
                    <a:pt x="110" y="74"/>
                    <a:pt x="108" y="74"/>
                  </a:cubicBezTo>
                  <a:cubicBezTo>
                    <a:pt x="107" y="74"/>
                    <a:pt x="107" y="75"/>
                    <a:pt x="106" y="75"/>
                  </a:cubicBezTo>
                  <a:cubicBezTo>
                    <a:pt x="107" y="71"/>
                    <a:pt x="107" y="66"/>
                    <a:pt x="106" y="60"/>
                  </a:cubicBezTo>
                  <a:cubicBezTo>
                    <a:pt x="98" y="67"/>
                    <a:pt x="82" y="58"/>
                    <a:pt x="65" y="50"/>
                  </a:cubicBezTo>
                  <a:cubicBezTo>
                    <a:pt x="67" y="50"/>
                    <a:pt x="69" y="51"/>
                    <a:pt x="71" y="52"/>
                  </a:cubicBezTo>
                  <a:cubicBezTo>
                    <a:pt x="99" y="67"/>
                    <a:pt x="110" y="39"/>
                    <a:pt x="110" y="39"/>
                  </a:cubicBezTo>
                  <a:cubicBezTo>
                    <a:pt x="110" y="39"/>
                    <a:pt x="76" y="0"/>
                    <a:pt x="20" y="29"/>
                  </a:cubicBezTo>
                  <a:cubicBezTo>
                    <a:pt x="15" y="32"/>
                    <a:pt x="8" y="39"/>
                    <a:pt x="2" y="41"/>
                  </a:cubicBezTo>
                  <a:cubicBezTo>
                    <a:pt x="2" y="41"/>
                    <a:pt x="7" y="41"/>
                    <a:pt x="14" y="41"/>
                  </a:cubicBezTo>
                  <a:cubicBezTo>
                    <a:pt x="8" y="45"/>
                    <a:pt x="5" y="53"/>
                    <a:pt x="6" y="67"/>
                  </a:cubicBezTo>
                  <a:cubicBezTo>
                    <a:pt x="6" y="69"/>
                    <a:pt x="5" y="72"/>
                    <a:pt x="5" y="75"/>
                  </a:cubicBezTo>
                  <a:cubicBezTo>
                    <a:pt x="5" y="75"/>
                    <a:pt x="5" y="75"/>
                    <a:pt x="5" y="75"/>
                  </a:cubicBezTo>
                  <a:close/>
                </a:path>
              </a:pathLst>
            </a:custGeom>
          </p:spPr>
          <p:style>
            <a:lnRef idx="1">
              <a:schemeClr val="accent6"/>
            </a:lnRef>
            <a:fillRef idx="3">
              <a:schemeClr val="accent6"/>
            </a:fillRef>
            <a:effectRef idx="2">
              <a:schemeClr val="accent6"/>
            </a:effectRef>
            <a:fontRef idx="minor">
              <a:schemeClr val="lt1"/>
            </a:fontRef>
          </p:style>
          <p:txBody>
            <a:bodyPr vert="horz" wrap="square" lIns="91440" tIns="45720" rIns="91440" bIns="45720" numCol="1" anchor="t" anchorCtr="0" compatLnSpc="1"/>
            <a:lstStyle/>
            <a:p>
              <a:endParaRPr lang="en-US">
                <a:solidFill>
                  <a:srgbClr val="424953"/>
                </a:solidFill>
              </a:endParaRPr>
            </a:p>
          </p:txBody>
        </p:sp>
        <p:sp>
          <p:nvSpPr>
            <p:cNvPr id="24" name="Freeform 193"/>
            <p:cNvSpPr/>
            <p:nvPr/>
          </p:nvSpPr>
          <p:spPr bwMode="auto">
            <a:xfrm>
              <a:off x="8591551" y="6591300"/>
              <a:ext cx="104775" cy="38100"/>
            </a:xfrm>
            <a:custGeom>
              <a:avLst/>
              <a:gdLst>
                <a:gd name="T0" fmla="*/ 31 w 60"/>
                <a:gd name="T1" fmla="*/ 0 h 22"/>
                <a:gd name="T2" fmla="*/ 21 w 60"/>
                <a:gd name="T3" fmla="*/ 21 h 22"/>
                <a:gd name="T4" fmla="*/ 48 w 60"/>
                <a:gd name="T5" fmla="*/ 12 h 22"/>
                <a:gd name="T6" fmla="*/ 52 w 60"/>
                <a:gd name="T7" fmla="*/ 12 h 22"/>
                <a:gd name="T8" fmla="*/ 59 w 60"/>
                <a:gd name="T9" fmla="*/ 11 h 22"/>
                <a:gd name="T10" fmla="*/ 59 w 60"/>
                <a:gd name="T11" fmla="*/ 1 h 22"/>
                <a:gd name="T12" fmla="*/ 60 w 60"/>
                <a:gd name="T13" fmla="*/ 0 h 22"/>
                <a:gd name="T14" fmla="*/ 31 w 60"/>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2">
                  <a:moveTo>
                    <a:pt x="31" y="0"/>
                  </a:moveTo>
                  <a:cubicBezTo>
                    <a:pt x="31" y="0"/>
                    <a:pt x="0" y="19"/>
                    <a:pt x="21" y="21"/>
                  </a:cubicBezTo>
                  <a:cubicBezTo>
                    <a:pt x="33" y="22"/>
                    <a:pt x="41" y="17"/>
                    <a:pt x="48" y="12"/>
                  </a:cubicBezTo>
                  <a:cubicBezTo>
                    <a:pt x="52" y="9"/>
                    <a:pt x="51" y="12"/>
                    <a:pt x="52" y="12"/>
                  </a:cubicBezTo>
                  <a:cubicBezTo>
                    <a:pt x="54" y="12"/>
                    <a:pt x="58" y="12"/>
                    <a:pt x="59" y="11"/>
                  </a:cubicBezTo>
                  <a:cubicBezTo>
                    <a:pt x="60" y="3"/>
                    <a:pt x="59" y="1"/>
                    <a:pt x="59" y="1"/>
                  </a:cubicBezTo>
                  <a:cubicBezTo>
                    <a:pt x="60" y="0"/>
                    <a:pt x="60" y="0"/>
                    <a:pt x="60" y="0"/>
                  </a:cubicBezTo>
                  <a:lnTo>
                    <a:pt x="31" y="0"/>
                  </a:lnTo>
                  <a:close/>
                </a:path>
              </a:pathLst>
            </a:custGeom>
          </p:spPr>
          <p:style>
            <a:lnRef idx="1">
              <a:schemeClr val="accent6"/>
            </a:lnRef>
            <a:fillRef idx="3">
              <a:schemeClr val="accent6"/>
            </a:fillRef>
            <a:effectRef idx="2">
              <a:schemeClr val="accent6"/>
            </a:effectRef>
            <a:fontRef idx="minor">
              <a:schemeClr val="lt1"/>
            </a:fontRef>
          </p:style>
          <p:txBody>
            <a:bodyPr vert="horz" wrap="square" lIns="91440" tIns="45720" rIns="91440" bIns="45720" numCol="1" anchor="t" anchorCtr="0" compatLnSpc="1"/>
            <a:lstStyle/>
            <a:p>
              <a:endParaRPr lang="en-US">
                <a:solidFill>
                  <a:srgbClr val="424953"/>
                </a:solidFill>
              </a:endParaRPr>
            </a:p>
          </p:txBody>
        </p:sp>
        <p:sp>
          <p:nvSpPr>
            <p:cNvPr id="25" name="Freeform 194"/>
            <p:cNvSpPr/>
            <p:nvPr/>
          </p:nvSpPr>
          <p:spPr bwMode="auto">
            <a:xfrm>
              <a:off x="8772526" y="6591300"/>
              <a:ext cx="106363" cy="38100"/>
            </a:xfrm>
            <a:custGeom>
              <a:avLst/>
              <a:gdLst>
                <a:gd name="T0" fmla="*/ 2 w 61"/>
                <a:gd name="T1" fmla="*/ 11 h 22"/>
                <a:gd name="T2" fmla="*/ 8 w 61"/>
                <a:gd name="T3" fmla="*/ 12 h 22"/>
                <a:gd name="T4" fmla="*/ 12 w 61"/>
                <a:gd name="T5" fmla="*/ 12 h 22"/>
                <a:gd name="T6" fmla="*/ 40 w 61"/>
                <a:gd name="T7" fmla="*/ 21 h 22"/>
                <a:gd name="T8" fmla="*/ 29 w 61"/>
                <a:gd name="T9" fmla="*/ 0 h 22"/>
                <a:gd name="T10" fmla="*/ 1 w 61"/>
                <a:gd name="T11" fmla="*/ 0 h 22"/>
                <a:gd name="T12" fmla="*/ 1 w 61"/>
                <a:gd name="T13" fmla="*/ 1 h 22"/>
                <a:gd name="T14" fmla="*/ 2 w 61"/>
                <a:gd name="T15" fmla="*/ 1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22">
                  <a:moveTo>
                    <a:pt x="2" y="11"/>
                  </a:moveTo>
                  <a:cubicBezTo>
                    <a:pt x="3" y="12"/>
                    <a:pt x="7" y="12"/>
                    <a:pt x="8" y="12"/>
                  </a:cubicBezTo>
                  <a:cubicBezTo>
                    <a:pt x="10" y="12"/>
                    <a:pt x="8" y="9"/>
                    <a:pt x="12" y="12"/>
                  </a:cubicBezTo>
                  <a:cubicBezTo>
                    <a:pt x="19" y="17"/>
                    <a:pt x="27" y="22"/>
                    <a:pt x="40" y="21"/>
                  </a:cubicBezTo>
                  <a:cubicBezTo>
                    <a:pt x="61" y="19"/>
                    <a:pt x="29" y="0"/>
                    <a:pt x="29" y="0"/>
                  </a:cubicBezTo>
                  <a:cubicBezTo>
                    <a:pt x="1" y="0"/>
                    <a:pt x="1" y="0"/>
                    <a:pt x="1" y="0"/>
                  </a:cubicBezTo>
                  <a:cubicBezTo>
                    <a:pt x="1" y="1"/>
                    <a:pt x="1" y="1"/>
                    <a:pt x="1" y="1"/>
                  </a:cubicBezTo>
                  <a:cubicBezTo>
                    <a:pt x="1" y="1"/>
                    <a:pt x="0" y="3"/>
                    <a:pt x="2" y="11"/>
                  </a:cubicBezTo>
                  <a:close/>
                </a:path>
              </a:pathLst>
            </a:custGeom>
          </p:spPr>
          <p:style>
            <a:lnRef idx="1">
              <a:schemeClr val="accent6"/>
            </a:lnRef>
            <a:fillRef idx="3">
              <a:schemeClr val="accent6"/>
            </a:fillRef>
            <a:effectRef idx="2">
              <a:schemeClr val="accent6"/>
            </a:effectRef>
            <a:fontRef idx="minor">
              <a:schemeClr val="lt1"/>
            </a:fontRef>
          </p:style>
          <p:txBody>
            <a:bodyPr vert="horz" wrap="square" lIns="91440" tIns="45720" rIns="91440" bIns="45720" numCol="1" anchor="t" anchorCtr="0" compatLnSpc="1"/>
            <a:lstStyle/>
            <a:p>
              <a:endParaRPr lang="en-US">
                <a:solidFill>
                  <a:srgbClr val="424953"/>
                </a:solidFill>
              </a:endParaRPr>
            </a:p>
          </p:txBody>
        </p:sp>
        <p:sp>
          <p:nvSpPr>
            <p:cNvPr id="26" name="Freeform 195"/>
            <p:cNvSpPr/>
            <p:nvPr/>
          </p:nvSpPr>
          <p:spPr bwMode="auto">
            <a:xfrm>
              <a:off x="8951913" y="6127750"/>
              <a:ext cx="258763" cy="488950"/>
            </a:xfrm>
            <a:custGeom>
              <a:avLst/>
              <a:gdLst>
                <a:gd name="T0" fmla="*/ 82 w 149"/>
                <a:gd name="T1" fmla="*/ 69 h 281"/>
                <a:gd name="T2" fmla="*/ 130 w 149"/>
                <a:gd name="T3" fmla="*/ 81 h 281"/>
                <a:gd name="T4" fmla="*/ 139 w 149"/>
                <a:gd name="T5" fmla="*/ 42 h 281"/>
                <a:gd name="T6" fmla="*/ 91 w 149"/>
                <a:gd name="T7" fmla="*/ 30 h 281"/>
                <a:gd name="T8" fmla="*/ 91 w 149"/>
                <a:gd name="T9" fmla="*/ 0 h 281"/>
                <a:gd name="T10" fmla="*/ 59 w 149"/>
                <a:gd name="T11" fmla="*/ 0 h 281"/>
                <a:gd name="T12" fmla="*/ 59 w 149"/>
                <a:gd name="T13" fmla="*/ 33 h 281"/>
                <a:gd name="T14" fmla="*/ 2 w 149"/>
                <a:gd name="T15" fmla="*/ 94 h 281"/>
                <a:gd name="T16" fmla="*/ 62 w 149"/>
                <a:gd name="T17" fmla="*/ 157 h 281"/>
                <a:gd name="T18" fmla="*/ 98 w 149"/>
                <a:gd name="T19" fmla="*/ 187 h 281"/>
                <a:gd name="T20" fmla="*/ 66 w 149"/>
                <a:gd name="T21" fmla="*/ 208 h 281"/>
                <a:gd name="T22" fmla="*/ 10 w 149"/>
                <a:gd name="T23" fmla="*/ 193 h 281"/>
                <a:gd name="T24" fmla="*/ 0 w 149"/>
                <a:gd name="T25" fmla="*/ 233 h 281"/>
                <a:gd name="T26" fmla="*/ 57 w 149"/>
                <a:gd name="T27" fmla="*/ 248 h 281"/>
                <a:gd name="T28" fmla="*/ 57 w 149"/>
                <a:gd name="T29" fmla="*/ 281 h 281"/>
                <a:gd name="T30" fmla="*/ 90 w 149"/>
                <a:gd name="T31" fmla="*/ 281 h 281"/>
                <a:gd name="T32" fmla="*/ 90 w 149"/>
                <a:gd name="T33" fmla="*/ 246 h 281"/>
                <a:gd name="T34" fmla="*/ 149 w 149"/>
                <a:gd name="T35" fmla="*/ 182 h 281"/>
                <a:gd name="T36" fmla="*/ 93 w 149"/>
                <a:gd name="T37" fmla="*/ 118 h 281"/>
                <a:gd name="T38" fmla="*/ 53 w 149"/>
                <a:gd name="T39" fmla="*/ 88 h 281"/>
                <a:gd name="T40" fmla="*/ 82 w 149"/>
                <a:gd name="T41" fmla="*/ 69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9" h="281">
                  <a:moveTo>
                    <a:pt x="82" y="69"/>
                  </a:moveTo>
                  <a:cubicBezTo>
                    <a:pt x="106" y="69"/>
                    <a:pt x="121" y="77"/>
                    <a:pt x="130" y="81"/>
                  </a:cubicBezTo>
                  <a:cubicBezTo>
                    <a:pt x="139" y="42"/>
                    <a:pt x="139" y="42"/>
                    <a:pt x="139" y="42"/>
                  </a:cubicBezTo>
                  <a:cubicBezTo>
                    <a:pt x="128" y="36"/>
                    <a:pt x="113" y="31"/>
                    <a:pt x="91" y="30"/>
                  </a:cubicBezTo>
                  <a:cubicBezTo>
                    <a:pt x="91" y="0"/>
                    <a:pt x="91" y="0"/>
                    <a:pt x="91" y="0"/>
                  </a:cubicBezTo>
                  <a:cubicBezTo>
                    <a:pt x="59" y="0"/>
                    <a:pt x="59" y="0"/>
                    <a:pt x="59" y="0"/>
                  </a:cubicBezTo>
                  <a:cubicBezTo>
                    <a:pt x="59" y="33"/>
                    <a:pt x="59" y="33"/>
                    <a:pt x="59" y="33"/>
                  </a:cubicBezTo>
                  <a:cubicBezTo>
                    <a:pt x="23" y="40"/>
                    <a:pt x="2" y="64"/>
                    <a:pt x="2" y="94"/>
                  </a:cubicBezTo>
                  <a:cubicBezTo>
                    <a:pt x="2" y="127"/>
                    <a:pt x="27" y="145"/>
                    <a:pt x="62" y="157"/>
                  </a:cubicBezTo>
                  <a:cubicBezTo>
                    <a:pt x="87" y="166"/>
                    <a:pt x="98" y="174"/>
                    <a:pt x="98" y="187"/>
                  </a:cubicBezTo>
                  <a:cubicBezTo>
                    <a:pt x="98" y="201"/>
                    <a:pt x="85" y="208"/>
                    <a:pt x="66" y="208"/>
                  </a:cubicBezTo>
                  <a:cubicBezTo>
                    <a:pt x="44" y="208"/>
                    <a:pt x="24" y="201"/>
                    <a:pt x="10" y="193"/>
                  </a:cubicBezTo>
                  <a:cubicBezTo>
                    <a:pt x="0" y="233"/>
                    <a:pt x="0" y="233"/>
                    <a:pt x="0" y="233"/>
                  </a:cubicBezTo>
                  <a:cubicBezTo>
                    <a:pt x="13" y="241"/>
                    <a:pt x="35" y="247"/>
                    <a:pt x="57" y="248"/>
                  </a:cubicBezTo>
                  <a:cubicBezTo>
                    <a:pt x="57" y="281"/>
                    <a:pt x="57" y="281"/>
                    <a:pt x="57" y="281"/>
                  </a:cubicBezTo>
                  <a:cubicBezTo>
                    <a:pt x="90" y="281"/>
                    <a:pt x="90" y="281"/>
                    <a:pt x="90" y="281"/>
                  </a:cubicBezTo>
                  <a:cubicBezTo>
                    <a:pt x="90" y="246"/>
                    <a:pt x="90" y="246"/>
                    <a:pt x="90" y="246"/>
                  </a:cubicBezTo>
                  <a:cubicBezTo>
                    <a:pt x="128" y="239"/>
                    <a:pt x="149" y="213"/>
                    <a:pt x="149" y="182"/>
                  </a:cubicBezTo>
                  <a:cubicBezTo>
                    <a:pt x="149" y="151"/>
                    <a:pt x="133" y="132"/>
                    <a:pt x="93" y="118"/>
                  </a:cubicBezTo>
                  <a:cubicBezTo>
                    <a:pt x="65" y="107"/>
                    <a:pt x="53" y="100"/>
                    <a:pt x="53" y="88"/>
                  </a:cubicBezTo>
                  <a:cubicBezTo>
                    <a:pt x="53" y="79"/>
                    <a:pt x="60" y="69"/>
                    <a:pt x="82" y="69"/>
                  </a:cubicBezTo>
                  <a:close/>
                </a:path>
              </a:pathLst>
            </a:custGeom>
          </p:spPr>
          <p:style>
            <a:lnRef idx="1">
              <a:schemeClr val="accent6"/>
            </a:lnRef>
            <a:fillRef idx="3">
              <a:schemeClr val="accent6"/>
            </a:fillRef>
            <a:effectRef idx="2">
              <a:schemeClr val="accent6"/>
            </a:effectRef>
            <a:fontRef idx="minor">
              <a:schemeClr val="lt1"/>
            </a:fontRef>
          </p:style>
          <p:txBody>
            <a:bodyPr vert="horz" wrap="square" lIns="91440" tIns="45720" rIns="91440" bIns="45720" numCol="1" anchor="t" anchorCtr="0" compatLnSpc="1"/>
            <a:lstStyle/>
            <a:p>
              <a:endParaRPr lang="en-US">
                <a:solidFill>
                  <a:srgbClr val="424953"/>
                </a:solidFill>
              </a:endParaRPr>
            </a:p>
          </p:txBody>
        </p:sp>
        <p:sp>
          <p:nvSpPr>
            <p:cNvPr id="27" name="Freeform 196"/>
            <p:cNvSpPr/>
            <p:nvPr/>
          </p:nvSpPr>
          <p:spPr bwMode="auto">
            <a:xfrm>
              <a:off x="9061451" y="6076950"/>
              <a:ext cx="90488" cy="90488"/>
            </a:xfrm>
            <a:custGeom>
              <a:avLst/>
              <a:gdLst>
                <a:gd name="T0" fmla="*/ 10 w 52"/>
                <a:gd name="T1" fmla="*/ 0 h 52"/>
                <a:gd name="T2" fmla="*/ 0 w 52"/>
                <a:gd name="T3" fmla="*/ 18 h 52"/>
                <a:gd name="T4" fmla="*/ 35 w 52"/>
                <a:gd name="T5" fmla="*/ 17 h 52"/>
                <a:gd name="T6" fmla="*/ 34 w 52"/>
                <a:gd name="T7" fmla="*/ 40 h 52"/>
                <a:gd name="T8" fmla="*/ 40 w 52"/>
                <a:gd name="T9" fmla="*/ 45 h 52"/>
                <a:gd name="T10" fmla="*/ 47 w 52"/>
                <a:gd name="T11" fmla="*/ 38 h 52"/>
                <a:gd name="T12" fmla="*/ 10 w 52"/>
                <a:gd name="T13" fmla="*/ 0 h 52"/>
              </a:gdLst>
              <a:ahLst/>
              <a:cxnLst>
                <a:cxn ang="0">
                  <a:pos x="T0" y="T1"/>
                </a:cxn>
                <a:cxn ang="0">
                  <a:pos x="T2" y="T3"/>
                </a:cxn>
                <a:cxn ang="0">
                  <a:pos x="T4" y="T5"/>
                </a:cxn>
                <a:cxn ang="0">
                  <a:pos x="T6" y="T7"/>
                </a:cxn>
                <a:cxn ang="0">
                  <a:pos x="T8" y="T9"/>
                </a:cxn>
                <a:cxn ang="0">
                  <a:pos x="T10" y="T11"/>
                </a:cxn>
                <a:cxn ang="0">
                  <a:pos x="T12" y="T13"/>
                </a:cxn>
              </a:cxnLst>
              <a:rect l="0" t="0" r="r" b="b"/>
              <a:pathLst>
                <a:path w="52" h="52">
                  <a:moveTo>
                    <a:pt x="10" y="0"/>
                  </a:moveTo>
                  <a:cubicBezTo>
                    <a:pt x="0" y="18"/>
                    <a:pt x="0" y="18"/>
                    <a:pt x="0" y="18"/>
                  </a:cubicBezTo>
                  <a:cubicBezTo>
                    <a:pt x="35" y="17"/>
                    <a:pt x="35" y="17"/>
                    <a:pt x="35" y="17"/>
                  </a:cubicBezTo>
                  <a:cubicBezTo>
                    <a:pt x="34" y="40"/>
                    <a:pt x="34" y="40"/>
                    <a:pt x="34" y="40"/>
                  </a:cubicBezTo>
                  <a:cubicBezTo>
                    <a:pt x="40" y="45"/>
                    <a:pt x="40" y="45"/>
                    <a:pt x="40" y="45"/>
                  </a:cubicBezTo>
                  <a:cubicBezTo>
                    <a:pt x="40" y="45"/>
                    <a:pt x="45" y="52"/>
                    <a:pt x="47" y="38"/>
                  </a:cubicBezTo>
                  <a:cubicBezTo>
                    <a:pt x="52" y="3"/>
                    <a:pt x="10" y="0"/>
                    <a:pt x="10" y="0"/>
                  </a:cubicBezTo>
                  <a:close/>
                </a:path>
              </a:pathLst>
            </a:custGeom>
          </p:spPr>
          <p:style>
            <a:lnRef idx="1">
              <a:schemeClr val="accent6"/>
            </a:lnRef>
            <a:fillRef idx="3">
              <a:schemeClr val="accent6"/>
            </a:fillRef>
            <a:effectRef idx="2">
              <a:schemeClr val="accent6"/>
            </a:effectRef>
            <a:fontRef idx="minor">
              <a:schemeClr val="lt1"/>
            </a:fontRef>
          </p:style>
          <p:txBody>
            <a:bodyPr vert="horz" wrap="square" lIns="91440" tIns="45720" rIns="91440" bIns="45720" numCol="1" anchor="t" anchorCtr="0" compatLnSpc="1"/>
            <a:lstStyle/>
            <a:p>
              <a:endParaRPr lang="en-US">
                <a:solidFill>
                  <a:srgbClr val="424953"/>
                </a:solidFill>
              </a:endParaRPr>
            </a:p>
          </p:txBody>
        </p:sp>
      </p:grpSp>
      <p:sp>
        <p:nvSpPr>
          <p:cNvPr id="28" name="Freeform 368"/>
          <p:cNvSpPr/>
          <p:nvPr/>
        </p:nvSpPr>
        <p:spPr bwMode="auto">
          <a:xfrm>
            <a:off x="2115487" y="3730043"/>
            <a:ext cx="378906" cy="382257"/>
          </a:xfrm>
          <a:custGeom>
            <a:avLst/>
            <a:gdLst>
              <a:gd name="T0" fmla="*/ 48 w 48"/>
              <a:gd name="T1" fmla="*/ 2 h 48"/>
              <a:gd name="T2" fmla="*/ 41 w 48"/>
              <a:gd name="T3" fmla="*/ 43 h 48"/>
              <a:gd name="T4" fmla="*/ 40 w 48"/>
              <a:gd name="T5" fmla="*/ 44 h 48"/>
              <a:gd name="T6" fmla="*/ 39 w 48"/>
              <a:gd name="T7" fmla="*/ 44 h 48"/>
              <a:gd name="T8" fmla="*/ 39 w 48"/>
              <a:gd name="T9" fmla="*/ 44 h 48"/>
              <a:gd name="T10" fmla="*/ 26 w 48"/>
              <a:gd name="T11" fmla="*/ 39 h 48"/>
              <a:gd name="T12" fmla="*/ 20 w 48"/>
              <a:gd name="T13" fmla="*/ 47 h 48"/>
              <a:gd name="T14" fmla="*/ 19 w 48"/>
              <a:gd name="T15" fmla="*/ 48 h 48"/>
              <a:gd name="T16" fmla="*/ 18 w 48"/>
              <a:gd name="T17" fmla="*/ 48 h 48"/>
              <a:gd name="T18" fmla="*/ 17 w 48"/>
              <a:gd name="T19" fmla="*/ 46 h 48"/>
              <a:gd name="T20" fmla="*/ 17 w 48"/>
              <a:gd name="T21" fmla="*/ 37 h 48"/>
              <a:gd name="T22" fmla="*/ 40 w 48"/>
              <a:gd name="T23" fmla="*/ 8 h 48"/>
              <a:gd name="T24" fmla="*/ 11 w 48"/>
              <a:gd name="T25" fmla="*/ 33 h 48"/>
              <a:gd name="T26" fmla="*/ 1 w 48"/>
              <a:gd name="T27" fmla="*/ 29 h 48"/>
              <a:gd name="T28" fmla="*/ 0 w 48"/>
              <a:gd name="T29" fmla="*/ 27 h 48"/>
              <a:gd name="T30" fmla="*/ 1 w 48"/>
              <a:gd name="T31" fmla="*/ 26 h 48"/>
              <a:gd name="T32" fmla="*/ 45 w 48"/>
              <a:gd name="T33" fmla="*/ 0 h 48"/>
              <a:gd name="T34" fmla="*/ 46 w 48"/>
              <a:gd name="T35" fmla="*/ 0 h 48"/>
              <a:gd name="T36" fmla="*/ 47 w 48"/>
              <a:gd name="T37" fmla="*/ 0 h 48"/>
              <a:gd name="T38" fmla="*/ 48 w 48"/>
              <a:gd name="T39"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 h="48">
                <a:moveTo>
                  <a:pt x="48" y="2"/>
                </a:moveTo>
                <a:cubicBezTo>
                  <a:pt x="41" y="43"/>
                  <a:pt x="41" y="43"/>
                  <a:pt x="41" y="43"/>
                </a:cubicBezTo>
                <a:cubicBezTo>
                  <a:pt x="41" y="43"/>
                  <a:pt x="40" y="44"/>
                  <a:pt x="40" y="44"/>
                </a:cubicBezTo>
                <a:cubicBezTo>
                  <a:pt x="40" y="44"/>
                  <a:pt x="39" y="44"/>
                  <a:pt x="39" y="44"/>
                </a:cubicBezTo>
                <a:cubicBezTo>
                  <a:pt x="39" y="44"/>
                  <a:pt x="39" y="44"/>
                  <a:pt x="39" y="44"/>
                </a:cubicBezTo>
                <a:cubicBezTo>
                  <a:pt x="26" y="39"/>
                  <a:pt x="26" y="39"/>
                  <a:pt x="26" y="39"/>
                </a:cubicBezTo>
                <a:cubicBezTo>
                  <a:pt x="20" y="47"/>
                  <a:pt x="20" y="47"/>
                  <a:pt x="20" y="47"/>
                </a:cubicBezTo>
                <a:cubicBezTo>
                  <a:pt x="20" y="47"/>
                  <a:pt x="19" y="48"/>
                  <a:pt x="19" y="48"/>
                </a:cubicBezTo>
                <a:cubicBezTo>
                  <a:pt x="18" y="48"/>
                  <a:pt x="18" y="48"/>
                  <a:pt x="18" y="48"/>
                </a:cubicBezTo>
                <a:cubicBezTo>
                  <a:pt x="17" y="47"/>
                  <a:pt x="17" y="47"/>
                  <a:pt x="17" y="46"/>
                </a:cubicBezTo>
                <a:cubicBezTo>
                  <a:pt x="17" y="37"/>
                  <a:pt x="17" y="37"/>
                  <a:pt x="17" y="37"/>
                </a:cubicBezTo>
                <a:cubicBezTo>
                  <a:pt x="40" y="8"/>
                  <a:pt x="40" y="8"/>
                  <a:pt x="40" y="8"/>
                </a:cubicBezTo>
                <a:cubicBezTo>
                  <a:pt x="11" y="33"/>
                  <a:pt x="11" y="33"/>
                  <a:pt x="11" y="33"/>
                </a:cubicBezTo>
                <a:cubicBezTo>
                  <a:pt x="1" y="29"/>
                  <a:pt x="1" y="29"/>
                  <a:pt x="1" y="29"/>
                </a:cubicBezTo>
                <a:cubicBezTo>
                  <a:pt x="0" y="28"/>
                  <a:pt x="0" y="28"/>
                  <a:pt x="0" y="27"/>
                </a:cubicBezTo>
                <a:cubicBezTo>
                  <a:pt x="0" y="27"/>
                  <a:pt x="0" y="26"/>
                  <a:pt x="1" y="26"/>
                </a:cubicBezTo>
                <a:cubicBezTo>
                  <a:pt x="45" y="0"/>
                  <a:pt x="45" y="0"/>
                  <a:pt x="45" y="0"/>
                </a:cubicBezTo>
                <a:cubicBezTo>
                  <a:pt x="45" y="0"/>
                  <a:pt x="46" y="0"/>
                  <a:pt x="46" y="0"/>
                </a:cubicBezTo>
                <a:cubicBezTo>
                  <a:pt x="46" y="0"/>
                  <a:pt x="47" y="0"/>
                  <a:pt x="47" y="0"/>
                </a:cubicBezTo>
                <a:cubicBezTo>
                  <a:pt x="48" y="0"/>
                  <a:pt x="48" y="1"/>
                  <a:pt x="48" y="2"/>
                </a:cubicBezTo>
                <a:close/>
              </a:path>
            </a:pathLst>
          </a:custGeom>
        </p:spPr>
        <p:style>
          <a:lnRef idx="1">
            <a:schemeClr val="accent6"/>
          </a:lnRef>
          <a:fillRef idx="3">
            <a:schemeClr val="accent6"/>
          </a:fillRef>
          <a:effectRef idx="2">
            <a:schemeClr val="accent6"/>
          </a:effectRef>
          <a:fontRef idx="minor">
            <a:schemeClr val="lt1"/>
          </a:fontRef>
        </p:style>
        <p:txBody>
          <a:bodyPr vert="horz" wrap="square" lIns="91440" tIns="45720" rIns="91440" bIns="45720" numCol="1" anchor="t" anchorCtr="0" compatLnSpc="1"/>
          <a:lstStyle/>
          <a:p>
            <a:endParaRPr lang="id-ID">
              <a:solidFill>
                <a:prstClr val="black"/>
              </a:solidFill>
            </a:endParaRPr>
          </a:p>
        </p:txBody>
      </p:sp>
      <p:sp>
        <p:nvSpPr>
          <p:cNvPr id="29" name="Freeform 336"/>
          <p:cNvSpPr>
            <a:spLocks noEditPoints="1"/>
          </p:cNvSpPr>
          <p:nvPr/>
        </p:nvSpPr>
        <p:spPr bwMode="auto">
          <a:xfrm>
            <a:off x="4603358" y="3257452"/>
            <a:ext cx="338026" cy="338026"/>
          </a:xfrm>
          <a:custGeom>
            <a:avLst/>
            <a:gdLst>
              <a:gd name="T0" fmla="*/ 0 w 90"/>
              <a:gd name="T1" fmla="*/ 40 h 90"/>
              <a:gd name="T2" fmla="*/ 40 w 90"/>
              <a:gd name="T3" fmla="*/ 0 h 90"/>
              <a:gd name="T4" fmla="*/ 40 w 90"/>
              <a:gd name="T5" fmla="*/ 90 h 90"/>
              <a:gd name="T6" fmla="*/ 0 w 90"/>
              <a:gd name="T7" fmla="*/ 50 h 90"/>
              <a:gd name="T8" fmla="*/ 40 w 90"/>
              <a:gd name="T9" fmla="*/ 90 h 90"/>
              <a:gd name="T10" fmla="*/ 33 w 90"/>
              <a:gd name="T11" fmla="*/ 10 h 90"/>
              <a:gd name="T12" fmla="*/ 9 w 90"/>
              <a:gd name="T13" fmla="*/ 33 h 90"/>
              <a:gd name="T14" fmla="*/ 33 w 90"/>
              <a:gd name="T15" fmla="*/ 83 h 90"/>
              <a:gd name="T16" fmla="*/ 9 w 90"/>
              <a:gd name="T17" fmla="*/ 57 h 90"/>
              <a:gd name="T18" fmla="*/ 33 w 90"/>
              <a:gd name="T19" fmla="*/ 83 h 90"/>
              <a:gd name="T20" fmla="*/ 16 w 90"/>
              <a:gd name="T21" fmla="*/ 26 h 90"/>
              <a:gd name="T22" fmla="*/ 26 w 90"/>
              <a:gd name="T23" fmla="*/ 17 h 90"/>
              <a:gd name="T24" fmla="*/ 26 w 90"/>
              <a:gd name="T25" fmla="*/ 74 h 90"/>
              <a:gd name="T26" fmla="*/ 16 w 90"/>
              <a:gd name="T27" fmla="*/ 67 h 90"/>
              <a:gd name="T28" fmla="*/ 26 w 90"/>
              <a:gd name="T29" fmla="*/ 74 h 90"/>
              <a:gd name="T30" fmla="*/ 49 w 90"/>
              <a:gd name="T31" fmla="*/ 40 h 90"/>
              <a:gd name="T32" fmla="*/ 90 w 90"/>
              <a:gd name="T33" fmla="*/ 0 h 90"/>
              <a:gd name="T34" fmla="*/ 90 w 90"/>
              <a:gd name="T35" fmla="*/ 74 h 90"/>
              <a:gd name="T36" fmla="*/ 66 w 90"/>
              <a:gd name="T37" fmla="*/ 67 h 90"/>
              <a:gd name="T38" fmla="*/ 57 w 90"/>
              <a:gd name="T39" fmla="*/ 90 h 90"/>
              <a:gd name="T40" fmla="*/ 49 w 90"/>
              <a:gd name="T41" fmla="*/ 50 h 90"/>
              <a:gd name="T42" fmla="*/ 73 w 90"/>
              <a:gd name="T43" fmla="*/ 57 h 90"/>
              <a:gd name="T44" fmla="*/ 83 w 90"/>
              <a:gd name="T45" fmla="*/ 50 h 90"/>
              <a:gd name="T46" fmla="*/ 90 w 90"/>
              <a:gd name="T47" fmla="*/ 74 h 90"/>
              <a:gd name="T48" fmla="*/ 83 w 90"/>
              <a:gd name="T49" fmla="*/ 10 h 90"/>
              <a:gd name="T50" fmla="*/ 57 w 90"/>
              <a:gd name="T51" fmla="*/ 33 h 90"/>
              <a:gd name="T52" fmla="*/ 73 w 90"/>
              <a:gd name="T53" fmla="*/ 26 h 90"/>
              <a:gd name="T54" fmla="*/ 66 w 90"/>
              <a:gd name="T55" fmla="*/ 17 h 90"/>
              <a:gd name="T56" fmla="*/ 73 w 90"/>
              <a:gd name="T57" fmla="*/ 26 h 90"/>
              <a:gd name="T58" fmla="*/ 66 w 90"/>
              <a:gd name="T59" fmla="*/ 90 h 90"/>
              <a:gd name="T60" fmla="*/ 73 w 90"/>
              <a:gd name="T61" fmla="*/ 83 h 90"/>
              <a:gd name="T62" fmla="*/ 90 w 90"/>
              <a:gd name="T63" fmla="*/ 90 h 90"/>
              <a:gd name="T64" fmla="*/ 83 w 90"/>
              <a:gd name="T65" fmla="*/ 83 h 90"/>
              <a:gd name="T66" fmla="*/ 90 w 90"/>
              <a:gd name="T6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0" h="90">
                <a:moveTo>
                  <a:pt x="40" y="40"/>
                </a:moveTo>
                <a:lnTo>
                  <a:pt x="0" y="40"/>
                </a:lnTo>
                <a:lnTo>
                  <a:pt x="0" y="0"/>
                </a:lnTo>
                <a:lnTo>
                  <a:pt x="40" y="0"/>
                </a:lnTo>
                <a:lnTo>
                  <a:pt x="40" y="40"/>
                </a:lnTo>
                <a:close/>
                <a:moveTo>
                  <a:pt x="40" y="90"/>
                </a:moveTo>
                <a:lnTo>
                  <a:pt x="0" y="90"/>
                </a:lnTo>
                <a:lnTo>
                  <a:pt x="0" y="50"/>
                </a:lnTo>
                <a:lnTo>
                  <a:pt x="40" y="50"/>
                </a:lnTo>
                <a:lnTo>
                  <a:pt x="40" y="90"/>
                </a:lnTo>
                <a:close/>
                <a:moveTo>
                  <a:pt x="33" y="33"/>
                </a:moveTo>
                <a:lnTo>
                  <a:pt x="33" y="10"/>
                </a:lnTo>
                <a:lnTo>
                  <a:pt x="9" y="10"/>
                </a:lnTo>
                <a:lnTo>
                  <a:pt x="9" y="33"/>
                </a:lnTo>
                <a:lnTo>
                  <a:pt x="33" y="33"/>
                </a:lnTo>
                <a:close/>
                <a:moveTo>
                  <a:pt x="33" y="83"/>
                </a:moveTo>
                <a:lnTo>
                  <a:pt x="33" y="57"/>
                </a:lnTo>
                <a:lnTo>
                  <a:pt x="9" y="57"/>
                </a:lnTo>
                <a:lnTo>
                  <a:pt x="9" y="83"/>
                </a:lnTo>
                <a:lnTo>
                  <a:pt x="33" y="83"/>
                </a:lnTo>
                <a:close/>
                <a:moveTo>
                  <a:pt x="26" y="26"/>
                </a:moveTo>
                <a:lnTo>
                  <a:pt x="16" y="26"/>
                </a:lnTo>
                <a:lnTo>
                  <a:pt x="16" y="17"/>
                </a:lnTo>
                <a:lnTo>
                  <a:pt x="26" y="17"/>
                </a:lnTo>
                <a:lnTo>
                  <a:pt x="26" y="26"/>
                </a:lnTo>
                <a:close/>
                <a:moveTo>
                  <a:pt x="26" y="74"/>
                </a:moveTo>
                <a:lnTo>
                  <a:pt x="16" y="74"/>
                </a:lnTo>
                <a:lnTo>
                  <a:pt x="16" y="67"/>
                </a:lnTo>
                <a:lnTo>
                  <a:pt x="26" y="67"/>
                </a:lnTo>
                <a:lnTo>
                  <a:pt x="26" y="74"/>
                </a:lnTo>
                <a:close/>
                <a:moveTo>
                  <a:pt x="90" y="40"/>
                </a:moveTo>
                <a:lnTo>
                  <a:pt x="49" y="40"/>
                </a:lnTo>
                <a:lnTo>
                  <a:pt x="49" y="0"/>
                </a:lnTo>
                <a:lnTo>
                  <a:pt x="90" y="0"/>
                </a:lnTo>
                <a:lnTo>
                  <a:pt x="90" y="40"/>
                </a:lnTo>
                <a:close/>
                <a:moveTo>
                  <a:pt x="90" y="74"/>
                </a:moveTo>
                <a:lnTo>
                  <a:pt x="66" y="74"/>
                </a:lnTo>
                <a:lnTo>
                  <a:pt x="66" y="67"/>
                </a:lnTo>
                <a:lnTo>
                  <a:pt x="57" y="67"/>
                </a:lnTo>
                <a:lnTo>
                  <a:pt x="57" y="90"/>
                </a:lnTo>
                <a:lnTo>
                  <a:pt x="49" y="90"/>
                </a:lnTo>
                <a:lnTo>
                  <a:pt x="49" y="50"/>
                </a:lnTo>
                <a:lnTo>
                  <a:pt x="73" y="50"/>
                </a:lnTo>
                <a:lnTo>
                  <a:pt x="73" y="57"/>
                </a:lnTo>
                <a:lnTo>
                  <a:pt x="83" y="57"/>
                </a:lnTo>
                <a:lnTo>
                  <a:pt x="83" y="50"/>
                </a:lnTo>
                <a:lnTo>
                  <a:pt x="90" y="50"/>
                </a:lnTo>
                <a:lnTo>
                  <a:pt x="90" y="74"/>
                </a:lnTo>
                <a:close/>
                <a:moveTo>
                  <a:pt x="83" y="33"/>
                </a:moveTo>
                <a:lnTo>
                  <a:pt x="83" y="10"/>
                </a:lnTo>
                <a:lnTo>
                  <a:pt x="57" y="10"/>
                </a:lnTo>
                <a:lnTo>
                  <a:pt x="57" y="33"/>
                </a:lnTo>
                <a:lnTo>
                  <a:pt x="83" y="33"/>
                </a:lnTo>
                <a:close/>
                <a:moveTo>
                  <a:pt x="73" y="26"/>
                </a:moveTo>
                <a:lnTo>
                  <a:pt x="66" y="26"/>
                </a:lnTo>
                <a:lnTo>
                  <a:pt x="66" y="17"/>
                </a:lnTo>
                <a:lnTo>
                  <a:pt x="73" y="17"/>
                </a:lnTo>
                <a:lnTo>
                  <a:pt x="73" y="26"/>
                </a:lnTo>
                <a:close/>
                <a:moveTo>
                  <a:pt x="73" y="90"/>
                </a:moveTo>
                <a:lnTo>
                  <a:pt x="66" y="90"/>
                </a:lnTo>
                <a:lnTo>
                  <a:pt x="66" y="83"/>
                </a:lnTo>
                <a:lnTo>
                  <a:pt x="73" y="83"/>
                </a:lnTo>
                <a:lnTo>
                  <a:pt x="73" y="90"/>
                </a:lnTo>
                <a:close/>
                <a:moveTo>
                  <a:pt x="90" y="90"/>
                </a:moveTo>
                <a:lnTo>
                  <a:pt x="83" y="90"/>
                </a:lnTo>
                <a:lnTo>
                  <a:pt x="83" y="83"/>
                </a:lnTo>
                <a:lnTo>
                  <a:pt x="90" y="83"/>
                </a:lnTo>
                <a:lnTo>
                  <a:pt x="90" y="90"/>
                </a:lnTo>
                <a:close/>
              </a:path>
            </a:pathLst>
          </a:custGeom>
        </p:spPr>
        <p:style>
          <a:lnRef idx="1">
            <a:schemeClr val="accent6"/>
          </a:lnRef>
          <a:fillRef idx="3">
            <a:schemeClr val="accent6"/>
          </a:fillRef>
          <a:effectRef idx="2">
            <a:schemeClr val="accent6"/>
          </a:effectRef>
          <a:fontRef idx="minor">
            <a:schemeClr val="lt1"/>
          </a:fontRef>
        </p:style>
        <p:txBody>
          <a:bodyPr vert="horz" wrap="square" lIns="91440" tIns="45720" rIns="91440" bIns="45720" numCol="1" anchor="t" anchorCtr="0" compatLnSpc="1"/>
          <a:lstStyle/>
          <a:p>
            <a:endParaRPr lang="id-ID">
              <a:solidFill>
                <a:prstClr val="black"/>
              </a:solidFill>
            </a:endParaRPr>
          </a:p>
        </p:txBody>
      </p:sp>
      <p:sp>
        <p:nvSpPr>
          <p:cNvPr id="30" name="Freeform 261"/>
          <p:cNvSpPr>
            <a:spLocks noEditPoints="1"/>
          </p:cNvSpPr>
          <p:nvPr/>
        </p:nvSpPr>
        <p:spPr bwMode="auto">
          <a:xfrm>
            <a:off x="6973790" y="2812018"/>
            <a:ext cx="406222" cy="320702"/>
          </a:xfrm>
          <a:custGeom>
            <a:avLst/>
            <a:gdLst>
              <a:gd name="T0" fmla="*/ 47 w 48"/>
              <a:gd name="T1" fmla="*/ 15 h 38"/>
              <a:gd name="T2" fmla="*/ 33 w 48"/>
              <a:gd name="T3" fmla="*/ 33 h 38"/>
              <a:gd name="T4" fmla="*/ 21 w 48"/>
              <a:gd name="T5" fmla="*/ 36 h 38"/>
              <a:gd name="T6" fmla="*/ 14 w 48"/>
              <a:gd name="T7" fmla="*/ 34 h 38"/>
              <a:gd name="T8" fmla="*/ 9 w 48"/>
              <a:gd name="T9" fmla="*/ 32 h 38"/>
              <a:gd name="T10" fmla="*/ 3 w 48"/>
              <a:gd name="T11" fmla="*/ 38 h 38"/>
              <a:gd name="T12" fmla="*/ 0 w 48"/>
              <a:gd name="T13" fmla="*/ 36 h 38"/>
              <a:gd name="T14" fmla="*/ 0 w 48"/>
              <a:gd name="T15" fmla="*/ 34 h 38"/>
              <a:gd name="T16" fmla="*/ 5 w 48"/>
              <a:gd name="T17" fmla="*/ 28 h 38"/>
              <a:gd name="T18" fmla="*/ 4 w 48"/>
              <a:gd name="T19" fmla="*/ 26 h 38"/>
              <a:gd name="T20" fmla="*/ 4 w 48"/>
              <a:gd name="T21" fmla="*/ 23 h 38"/>
              <a:gd name="T22" fmla="*/ 19 w 48"/>
              <a:gd name="T23" fmla="*/ 6 h 38"/>
              <a:gd name="T24" fmla="*/ 39 w 48"/>
              <a:gd name="T25" fmla="*/ 2 h 38"/>
              <a:gd name="T26" fmla="*/ 44 w 48"/>
              <a:gd name="T27" fmla="*/ 0 h 38"/>
              <a:gd name="T28" fmla="*/ 48 w 48"/>
              <a:gd name="T29" fmla="*/ 10 h 38"/>
              <a:gd name="T30" fmla="*/ 47 w 48"/>
              <a:gd name="T31" fmla="*/ 15 h 38"/>
              <a:gd name="T32" fmla="*/ 33 w 48"/>
              <a:gd name="T33" fmla="*/ 14 h 38"/>
              <a:gd name="T34" fmla="*/ 11 w 48"/>
              <a:gd name="T35" fmla="*/ 24 h 38"/>
              <a:gd name="T36" fmla="*/ 10 w 48"/>
              <a:gd name="T37" fmla="*/ 26 h 38"/>
              <a:gd name="T38" fmla="*/ 12 w 48"/>
              <a:gd name="T39" fmla="*/ 27 h 38"/>
              <a:gd name="T40" fmla="*/ 13 w 48"/>
              <a:gd name="T41" fmla="*/ 27 h 38"/>
              <a:gd name="T42" fmla="*/ 17 w 48"/>
              <a:gd name="T43" fmla="*/ 23 h 38"/>
              <a:gd name="T44" fmla="*/ 33 w 48"/>
              <a:gd name="T45" fmla="*/ 17 h 38"/>
              <a:gd name="T46" fmla="*/ 34 w 48"/>
              <a:gd name="T47" fmla="*/ 15 h 38"/>
              <a:gd name="T48" fmla="*/ 33 w 48"/>
              <a:gd name="T49" fmla="*/ 1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 h="38">
                <a:moveTo>
                  <a:pt x="47" y="15"/>
                </a:moveTo>
                <a:cubicBezTo>
                  <a:pt x="46" y="24"/>
                  <a:pt x="40" y="29"/>
                  <a:pt x="33" y="33"/>
                </a:cubicBezTo>
                <a:cubicBezTo>
                  <a:pt x="29" y="34"/>
                  <a:pt x="25" y="36"/>
                  <a:pt x="21" y="36"/>
                </a:cubicBezTo>
                <a:cubicBezTo>
                  <a:pt x="19" y="36"/>
                  <a:pt x="16" y="35"/>
                  <a:pt x="14" y="34"/>
                </a:cubicBezTo>
                <a:cubicBezTo>
                  <a:pt x="12" y="34"/>
                  <a:pt x="10" y="32"/>
                  <a:pt x="9" y="32"/>
                </a:cubicBezTo>
                <a:cubicBezTo>
                  <a:pt x="7" y="32"/>
                  <a:pt x="6" y="38"/>
                  <a:pt x="3" y="38"/>
                </a:cubicBezTo>
                <a:cubicBezTo>
                  <a:pt x="2" y="38"/>
                  <a:pt x="1" y="37"/>
                  <a:pt x="0" y="36"/>
                </a:cubicBezTo>
                <a:cubicBezTo>
                  <a:pt x="0" y="35"/>
                  <a:pt x="0" y="35"/>
                  <a:pt x="0" y="34"/>
                </a:cubicBezTo>
                <a:cubicBezTo>
                  <a:pt x="0" y="32"/>
                  <a:pt x="5" y="29"/>
                  <a:pt x="5" y="28"/>
                </a:cubicBezTo>
                <a:cubicBezTo>
                  <a:pt x="5" y="28"/>
                  <a:pt x="5" y="26"/>
                  <a:pt x="4" y="26"/>
                </a:cubicBezTo>
                <a:cubicBezTo>
                  <a:pt x="4" y="25"/>
                  <a:pt x="4" y="24"/>
                  <a:pt x="4" y="23"/>
                </a:cubicBezTo>
                <a:cubicBezTo>
                  <a:pt x="4" y="14"/>
                  <a:pt x="11" y="8"/>
                  <a:pt x="19" y="6"/>
                </a:cubicBezTo>
                <a:cubicBezTo>
                  <a:pt x="24" y="4"/>
                  <a:pt x="36" y="6"/>
                  <a:pt x="39" y="2"/>
                </a:cubicBezTo>
                <a:cubicBezTo>
                  <a:pt x="41" y="1"/>
                  <a:pt x="42" y="0"/>
                  <a:pt x="44" y="0"/>
                </a:cubicBezTo>
                <a:cubicBezTo>
                  <a:pt x="47" y="0"/>
                  <a:pt x="48" y="8"/>
                  <a:pt x="48" y="10"/>
                </a:cubicBezTo>
                <a:cubicBezTo>
                  <a:pt x="48" y="12"/>
                  <a:pt x="48" y="13"/>
                  <a:pt x="47" y="15"/>
                </a:cubicBezTo>
                <a:close/>
                <a:moveTo>
                  <a:pt x="33" y="14"/>
                </a:moveTo>
                <a:cubicBezTo>
                  <a:pt x="23" y="14"/>
                  <a:pt x="17" y="18"/>
                  <a:pt x="11" y="24"/>
                </a:cubicBezTo>
                <a:cubicBezTo>
                  <a:pt x="10" y="25"/>
                  <a:pt x="10" y="25"/>
                  <a:pt x="10" y="26"/>
                </a:cubicBezTo>
                <a:cubicBezTo>
                  <a:pt x="10" y="27"/>
                  <a:pt x="11" y="27"/>
                  <a:pt x="12" y="27"/>
                </a:cubicBezTo>
                <a:cubicBezTo>
                  <a:pt x="12" y="27"/>
                  <a:pt x="13" y="27"/>
                  <a:pt x="13" y="27"/>
                </a:cubicBezTo>
                <a:cubicBezTo>
                  <a:pt x="14" y="26"/>
                  <a:pt x="16" y="24"/>
                  <a:pt x="17" y="23"/>
                </a:cubicBezTo>
                <a:cubicBezTo>
                  <a:pt x="22" y="19"/>
                  <a:pt x="26" y="17"/>
                  <a:pt x="33" y="17"/>
                </a:cubicBezTo>
                <a:cubicBezTo>
                  <a:pt x="33" y="17"/>
                  <a:pt x="34" y="16"/>
                  <a:pt x="34" y="15"/>
                </a:cubicBezTo>
                <a:cubicBezTo>
                  <a:pt x="34" y="14"/>
                  <a:pt x="33" y="14"/>
                  <a:pt x="33" y="14"/>
                </a:cubicBezTo>
                <a:close/>
              </a:path>
            </a:pathLst>
          </a:custGeom>
        </p:spPr>
        <p:style>
          <a:lnRef idx="1">
            <a:schemeClr val="accent6"/>
          </a:lnRef>
          <a:fillRef idx="3">
            <a:schemeClr val="accent6"/>
          </a:fillRef>
          <a:effectRef idx="2">
            <a:schemeClr val="accent6"/>
          </a:effectRef>
          <a:fontRef idx="minor">
            <a:schemeClr val="lt1"/>
          </a:fontRef>
        </p:style>
        <p:txBody>
          <a:bodyPr vert="horz" wrap="square" lIns="91440" tIns="45720" rIns="91440" bIns="45720" numCol="1" anchor="t" anchorCtr="0" compatLnSpc="1"/>
          <a:lstStyle/>
          <a:p>
            <a:endParaRPr lang="id-ID">
              <a:solidFill>
                <a:prstClr val="black"/>
              </a:solidFill>
            </a:endParaRPr>
          </a:p>
        </p:txBody>
      </p:sp>
      <p:sp>
        <p:nvSpPr>
          <p:cNvPr id="31" name="TextBox 7"/>
          <p:cNvSpPr>
            <a:spLocks noChangeArrowheads="1"/>
          </p:cNvSpPr>
          <p:nvPr/>
        </p:nvSpPr>
        <p:spPr bwMode="auto">
          <a:xfrm>
            <a:off x="1870799" y="5096217"/>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b="1" dirty="0" smtClean="0">
                <a:solidFill>
                  <a:schemeClr val="accent6">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b="1" dirty="0" smtClean="0">
              <a:solidFill>
                <a:schemeClr val="accent6">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圆角矩形 31"/>
          <p:cNvSpPr/>
          <p:nvPr/>
        </p:nvSpPr>
        <p:spPr>
          <a:xfrm>
            <a:off x="1659591" y="5001080"/>
            <a:ext cx="1646552" cy="467045"/>
          </a:xfrm>
          <a:prstGeom prst="roundRect">
            <a:avLst>
              <a:gd name="adj" fmla="val 50000"/>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33" name="文本框 49"/>
          <p:cNvSpPr txBox="1"/>
          <p:nvPr/>
        </p:nvSpPr>
        <p:spPr>
          <a:xfrm>
            <a:off x="1561083" y="5540133"/>
            <a:ext cx="1817068" cy="625171"/>
          </a:xfrm>
          <a:prstGeom prst="rect">
            <a:avLst/>
          </a:prstGeom>
          <a:noFill/>
          <a:effectLst/>
        </p:spPr>
        <p:txBody>
          <a:bodyPr wrap="square" rtlCol="0">
            <a:spAutoFit/>
          </a:bodyPr>
          <a:lstStyle/>
          <a:p>
            <a:pPr algn="just">
              <a:lnSpc>
                <a:spcPct val="13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4" name="TextBox 7"/>
          <p:cNvSpPr>
            <a:spLocks noChangeArrowheads="1"/>
          </p:cNvSpPr>
          <p:nvPr/>
        </p:nvSpPr>
        <p:spPr bwMode="auto">
          <a:xfrm>
            <a:off x="4302203" y="4592161"/>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b="1" dirty="0" smtClean="0">
                <a:solidFill>
                  <a:schemeClr val="accent6">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b="1" dirty="0" smtClean="0">
              <a:solidFill>
                <a:schemeClr val="accent6">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圆角矩形 34"/>
          <p:cNvSpPr/>
          <p:nvPr/>
        </p:nvSpPr>
        <p:spPr>
          <a:xfrm>
            <a:off x="4090995" y="4497024"/>
            <a:ext cx="1646552" cy="467045"/>
          </a:xfrm>
          <a:prstGeom prst="roundRect">
            <a:avLst>
              <a:gd name="adj" fmla="val 50000"/>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36" name="文本框 49"/>
          <p:cNvSpPr txBox="1"/>
          <p:nvPr/>
        </p:nvSpPr>
        <p:spPr>
          <a:xfrm>
            <a:off x="3992487" y="5036077"/>
            <a:ext cx="1817068" cy="625171"/>
          </a:xfrm>
          <a:prstGeom prst="rect">
            <a:avLst/>
          </a:prstGeom>
          <a:noFill/>
          <a:effectLst/>
        </p:spPr>
        <p:txBody>
          <a:bodyPr wrap="square" rtlCol="0">
            <a:spAutoFit/>
          </a:bodyPr>
          <a:lstStyle/>
          <a:p>
            <a:pPr algn="just">
              <a:lnSpc>
                <a:spcPct val="13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TextBox 7"/>
          <p:cNvSpPr>
            <a:spLocks noChangeArrowheads="1"/>
          </p:cNvSpPr>
          <p:nvPr/>
        </p:nvSpPr>
        <p:spPr bwMode="auto">
          <a:xfrm>
            <a:off x="6750475" y="4148017"/>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b="1" dirty="0" smtClean="0">
                <a:solidFill>
                  <a:schemeClr val="accent6">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b="1" dirty="0" smtClean="0">
              <a:solidFill>
                <a:schemeClr val="accent6">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圆角矩形 42"/>
          <p:cNvSpPr/>
          <p:nvPr/>
        </p:nvSpPr>
        <p:spPr>
          <a:xfrm>
            <a:off x="6539267" y="4052880"/>
            <a:ext cx="1646552" cy="467045"/>
          </a:xfrm>
          <a:prstGeom prst="roundRect">
            <a:avLst>
              <a:gd name="adj" fmla="val 50000"/>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44" name="文本框 49"/>
          <p:cNvSpPr txBox="1"/>
          <p:nvPr/>
        </p:nvSpPr>
        <p:spPr>
          <a:xfrm>
            <a:off x="6440759" y="4591933"/>
            <a:ext cx="1817068" cy="625171"/>
          </a:xfrm>
          <a:prstGeom prst="rect">
            <a:avLst/>
          </a:prstGeom>
          <a:noFill/>
          <a:effectLst/>
        </p:spPr>
        <p:txBody>
          <a:bodyPr wrap="square" rtlCol="0">
            <a:spAutoFit/>
          </a:bodyPr>
          <a:lstStyle/>
          <a:p>
            <a:pPr algn="just">
              <a:lnSpc>
                <a:spcPct val="13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 name="TextBox 7"/>
          <p:cNvSpPr>
            <a:spLocks noChangeArrowheads="1"/>
          </p:cNvSpPr>
          <p:nvPr/>
        </p:nvSpPr>
        <p:spPr bwMode="auto">
          <a:xfrm>
            <a:off x="9215615" y="3571953"/>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b="1" dirty="0" smtClean="0">
                <a:solidFill>
                  <a:schemeClr val="accent6">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b="1" dirty="0" smtClean="0">
              <a:solidFill>
                <a:schemeClr val="accent6">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圆角矩形 45"/>
          <p:cNvSpPr/>
          <p:nvPr/>
        </p:nvSpPr>
        <p:spPr>
          <a:xfrm>
            <a:off x="9004407" y="3476816"/>
            <a:ext cx="1646552" cy="467045"/>
          </a:xfrm>
          <a:prstGeom prst="roundRect">
            <a:avLst>
              <a:gd name="adj" fmla="val 50000"/>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47" name="文本框 49"/>
          <p:cNvSpPr txBox="1"/>
          <p:nvPr/>
        </p:nvSpPr>
        <p:spPr>
          <a:xfrm>
            <a:off x="8905899" y="4015869"/>
            <a:ext cx="1817068" cy="625171"/>
          </a:xfrm>
          <a:prstGeom prst="rect">
            <a:avLst/>
          </a:prstGeom>
          <a:noFill/>
          <a:effectLst/>
        </p:spPr>
        <p:txBody>
          <a:bodyPr wrap="square" rtlCol="0">
            <a:spAutoFit/>
          </a:bodyPr>
          <a:lstStyle/>
          <a:p>
            <a:pPr algn="just">
              <a:lnSpc>
                <a:spcPct val="13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1201043" y="1179909"/>
            <a:ext cx="5695950" cy="1384995"/>
          </a:xfrm>
          <a:prstGeom prst="rect">
            <a:avLst/>
          </a:prstGeom>
          <a:noFill/>
        </p:spPr>
        <p:txBody>
          <a:bodyP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r>
              <a:rPr lang="zh-CN" altLang="en-US" b="1" dirty="0">
                <a:solidFill>
                  <a:schemeClr val="accent6">
                    <a:lumMod val="75000"/>
                  </a:schemeClr>
                </a:solidFill>
                <a:latin typeface="微软雅黑" panose="020B0503020204020204" pitchFamily="34" charset="-122"/>
                <a:ea typeface="微软雅黑" panose="020B0503020204020204" pitchFamily="34" charset="-122"/>
              </a:rPr>
              <a:t>输入标题</a:t>
            </a:r>
            <a:endParaRPr lang="id-ID" altLang="zh-CN" b="1" dirty="0">
              <a:solidFill>
                <a:schemeClr val="accent6">
                  <a:lumMod val="75000"/>
                </a:schemeClr>
              </a:solidFill>
              <a:latin typeface="微软雅黑" panose="020B0503020204020204" pitchFamily="34" charset="-122"/>
              <a:ea typeface="微软雅黑" panose="020B0503020204020204" pitchFamily="34" charset="-122"/>
            </a:endParaRPr>
          </a:p>
          <a:p>
            <a:pPr eaLnBrk="1" hangingPunct="1"/>
            <a:endParaRPr lang="en-US" altLang="zh-CN" sz="1000" dirty="0">
              <a:solidFill>
                <a:srgbClr val="7F7F7F"/>
              </a:solidFill>
              <a:latin typeface="Open Sans" panose="020B0606030504020204" pitchFamily="34" charset="0"/>
            </a:endParaRPr>
          </a:p>
          <a:p>
            <a:pPr algn="just"/>
            <a:r>
              <a:rPr lang="zh-CN" altLang="en-US" sz="1400" dirty="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endParaRPr lang="zh-CN" altLang="en-US" sz="1400" dirty="0">
              <a:solidFill>
                <a:schemeClr val="tx1">
                  <a:lumMod val="50000"/>
                  <a:lumOff val="50000"/>
                </a:schemeClr>
              </a:solidFill>
              <a:latin typeface="Impact MT Std"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1000"/>
                                        <p:tgtEl>
                                          <p:spTgt spid="17"/>
                                        </p:tgtEl>
                                      </p:cBhvr>
                                    </p:animEffect>
                                    <p:anim calcmode="lin" valueType="num">
                                      <p:cBhvr>
                                        <p:cTn id="14" dur="1000" fill="hold"/>
                                        <p:tgtEl>
                                          <p:spTgt spid="17"/>
                                        </p:tgtEl>
                                        <p:attrNameLst>
                                          <p:attrName>ppt_x</p:attrName>
                                        </p:attrNameLst>
                                      </p:cBhvr>
                                      <p:tavLst>
                                        <p:tav tm="0">
                                          <p:val>
                                            <p:strVal val="#ppt_x"/>
                                          </p:val>
                                        </p:tav>
                                        <p:tav tm="100000">
                                          <p:val>
                                            <p:strVal val="#ppt_x"/>
                                          </p:val>
                                        </p:tav>
                                      </p:tavLst>
                                    </p:anim>
                                    <p:anim calcmode="lin" valueType="num">
                                      <p:cBhvr>
                                        <p:cTn id="15" dur="1000" fill="hold"/>
                                        <p:tgtEl>
                                          <p:spTgt spid="17"/>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wipe(down)">
                                      <p:cBhvr>
                                        <p:cTn id="19" dur="500"/>
                                        <p:tgtEl>
                                          <p:spTgt spid="32"/>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31"/>
                                        </p:tgtEl>
                                        <p:attrNameLst>
                                          <p:attrName>style.visibility</p:attrName>
                                        </p:attrNameLst>
                                      </p:cBhvr>
                                      <p:to>
                                        <p:strVal val="visible"/>
                                      </p:to>
                                    </p:set>
                                    <p:anim calcmode="lin" valueType="num">
                                      <p:cBhvr>
                                        <p:cTn id="23" dur="500" fill="hold"/>
                                        <p:tgtEl>
                                          <p:spTgt spid="31"/>
                                        </p:tgtEl>
                                        <p:attrNameLst>
                                          <p:attrName>ppt_w</p:attrName>
                                        </p:attrNameLst>
                                      </p:cBhvr>
                                      <p:tavLst>
                                        <p:tav tm="0">
                                          <p:val>
                                            <p:fltVal val="0"/>
                                          </p:val>
                                        </p:tav>
                                        <p:tav tm="100000">
                                          <p:val>
                                            <p:strVal val="#ppt_w"/>
                                          </p:val>
                                        </p:tav>
                                      </p:tavLst>
                                    </p:anim>
                                    <p:anim calcmode="lin" valueType="num">
                                      <p:cBhvr>
                                        <p:cTn id="24" dur="500" fill="hold"/>
                                        <p:tgtEl>
                                          <p:spTgt spid="31"/>
                                        </p:tgtEl>
                                        <p:attrNameLst>
                                          <p:attrName>ppt_h</p:attrName>
                                        </p:attrNameLst>
                                      </p:cBhvr>
                                      <p:tavLst>
                                        <p:tav tm="0">
                                          <p:val>
                                            <p:fltVal val="0"/>
                                          </p:val>
                                        </p:tav>
                                        <p:tav tm="100000">
                                          <p:val>
                                            <p:strVal val="#ppt_h"/>
                                          </p:val>
                                        </p:tav>
                                      </p:tavLst>
                                    </p:anim>
                                    <p:animEffect transition="in" filter="fade">
                                      <p:cBhvr>
                                        <p:cTn id="25" dur="500"/>
                                        <p:tgtEl>
                                          <p:spTgt spid="31"/>
                                        </p:tgtEl>
                                      </p:cBhvr>
                                    </p:animEffect>
                                  </p:childTnLst>
                                </p:cTn>
                              </p:par>
                            </p:childTnLst>
                          </p:cTn>
                        </p:par>
                        <p:par>
                          <p:cTn id="26" fill="hold">
                            <p:stCondLst>
                              <p:cond delay="2500"/>
                            </p:stCondLst>
                            <p:childTnLst>
                              <p:par>
                                <p:cTn id="27" presetID="42" presetClass="entr" presetSubtype="0" fill="hold" grpId="0"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fade">
                                      <p:cBhvr>
                                        <p:cTn id="29" dur="1000"/>
                                        <p:tgtEl>
                                          <p:spTgt spid="33"/>
                                        </p:tgtEl>
                                      </p:cBhvr>
                                    </p:animEffect>
                                    <p:anim calcmode="lin" valueType="num">
                                      <p:cBhvr>
                                        <p:cTn id="30" dur="1000" fill="hold"/>
                                        <p:tgtEl>
                                          <p:spTgt spid="33"/>
                                        </p:tgtEl>
                                        <p:attrNameLst>
                                          <p:attrName>ppt_x</p:attrName>
                                        </p:attrNameLst>
                                      </p:cBhvr>
                                      <p:tavLst>
                                        <p:tav tm="0">
                                          <p:val>
                                            <p:strVal val="#ppt_x"/>
                                          </p:val>
                                        </p:tav>
                                        <p:tav tm="100000">
                                          <p:val>
                                            <p:strVal val="#ppt_x"/>
                                          </p:val>
                                        </p:tav>
                                      </p:tavLst>
                                    </p:anim>
                                    <p:anim calcmode="lin" valueType="num">
                                      <p:cBhvr>
                                        <p:cTn id="31" dur="1000" fill="hold"/>
                                        <p:tgtEl>
                                          <p:spTgt spid="33"/>
                                        </p:tgtEl>
                                        <p:attrNameLst>
                                          <p:attrName>ppt_y</p:attrName>
                                        </p:attrNameLst>
                                      </p:cBhvr>
                                      <p:tavLst>
                                        <p:tav tm="0">
                                          <p:val>
                                            <p:strVal val="#ppt_y+.1"/>
                                          </p:val>
                                        </p:tav>
                                        <p:tav tm="100000">
                                          <p:val>
                                            <p:strVal val="#ppt_y"/>
                                          </p:val>
                                        </p:tav>
                                      </p:tavLst>
                                    </p:anim>
                                  </p:childTnLst>
                                </p:cTn>
                              </p:par>
                            </p:childTnLst>
                          </p:cTn>
                        </p:par>
                        <p:par>
                          <p:cTn id="32" fill="hold">
                            <p:stCondLst>
                              <p:cond delay="3500"/>
                            </p:stCondLst>
                            <p:childTnLst>
                              <p:par>
                                <p:cTn id="33" presetID="53" presetClass="entr" presetSubtype="16" fill="hold" grpId="0" nodeType="afterEffect">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cBhvr>
                                        <p:cTn id="35" dur="500" fill="hold"/>
                                        <p:tgtEl>
                                          <p:spTgt spid="29"/>
                                        </p:tgtEl>
                                        <p:attrNameLst>
                                          <p:attrName>ppt_w</p:attrName>
                                        </p:attrNameLst>
                                      </p:cBhvr>
                                      <p:tavLst>
                                        <p:tav tm="0">
                                          <p:val>
                                            <p:fltVal val="0"/>
                                          </p:val>
                                        </p:tav>
                                        <p:tav tm="100000">
                                          <p:val>
                                            <p:strVal val="#ppt_w"/>
                                          </p:val>
                                        </p:tav>
                                      </p:tavLst>
                                    </p:anim>
                                    <p:anim calcmode="lin" valueType="num">
                                      <p:cBhvr>
                                        <p:cTn id="36" dur="500" fill="hold"/>
                                        <p:tgtEl>
                                          <p:spTgt spid="29"/>
                                        </p:tgtEl>
                                        <p:attrNameLst>
                                          <p:attrName>ppt_h</p:attrName>
                                        </p:attrNameLst>
                                      </p:cBhvr>
                                      <p:tavLst>
                                        <p:tav tm="0">
                                          <p:val>
                                            <p:fltVal val="0"/>
                                          </p:val>
                                        </p:tav>
                                        <p:tav tm="100000">
                                          <p:val>
                                            <p:strVal val="#ppt_h"/>
                                          </p:val>
                                        </p:tav>
                                      </p:tavLst>
                                    </p:anim>
                                    <p:animEffect transition="in" filter="fade">
                                      <p:cBhvr>
                                        <p:cTn id="37" dur="500"/>
                                        <p:tgtEl>
                                          <p:spTgt spid="29"/>
                                        </p:tgtEl>
                                      </p:cBhvr>
                                    </p:animEffect>
                                  </p:childTnLst>
                                </p:cTn>
                              </p:par>
                            </p:childTnLst>
                          </p:cTn>
                        </p:par>
                        <p:par>
                          <p:cTn id="38" fill="hold">
                            <p:stCondLst>
                              <p:cond delay="4000"/>
                            </p:stCondLst>
                            <p:childTnLst>
                              <p:par>
                                <p:cTn id="39" presetID="42" presetClass="entr" presetSubtype="0"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1000"/>
                                        <p:tgtEl>
                                          <p:spTgt spid="19"/>
                                        </p:tgtEl>
                                      </p:cBhvr>
                                    </p:animEffect>
                                    <p:anim calcmode="lin" valueType="num">
                                      <p:cBhvr>
                                        <p:cTn id="42" dur="1000" fill="hold"/>
                                        <p:tgtEl>
                                          <p:spTgt spid="19"/>
                                        </p:tgtEl>
                                        <p:attrNameLst>
                                          <p:attrName>ppt_x</p:attrName>
                                        </p:attrNameLst>
                                      </p:cBhvr>
                                      <p:tavLst>
                                        <p:tav tm="0">
                                          <p:val>
                                            <p:strVal val="#ppt_x"/>
                                          </p:val>
                                        </p:tav>
                                        <p:tav tm="100000">
                                          <p:val>
                                            <p:strVal val="#ppt_x"/>
                                          </p:val>
                                        </p:tav>
                                      </p:tavLst>
                                    </p:anim>
                                    <p:anim calcmode="lin" valueType="num">
                                      <p:cBhvr>
                                        <p:cTn id="43" dur="1000" fill="hold"/>
                                        <p:tgtEl>
                                          <p:spTgt spid="19"/>
                                        </p:tgtEl>
                                        <p:attrNameLst>
                                          <p:attrName>ppt_y</p:attrName>
                                        </p:attrNameLst>
                                      </p:cBhvr>
                                      <p:tavLst>
                                        <p:tav tm="0">
                                          <p:val>
                                            <p:strVal val="#ppt_y+.1"/>
                                          </p:val>
                                        </p:tav>
                                        <p:tav tm="100000">
                                          <p:val>
                                            <p:strVal val="#ppt_y"/>
                                          </p:val>
                                        </p:tav>
                                      </p:tavLst>
                                    </p:anim>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wipe(down)">
                                      <p:cBhvr>
                                        <p:cTn id="47" dur="500"/>
                                        <p:tgtEl>
                                          <p:spTgt spid="35"/>
                                        </p:tgtEl>
                                      </p:cBhvr>
                                    </p:animEffect>
                                  </p:childTnLst>
                                </p:cTn>
                              </p:par>
                            </p:childTnLst>
                          </p:cTn>
                        </p:par>
                        <p:par>
                          <p:cTn id="48" fill="hold">
                            <p:stCondLst>
                              <p:cond delay="5500"/>
                            </p:stCondLst>
                            <p:childTnLst>
                              <p:par>
                                <p:cTn id="49" presetID="53" presetClass="entr" presetSubtype="16" fill="hold" grpId="0" nodeType="afterEffect">
                                  <p:stCondLst>
                                    <p:cond delay="0"/>
                                  </p:stCondLst>
                                  <p:childTnLst>
                                    <p:set>
                                      <p:cBhvr>
                                        <p:cTn id="50" dur="1" fill="hold">
                                          <p:stCondLst>
                                            <p:cond delay="0"/>
                                          </p:stCondLst>
                                        </p:cTn>
                                        <p:tgtEl>
                                          <p:spTgt spid="34"/>
                                        </p:tgtEl>
                                        <p:attrNameLst>
                                          <p:attrName>style.visibility</p:attrName>
                                        </p:attrNameLst>
                                      </p:cBhvr>
                                      <p:to>
                                        <p:strVal val="visible"/>
                                      </p:to>
                                    </p:set>
                                    <p:anim calcmode="lin" valueType="num">
                                      <p:cBhvr>
                                        <p:cTn id="51" dur="500" fill="hold"/>
                                        <p:tgtEl>
                                          <p:spTgt spid="34"/>
                                        </p:tgtEl>
                                        <p:attrNameLst>
                                          <p:attrName>ppt_w</p:attrName>
                                        </p:attrNameLst>
                                      </p:cBhvr>
                                      <p:tavLst>
                                        <p:tav tm="0">
                                          <p:val>
                                            <p:fltVal val="0"/>
                                          </p:val>
                                        </p:tav>
                                        <p:tav tm="100000">
                                          <p:val>
                                            <p:strVal val="#ppt_w"/>
                                          </p:val>
                                        </p:tav>
                                      </p:tavLst>
                                    </p:anim>
                                    <p:anim calcmode="lin" valueType="num">
                                      <p:cBhvr>
                                        <p:cTn id="52" dur="500" fill="hold"/>
                                        <p:tgtEl>
                                          <p:spTgt spid="34"/>
                                        </p:tgtEl>
                                        <p:attrNameLst>
                                          <p:attrName>ppt_h</p:attrName>
                                        </p:attrNameLst>
                                      </p:cBhvr>
                                      <p:tavLst>
                                        <p:tav tm="0">
                                          <p:val>
                                            <p:fltVal val="0"/>
                                          </p:val>
                                        </p:tav>
                                        <p:tav tm="100000">
                                          <p:val>
                                            <p:strVal val="#ppt_h"/>
                                          </p:val>
                                        </p:tav>
                                      </p:tavLst>
                                    </p:anim>
                                    <p:animEffect transition="in" filter="fade">
                                      <p:cBhvr>
                                        <p:cTn id="53" dur="500"/>
                                        <p:tgtEl>
                                          <p:spTgt spid="34"/>
                                        </p:tgtEl>
                                      </p:cBhvr>
                                    </p:animEffect>
                                  </p:childTnLst>
                                </p:cTn>
                              </p:par>
                            </p:childTnLst>
                          </p:cTn>
                        </p:par>
                        <p:par>
                          <p:cTn id="54" fill="hold">
                            <p:stCondLst>
                              <p:cond delay="6000"/>
                            </p:stCondLst>
                            <p:childTnLst>
                              <p:par>
                                <p:cTn id="55" presetID="42" presetClass="entr" presetSubtype="0" fill="hold" grpId="0" nodeType="afterEffect">
                                  <p:stCondLst>
                                    <p:cond delay="0"/>
                                  </p:stCondLst>
                                  <p:childTnLst>
                                    <p:set>
                                      <p:cBhvr>
                                        <p:cTn id="56" dur="1" fill="hold">
                                          <p:stCondLst>
                                            <p:cond delay="0"/>
                                          </p:stCondLst>
                                        </p:cTn>
                                        <p:tgtEl>
                                          <p:spTgt spid="36"/>
                                        </p:tgtEl>
                                        <p:attrNameLst>
                                          <p:attrName>style.visibility</p:attrName>
                                        </p:attrNameLst>
                                      </p:cBhvr>
                                      <p:to>
                                        <p:strVal val="visible"/>
                                      </p:to>
                                    </p:set>
                                    <p:animEffect transition="in" filter="fade">
                                      <p:cBhvr>
                                        <p:cTn id="57" dur="1000"/>
                                        <p:tgtEl>
                                          <p:spTgt spid="36"/>
                                        </p:tgtEl>
                                      </p:cBhvr>
                                    </p:animEffect>
                                    <p:anim calcmode="lin" valueType="num">
                                      <p:cBhvr>
                                        <p:cTn id="58" dur="1000" fill="hold"/>
                                        <p:tgtEl>
                                          <p:spTgt spid="36"/>
                                        </p:tgtEl>
                                        <p:attrNameLst>
                                          <p:attrName>ppt_x</p:attrName>
                                        </p:attrNameLst>
                                      </p:cBhvr>
                                      <p:tavLst>
                                        <p:tav tm="0">
                                          <p:val>
                                            <p:strVal val="#ppt_x"/>
                                          </p:val>
                                        </p:tav>
                                        <p:tav tm="100000">
                                          <p:val>
                                            <p:strVal val="#ppt_x"/>
                                          </p:val>
                                        </p:tav>
                                      </p:tavLst>
                                    </p:anim>
                                    <p:anim calcmode="lin" valueType="num">
                                      <p:cBhvr>
                                        <p:cTn id="59" dur="1000" fill="hold"/>
                                        <p:tgtEl>
                                          <p:spTgt spid="36"/>
                                        </p:tgtEl>
                                        <p:attrNameLst>
                                          <p:attrName>ppt_y</p:attrName>
                                        </p:attrNameLst>
                                      </p:cBhvr>
                                      <p:tavLst>
                                        <p:tav tm="0">
                                          <p:val>
                                            <p:strVal val="#ppt_y+.1"/>
                                          </p:val>
                                        </p:tav>
                                        <p:tav tm="100000">
                                          <p:val>
                                            <p:strVal val="#ppt_y"/>
                                          </p:val>
                                        </p:tav>
                                      </p:tavLst>
                                    </p:anim>
                                  </p:childTnLst>
                                </p:cTn>
                              </p:par>
                            </p:childTnLst>
                          </p:cTn>
                        </p:par>
                        <p:par>
                          <p:cTn id="60" fill="hold">
                            <p:stCondLst>
                              <p:cond delay="7000"/>
                            </p:stCondLst>
                            <p:childTnLst>
                              <p:par>
                                <p:cTn id="61" presetID="53" presetClass="entr" presetSubtype="16"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p:cTn id="63" dur="500" fill="hold"/>
                                        <p:tgtEl>
                                          <p:spTgt spid="30"/>
                                        </p:tgtEl>
                                        <p:attrNameLst>
                                          <p:attrName>ppt_w</p:attrName>
                                        </p:attrNameLst>
                                      </p:cBhvr>
                                      <p:tavLst>
                                        <p:tav tm="0">
                                          <p:val>
                                            <p:fltVal val="0"/>
                                          </p:val>
                                        </p:tav>
                                        <p:tav tm="100000">
                                          <p:val>
                                            <p:strVal val="#ppt_w"/>
                                          </p:val>
                                        </p:tav>
                                      </p:tavLst>
                                    </p:anim>
                                    <p:anim calcmode="lin" valueType="num">
                                      <p:cBhvr>
                                        <p:cTn id="64" dur="500" fill="hold"/>
                                        <p:tgtEl>
                                          <p:spTgt spid="30"/>
                                        </p:tgtEl>
                                        <p:attrNameLst>
                                          <p:attrName>ppt_h</p:attrName>
                                        </p:attrNameLst>
                                      </p:cBhvr>
                                      <p:tavLst>
                                        <p:tav tm="0">
                                          <p:val>
                                            <p:fltVal val="0"/>
                                          </p:val>
                                        </p:tav>
                                        <p:tav tm="100000">
                                          <p:val>
                                            <p:strVal val="#ppt_h"/>
                                          </p:val>
                                        </p:tav>
                                      </p:tavLst>
                                    </p:anim>
                                    <p:animEffect transition="in" filter="fade">
                                      <p:cBhvr>
                                        <p:cTn id="65" dur="500"/>
                                        <p:tgtEl>
                                          <p:spTgt spid="30"/>
                                        </p:tgtEl>
                                      </p:cBhvr>
                                    </p:animEffect>
                                  </p:childTnLst>
                                </p:cTn>
                              </p:par>
                            </p:childTnLst>
                          </p:cTn>
                        </p:par>
                        <p:par>
                          <p:cTn id="66" fill="hold">
                            <p:stCondLst>
                              <p:cond delay="7500"/>
                            </p:stCondLst>
                            <p:childTnLst>
                              <p:par>
                                <p:cTn id="67" presetID="42" presetClass="entr" presetSubtype="0" fill="hold" grpId="0" nodeType="after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fade">
                                      <p:cBhvr>
                                        <p:cTn id="69" dur="1000"/>
                                        <p:tgtEl>
                                          <p:spTgt spid="18"/>
                                        </p:tgtEl>
                                      </p:cBhvr>
                                    </p:animEffect>
                                    <p:anim calcmode="lin" valueType="num">
                                      <p:cBhvr>
                                        <p:cTn id="70" dur="1000" fill="hold"/>
                                        <p:tgtEl>
                                          <p:spTgt spid="18"/>
                                        </p:tgtEl>
                                        <p:attrNameLst>
                                          <p:attrName>ppt_x</p:attrName>
                                        </p:attrNameLst>
                                      </p:cBhvr>
                                      <p:tavLst>
                                        <p:tav tm="0">
                                          <p:val>
                                            <p:strVal val="#ppt_x"/>
                                          </p:val>
                                        </p:tav>
                                        <p:tav tm="100000">
                                          <p:val>
                                            <p:strVal val="#ppt_x"/>
                                          </p:val>
                                        </p:tav>
                                      </p:tavLst>
                                    </p:anim>
                                    <p:anim calcmode="lin" valueType="num">
                                      <p:cBhvr>
                                        <p:cTn id="71" dur="1000" fill="hold"/>
                                        <p:tgtEl>
                                          <p:spTgt spid="18"/>
                                        </p:tgtEl>
                                        <p:attrNameLst>
                                          <p:attrName>ppt_y</p:attrName>
                                        </p:attrNameLst>
                                      </p:cBhvr>
                                      <p:tavLst>
                                        <p:tav tm="0">
                                          <p:val>
                                            <p:strVal val="#ppt_y+.1"/>
                                          </p:val>
                                        </p:tav>
                                        <p:tav tm="100000">
                                          <p:val>
                                            <p:strVal val="#ppt_y"/>
                                          </p:val>
                                        </p:tav>
                                      </p:tavLst>
                                    </p:anim>
                                  </p:childTnLst>
                                </p:cTn>
                              </p:par>
                            </p:childTnLst>
                          </p:cTn>
                        </p:par>
                        <p:par>
                          <p:cTn id="72" fill="hold">
                            <p:stCondLst>
                              <p:cond delay="8500"/>
                            </p:stCondLst>
                            <p:childTnLst>
                              <p:par>
                                <p:cTn id="73" presetID="22" presetClass="entr" presetSubtype="4" fill="hold" grpId="0" nodeType="afterEffect">
                                  <p:stCondLst>
                                    <p:cond delay="0"/>
                                  </p:stCondLst>
                                  <p:childTnLst>
                                    <p:set>
                                      <p:cBhvr>
                                        <p:cTn id="74" dur="1" fill="hold">
                                          <p:stCondLst>
                                            <p:cond delay="0"/>
                                          </p:stCondLst>
                                        </p:cTn>
                                        <p:tgtEl>
                                          <p:spTgt spid="43"/>
                                        </p:tgtEl>
                                        <p:attrNameLst>
                                          <p:attrName>style.visibility</p:attrName>
                                        </p:attrNameLst>
                                      </p:cBhvr>
                                      <p:to>
                                        <p:strVal val="visible"/>
                                      </p:to>
                                    </p:set>
                                    <p:animEffect transition="in" filter="wipe(down)">
                                      <p:cBhvr>
                                        <p:cTn id="75" dur="500"/>
                                        <p:tgtEl>
                                          <p:spTgt spid="43"/>
                                        </p:tgtEl>
                                      </p:cBhvr>
                                    </p:animEffect>
                                  </p:childTnLst>
                                </p:cTn>
                              </p:par>
                            </p:childTnLst>
                          </p:cTn>
                        </p:par>
                        <p:par>
                          <p:cTn id="76" fill="hold">
                            <p:stCondLst>
                              <p:cond delay="9000"/>
                            </p:stCondLst>
                            <p:childTnLst>
                              <p:par>
                                <p:cTn id="77" presetID="53" presetClass="entr" presetSubtype="16" fill="hold" grpId="0" nodeType="afterEffect">
                                  <p:stCondLst>
                                    <p:cond delay="0"/>
                                  </p:stCondLst>
                                  <p:childTnLst>
                                    <p:set>
                                      <p:cBhvr>
                                        <p:cTn id="78" dur="1" fill="hold">
                                          <p:stCondLst>
                                            <p:cond delay="0"/>
                                          </p:stCondLst>
                                        </p:cTn>
                                        <p:tgtEl>
                                          <p:spTgt spid="37"/>
                                        </p:tgtEl>
                                        <p:attrNameLst>
                                          <p:attrName>style.visibility</p:attrName>
                                        </p:attrNameLst>
                                      </p:cBhvr>
                                      <p:to>
                                        <p:strVal val="visible"/>
                                      </p:to>
                                    </p:set>
                                    <p:anim calcmode="lin" valueType="num">
                                      <p:cBhvr>
                                        <p:cTn id="79" dur="500" fill="hold"/>
                                        <p:tgtEl>
                                          <p:spTgt spid="37"/>
                                        </p:tgtEl>
                                        <p:attrNameLst>
                                          <p:attrName>ppt_w</p:attrName>
                                        </p:attrNameLst>
                                      </p:cBhvr>
                                      <p:tavLst>
                                        <p:tav tm="0">
                                          <p:val>
                                            <p:fltVal val="0"/>
                                          </p:val>
                                        </p:tav>
                                        <p:tav tm="100000">
                                          <p:val>
                                            <p:strVal val="#ppt_w"/>
                                          </p:val>
                                        </p:tav>
                                      </p:tavLst>
                                    </p:anim>
                                    <p:anim calcmode="lin" valueType="num">
                                      <p:cBhvr>
                                        <p:cTn id="80" dur="500" fill="hold"/>
                                        <p:tgtEl>
                                          <p:spTgt spid="37"/>
                                        </p:tgtEl>
                                        <p:attrNameLst>
                                          <p:attrName>ppt_h</p:attrName>
                                        </p:attrNameLst>
                                      </p:cBhvr>
                                      <p:tavLst>
                                        <p:tav tm="0">
                                          <p:val>
                                            <p:fltVal val="0"/>
                                          </p:val>
                                        </p:tav>
                                        <p:tav tm="100000">
                                          <p:val>
                                            <p:strVal val="#ppt_h"/>
                                          </p:val>
                                        </p:tav>
                                      </p:tavLst>
                                    </p:anim>
                                    <p:animEffect transition="in" filter="fade">
                                      <p:cBhvr>
                                        <p:cTn id="81" dur="500"/>
                                        <p:tgtEl>
                                          <p:spTgt spid="37"/>
                                        </p:tgtEl>
                                      </p:cBhvr>
                                    </p:animEffect>
                                  </p:childTnLst>
                                </p:cTn>
                              </p:par>
                            </p:childTnLst>
                          </p:cTn>
                        </p:par>
                        <p:par>
                          <p:cTn id="82" fill="hold">
                            <p:stCondLst>
                              <p:cond delay="9500"/>
                            </p:stCondLst>
                            <p:childTnLst>
                              <p:par>
                                <p:cTn id="83" presetID="42" presetClass="entr" presetSubtype="0" fill="hold" grpId="0" nodeType="afterEffect">
                                  <p:stCondLst>
                                    <p:cond delay="0"/>
                                  </p:stCondLst>
                                  <p:childTnLst>
                                    <p:set>
                                      <p:cBhvr>
                                        <p:cTn id="84" dur="1" fill="hold">
                                          <p:stCondLst>
                                            <p:cond delay="0"/>
                                          </p:stCondLst>
                                        </p:cTn>
                                        <p:tgtEl>
                                          <p:spTgt spid="44"/>
                                        </p:tgtEl>
                                        <p:attrNameLst>
                                          <p:attrName>style.visibility</p:attrName>
                                        </p:attrNameLst>
                                      </p:cBhvr>
                                      <p:to>
                                        <p:strVal val="visible"/>
                                      </p:to>
                                    </p:set>
                                    <p:animEffect transition="in" filter="fade">
                                      <p:cBhvr>
                                        <p:cTn id="85" dur="1000"/>
                                        <p:tgtEl>
                                          <p:spTgt spid="44"/>
                                        </p:tgtEl>
                                      </p:cBhvr>
                                    </p:animEffect>
                                    <p:anim calcmode="lin" valueType="num">
                                      <p:cBhvr>
                                        <p:cTn id="86" dur="1000" fill="hold"/>
                                        <p:tgtEl>
                                          <p:spTgt spid="44"/>
                                        </p:tgtEl>
                                        <p:attrNameLst>
                                          <p:attrName>ppt_x</p:attrName>
                                        </p:attrNameLst>
                                      </p:cBhvr>
                                      <p:tavLst>
                                        <p:tav tm="0">
                                          <p:val>
                                            <p:strVal val="#ppt_x"/>
                                          </p:val>
                                        </p:tav>
                                        <p:tav tm="100000">
                                          <p:val>
                                            <p:strVal val="#ppt_x"/>
                                          </p:val>
                                        </p:tav>
                                      </p:tavLst>
                                    </p:anim>
                                    <p:anim calcmode="lin" valueType="num">
                                      <p:cBhvr>
                                        <p:cTn id="87" dur="1000" fill="hold"/>
                                        <p:tgtEl>
                                          <p:spTgt spid="44"/>
                                        </p:tgtEl>
                                        <p:attrNameLst>
                                          <p:attrName>ppt_y</p:attrName>
                                        </p:attrNameLst>
                                      </p:cBhvr>
                                      <p:tavLst>
                                        <p:tav tm="0">
                                          <p:val>
                                            <p:strVal val="#ppt_y+.1"/>
                                          </p:val>
                                        </p:tav>
                                        <p:tav tm="100000">
                                          <p:val>
                                            <p:strVal val="#ppt_y"/>
                                          </p:val>
                                        </p:tav>
                                      </p:tavLst>
                                    </p:anim>
                                  </p:childTnLst>
                                </p:cTn>
                              </p:par>
                            </p:childTnLst>
                          </p:cTn>
                        </p:par>
                        <p:par>
                          <p:cTn id="88" fill="hold">
                            <p:stCondLst>
                              <p:cond delay="10500"/>
                            </p:stCondLst>
                            <p:childTnLst>
                              <p:par>
                                <p:cTn id="89" presetID="53" presetClass="entr" presetSubtype="16" fill="hold" nodeType="afterEffect">
                                  <p:stCondLst>
                                    <p:cond delay="0"/>
                                  </p:stCondLst>
                                  <p:childTnLst>
                                    <p:set>
                                      <p:cBhvr>
                                        <p:cTn id="90" dur="1" fill="hold">
                                          <p:stCondLst>
                                            <p:cond delay="0"/>
                                          </p:stCondLst>
                                        </p:cTn>
                                        <p:tgtEl>
                                          <p:spTgt spid="20"/>
                                        </p:tgtEl>
                                        <p:attrNameLst>
                                          <p:attrName>style.visibility</p:attrName>
                                        </p:attrNameLst>
                                      </p:cBhvr>
                                      <p:to>
                                        <p:strVal val="visible"/>
                                      </p:to>
                                    </p:set>
                                    <p:anim calcmode="lin" valueType="num">
                                      <p:cBhvr>
                                        <p:cTn id="91" dur="500" fill="hold"/>
                                        <p:tgtEl>
                                          <p:spTgt spid="20"/>
                                        </p:tgtEl>
                                        <p:attrNameLst>
                                          <p:attrName>ppt_w</p:attrName>
                                        </p:attrNameLst>
                                      </p:cBhvr>
                                      <p:tavLst>
                                        <p:tav tm="0">
                                          <p:val>
                                            <p:fltVal val="0"/>
                                          </p:val>
                                        </p:tav>
                                        <p:tav tm="100000">
                                          <p:val>
                                            <p:strVal val="#ppt_w"/>
                                          </p:val>
                                        </p:tav>
                                      </p:tavLst>
                                    </p:anim>
                                    <p:anim calcmode="lin" valueType="num">
                                      <p:cBhvr>
                                        <p:cTn id="92" dur="500" fill="hold"/>
                                        <p:tgtEl>
                                          <p:spTgt spid="20"/>
                                        </p:tgtEl>
                                        <p:attrNameLst>
                                          <p:attrName>ppt_h</p:attrName>
                                        </p:attrNameLst>
                                      </p:cBhvr>
                                      <p:tavLst>
                                        <p:tav tm="0">
                                          <p:val>
                                            <p:fltVal val="0"/>
                                          </p:val>
                                        </p:tav>
                                        <p:tav tm="100000">
                                          <p:val>
                                            <p:strVal val="#ppt_h"/>
                                          </p:val>
                                        </p:tav>
                                      </p:tavLst>
                                    </p:anim>
                                    <p:animEffect transition="in" filter="fade">
                                      <p:cBhvr>
                                        <p:cTn id="93" dur="500"/>
                                        <p:tgtEl>
                                          <p:spTgt spid="20"/>
                                        </p:tgtEl>
                                      </p:cBhvr>
                                    </p:animEffect>
                                  </p:childTnLst>
                                </p:cTn>
                              </p:par>
                            </p:childTnLst>
                          </p:cTn>
                        </p:par>
                        <p:par>
                          <p:cTn id="94" fill="hold">
                            <p:stCondLst>
                              <p:cond delay="11000"/>
                            </p:stCondLst>
                            <p:childTnLst>
                              <p:par>
                                <p:cTn id="95" presetID="42" presetClass="entr" presetSubtype="0" fill="hold" grpId="0" nodeType="afterEffect">
                                  <p:stCondLst>
                                    <p:cond delay="0"/>
                                  </p:stCondLst>
                                  <p:childTnLst>
                                    <p:set>
                                      <p:cBhvr>
                                        <p:cTn id="96" dur="1" fill="hold">
                                          <p:stCondLst>
                                            <p:cond delay="0"/>
                                          </p:stCondLst>
                                        </p:cTn>
                                        <p:tgtEl>
                                          <p:spTgt spid="16"/>
                                        </p:tgtEl>
                                        <p:attrNameLst>
                                          <p:attrName>style.visibility</p:attrName>
                                        </p:attrNameLst>
                                      </p:cBhvr>
                                      <p:to>
                                        <p:strVal val="visible"/>
                                      </p:to>
                                    </p:set>
                                    <p:animEffect transition="in" filter="fade">
                                      <p:cBhvr>
                                        <p:cTn id="97" dur="1000"/>
                                        <p:tgtEl>
                                          <p:spTgt spid="16"/>
                                        </p:tgtEl>
                                      </p:cBhvr>
                                    </p:animEffect>
                                    <p:anim calcmode="lin" valueType="num">
                                      <p:cBhvr>
                                        <p:cTn id="98" dur="1000" fill="hold"/>
                                        <p:tgtEl>
                                          <p:spTgt spid="16"/>
                                        </p:tgtEl>
                                        <p:attrNameLst>
                                          <p:attrName>ppt_x</p:attrName>
                                        </p:attrNameLst>
                                      </p:cBhvr>
                                      <p:tavLst>
                                        <p:tav tm="0">
                                          <p:val>
                                            <p:strVal val="#ppt_x"/>
                                          </p:val>
                                        </p:tav>
                                        <p:tav tm="100000">
                                          <p:val>
                                            <p:strVal val="#ppt_x"/>
                                          </p:val>
                                        </p:tav>
                                      </p:tavLst>
                                    </p:anim>
                                    <p:anim calcmode="lin" valueType="num">
                                      <p:cBhvr>
                                        <p:cTn id="99" dur="1000" fill="hold"/>
                                        <p:tgtEl>
                                          <p:spTgt spid="16"/>
                                        </p:tgtEl>
                                        <p:attrNameLst>
                                          <p:attrName>ppt_y</p:attrName>
                                        </p:attrNameLst>
                                      </p:cBhvr>
                                      <p:tavLst>
                                        <p:tav tm="0">
                                          <p:val>
                                            <p:strVal val="#ppt_y+.1"/>
                                          </p:val>
                                        </p:tav>
                                        <p:tav tm="100000">
                                          <p:val>
                                            <p:strVal val="#ppt_y"/>
                                          </p:val>
                                        </p:tav>
                                      </p:tavLst>
                                    </p:anim>
                                  </p:childTnLst>
                                </p:cTn>
                              </p:par>
                            </p:childTnLst>
                          </p:cTn>
                        </p:par>
                        <p:par>
                          <p:cTn id="100" fill="hold">
                            <p:stCondLst>
                              <p:cond delay="12000"/>
                            </p:stCondLst>
                            <p:childTnLst>
                              <p:par>
                                <p:cTn id="101" presetID="22" presetClass="entr" presetSubtype="4" fill="hold" grpId="0" nodeType="afterEffect">
                                  <p:stCondLst>
                                    <p:cond delay="0"/>
                                  </p:stCondLst>
                                  <p:childTnLst>
                                    <p:set>
                                      <p:cBhvr>
                                        <p:cTn id="102" dur="1" fill="hold">
                                          <p:stCondLst>
                                            <p:cond delay="0"/>
                                          </p:stCondLst>
                                        </p:cTn>
                                        <p:tgtEl>
                                          <p:spTgt spid="46"/>
                                        </p:tgtEl>
                                        <p:attrNameLst>
                                          <p:attrName>style.visibility</p:attrName>
                                        </p:attrNameLst>
                                      </p:cBhvr>
                                      <p:to>
                                        <p:strVal val="visible"/>
                                      </p:to>
                                    </p:set>
                                    <p:animEffect transition="in" filter="wipe(down)">
                                      <p:cBhvr>
                                        <p:cTn id="103" dur="500"/>
                                        <p:tgtEl>
                                          <p:spTgt spid="46"/>
                                        </p:tgtEl>
                                      </p:cBhvr>
                                    </p:animEffect>
                                  </p:childTnLst>
                                </p:cTn>
                              </p:par>
                            </p:childTnLst>
                          </p:cTn>
                        </p:par>
                        <p:par>
                          <p:cTn id="104" fill="hold">
                            <p:stCondLst>
                              <p:cond delay="12500"/>
                            </p:stCondLst>
                            <p:childTnLst>
                              <p:par>
                                <p:cTn id="105" presetID="53" presetClass="entr" presetSubtype="16" fill="hold" grpId="0" nodeType="afterEffect">
                                  <p:stCondLst>
                                    <p:cond delay="0"/>
                                  </p:stCondLst>
                                  <p:childTnLst>
                                    <p:set>
                                      <p:cBhvr>
                                        <p:cTn id="106" dur="1" fill="hold">
                                          <p:stCondLst>
                                            <p:cond delay="0"/>
                                          </p:stCondLst>
                                        </p:cTn>
                                        <p:tgtEl>
                                          <p:spTgt spid="45"/>
                                        </p:tgtEl>
                                        <p:attrNameLst>
                                          <p:attrName>style.visibility</p:attrName>
                                        </p:attrNameLst>
                                      </p:cBhvr>
                                      <p:to>
                                        <p:strVal val="visible"/>
                                      </p:to>
                                    </p:set>
                                    <p:anim calcmode="lin" valueType="num">
                                      <p:cBhvr>
                                        <p:cTn id="107" dur="500" fill="hold"/>
                                        <p:tgtEl>
                                          <p:spTgt spid="45"/>
                                        </p:tgtEl>
                                        <p:attrNameLst>
                                          <p:attrName>ppt_w</p:attrName>
                                        </p:attrNameLst>
                                      </p:cBhvr>
                                      <p:tavLst>
                                        <p:tav tm="0">
                                          <p:val>
                                            <p:fltVal val="0"/>
                                          </p:val>
                                        </p:tav>
                                        <p:tav tm="100000">
                                          <p:val>
                                            <p:strVal val="#ppt_w"/>
                                          </p:val>
                                        </p:tav>
                                      </p:tavLst>
                                    </p:anim>
                                    <p:anim calcmode="lin" valueType="num">
                                      <p:cBhvr>
                                        <p:cTn id="108" dur="500" fill="hold"/>
                                        <p:tgtEl>
                                          <p:spTgt spid="45"/>
                                        </p:tgtEl>
                                        <p:attrNameLst>
                                          <p:attrName>ppt_h</p:attrName>
                                        </p:attrNameLst>
                                      </p:cBhvr>
                                      <p:tavLst>
                                        <p:tav tm="0">
                                          <p:val>
                                            <p:fltVal val="0"/>
                                          </p:val>
                                        </p:tav>
                                        <p:tav tm="100000">
                                          <p:val>
                                            <p:strVal val="#ppt_h"/>
                                          </p:val>
                                        </p:tav>
                                      </p:tavLst>
                                    </p:anim>
                                    <p:animEffect transition="in" filter="fade">
                                      <p:cBhvr>
                                        <p:cTn id="109" dur="500"/>
                                        <p:tgtEl>
                                          <p:spTgt spid="45"/>
                                        </p:tgtEl>
                                      </p:cBhvr>
                                    </p:animEffect>
                                  </p:childTnLst>
                                </p:cTn>
                              </p:par>
                            </p:childTnLst>
                          </p:cTn>
                        </p:par>
                        <p:par>
                          <p:cTn id="110" fill="hold">
                            <p:stCondLst>
                              <p:cond delay="13000"/>
                            </p:stCondLst>
                            <p:childTnLst>
                              <p:par>
                                <p:cTn id="111" presetID="42" presetClass="entr" presetSubtype="0" fill="hold" grpId="0" nodeType="afterEffect">
                                  <p:stCondLst>
                                    <p:cond delay="0"/>
                                  </p:stCondLst>
                                  <p:childTnLst>
                                    <p:set>
                                      <p:cBhvr>
                                        <p:cTn id="112" dur="1" fill="hold">
                                          <p:stCondLst>
                                            <p:cond delay="0"/>
                                          </p:stCondLst>
                                        </p:cTn>
                                        <p:tgtEl>
                                          <p:spTgt spid="47"/>
                                        </p:tgtEl>
                                        <p:attrNameLst>
                                          <p:attrName>style.visibility</p:attrName>
                                        </p:attrNameLst>
                                      </p:cBhvr>
                                      <p:to>
                                        <p:strVal val="visible"/>
                                      </p:to>
                                    </p:set>
                                    <p:animEffect transition="in" filter="fade">
                                      <p:cBhvr>
                                        <p:cTn id="113" dur="1000"/>
                                        <p:tgtEl>
                                          <p:spTgt spid="47"/>
                                        </p:tgtEl>
                                      </p:cBhvr>
                                    </p:animEffect>
                                    <p:anim calcmode="lin" valueType="num">
                                      <p:cBhvr>
                                        <p:cTn id="114" dur="1000" fill="hold"/>
                                        <p:tgtEl>
                                          <p:spTgt spid="47"/>
                                        </p:tgtEl>
                                        <p:attrNameLst>
                                          <p:attrName>ppt_x</p:attrName>
                                        </p:attrNameLst>
                                      </p:cBhvr>
                                      <p:tavLst>
                                        <p:tav tm="0">
                                          <p:val>
                                            <p:strVal val="#ppt_x"/>
                                          </p:val>
                                        </p:tav>
                                        <p:tav tm="100000">
                                          <p:val>
                                            <p:strVal val="#ppt_x"/>
                                          </p:val>
                                        </p:tav>
                                      </p:tavLst>
                                    </p:anim>
                                    <p:anim calcmode="lin" valueType="num">
                                      <p:cBhvr>
                                        <p:cTn id="115" dur="1000" fill="hold"/>
                                        <p:tgtEl>
                                          <p:spTgt spid="47"/>
                                        </p:tgtEl>
                                        <p:attrNameLst>
                                          <p:attrName>ppt_y</p:attrName>
                                        </p:attrNameLst>
                                      </p:cBhvr>
                                      <p:tavLst>
                                        <p:tav tm="0">
                                          <p:val>
                                            <p:strVal val="#ppt_y+.1"/>
                                          </p:val>
                                        </p:tav>
                                        <p:tav tm="100000">
                                          <p:val>
                                            <p:strVal val="#ppt_y"/>
                                          </p:val>
                                        </p:tav>
                                      </p:tavLst>
                                    </p:anim>
                                  </p:childTnLst>
                                </p:cTn>
                              </p:par>
                            </p:childTnLst>
                          </p:cTn>
                        </p:par>
                        <p:par>
                          <p:cTn id="116" fill="hold">
                            <p:stCondLst>
                              <p:cond delay="14000"/>
                            </p:stCondLst>
                            <p:childTnLst>
                              <p:par>
                                <p:cTn id="117" presetID="42" presetClass="entr" presetSubtype="0" fill="hold" grpId="0" nodeType="afterEffect">
                                  <p:stCondLst>
                                    <p:cond delay="0"/>
                                  </p:stCondLst>
                                  <p:childTnLst>
                                    <p:set>
                                      <p:cBhvr>
                                        <p:cTn id="118" dur="1" fill="hold">
                                          <p:stCondLst>
                                            <p:cond delay="0"/>
                                          </p:stCondLst>
                                        </p:cTn>
                                        <p:tgtEl>
                                          <p:spTgt spid="48"/>
                                        </p:tgtEl>
                                        <p:attrNameLst>
                                          <p:attrName>style.visibility</p:attrName>
                                        </p:attrNameLst>
                                      </p:cBhvr>
                                      <p:to>
                                        <p:strVal val="visible"/>
                                      </p:to>
                                    </p:set>
                                    <p:animEffect transition="in" filter="fade">
                                      <p:cBhvr>
                                        <p:cTn id="119" dur="1000"/>
                                        <p:tgtEl>
                                          <p:spTgt spid="48"/>
                                        </p:tgtEl>
                                      </p:cBhvr>
                                    </p:animEffect>
                                    <p:anim calcmode="lin" valueType="num">
                                      <p:cBhvr>
                                        <p:cTn id="120" dur="1000" fill="hold"/>
                                        <p:tgtEl>
                                          <p:spTgt spid="48"/>
                                        </p:tgtEl>
                                        <p:attrNameLst>
                                          <p:attrName>ppt_x</p:attrName>
                                        </p:attrNameLst>
                                      </p:cBhvr>
                                      <p:tavLst>
                                        <p:tav tm="0">
                                          <p:val>
                                            <p:strVal val="#ppt_x"/>
                                          </p:val>
                                        </p:tav>
                                        <p:tav tm="100000">
                                          <p:val>
                                            <p:strVal val="#ppt_x"/>
                                          </p:val>
                                        </p:tav>
                                      </p:tavLst>
                                    </p:anim>
                                    <p:anim calcmode="lin" valueType="num">
                                      <p:cBhvr>
                                        <p:cTn id="121"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8" grpId="0" animBg="1"/>
      <p:bldP spid="29" grpId="0" animBg="1"/>
      <p:bldP spid="30" grpId="0" animBg="1"/>
      <p:bldP spid="31" grpId="0" bldLvl="0"/>
      <p:bldP spid="32" grpId="0" animBg="1"/>
      <p:bldP spid="33" grpId="0"/>
      <p:bldP spid="34" grpId="0" bldLvl="0"/>
      <p:bldP spid="35" grpId="0" animBg="1"/>
      <p:bldP spid="36" grpId="0"/>
      <p:bldP spid="37" grpId="0" bldLvl="0"/>
      <p:bldP spid="43" grpId="0" animBg="1"/>
      <p:bldP spid="44" grpId="0"/>
      <p:bldP spid="45" grpId="0" bldLvl="0"/>
      <p:bldP spid="46" grpId="0" animBg="1"/>
      <p:bldP spid="47" grpId="0"/>
      <p:bldP spid="4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92931" y="0"/>
            <a:ext cx="576064" cy="836712"/>
            <a:chOff x="841003" y="360040"/>
            <a:chExt cx="504056" cy="836712"/>
          </a:xfrm>
          <a:solidFill>
            <a:schemeClr val="accent6">
              <a:lumMod val="75000"/>
            </a:schemeClr>
          </a:solidFill>
        </p:grpSpPr>
        <p:sp>
          <p:nvSpPr>
            <p:cNvPr id="4" name="矩形 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9"/>
          <p:cNvSpPr txBox="1"/>
          <p:nvPr/>
        </p:nvSpPr>
        <p:spPr>
          <a:xfrm>
            <a:off x="841003" y="202431"/>
            <a:ext cx="1368152" cy="438582"/>
          </a:xfrm>
          <a:prstGeom prst="rect">
            <a:avLst/>
          </a:prstGeom>
          <a:noFill/>
        </p:spPr>
        <p:txBody>
          <a:bodyPr wrap="square" lIns="68580" tIns="34290" rIns="68580" bIns="34290" rtlCol="0">
            <a:spAutoFit/>
          </a:bodyPr>
          <a:lstStyle/>
          <a:p>
            <a:pPr marL="0" lvl="1"/>
            <a:r>
              <a:rPr lang="zh-CN" altLang="en-US" sz="2400" b="1" dirty="0" smtClean="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2400" b="1"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flipH="1">
            <a:off x="-3" y="6525344"/>
            <a:ext cx="12195177" cy="360511"/>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sp>
        <p:nvSpPr>
          <p:cNvPr id="39" name="矩形 38"/>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10063737" y="6493142"/>
            <a:ext cx="1070600" cy="392242"/>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a:p>
        </p:txBody>
      </p:sp>
      <p:sp>
        <p:nvSpPr>
          <p:cNvPr id="42"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17</a:t>
            </a:r>
            <a:endParaRPr lang="zh-CN" dirty="0">
              <a:latin typeface="方正兰亭超细黑简体" panose="02000000000000000000" pitchFamily="2" charset="-122"/>
              <a:ea typeface="方正兰亭超细黑简体" panose="02000000000000000000" pitchFamily="2" charset="-122"/>
            </a:endParaRPr>
          </a:p>
        </p:txBody>
      </p:sp>
      <p:grpSp>
        <p:nvGrpSpPr>
          <p:cNvPr id="61" name="组合 60"/>
          <p:cNvGrpSpPr/>
          <p:nvPr/>
        </p:nvGrpSpPr>
        <p:grpSpPr>
          <a:xfrm>
            <a:off x="291458" y="198691"/>
            <a:ext cx="379007" cy="332358"/>
            <a:chOff x="7377082" y="3685444"/>
            <a:chExt cx="448172" cy="393010"/>
          </a:xfrm>
        </p:grpSpPr>
        <p:sp>
          <p:nvSpPr>
            <p:cNvPr id="62" name="Freeform: Shape 29"/>
            <p:cNvSpPr/>
            <p:nvPr/>
          </p:nvSpPr>
          <p:spPr bwMode="auto">
            <a:xfrm>
              <a:off x="7377082" y="3965837"/>
              <a:ext cx="448172" cy="112617"/>
            </a:xfrm>
            <a:custGeom>
              <a:avLst/>
              <a:gdLst/>
              <a:ahLst/>
              <a:cxnLst>
                <a:cxn ang="0">
                  <a:pos x="0" y="0"/>
                </a:cxn>
                <a:cxn ang="0">
                  <a:pos x="195" y="48"/>
                </a:cxn>
                <a:cxn ang="0">
                  <a:pos x="390" y="0"/>
                </a:cxn>
                <a:cxn ang="0">
                  <a:pos x="390" y="48"/>
                </a:cxn>
                <a:cxn ang="0">
                  <a:pos x="195" y="98"/>
                </a:cxn>
                <a:cxn ang="0">
                  <a:pos x="0" y="48"/>
                </a:cxn>
                <a:cxn ang="0">
                  <a:pos x="0" y="0"/>
                </a:cxn>
                <a:cxn ang="0">
                  <a:pos x="0" y="0"/>
                </a:cxn>
                <a:cxn ang="0">
                  <a:pos x="0" y="0"/>
                </a:cxn>
              </a:cxnLst>
              <a:rect l="0" t="0" r="r" b="b"/>
              <a:pathLst>
                <a:path w="390" h="98">
                  <a:moveTo>
                    <a:pt x="0" y="0"/>
                  </a:moveTo>
                  <a:lnTo>
                    <a:pt x="195" y="48"/>
                  </a:lnTo>
                  <a:lnTo>
                    <a:pt x="390" y="0"/>
                  </a:lnTo>
                  <a:lnTo>
                    <a:pt x="390" y="48"/>
                  </a:lnTo>
                  <a:lnTo>
                    <a:pt x="195" y="98"/>
                  </a:lnTo>
                  <a:lnTo>
                    <a:pt x="0" y="48"/>
                  </a:lnTo>
                  <a:lnTo>
                    <a:pt x="0" y="0"/>
                  </a:lnTo>
                  <a:moveTo>
                    <a:pt x="0" y="0"/>
                  </a:moveTo>
                  <a:lnTo>
                    <a:pt x="0" y="0"/>
                  </a:lnTo>
                </a:path>
              </a:pathLst>
            </a:custGeom>
            <a:solidFill>
              <a:schemeClr val="bg1"/>
            </a:solidFill>
            <a:ln w="9525">
              <a:noFill/>
              <a:round/>
            </a:ln>
          </p:spPr>
          <p:txBody>
            <a:bodyPr anchor="ctr"/>
            <a:lstStyle/>
            <a:p>
              <a:pPr algn="ctr"/>
            </a:p>
          </p:txBody>
        </p:sp>
        <p:sp>
          <p:nvSpPr>
            <p:cNvPr id="63" name="Freeform: Shape 31"/>
            <p:cNvSpPr/>
            <p:nvPr/>
          </p:nvSpPr>
          <p:spPr bwMode="auto">
            <a:xfrm>
              <a:off x="7377082" y="3854370"/>
              <a:ext cx="448172" cy="111468"/>
            </a:xfrm>
            <a:custGeom>
              <a:avLst/>
              <a:gdLst/>
              <a:ahLst/>
              <a:cxnLst>
                <a:cxn ang="0">
                  <a:pos x="0" y="0"/>
                </a:cxn>
                <a:cxn ang="0">
                  <a:pos x="195" y="48"/>
                </a:cxn>
                <a:cxn ang="0">
                  <a:pos x="390" y="0"/>
                </a:cxn>
                <a:cxn ang="0">
                  <a:pos x="390" y="48"/>
                </a:cxn>
                <a:cxn ang="0">
                  <a:pos x="195" y="97"/>
                </a:cxn>
                <a:cxn ang="0">
                  <a:pos x="0" y="48"/>
                </a:cxn>
                <a:cxn ang="0">
                  <a:pos x="0" y="0"/>
                </a:cxn>
                <a:cxn ang="0">
                  <a:pos x="0" y="0"/>
                </a:cxn>
                <a:cxn ang="0">
                  <a:pos x="0" y="0"/>
                </a:cxn>
              </a:cxnLst>
              <a:rect l="0" t="0" r="r" b="b"/>
              <a:pathLst>
                <a:path w="390" h="97">
                  <a:moveTo>
                    <a:pt x="0" y="0"/>
                  </a:moveTo>
                  <a:lnTo>
                    <a:pt x="195" y="48"/>
                  </a:lnTo>
                  <a:lnTo>
                    <a:pt x="390" y="0"/>
                  </a:lnTo>
                  <a:lnTo>
                    <a:pt x="390" y="48"/>
                  </a:lnTo>
                  <a:lnTo>
                    <a:pt x="195" y="97"/>
                  </a:lnTo>
                  <a:lnTo>
                    <a:pt x="0" y="48"/>
                  </a:lnTo>
                  <a:lnTo>
                    <a:pt x="0" y="0"/>
                  </a:lnTo>
                  <a:moveTo>
                    <a:pt x="0" y="0"/>
                  </a:moveTo>
                  <a:lnTo>
                    <a:pt x="0" y="0"/>
                  </a:lnTo>
                </a:path>
              </a:pathLst>
            </a:custGeom>
            <a:solidFill>
              <a:schemeClr val="bg1"/>
            </a:solidFill>
            <a:ln w="9525">
              <a:noFill/>
              <a:round/>
            </a:ln>
          </p:spPr>
          <p:txBody>
            <a:bodyPr anchor="ctr"/>
            <a:lstStyle/>
            <a:p>
              <a:pPr algn="ctr"/>
            </a:p>
          </p:txBody>
        </p:sp>
        <p:sp>
          <p:nvSpPr>
            <p:cNvPr id="64" name="Freeform: Shape 33"/>
            <p:cNvSpPr/>
            <p:nvPr/>
          </p:nvSpPr>
          <p:spPr bwMode="auto">
            <a:xfrm>
              <a:off x="7377082" y="3685444"/>
              <a:ext cx="448172" cy="168926"/>
            </a:xfrm>
            <a:custGeom>
              <a:avLst/>
              <a:gdLst/>
              <a:ahLst/>
              <a:cxnLst>
                <a:cxn ang="0">
                  <a:pos x="0" y="48"/>
                </a:cxn>
                <a:cxn ang="0">
                  <a:pos x="195" y="0"/>
                </a:cxn>
                <a:cxn ang="0">
                  <a:pos x="390" y="48"/>
                </a:cxn>
                <a:cxn ang="0">
                  <a:pos x="390" y="96"/>
                </a:cxn>
                <a:cxn ang="0">
                  <a:pos x="195" y="147"/>
                </a:cxn>
                <a:cxn ang="0">
                  <a:pos x="0" y="96"/>
                </a:cxn>
                <a:cxn ang="0">
                  <a:pos x="0" y="48"/>
                </a:cxn>
                <a:cxn ang="0">
                  <a:pos x="0" y="48"/>
                </a:cxn>
                <a:cxn ang="0">
                  <a:pos x="0" y="48"/>
                </a:cxn>
              </a:cxnLst>
              <a:rect l="0" t="0" r="r" b="b"/>
              <a:pathLst>
                <a:path w="390" h="147">
                  <a:moveTo>
                    <a:pt x="0" y="48"/>
                  </a:moveTo>
                  <a:lnTo>
                    <a:pt x="195" y="0"/>
                  </a:lnTo>
                  <a:lnTo>
                    <a:pt x="390" y="48"/>
                  </a:lnTo>
                  <a:lnTo>
                    <a:pt x="390" y="96"/>
                  </a:lnTo>
                  <a:lnTo>
                    <a:pt x="195" y="147"/>
                  </a:lnTo>
                  <a:lnTo>
                    <a:pt x="0" y="96"/>
                  </a:lnTo>
                  <a:lnTo>
                    <a:pt x="0" y="48"/>
                  </a:lnTo>
                  <a:moveTo>
                    <a:pt x="0" y="48"/>
                  </a:moveTo>
                  <a:lnTo>
                    <a:pt x="0" y="48"/>
                  </a:lnTo>
                </a:path>
              </a:pathLst>
            </a:custGeom>
            <a:solidFill>
              <a:schemeClr val="bg1"/>
            </a:solidFill>
            <a:ln w="9525">
              <a:noFill/>
              <a:round/>
            </a:ln>
          </p:spPr>
          <p:txBody>
            <a:bodyPr anchor="ctr"/>
            <a:lstStyle/>
            <a:p>
              <a:pPr algn="ctr"/>
            </a:p>
          </p:txBody>
        </p:sp>
      </p:grpSp>
      <p:grpSp>
        <p:nvGrpSpPr>
          <p:cNvPr id="49" name="4b3521b2-814b-46bf-8d55-6c7582ae0da2"/>
          <p:cNvGrpSpPr>
            <a:grpSpLocks noChangeAspect="1"/>
          </p:cNvGrpSpPr>
          <p:nvPr/>
        </p:nvGrpSpPr>
        <p:grpSpPr>
          <a:xfrm>
            <a:off x="1129035" y="1196752"/>
            <a:ext cx="9776760" cy="4264460"/>
            <a:chOff x="1828801" y="1828107"/>
            <a:chExt cx="16459200" cy="7179227"/>
          </a:xfrm>
        </p:grpSpPr>
        <p:sp>
          <p:nvSpPr>
            <p:cNvPr id="50" name="Hexagon 2"/>
            <p:cNvSpPr/>
            <p:nvPr/>
          </p:nvSpPr>
          <p:spPr>
            <a:xfrm rot="5400000">
              <a:off x="1645893" y="4199263"/>
              <a:ext cx="2807416" cy="2441600"/>
            </a:xfrm>
            <a:prstGeom prst="hexagon">
              <a:avLst>
                <a:gd name="adj" fmla="val 28802"/>
                <a:gd name="vf" fmla="val 115470"/>
              </a:avLst>
            </a:prstGeom>
            <a:solidFill>
              <a:schemeClr val="accent1"/>
            </a:solidFill>
            <a:ln>
              <a:noFill/>
            </a:ln>
            <a:effectLst/>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vert270" wrap="square" lIns="0" tIns="0" rIns="0" bIns="0" anchor="ctr" anchorCtr="0">
              <a:normAutofit/>
              <a:scene3d>
                <a:camera prst="orthographicFront"/>
                <a:lightRig rig="threePt" dir="t"/>
              </a:scene3d>
              <a:sp3d contourW="12700"/>
            </a:bodyPr>
            <a:lstStyle/>
            <a:p>
              <a:pPr algn="ctr" defTabSz="888365">
                <a:spcBef>
                  <a:spcPct val="0"/>
                </a:spcBef>
              </a:pPr>
              <a:r>
                <a:rPr lang="en-US" altLang="zh-CN" b="1">
                  <a:solidFill>
                    <a:schemeClr val="bg1"/>
                  </a:solidFill>
                  <a:latin typeface="微软雅黑" panose="020B0503020204020204" pitchFamily="34" charset="-122"/>
                  <a:ea typeface="微软雅黑" panose="020B0503020204020204" pitchFamily="34" charset="-122"/>
                </a:rPr>
                <a:t>01</a:t>
              </a:r>
              <a:br>
                <a:rPr lang="en-US" altLang="zh-CN" b="1">
                  <a:solidFill>
                    <a:schemeClr val="bg1"/>
                  </a:solidFill>
                  <a:latin typeface="微软雅黑" panose="020B0503020204020204" pitchFamily="34" charset="-122"/>
                  <a:ea typeface="微软雅黑" panose="020B0503020204020204" pitchFamily="34" charset="-122"/>
                </a:rPr>
              </a:br>
              <a:r>
                <a:rPr lang="zh-CN" altLang="en-US" b="1">
                  <a:solidFill>
                    <a:schemeClr val="bg1"/>
                  </a:solidFill>
                  <a:latin typeface="微软雅黑" panose="020B0503020204020204" pitchFamily="34" charset="-122"/>
                  <a:ea typeface="微软雅黑" panose="020B0503020204020204" pitchFamily="34" charset="-122"/>
                </a:rPr>
                <a:t>关键词</a:t>
              </a:r>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51" name="Hexagon 3"/>
            <p:cNvSpPr/>
            <p:nvPr/>
          </p:nvSpPr>
          <p:spPr>
            <a:xfrm rot="5400000">
              <a:off x="2925575" y="6382826"/>
              <a:ext cx="2807416" cy="2441600"/>
            </a:xfrm>
            <a:prstGeom prst="hexagon">
              <a:avLst>
                <a:gd name="adj" fmla="val 28802"/>
                <a:gd name="vf" fmla="val 115470"/>
              </a:avLst>
            </a:prstGeom>
            <a:solidFill>
              <a:schemeClr val="accent6"/>
            </a:solidFill>
            <a:ln>
              <a:noFill/>
            </a:ln>
            <a:effectLst/>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vert270" wrap="square" lIns="0" tIns="0" rIns="0" bIns="0" anchor="ctr" anchorCtr="0">
              <a:normAutofit/>
              <a:scene3d>
                <a:camera prst="orthographicFront"/>
                <a:lightRig rig="threePt" dir="t"/>
              </a:scene3d>
              <a:sp3d contourW="12700"/>
            </a:bodyPr>
            <a:lstStyle/>
            <a:p>
              <a:pPr algn="ctr" defTabSz="888365">
                <a:spcBef>
                  <a:spcPct val="0"/>
                </a:spcBef>
              </a:pPr>
              <a:r>
                <a:rPr lang="en-US" altLang="zh-CN" b="1">
                  <a:solidFill>
                    <a:schemeClr val="bg1"/>
                  </a:solidFill>
                  <a:latin typeface="微软雅黑" panose="020B0503020204020204" pitchFamily="34" charset="-122"/>
                  <a:ea typeface="微软雅黑" panose="020B0503020204020204" pitchFamily="34" charset="-122"/>
                </a:rPr>
                <a:t>02</a:t>
              </a:r>
              <a:br>
                <a:rPr lang="en-US" altLang="zh-CN" b="1">
                  <a:solidFill>
                    <a:schemeClr val="bg1"/>
                  </a:solidFill>
                  <a:latin typeface="微软雅黑" panose="020B0503020204020204" pitchFamily="34" charset="-122"/>
                  <a:ea typeface="微软雅黑" panose="020B0503020204020204" pitchFamily="34" charset="-122"/>
                </a:rPr>
              </a:br>
              <a:r>
                <a:rPr lang="zh-CN" altLang="en-US" b="1">
                  <a:solidFill>
                    <a:schemeClr val="bg1"/>
                  </a:solidFill>
                  <a:latin typeface="微软雅黑" panose="020B0503020204020204" pitchFamily="34" charset="-122"/>
                  <a:ea typeface="微软雅黑" panose="020B0503020204020204" pitchFamily="34" charset="-122"/>
                </a:rPr>
                <a:t>关键词</a:t>
              </a:r>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52" name="Hexagon 4"/>
            <p:cNvSpPr/>
            <p:nvPr/>
          </p:nvSpPr>
          <p:spPr>
            <a:xfrm rot="5400000">
              <a:off x="4205256" y="4199263"/>
              <a:ext cx="2807416" cy="2441600"/>
            </a:xfrm>
            <a:prstGeom prst="hexagon">
              <a:avLst>
                <a:gd name="adj" fmla="val 28802"/>
                <a:gd name="vf" fmla="val 115470"/>
              </a:avLst>
            </a:prstGeom>
            <a:solidFill>
              <a:schemeClr val="accent1"/>
            </a:solidFill>
            <a:ln>
              <a:noFill/>
            </a:ln>
            <a:effectLst/>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vert270" wrap="square" lIns="0" tIns="0" rIns="0" bIns="0" anchor="ctr" anchorCtr="0">
              <a:normAutofit/>
              <a:scene3d>
                <a:camera prst="orthographicFront"/>
                <a:lightRig rig="threePt" dir="t"/>
              </a:scene3d>
              <a:sp3d contourW="12700"/>
            </a:bodyPr>
            <a:lstStyle/>
            <a:p>
              <a:pPr algn="ctr" defTabSz="888365">
                <a:spcBef>
                  <a:spcPct val="0"/>
                </a:spcBef>
              </a:pPr>
              <a:r>
                <a:rPr lang="en-US" altLang="zh-CN" b="1">
                  <a:solidFill>
                    <a:schemeClr val="bg1"/>
                  </a:solidFill>
                  <a:latin typeface="微软雅黑" panose="020B0503020204020204" pitchFamily="34" charset="-122"/>
                  <a:ea typeface="微软雅黑" panose="020B0503020204020204" pitchFamily="34" charset="-122"/>
                </a:rPr>
                <a:t>03</a:t>
              </a:r>
              <a:br>
                <a:rPr lang="en-US" altLang="zh-CN" b="1">
                  <a:solidFill>
                    <a:schemeClr val="bg1"/>
                  </a:solidFill>
                  <a:latin typeface="微软雅黑" panose="020B0503020204020204" pitchFamily="34" charset="-122"/>
                  <a:ea typeface="微软雅黑" panose="020B0503020204020204" pitchFamily="34" charset="-122"/>
                </a:rPr>
              </a:br>
              <a:r>
                <a:rPr lang="zh-CN" altLang="en-US" b="1">
                  <a:solidFill>
                    <a:schemeClr val="bg1"/>
                  </a:solidFill>
                  <a:latin typeface="微软雅黑" panose="020B0503020204020204" pitchFamily="34" charset="-122"/>
                  <a:ea typeface="微软雅黑" panose="020B0503020204020204" pitchFamily="34" charset="-122"/>
                </a:rPr>
                <a:t>关键词</a:t>
              </a:r>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53" name="Hexagon 5"/>
            <p:cNvSpPr/>
            <p:nvPr/>
          </p:nvSpPr>
          <p:spPr>
            <a:xfrm rot="5400000">
              <a:off x="5484937" y="2011015"/>
              <a:ext cx="2807416" cy="2441600"/>
            </a:xfrm>
            <a:prstGeom prst="hexagon">
              <a:avLst>
                <a:gd name="adj" fmla="val 28802"/>
                <a:gd name="vf" fmla="val 115470"/>
              </a:avLst>
            </a:prstGeom>
            <a:solidFill>
              <a:schemeClr val="accent1"/>
            </a:solidFill>
            <a:ln>
              <a:noFill/>
            </a:ln>
            <a:effectLst/>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vert270" wrap="square" lIns="0" tIns="0" rIns="0" bIns="0" anchor="ctr" anchorCtr="0">
              <a:normAutofit/>
              <a:scene3d>
                <a:camera prst="orthographicFront"/>
                <a:lightRig rig="threePt" dir="t"/>
              </a:scene3d>
              <a:sp3d contourW="12700"/>
            </a:bodyPr>
            <a:lstStyle/>
            <a:p>
              <a:pPr algn="ctr" defTabSz="888365">
                <a:spcBef>
                  <a:spcPct val="0"/>
                </a:spcBef>
              </a:pPr>
              <a:r>
                <a:rPr lang="en-US" altLang="zh-CN" b="1">
                  <a:solidFill>
                    <a:schemeClr val="bg1"/>
                  </a:solidFill>
                  <a:latin typeface="微软雅黑" panose="020B0503020204020204" pitchFamily="34" charset="-122"/>
                  <a:ea typeface="微软雅黑" panose="020B0503020204020204" pitchFamily="34" charset="-122"/>
                </a:rPr>
                <a:t>04</a:t>
              </a:r>
              <a:br>
                <a:rPr lang="en-US" altLang="zh-CN" b="1">
                  <a:solidFill>
                    <a:schemeClr val="bg1"/>
                  </a:solidFill>
                  <a:latin typeface="微软雅黑" panose="020B0503020204020204" pitchFamily="34" charset="-122"/>
                  <a:ea typeface="微软雅黑" panose="020B0503020204020204" pitchFamily="34" charset="-122"/>
                </a:rPr>
              </a:br>
              <a:r>
                <a:rPr lang="zh-CN" altLang="en-US" b="1">
                  <a:solidFill>
                    <a:schemeClr val="bg1"/>
                  </a:solidFill>
                  <a:latin typeface="微软雅黑" panose="020B0503020204020204" pitchFamily="34" charset="-122"/>
                  <a:ea typeface="微软雅黑" panose="020B0503020204020204" pitchFamily="34" charset="-122"/>
                </a:rPr>
                <a:t>关键词</a:t>
              </a:r>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54" name="Hexagon 6"/>
            <p:cNvSpPr/>
            <p:nvPr/>
          </p:nvSpPr>
          <p:spPr>
            <a:xfrm rot="5400000">
              <a:off x="6764618" y="4199263"/>
              <a:ext cx="2807416" cy="2441600"/>
            </a:xfrm>
            <a:prstGeom prst="hexagon">
              <a:avLst>
                <a:gd name="adj" fmla="val 28802"/>
                <a:gd name="vf" fmla="val 115470"/>
              </a:avLst>
            </a:prstGeom>
            <a:solidFill>
              <a:schemeClr val="accent6"/>
            </a:solidFill>
            <a:ln>
              <a:noFill/>
            </a:ln>
            <a:effectLst/>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vert270" wrap="square" lIns="0" tIns="0" rIns="0" bIns="0" anchor="ctr" anchorCtr="0">
              <a:normAutofit/>
              <a:scene3d>
                <a:camera prst="orthographicFront"/>
                <a:lightRig rig="threePt" dir="t"/>
              </a:scene3d>
              <a:sp3d contourW="12700"/>
            </a:bodyPr>
            <a:lstStyle/>
            <a:p>
              <a:pPr algn="ctr" defTabSz="888365">
                <a:spcBef>
                  <a:spcPct val="0"/>
                </a:spcBef>
              </a:pPr>
              <a:r>
                <a:rPr lang="en-US" altLang="zh-CN" b="1" dirty="0">
                  <a:solidFill>
                    <a:schemeClr val="bg1"/>
                  </a:solidFill>
                  <a:latin typeface="微软雅黑" panose="020B0503020204020204" pitchFamily="34" charset="-122"/>
                  <a:ea typeface="微软雅黑" panose="020B0503020204020204" pitchFamily="34" charset="-122"/>
                </a:rPr>
                <a:t>05</a:t>
              </a:r>
              <a:br>
                <a:rPr lang="en-US" altLang="zh-CN" b="1" dirty="0">
                  <a:solidFill>
                    <a:schemeClr val="bg1"/>
                  </a:solidFill>
                  <a:latin typeface="微软雅黑" panose="020B0503020204020204" pitchFamily="34" charset="-122"/>
                  <a:ea typeface="微软雅黑" panose="020B0503020204020204" pitchFamily="34" charset="-122"/>
                </a:rPr>
              </a:br>
              <a:r>
                <a:rPr lang="zh-CN" altLang="en-US" b="1" dirty="0">
                  <a:solidFill>
                    <a:schemeClr val="bg1"/>
                  </a:solidFill>
                  <a:latin typeface="微软雅黑" panose="020B0503020204020204" pitchFamily="34" charset="-122"/>
                  <a:ea typeface="微软雅黑" panose="020B0503020204020204" pitchFamily="34" charset="-122"/>
                </a:rPr>
                <a:t>关键词</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55" name="Hexagon 7"/>
            <p:cNvSpPr/>
            <p:nvPr/>
          </p:nvSpPr>
          <p:spPr>
            <a:xfrm rot="5400000">
              <a:off x="8044300" y="6382826"/>
              <a:ext cx="2807416" cy="2441600"/>
            </a:xfrm>
            <a:prstGeom prst="hexagon">
              <a:avLst>
                <a:gd name="adj" fmla="val 28802"/>
                <a:gd name="vf" fmla="val 115470"/>
              </a:avLst>
            </a:prstGeom>
            <a:solidFill>
              <a:schemeClr val="accent6"/>
            </a:solidFill>
            <a:ln>
              <a:noFill/>
            </a:ln>
            <a:effectLst/>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vert270" wrap="square" lIns="0" tIns="0" rIns="0" bIns="0" anchor="ctr" anchorCtr="0">
              <a:normAutofit/>
              <a:scene3d>
                <a:camera prst="orthographicFront"/>
                <a:lightRig rig="threePt" dir="t"/>
              </a:scene3d>
              <a:sp3d contourW="12700"/>
            </a:bodyPr>
            <a:lstStyle/>
            <a:p>
              <a:pPr algn="ctr" defTabSz="888365">
                <a:spcBef>
                  <a:spcPct val="0"/>
                </a:spcBef>
              </a:pPr>
              <a:r>
                <a:rPr lang="en-US" altLang="zh-CN" b="1">
                  <a:solidFill>
                    <a:schemeClr val="bg1"/>
                  </a:solidFill>
                  <a:latin typeface="微软雅黑" panose="020B0503020204020204" pitchFamily="34" charset="-122"/>
                  <a:ea typeface="微软雅黑" panose="020B0503020204020204" pitchFamily="34" charset="-122"/>
                </a:rPr>
                <a:t>06</a:t>
              </a:r>
              <a:br>
                <a:rPr lang="en-US" altLang="zh-CN" b="1">
                  <a:solidFill>
                    <a:schemeClr val="bg1"/>
                  </a:solidFill>
                  <a:latin typeface="微软雅黑" panose="020B0503020204020204" pitchFamily="34" charset="-122"/>
                  <a:ea typeface="微软雅黑" panose="020B0503020204020204" pitchFamily="34" charset="-122"/>
                </a:rPr>
              </a:br>
              <a:r>
                <a:rPr lang="zh-CN" altLang="en-US" b="1">
                  <a:solidFill>
                    <a:schemeClr val="bg1"/>
                  </a:solidFill>
                  <a:latin typeface="微软雅黑" panose="020B0503020204020204" pitchFamily="34" charset="-122"/>
                  <a:ea typeface="微软雅黑" panose="020B0503020204020204" pitchFamily="34" charset="-122"/>
                </a:rPr>
                <a:t>关键词</a:t>
              </a:r>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56" name="Hexagon 8"/>
            <p:cNvSpPr/>
            <p:nvPr/>
          </p:nvSpPr>
          <p:spPr>
            <a:xfrm rot="5400000">
              <a:off x="9323980" y="4199263"/>
              <a:ext cx="2807416" cy="2441600"/>
            </a:xfrm>
            <a:prstGeom prst="hexagon">
              <a:avLst>
                <a:gd name="adj" fmla="val 28802"/>
                <a:gd name="vf" fmla="val 115470"/>
              </a:avLst>
            </a:prstGeom>
            <a:solidFill>
              <a:schemeClr val="accent1"/>
            </a:solidFill>
            <a:ln>
              <a:noFill/>
            </a:ln>
            <a:effectLst/>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vert270" wrap="square" lIns="0" tIns="0" rIns="0" bIns="0" anchor="ctr" anchorCtr="0">
              <a:normAutofit/>
              <a:scene3d>
                <a:camera prst="orthographicFront"/>
                <a:lightRig rig="threePt" dir="t"/>
              </a:scene3d>
              <a:sp3d contourW="12700"/>
            </a:bodyPr>
            <a:lstStyle/>
            <a:p>
              <a:pPr algn="ctr" defTabSz="888365">
                <a:spcBef>
                  <a:spcPct val="0"/>
                </a:spcBef>
              </a:pPr>
              <a:r>
                <a:rPr lang="en-US" altLang="zh-CN" b="1">
                  <a:solidFill>
                    <a:schemeClr val="bg1"/>
                  </a:solidFill>
                  <a:latin typeface="微软雅黑" panose="020B0503020204020204" pitchFamily="34" charset="-122"/>
                  <a:ea typeface="微软雅黑" panose="020B0503020204020204" pitchFamily="34" charset="-122"/>
                </a:rPr>
                <a:t>07</a:t>
              </a:r>
              <a:br>
                <a:rPr lang="en-US" altLang="zh-CN" b="1">
                  <a:solidFill>
                    <a:schemeClr val="bg1"/>
                  </a:solidFill>
                  <a:latin typeface="微软雅黑" panose="020B0503020204020204" pitchFamily="34" charset="-122"/>
                  <a:ea typeface="微软雅黑" panose="020B0503020204020204" pitchFamily="34" charset="-122"/>
                </a:rPr>
              </a:br>
              <a:r>
                <a:rPr lang="zh-CN" altLang="en-US" b="1">
                  <a:solidFill>
                    <a:schemeClr val="bg1"/>
                  </a:solidFill>
                  <a:latin typeface="微软雅黑" panose="020B0503020204020204" pitchFamily="34" charset="-122"/>
                  <a:ea typeface="微软雅黑" panose="020B0503020204020204" pitchFamily="34" charset="-122"/>
                </a:rPr>
                <a:t>关键词</a:t>
              </a:r>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57" name="Hexagon 9"/>
            <p:cNvSpPr/>
            <p:nvPr/>
          </p:nvSpPr>
          <p:spPr>
            <a:xfrm rot="5400000">
              <a:off x="13163018" y="2011015"/>
              <a:ext cx="2807416" cy="2441600"/>
            </a:xfrm>
            <a:prstGeom prst="hexagon">
              <a:avLst>
                <a:gd name="adj" fmla="val 28802"/>
                <a:gd name="vf" fmla="val 115470"/>
              </a:avLst>
            </a:prstGeom>
            <a:solidFill>
              <a:schemeClr val="accent6"/>
            </a:solidFill>
            <a:ln>
              <a:noFill/>
            </a:ln>
            <a:effectLst/>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vert270" wrap="square" lIns="0" tIns="0" rIns="0" bIns="0" anchor="ctr" anchorCtr="0">
              <a:normAutofit/>
              <a:scene3d>
                <a:camera prst="orthographicFront"/>
                <a:lightRig rig="threePt" dir="t"/>
              </a:scene3d>
              <a:sp3d contourW="12700"/>
            </a:bodyPr>
            <a:lstStyle/>
            <a:p>
              <a:pPr algn="ctr" defTabSz="888365">
                <a:spcBef>
                  <a:spcPct val="0"/>
                </a:spcBef>
              </a:pPr>
              <a:r>
                <a:rPr lang="en-US" altLang="zh-CN" b="1">
                  <a:solidFill>
                    <a:schemeClr val="bg1"/>
                  </a:solidFill>
                  <a:latin typeface="微软雅黑" panose="020B0503020204020204" pitchFamily="34" charset="-122"/>
                  <a:ea typeface="微软雅黑" panose="020B0503020204020204" pitchFamily="34" charset="-122"/>
                </a:rPr>
                <a:t>09</a:t>
              </a:r>
              <a:br>
                <a:rPr lang="en-US" altLang="zh-CN" b="1">
                  <a:solidFill>
                    <a:schemeClr val="bg1"/>
                  </a:solidFill>
                  <a:latin typeface="微软雅黑" panose="020B0503020204020204" pitchFamily="34" charset="-122"/>
                  <a:ea typeface="微软雅黑" panose="020B0503020204020204" pitchFamily="34" charset="-122"/>
                </a:rPr>
              </a:br>
              <a:r>
                <a:rPr lang="zh-CN" altLang="en-US" b="1">
                  <a:solidFill>
                    <a:schemeClr val="bg1"/>
                  </a:solidFill>
                  <a:latin typeface="微软雅黑" panose="020B0503020204020204" pitchFamily="34" charset="-122"/>
                  <a:ea typeface="微软雅黑" panose="020B0503020204020204" pitchFamily="34" charset="-122"/>
                </a:rPr>
                <a:t>关键词</a:t>
              </a:r>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58" name="Hexagon 10"/>
            <p:cNvSpPr/>
            <p:nvPr/>
          </p:nvSpPr>
          <p:spPr>
            <a:xfrm rot="5400000">
              <a:off x="11883344" y="4199263"/>
              <a:ext cx="2807416" cy="2441600"/>
            </a:xfrm>
            <a:prstGeom prst="hexagon">
              <a:avLst>
                <a:gd name="adj" fmla="val 28802"/>
                <a:gd name="vf" fmla="val 115470"/>
              </a:avLst>
            </a:prstGeom>
            <a:solidFill>
              <a:schemeClr val="accent1"/>
            </a:solidFill>
            <a:ln>
              <a:noFill/>
            </a:ln>
            <a:effectLst/>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vert270" wrap="square" lIns="0" tIns="0" rIns="0" bIns="0" anchor="ctr" anchorCtr="0">
              <a:normAutofit/>
              <a:scene3d>
                <a:camera prst="orthographicFront"/>
                <a:lightRig rig="threePt" dir="t"/>
              </a:scene3d>
              <a:sp3d contourW="12700"/>
            </a:bodyPr>
            <a:lstStyle/>
            <a:p>
              <a:pPr algn="ctr" defTabSz="888365">
                <a:spcBef>
                  <a:spcPct val="0"/>
                </a:spcBef>
              </a:pPr>
              <a:r>
                <a:rPr lang="en-US" altLang="zh-CN" b="1">
                  <a:solidFill>
                    <a:schemeClr val="bg1"/>
                  </a:solidFill>
                  <a:latin typeface="微软雅黑" panose="020B0503020204020204" pitchFamily="34" charset="-122"/>
                  <a:ea typeface="微软雅黑" panose="020B0503020204020204" pitchFamily="34" charset="-122"/>
                </a:rPr>
                <a:t>08</a:t>
              </a:r>
              <a:br>
                <a:rPr lang="en-US" altLang="zh-CN" b="1">
                  <a:solidFill>
                    <a:schemeClr val="bg1"/>
                  </a:solidFill>
                  <a:latin typeface="微软雅黑" panose="020B0503020204020204" pitchFamily="34" charset="-122"/>
                  <a:ea typeface="微软雅黑" panose="020B0503020204020204" pitchFamily="34" charset="-122"/>
                </a:rPr>
              </a:br>
              <a:r>
                <a:rPr lang="zh-CN" altLang="en-US" b="1">
                  <a:solidFill>
                    <a:schemeClr val="bg1"/>
                  </a:solidFill>
                  <a:latin typeface="微软雅黑" panose="020B0503020204020204" pitchFamily="34" charset="-122"/>
                  <a:ea typeface="微软雅黑" panose="020B0503020204020204" pitchFamily="34" charset="-122"/>
                </a:rPr>
                <a:t>关键词</a:t>
              </a:r>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59" name="Hexagon 11"/>
            <p:cNvSpPr/>
            <p:nvPr/>
          </p:nvSpPr>
          <p:spPr>
            <a:xfrm rot="5400000">
              <a:off x="14442693" y="4199263"/>
              <a:ext cx="2807416" cy="2441600"/>
            </a:xfrm>
            <a:prstGeom prst="hexagon">
              <a:avLst>
                <a:gd name="adj" fmla="val 28802"/>
                <a:gd name="vf" fmla="val 115470"/>
              </a:avLst>
            </a:prstGeom>
            <a:solidFill>
              <a:schemeClr val="accent6"/>
            </a:solidFill>
            <a:ln>
              <a:noFill/>
            </a:ln>
            <a:effectLst/>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vert270" wrap="square" lIns="0" tIns="0" rIns="0" bIns="0" anchor="ctr" anchorCtr="0">
              <a:normAutofit/>
              <a:scene3d>
                <a:camera prst="orthographicFront"/>
                <a:lightRig rig="threePt" dir="t"/>
              </a:scene3d>
              <a:sp3d contourW="12700"/>
            </a:bodyPr>
            <a:lstStyle/>
            <a:p>
              <a:pPr algn="ctr" defTabSz="888365">
                <a:spcBef>
                  <a:spcPct val="0"/>
                </a:spcBef>
              </a:pPr>
              <a:r>
                <a:rPr lang="en-US" altLang="zh-CN" b="1">
                  <a:solidFill>
                    <a:schemeClr val="bg1"/>
                  </a:solidFill>
                  <a:latin typeface="微软雅黑" panose="020B0503020204020204" pitchFamily="34" charset="-122"/>
                  <a:ea typeface="微软雅黑" panose="020B0503020204020204" pitchFamily="34" charset="-122"/>
                </a:rPr>
                <a:t>10</a:t>
              </a:r>
              <a:br>
                <a:rPr lang="en-US" altLang="zh-CN" b="1">
                  <a:solidFill>
                    <a:schemeClr val="bg1"/>
                  </a:solidFill>
                  <a:latin typeface="微软雅黑" panose="020B0503020204020204" pitchFamily="34" charset="-122"/>
                  <a:ea typeface="微软雅黑" panose="020B0503020204020204" pitchFamily="34" charset="-122"/>
                </a:rPr>
              </a:br>
              <a:r>
                <a:rPr lang="zh-CN" altLang="en-US" b="1">
                  <a:solidFill>
                    <a:schemeClr val="bg1"/>
                  </a:solidFill>
                  <a:latin typeface="微软雅黑" panose="020B0503020204020204" pitchFamily="34" charset="-122"/>
                  <a:ea typeface="微软雅黑" panose="020B0503020204020204" pitchFamily="34" charset="-122"/>
                </a:rPr>
                <a:t>关键词</a:t>
              </a:r>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60" name="Hexagon 12"/>
            <p:cNvSpPr/>
            <p:nvPr/>
          </p:nvSpPr>
          <p:spPr>
            <a:xfrm rot="5400000">
              <a:off x="15663493" y="6382825"/>
              <a:ext cx="2807416" cy="2441600"/>
            </a:xfrm>
            <a:prstGeom prst="hexagon">
              <a:avLst>
                <a:gd name="adj" fmla="val 28802"/>
                <a:gd name="vf" fmla="val 115470"/>
              </a:avLst>
            </a:prstGeom>
            <a:solidFill>
              <a:schemeClr val="accent1"/>
            </a:solidFill>
            <a:ln>
              <a:noFill/>
            </a:ln>
            <a:effectLst/>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vert270" wrap="square" lIns="0" tIns="0" rIns="0" bIns="0" anchor="ctr" anchorCtr="0">
              <a:normAutofit/>
              <a:scene3d>
                <a:camera prst="orthographicFront"/>
                <a:lightRig rig="threePt" dir="t"/>
              </a:scene3d>
              <a:sp3d contourW="12700"/>
            </a:bodyPr>
            <a:lstStyle/>
            <a:p>
              <a:pPr algn="ctr" defTabSz="888365">
                <a:spcBef>
                  <a:spcPct val="0"/>
                </a:spcBef>
              </a:pPr>
              <a:r>
                <a:rPr lang="en-US" altLang="zh-CN" b="1" dirty="0">
                  <a:solidFill>
                    <a:schemeClr val="bg1"/>
                  </a:solidFill>
                  <a:latin typeface="微软雅黑" panose="020B0503020204020204" pitchFamily="34" charset="-122"/>
                  <a:ea typeface="微软雅黑" panose="020B0503020204020204" pitchFamily="34" charset="-122"/>
                </a:rPr>
                <a:t>11</a:t>
              </a:r>
              <a:br>
                <a:rPr lang="en-US" altLang="zh-CN" b="1" dirty="0">
                  <a:solidFill>
                    <a:schemeClr val="bg1"/>
                  </a:solidFill>
                  <a:latin typeface="微软雅黑" panose="020B0503020204020204" pitchFamily="34" charset="-122"/>
                  <a:ea typeface="微软雅黑" panose="020B0503020204020204" pitchFamily="34" charset="-122"/>
                </a:rPr>
              </a:br>
              <a:r>
                <a:rPr lang="zh-CN" altLang="en-US" b="1" dirty="0">
                  <a:solidFill>
                    <a:schemeClr val="bg1"/>
                  </a:solidFill>
                  <a:latin typeface="微软雅黑" panose="020B0503020204020204" pitchFamily="34" charset="-122"/>
                  <a:ea typeface="微软雅黑" panose="020B0503020204020204" pitchFamily="34" charset="-122"/>
                </a:rPr>
                <a:t>关键词</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500" fill="hold"/>
                                        <p:tgtEl>
                                          <p:spTgt spid="49"/>
                                        </p:tgtEl>
                                        <p:attrNameLst>
                                          <p:attrName>ppt_w</p:attrName>
                                        </p:attrNameLst>
                                      </p:cBhvr>
                                      <p:tavLst>
                                        <p:tav tm="0">
                                          <p:val>
                                            <p:fltVal val="0"/>
                                          </p:val>
                                        </p:tav>
                                        <p:tav tm="100000">
                                          <p:val>
                                            <p:strVal val="#ppt_w"/>
                                          </p:val>
                                        </p:tav>
                                      </p:tavLst>
                                    </p:anim>
                                    <p:anim calcmode="lin" valueType="num">
                                      <p:cBhvr>
                                        <p:cTn id="8" dur="500" fill="hold"/>
                                        <p:tgtEl>
                                          <p:spTgt spid="49"/>
                                        </p:tgtEl>
                                        <p:attrNameLst>
                                          <p:attrName>ppt_h</p:attrName>
                                        </p:attrNameLst>
                                      </p:cBhvr>
                                      <p:tavLst>
                                        <p:tav tm="0">
                                          <p:val>
                                            <p:fltVal val="0"/>
                                          </p:val>
                                        </p:tav>
                                        <p:tav tm="100000">
                                          <p:val>
                                            <p:strVal val="#ppt_h"/>
                                          </p:val>
                                        </p:tav>
                                      </p:tavLst>
                                    </p:anim>
                                    <p:animEffect transition="in" filter="fade">
                                      <p:cBhvr>
                                        <p:cTn id="9"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92931" y="0"/>
            <a:ext cx="576064" cy="836712"/>
            <a:chOff x="841003" y="360040"/>
            <a:chExt cx="504056" cy="836712"/>
          </a:xfrm>
          <a:solidFill>
            <a:schemeClr val="accent6">
              <a:lumMod val="75000"/>
            </a:schemeClr>
          </a:solidFill>
        </p:grpSpPr>
        <p:sp>
          <p:nvSpPr>
            <p:cNvPr id="4" name="矩形 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9"/>
          <p:cNvSpPr txBox="1"/>
          <p:nvPr/>
        </p:nvSpPr>
        <p:spPr>
          <a:xfrm>
            <a:off x="841003" y="202431"/>
            <a:ext cx="1368152" cy="438582"/>
          </a:xfrm>
          <a:prstGeom prst="rect">
            <a:avLst/>
          </a:prstGeom>
          <a:noFill/>
        </p:spPr>
        <p:txBody>
          <a:bodyPr wrap="square" lIns="68580" tIns="34290" rIns="68580" bIns="34290" rtlCol="0">
            <a:spAutoFit/>
          </a:bodyPr>
          <a:lstStyle/>
          <a:p>
            <a:pPr marL="0" lvl="1"/>
            <a:r>
              <a:rPr lang="zh-CN" altLang="en-US" sz="2400" b="1" dirty="0" smtClean="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2400" b="1"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flipH="1">
            <a:off x="-3" y="6525344"/>
            <a:ext cx="12195177" cy="360511"/>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sp>
        <p:nvSpPr>
          <p:cNvPr id="39" name="矩形 38"/>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10063737" y="6493142"/>
            <a:ext cx="1070600" cy="392242"/>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a:p>
        </p:txBody>
      </p:sp>
      <p:sp>
        <p:nvSpPr>
          <p:cNvPr id="42"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18</a:t>
            </a:r>
            <a:endParaRPr lang="zh-CN" dirty="0">
              <a:latin typeface="方正兰亭超细黑简体" panose="02000000000000000000" pitchFamily="2" charset="-122"/>
              <a:ea typeface="方正兰亭超细黑简体" panose="02000000000000000000" pitchFamily="2" charset="-122"/>
            </a:endParaRPr>
          </a:p>
        </p:txBody>
      </p:sp>
      <p:grpSp>
        <p:nvGrpSpPr>
          <p:cNvPr id="61" name="组合 60"/>
          <p:cNvGrpSpPr/>
          <p:nvPr/>
        </p:nvGrpSpPr>
        <p:grpSpPr>
          <a:xfrm>
            <a:off x="291458" y="198691"/>
            <a:ext cx="379007" cy="332358"/>
            <a:chOff x="7377082" y="3685444"/>
            <a:chExt cx="448172" cy="393010"/>
          </a:xfrm>
        </p:grpSpPr>
        <p:sp>
          <p:nvSpPr>
            <p:cNvPr id="62" name="Freeform: Shape 29"/>
            <p:cNvSpPr/>
            <p:nvPr/>
          </p:nvSpPr>
          <p:spPr bwMode="auto">
            <a:xfrm>
              <a:off x="7377082" y="3965837"/>
              <a:ext cx="448172" cy="112617"/>
            </a:xfrm>
            <a:custGeom>
              <a:avLst/>
              <a:gdLst/>
              <a:ahLst/>
              <a:cxnLst>
                <a:cxn ang="0">
                  <a:pos x="0" y="0"/>
                </a:cxn>
                <a:cxn ang="0">
                  <a:pos x="195" y="48"/>
                </a:cxn>
                <a:cxn ang="0">
                  <a:pos x="390" y="0"/>
                </a:cxn>
                <a:cxn ang="0">
                  <a:pos x="390" y="48"/>
                </a:cxn>
                <a:cxn ang="0">
                  <a:pos x="195" y="98"/>
                </a:cxn>
                <a:cxn ang="0">
                  <a:pos x="0" y="48"/>
                </a:cxn>
                <a:cxn ang="0">
                  <a:pos x="0" y="0"/>
                </a:cxn>
                <a:cxn ang="0">
                  <a:pos x="0" y="0"/>
                </a:cxn>
                <a:cxn ang="0">
                  <a:pos x="0" y="0"/>
                </a:cxn>
              </a:cxnLst>
              <a:rect l="0" t="0" r="r" b="b"/>
              <a:pathLst>
                <a:path w="390" h="98">
                  <a:moveTo>
                    <a:pt x="0" y="0"/>
                  </a:moveTo>
                  <a:lnTo>
                    <a:pt x="195" y="48"/>
                  </a:lnTo>
                  <a:lnTo>
                    <a:pt x="390" y="0"/>
                  </a:lnTo>
                  <a:lnTo>
                    <a:pt x="390" y="48"/>
                  </a:lnTo>
                  <a:lnTo>
                    <a:pt x="195" y="98"/>
                  </a:lnTo>
                  <a:lnTo>
                    <a:pt x="0" y="48"/>
                  </a:lnTo>
                  <a:lnTo>
                    <a:pt x="0" y="0"/>
                  </a:lnTo>
                  <a:moveTo>
                    <a:pt x="0" y="0"/>
                  </a:moveTo>
                  <a:lnTo>
                    <a:pt x="0" y="0"/>
                  </a:lnTo>
                </a:path>
              </a:pathLst>
            </a:custGeom>
            <a:solidFill>
              <a:schemeClr val="bg1"/>
            </a:solidFill>
            <a:ln w="9525">
              <a:noFill/>
              <a:round/>
            </a:ln>
          </p:spPr>
          <p:txBody>
            <a:bodyPr anchor="ctr"/>
            <a:lstStyle/>
            <a:p>
              <a:pPr algn="ctr"/>
            </a:p>
          </p:txBody>
        </p:sp>
        <p:sp>
          <p:nvSpPr>
            <p:cNvPr id="63" name="Freeform: Shape 31"/>
            <p:cNvSpPr/>
            <p:nvPr/>
          </p:nvSpPr>
          <p:spPr bwMode="auto">
            <a:xfrm>
              <a:off x="7377082" y="3854370"/>
              <a:ext cx="448172" cy="111468"/>
            </a:xfrm>
            <a:custGeom>
              <a:avLst/>
              <a:gdLst/>
              <a:ahLst/>
              <a:cxnLst>
                <a:cxn ang="0">
                  <a:pos x="0" y="0"/>
                </a:cxn>
                <a:cxn ang="0">
                  <a:pos x="195" y="48"/>
                </a:cxn>
                <a:cxn ang="0">
                  <a:pos x="390" y="0"/>
                </a:cxn>
                <a:cxn ang="0">
                  <a:pos x="390" y="48"/>
                </a:cxn>
                <a:cxn ang="0">
                  <a:pos x="195" y="97"/>
                </a:cxn>
                <a:cxn ang="0">
                  <a:pos x="0" y="48"/>
                </a:cxn>
                <a:cxn ang="0">
                  <a:pos x="0" y="0"/>
                </a:cxn>
                <a:cxn ang="0">
                  <a:pos x="0" y="0"/>
                </a:cxn>
                <a:cxn ang="0">
                  <a:pos x="0" y="0"/>
                </a:cxn>
              </a:cxnLst>
              <a:rect l="0" t="0" r="r" b="b"/>
              <a:pathLst>
                <a:path w="390" h="97">
                  <a:moveTo>
                    <a:pt x="0" y="0"/>
                  </a:moveTo>
                  <a:lnTo>
                    <a:pt x="195" y="48"/>
                  </a:lnTo>
                  <a:lnTo>
                    <a:pt x="390" y="0"/>
                  </a:lnTo>
                  <a:lnTo>
                    <a:pt x="390" y="48"/>
                  </a:lnTo>
                  <a:lnTo>
                    <a:pt x="195" y="97"/>
                  </a:lnTo>
                  <a:lnTo>
                    <a:pt x="0" y="48"/>
                  </a:lnTo>
                  <a:lnTo>
                    <a:pt x="0" y="0"/>
                  </a:lnTo>
                  <a:moveTo>
                    <a:pt x="0" y="0"/>
                  </a:moveTo>
                  <a:lnTo>
                    <a:pt x="0" y="0"/>
                  </a:lnTo>
                </a:path>
              </a:pathLst>
            </a:custGeom>
            <a:solidFill>
              <a:schemeClr val="bg1"/>
            </a:solidFill>
            <a:ln w="9525">
              <a:noFill/>
              <a:round/>
            </a:ln>
          </p:spPr>
          <p:txBody>
            <a:bodyPr anchor="ctr"/>
            <a:lstStyle/>
            <a:p>
              <a:pPr algn="ctr"/>
            </a:p>
          </p:txBody>
        </p:sp>
        <p:sp>
          <p:nvSpPr>
            <p:cNvPr id="64" name="Freeform: Shape 33"/>
            <p:cNvSpPr/>
            <p:nvPr/>
          </p:nvSpPr>
          <p:spPr bwMode="auto">
            <a:xfrm>
              <a:off x="7377082" y="3685444"/>
              <a:ext cx="448172" cy="168926"/>
            </a:xfrm>
            <a:custGeom>
              <a:avLst/>
              <a:gdLst/>
              <a:ahLst/>
              <a:cxnLst>
                <a:cxn ang="0">
                  <a:pos x="0" y="48"/>
                </a:cxn>
                <a:cxn ang="0">
                  <a:pos x="195" y="0"/>
                </a:cxn>
                <a:cxn ang="0">
                  <a:pos x="390" y="48"/>
                </a:cxn>
                <a:cxn ang="0">
                  <a:pos x="390" y="96"/>
                </a:cxn>
                <a:cxn ang="0">
                  <a:pos x="195" y="147"/>
                </a:cxn>
                <a:cxn ang="0">
                  <a:pos x="0" y="96"/>
                </a:cxn>
                <a:cxn ang="0">
                  <a:pos x="0" y="48"/>
                </a:cxn>
                <a:cxn ang="0">
                  <a:pos x="0" y="48"/>
                </a:cxn>
                <a:cxn ang="0">
                  <a:pos x="0" y="48"/>
                </a:cxn>
              </a:cxnLst>
              <a:rect l="0" t="0" r="r" b="b"/>
              <a:pathLst>
                <a:path w="390" h="147">
                  <a:moveTo>
                    <a:pt x="0" y="48"/>
                  </a:moveTo>
                  <a:lnTo>
                    <a:pt x="195" y="0"/>
                  </a:lnTo>
                  <a:lnTo>
                    <a:pt x="390" y="48"/>
                  </a:lnTo>
                  <a:lnTo>
                    <a:pt x="390" y="96"/>
                  </a:lnTo>
                  <a:lnTo>
                    <a:pt x="195" y="147"/>
                  </a:lnTo>
                  <a:lnTo>
                    <a:pt x="0" y="96"/>
                  </a:lnTo>
                  <a:lnTo>
                    <a:pt x="0" y="48"/>
                  </a:lnTo>
                  <a:moveTo>
                    <a:pt x="0" y="48"/>
                  </a:moveTo>
                  <a:lnTo>
                    <a:pt x="0" y="48"/>
                  </a:lnTo>
                </a:path>
              </a:pathLst>
            </a:custGeom>
            <a:solidFill>
              <a:schemeClr val="bg1"/>
            </a:solidFill>
            <a:ln w="9525">
              <a:noFill/>
              <a:round/>
            </a:ln>
          </p:spPr>
          <p:txBody>
            <a:bodyPr anchor="ctr"/>
            <a:lstStyle/>
            <a:p>
              <a:pPr algn="ctr"/>
            </a:p>
          </p:txBody>
        </p:sp>
      </p:grpSp>
      <p:cxnSp>
        <p:nvCxnSpPr>
          <p:cNvPr id="28" name="直接连接符 27"/>
          <p:cNvCxnSpPr/>
          <p:nvPr/>
        </p:nvCxnSpPr>
        <p:spPr>
          <a:xfrm>
            <a:off x="492509" y="1207740"/>
            <a:ext cx="11020425" cy="0"/>
          </a:xfrm>
          <a:prstGeom prst="line">
            <a:avLst/>
          </a:prstGeom>
          <a:ln w="47625" cmpd="thickThi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492509" y="1937990"/>
            <a:ext cx="11020425" cy="0"/>
          </a:xfrm>
          <a:prstGeom prst="line">
            <a:avLst/>
          </a:prstGeom>
          <a:ln w="47625" cmpd="dbl">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492509" y="2668240"/>
            <a:ext cx="11020425" cy="0"/>
          </a:xfrm>
          <a:prstGeom prst="line">
            <a:avLst/>
          </a:prstGeom>
          <a:ln w="12700" cmpd="thickThi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492509" y="3398490"/>
            <a:ext cx="11020425" cy="0"/>
          </a:xfrm>
          <a:prstGeom prst="line">
            <a:avLst/>
          </a:prstGeom>
          <a:ln w="12700" cmpd="thickThi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492509" y="4128740"/>
            <a:ext cx="11020425" cy="0"/>
          </a:xfrm>
          <a:prstGeom prst="line">
            <a:avLst/>
          </a:prstGeom>
          <a:ln w="12700" cmpd="thickThi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492509" y="4858990"/>
            <a:ext cx="11020425" cy="0"/>
          </a:xfrm>
          <a:prstGeom prst="line">
            <a:avLst/>
          </a:prstGeom>
          <a:ln w="12700" cmpd="thickThi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492509" y="5589240"/>
            <a:ext cx="11020425" cy="0"/>
          </a:xfrm>
          <a:prstGeom prst="line">
            <a:avLst/>
          </a:prstGeom>
          <a:ln w="47625" cmpd="thinThick">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1826009" y="1207740"/>
            <a:ext cx="0" cy="4381500"/>
          </a:xfrm>
          <a:prstGeom prst="line">
            <a:avLst/>
          </a:prstGeom>
          <a:ln w="12700" cmpd="thickThi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4419800" y="1207740"/>
            <a:ext cx="0" cy="4381500"/>
          </a:xfrm>
          <a:prstGeom prst="line">
            <a:avLst/>
          </a:prstGeom>
          <a:ln w="12700" cmpd="thickThi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7" name="矩形 36"/>
          <p:cNvSpPr/>
          <p:nvPr/>
        </p:nvSpPr>
        <p:spPr>
          <a:xfrm>
            <a:off x="495684" y="1318359"/>
            <a:ext cx="1330325" cy="430374"/>
          </a:xfrm>
          <a:prstGeom prst="rect">
            <a:avLst/>
          </a:prstGeom>
        </p:spPr>
        <p:txBody>
          <a:bodyPr wrap="square">
            <a:spAutoFit/>
          </a:bodyPr>
          <a:lstStyle/>
          <a:p>
            <a:pPr algn="just">
              <a:lnSpc>
                <a:spcPct val="120000"/>
              </a:lnSpc>
            </a:pPr>
            <a:r>
              <a:rPr lang="zh-CN" altLang="en-US" sz="2000" b="1" dirty="0">
                <a:solidFill>
                  <a:schemeClr val="accent6">
                    <a:lumMod val="75000"/>
                  </a:schemeClr>
                </a:solidFill>
                <a:latin typeface="微软雅黑" panose="020B0503020204020204" pitchFamily="34" charset="-122"/>
                <a:ea typeface="微软雅黑" panose="020B0503020204020204" pitchFamily="34" charset="-122"/>
              </a:rPr>
              <a:t>文字添加</a:t>
            </a:r>
            <a:endParaRPr lang="zh-CN" altLang="en-US" sz="2000" b="1"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43" name="矩形 42"/>
          <p:cNvSpPr/>
          <p:nvPr/>
        </p:nvSpPr>
        <p:spPr>
          <a:xfrm>
            <a:off x="2457741" y="1318359"/>
            <a:ext cx="1330325" cy="430374"/>
          </a:xfrm>
          <a:prstGeom prst="rect">
            <a:avLst/>
          </a:prstGeom>
        </p:spPr>
        <p:txBody>
          <a:bodyPr wrap="square">
            <a:spAutoFit/>
          </a:bodyPr>
          <a:lstStyle/>
          <a:p>
            <a:pPr algn="just">
              <a:lnSpc>
                <a:spcPct val="120000"/>
              </a:lnSpc>
            </a:pPr>
            <a:r>
              <a:rPr lang="zh-CN" altLang="en-US" sz="2000" b="1">
                <a:solidFill>
                  <a:schemeClr val="accent6">
                    <a:lumMod val="75000"/>
                  </a:schemeClr>
                </a:solidFill>
                <a:latin typeface="微软雅黑" panose="020B0503020204020204" pitchFamily="34" charset="-122"/>
                <a:ea typeface="微软雅黑" panose="020B0503020204020204" pitchFamily="34" charset="-122"/>
              </a:rPr>
              <a:t>内容添加</a:t>
            </a:r>
            <a:endParaRPr lang="zh-CN" altLang="en-US" sz="2000" b="1"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44" name="矩形 43"/>
          <p:cNvSpPr/>
          <p:nvPr/>
        </p:nvSpPr>
        <p:spPr>
          <a:xfrm>
            <a:off x="5051530" y="1318359"/>
            <a:ext cx="1330325" cy="430374"/>
          </a:xfrm>
          <a:prstGeom prst="rect">
            <a:avLst/>
          </a:prstGeom>
        </p:spPr>
        <p:txBody>
          <a:bodyPr wrap="square">
            <a:spAutoFit/>
          </a:bodyPr>
          <a:lstStyle/>
          <a:p>
            <a:pPr algn="just">
              <a:lnSpc>
                <a:spcPct val="120000"/>
              </a:lnSpc>
            </a:pPr>
            <a:r>
              <a:rPr lang="zh-CN" altLang="en-US" sz="2000" b="1" dirty="0">
                <a:solidFill>
                  <a:schemeClr val="accent6">
                    <a:lumMod val="75000"/>
                  </a:schemeClr>
                </a:solidFill>
                <a:latin typeface="微软雅黑" panose="020B0503020204020204" pitchFamily="34" charset="-122"/>
                <a:ea typeface="微软雅黑" panose="020B0503020204020204" pitchFamily="34" charset="-122"/>
              </a:rPr>
              <a:t>文字添加</a:t>
            </a:r>
            <a:endParaRPr lang="zh-CN" altLang="en-US" sz="2000" b="1" dirty="0">
              <a:solidFill>
                <a:schemeClr val="accent6">
                  <a:lumMod val="75000"/>
                </a:schemeClr>
              </a:solidFill>
              <a:latin typeface="微软雅黑" panose="020B0503020204020204" pitchFamily="34" charset="-122"/>
              <a:ea typeface="微软雅黑" panose="020B0503020204020204" pitchFamily="34" charset="-122"/>
            </a:endParaRPr>
          </a:p>
        </p:txBody>
      </p:sp>
      <p:grpSp>
        <p:nvGrpSpPr>
          <p:cNvPr id="45" name="组合 44"/>
          <p:cNvGrpSpPr/>
          <p:nvPr/>
        </p:nvGrpSpPr>
        <p:grpSpPr>
          <a:xfrm>
            <a:off x="495684" y="2072283"/>
            <a:ext cx="1330325" cy="3351374"/>
            <a:chOff x="587375" y="2375843"/>
            <a:chExt cx="1330325" cy="3351374"/>
          </a:xfrm>
        </p:grpSpPr>
        <p:sp>
          <p:nvSpPr>
            <p:cNvPr id="46" name="矩形 45"/>
            <p:cNvSpPr/>
            <p:nvPr/>
          </p:nvSpPr>
          <p:spPr>
            <a:xfrm>
              <a:off x="587375" y="2375843"/>
              <a:ext cx="1330325" cy="430374"/>
            </a:xfrm>
            <a:prstGeom prst="rect">
              <a:avLst/>
            </a:prstGeom>
          </p:spPr>
          <p:txBody>
            <a:bodyPr wrap="square">
              <a:spAutoFit/>
            </a:bodyPr>
            <a:lstStyle/>
            <a:p>
              <a:pPr algn="ctr">
                <a:lnSpc>
                  <a:spcPct val="120000"/>
                </a:lnSpc>
              </a:pPr>
              <a:r>
                <a:rPr lang="en-US" altLang="zh-CN" sz="2000" b="1" dirty="0">
                  <a:solidFill>
                    <a:schemeClr val="accent6">
                      <a:lumMod val="75000"/>
                    </a:schemeClr>
                  </a:solidFill>
                  <a:latin typeface="微软雅黑" panose="020B0503020204020204" pitchFamily="34" charset="-122"/>
                  <a:ea typeface="微软雅黑" panose="020B0503020204020204" pitchFamily="34" charset="-122"/>
                </a:rPr>
                <a:t>01</a:t>
              </a:r>
              <a:endParaRPr lang="zh-CN" altLang="en-US" sz="2000" b="1"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47" name="矩形 46"/>
            <p:cNvSpPr/>
            <p:nvPr/>
          </p:nvSpPr>
          <p:spPr>
            <a:xfrm>
              <a:off x="587375" y="3106093"/>
              <a:ext cx="1330325" cy="430374"/>
            </a:xfrm>
            <a:prstGeom prst="rect">
              <a:avLst/>
            </a:prstGeom>
          </p:spPr>
          <p:txBody>
            <a:bodyPr wrap="square">
              <a:spAutoFit/>
            </a:bodyPr>
            <a:lstStyle/>
            <a:p>
              <a:pPr algn="ctr">
                <a:lnSpc>
                  <a:spcPct val="120000"/>
                </a:lnSpc>
              </a:pPr>
              <a:r>
                <a:rPr lang="en-US" altLang="zh-CN" sz="2000" b="1" dirty="0">
                  <a:solidFill>
                    <a:schemeClr val="accent6">
                      <a:lumMod val="75000"/>
                    </a:schemeClr>
                  </a:solidFill>
                  <a:latin typeface="微软雅黑" panose="020B0503020204020204" pitchFamily="34" charset="-122"/>
                  <a:ea typeface="微软雅黑" panose="020B0503020204020204" pitchFamily="34" charset="-122"/>
                </a:rPr>
                <a:t>02</a:t>
              </a:r>
              <a:endParaRPr lang="zh-CN" altLang="en-US" sz="2000" b="1"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48" name="矩形 47"/>
            <p:cNvSpPr/>
            <p:nvPr/>
          </p:nvSpPr>
          <p:spPr>
            <a:xfrm>
              <a:off x="587375" y="3836343"/>
              <a:ext cx="1330325" cy="430374"/>
            </a:xfrm>
            <a:prstGeom prst="rect">
              <a:avLst/>
            </a:prstGeom>
          </p:spPr>
          <p:txBody>
            <a:bodyPr wrap="square">
              <a:spAutoFit/>
            </a:bodyPr>
            <a:lstStyle/>
            <a:p>
              <a:pPr algn="ctr">
                <a:lnSpc>
                  <a:spcPct val="120000"/>
                </a:lnSpc>
              </a:pPr>
              <a:r>
                <a:rPr lang="en-US" altLang="zh-CN" sz="2000" b="1" dirty="0">
                  <a:solidFill>
                    <a:schemeClr val="accent6">
                      <a:lumMod val="75000"/>
                    </a:schemeClr>
                  </a:solidFill>
                  <a:latin typeface="微软雅黑" panose="020B0503020204020204" pitchFamily="34" charset="-122"/>
                  <a:ea typeface="微软雅黑" panose="020B0503020204020204" pitchFamily="34" charset="-122"/>
                </a:rPr>
                <a:t>03</a:t>
              </a:r>
              <a:endParaRPr lang="zh-CN" altLang="en-US" sz="2000" b="1"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65" name="矩形 64"/>
            <p:cNvSpPr/>
            <p:nvPr/>
          </p:nvSpPr>
          <p:spPr>
            <a:xfrm>
              <a:off x="587375" y="4566593"/>
              <a:ext cx="1330325" cy="430374"/>
            </a:xfrm>
            <a:prstGeom prst="rect">
              <a:avLst/>
            </a:prstGeom>
          </p:spPr>
          <p:txBody>
            <a:bodyPr wrap="square">
              <a:spAutoFit/>
            </a:bodyPr>
            <a:lstStyle/>
            <a:p>
              <a:pPr algn="ctr">
                <a:lnSpc>
                  <a:spcPct val="120000"/>
                </a:lnSpc>
              </a:pPr>
              <a:r>
                <a:rPr lang="en-US" altLang="zh-CN" sz="2000" b="1" dirty="0">
                  <a:solidFill>
                    <a:schemeClr val="accent6">
                      <a:lumMod val="75000"/>
                    </a:schemeClr>
                  </a:solidFill>
                  <a:latin typeface="微软雅黑" panose="020B0503020204020204" pitchFamily="34" charset="-122"/>
                  <a:ea typeface="微软雅黑" panose="020B0503020204020204" pitchFamily="34" charset="-122"/>
                </a:rPr>
                <a:t>04</a:t>
              </a:r>
              <a:endParaRPr lang="zh-CN" altLang="en-US" sz="2000" b="1"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66" name="矩形 65"/>
            <p:cNvSpPr/>
            <p:nvPr/>
          </p:nvSpPr>
          <p:spPr>
            <a:xfrm>
              <a:off x="587375" y="5296843"/>
              <a:ext cx="1330325" cy="430374"/>
            </a:xfrm>
            <a:prstGeom prst="rect">
              <a:avLst/>
            </a:prstGeom>
          </p:spPr>
          <p:txBody>
            <a:bodyPr wrap="square">
              <a:spAutoFit/>
            </a:bodyPr>
            <a:lstStyle/>
            <a:p>
              <a:pPr algn="ctr">
                <a:lnSpc>
                  <a:spcPct val="120000"/>
                </a:lnSpc>
              </a:pPr>
              <a:r>
                <a:rPr lang="en-US" altLang="zh-CN" sz="2000" b="1" dirty="0">
                  <a:solidFill>
                    <a:schemeClr val="accent6">
                      <a:lumMod val="75000"/>
                    </a:schemeClr>
                  </a:solidFill>
                  <a:latin typeface="微软雅黑" panose="020B0503020204020204" pitchFamily="34" charset="-122"/>
                  <a:ea typeface="微软雅黑" panose="020B0503020204020204" pitchFamily="34" charset="-122"/>
                </a:rPr>
                <a:t>05</a:t>
              </a:r>
              <a:endParaRPr lang="zh-CN" altLang="en-US" sz="2000" b="1" dirty="0">
                <a:solidFill>
                  <a:schemeClr val="accent6">
                    <a:lumMod val="75000"/>
                  </a:schemeClr>
                </a:solidFill>
                <a:latin typeface="微软雅黑" panose="020B0503020204020204" pitchFamily="34" charset="-122"/>
                <a:ea typeface="微软雅黑" panose="020B0503020204020204" pitchFamily="34" charset="-122"/>
              </a:endParaRPr>
            </a:p>
          </p:txBody>
        </p:sp>
      </p:grpSp>
      <p:sp>
        <p:nvSpPr>
          <p:cNvPr id="67" name="矩形 66"/>
          <p:cNvSpPr/>
          <p:nvPr/>
        </p:nvSpPr>
        <p:spPr>
          <a:xfrm>
            <a:off x="4600590" y="2008042"/>
            <a:ext cx="6572619" cy="609398"/>
          </a:xfrm>
          <a:prstGeom prst="rect">
            <a:avLst/>
          </a:prstGeom>
        </p:spPr>
        <p:txBody>
          <a:bodyPr wrap="square">
            <a:spAutoFit/>
          </a:bodyPr>
          <a:lstStyle/>
          <a:p>
            <a:pPr algn="just">
              <a:lnSpc>
                <a:spcPct val="120000"/>
              </a:lnSpc>
            </a:pPr>
            <a:r>
              <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用户可以在投影仪或者计算机上进行演示，也可以将演示文稿打印出来制作成胶片以便应用到更广泛的领域中利用</a:t>
            </a:r>
            <a:r>
              <a:rPr lang="en-US" altLang="zh-CN" sz="1400" b="1" dirty="0">
                <a:solidFill>
                  <a:schemeClr val="tx1">
                    <a:lumMod val="50000"/>
                    <a:lumOff val="50000"/>
                  </a:schemeClr>
                </a:solidFill>
                <a:latin typeface="微软雅黑" panose="020B0503020204020204" pitchFamily="34" charset="-122"/>
                <a:ea typeface="微软雅黑" panose="020B0503020204020204" pitchFamily="34" charset="-122"/>
              </a:rPr>
              <a:t>Microsoft Office PowerPoint</a:t>
            </a:r>
            <a:endPar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8" name="矩形 67"/>
          <p:cNvSpPr/>
          <p:nvPr/>
        </p:nvSpPr>
        <p:spPr>
          <a:xfrm>
            <a:off x="4600590" y="2731741"/>
            <a:ext cx="6572619" cy="609398"/>
          </a:xfrm>
          <a:prstGeom prst="rect">
            <a:avLst/>
          </a:prstGeom>
        </p:spPr>
        <p:txBody>
          <a:bodyPr wrap="square">
            <a:spAutoFit/>
          </a:bodyPr>
          <a:lstStyle/>
          <a:p>
            <a:pPr algn="just">
              <a:lnSpc>
                <a:spcPct val="120000"/>
              </a:lnSpc>
            </a:pPr>
            <a:r>
              <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用户可以在投影仪或者计算机上进行演示，也可以将演示文稿打印出来制作成胶片以便应用到更广泛的领域中利用</a:t>
            </a:r>
            <a:r>
              <a:rPr lang="en-US" altLang="zh-CN" sz="1400" b="1" dirty="0">
                <a:solidFill>
                  <a:schemeClr val="tx1">
                    <a:lumMod val="50000"/>
                    <a:lumOff val="50000"/>
                  </a:schemeClr>
                </a:solidFill>
                <a:latin typeface="微软雅黑" panose="020B0503020204020204" pitchFamily="34" charset="-122"/>
                <a:ea typeface="微软雅黑" panose="020B0503020204020204" pitchFamily="34" charset="-122"/>
              </a:rPr>
              <a:t>Microsoft Office PowerPoint</a:t>
            </a:r>
            <a:endPar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9" name="矩形 68"/>
          <p:cNvSpPr/>
          <p:nvPr/>
        </p:nvSpPr>
        <p:spPr>
          <a:xfrm>
            <a:off x="4600590" y="3455440"/>
            <a:ext cx="6572619" cy="609398"/>
          </a:xfrm>
          <a:prstGeom prst="rect">
            <a:avLst/>
          </a:prstGeom>
        </p:spPr>
        <p:txBody>
          <a:bodyPr wrap="square">
            <a:spAutoFit/>
          </a:bodyPr>
          <a:lstStyle/>
          <a:p>
            <a:pPr algn="just">
              <a:lnSpc>
                <a:spcPct val="120000"/>
              </a:lnSpc>
            </a:pPr>
            <a:r>
              <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用户可以在投影仪或者计算机上进行演示，也可以将演示文稿打印出来制作成胶片以便应用到更广泛的领域中利用</a:t>
            </a:r>
            <a:r>
              <a:rPr lang="en-US" altLang="zh-CN" sz="1400" b="1" dirty="0">
                <a:solidFill>
                  <a:schemeClr val="tx1">
                    <a:lumMod val="50000"/>
                    <a:lumOff val="50000"/>
                  </a:schemeClr>
                </a:solidFill>
                <a:latin typeface="微软雅黑" panose="020B0503020204020204" pitchFamily="34" charset="-122"/>
                <a:ea typeface="微软雅黑" panose="020B0503020204020204" pitchFamily="34" charset="-122"/>
              </a:rPr>
              <a:t>Microsoft Office PowerPoint</a:t>
            </a:r>
            <a:endPar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0" name="矩形 69"/>
          <p:cNvSpPr/>
          <p:nvPr/>
        </p:nvSpPr>
        <p:spPr>
          <a:xfrm>
            <a:off x="4600590" y="4179139"/>
            <a:ext cx="6572619" cy="609398"/>
          </a:xfrm>
          <a:prstGeom prst="rect">
            <a:avLst/>
          </a:prstGeom>
        </p:spPr>
        <p:txBody>
          <a:bodyPr wrap="square">
            <a:spAutoFit/>
          </a:bodyPr>
          <a:lstStyle/>
          <a:p>
            <a:pPr algn="just">
              <a:lnSpc>
                <a:spcPct val="120000"/>
              </a:lnSpc>
            </a:pPr>
            <a:r>
              <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用户可以在投影仪或者计算机上进行演示，也可以将演示文稿打印出来制作成胶片以便应用到更广泛的领域中利用</a:t>
            </a:r>
            <a:r>
              <a:rPr lang="en-US" altLang="zh-CN" sz="1400" b="1" dirty="0">
                <a:solidFill>
                  <a:schemeClr val="tx1">
                    <a:lumMod val="50000"/>
                    <a:lumOff val="50000"/>
                  </a:schemeClr>
                </a:solidFill>
                <a:latin typeface="微软雅黑" panose="020B0503020204020204" pitchFamily="34" charset="-122"/>
                <a:ea typeface="微软雅黑" panose="020B0503020204020204" pitchFamily="34" charset="-122"/>
              </a:rPr>
              <a:t>Microsoft Office PowerPoint</a:t>
            </a:r>
            <a:endPar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1" name="矩形 70"/>
          <p:cNvSpPr/>
          <p:nvPr/>
        </p:nvSpPr>
        <p:spPr>
          <a:xfrm>
            <a:off x="4600590" y="4915538"/>
            <a:ext cx="6572619" cy="609398"/>
          </a:xfrm>
          <a:prstGeom prst="rect">
            <a:avLst/>
          </a:prstGeom>
        </p:spPr>
        <p:txBody>
          <a:bodyPr wrap="square">
            <a:spAutoFit/>
          </a:bodyPr>
          <a:lstStyle/>
          <a:p>
            <a:pPr algn="just">
              <a:lnSpc>
                <a:spcPct val="120000"/>
              </a:lnSpc>
            </a:pPr>
            <a:r>
              <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用户可以在投影仪或者计算机上进行演示，也可以将演示文稿打印出来制作成胶片以便应用到更广泛的领域中利用</a:t>
            </a:r>
            <a:r>
              <a:rPr lang="en-US" altLang="zh-CN" sz="1400" b="1" dirty="0">
                <a:solidFill>
                  <a:schemeClr val="tx1">
                    <a:lumMod val="50000"/>
                    <a:lumOff val="50000"/>
                  </a:schemeClr>
                </a:solidFill>
                <a:latin typeface="微软雅黑" panose="020B0503020204020204" pitchFamily="34" charset="-122"/>
                <a:ea typeface="微软雅黑" panose="020B0503020204020204" pitchFamily="34" charset="-122"/>
              </a:rPr>
              <a:t>Microsoft Office PowerPoint</a:t>
            </a:r>
            <a:endPar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72" name="组合 71"/>
          <p:cNvGrpSpPr/>
          <p:nvPr/>
        </p:nvGrpSpPr>
        <p:grpSpPr>
          <a:xfrm>
            <a:off x="2069125" y="2137287"/>
            <a:ext cx="1925228" cy="272822"/>
            <a:chOff x="2160816" y="2440847"/>
            <a:chExt cx="1925228" cy="272822"/>
          </a:xfrm>
          <a:gradFill>
            <a:gsLst>
              <a:gs pos="0">
                <a:schemeClr val="accent6">
                  <a:lumMod val="50000"/>
                </a:schemeClr>
              </a:gs>
              <a:gs pos="50000">
                <a:schemeClr val="accent6">
                  <a:lumMod val="75000"/>
                </a:schemeClr>
              </a:gs>
              <a:gs pos="100000">
                <a:schemeClr val="accent6"/>
              </a:gs>
            </a:gsLst>
            <a:lin ang="10800000" scaled="0"/>
          </a:gradFill>
        </p:grpSpPr>
        <p:sp>
          <p:nvSpPr>
            <p:cNvPr id="73" name="星形: 五角 12"/>
            <p:cNvSpPr/>
            <p:nvPr/>
          </p:nvSpPr>
          <p:spPr>
            <a:xfrm>
              <a:off x="2160816" y="2440847"/>
              <a:ext cx="272822" cy="272822"/>
            </a:xfrm>
            <a:prstGeom prst="star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sp>
          <p:nvSpPr>
            <p:cNvPr id="74" name="星形: 五角 34"/>
            <p:cNvSpPr/>
            <p:nvPr/>
          </p:nvSpPr>
          <p:spPr>
            <a:xfrm>
              <a:off x="2573918" y="2440847"/>
              <a:ext cx="272822" cy="272822"/>
            </a:xfrm>
            <a:prstGeom prst="star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sp>
          <p:nvSpPr>
            <p:cNvPr id="75" name="星形: 五角 35"/>
            <p:cNvSpPr/>
            <p:nvPr/>
          </p:nvSpPr>
          <p:spPr>
            <a:xfrm>
              <a:off x="2987020" y="2440847"/>
              <a:ext cx="272822" cy="272822"/>
            </a:xfrm>
            <a:prstGeom prst="star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sp>
          <p:nvSpPr>
            <p:cNvPr id="76" name="星形: 五角 36"/>
            <p:cNvSpPr/>
            <p:nvPr/>
          </p:nvSpPr>
          <p:spPr>
            <a:xfrm>
              <a:off x="3400122" y="2440847"/>
              <a:ext cx="272822" cy="272822"/>
            </a:xfrm>
            <a:prstGeom prst="star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sp>
          <p:nvSpPr>
            <p:cNvPr id="77" name="星形: 五角 37"/>
            <p:cNvSpPr/>
            <p:nvPr/>
          </p:nvSpPr>
          <p:spPr>
            <a:xfrm>
              <a:off x="3813222" y="2440847"/>
              <a:ext cx="272822" cy="272822"/>
            </a:xfrm>
            <a:prstGeom prst="star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grpSp>
      <p:grpSp>
        <p:nvGrpSpPr>
          <p:cNvPr id="78" name="组合 77"/>
          <p:cNvGrpSpPr/>
          <p:nvPr/>
        </p:nvGrpSpPr>
        <p:grpSpPr>
          <a:xfrm>
            <a:off x="2069125" y="2852618"/>
            <a:ext cx="1925228" cy="272822"/>
            <a:chOff x="2160816" y="3156178"/>
            <a:chExt cx="1925228" cy="272822"/>
          </a:xfrm>
          <a:gradFill>
            <a:gsLst>
              <a:gs pos="0">
                <a:schemeClr val="accent6">
                  <a:lumMod val="50000"/>
                </a:schemeClr>
              </a:gs>
              <a:gs pos="50000">
                <a:schemeClr val="accent6">
                  <a:lumMod val="75000"/>
                </a:schemeClr>
              </a:gs>
              <a:gs pos="100000">
                <a:schemeClr val="accent6"/>
              </a:gs>
            </a:gsLst>
            <a:lin ang="10800000" scaled="0"/>
          </a:gradFill>
        </p:grpSpPr>
        <p:sp>
          <p:nvSpPr>
            <p:cNvPr id="79" name="星形: 五角 38"/>
            <p:cNvSpPr/>
            <p:nvPr/>
          </p:nvSpPr>
          <p:spPr>
            <a:xfrm>
              <a:off x="2160816" y="3156178"/>
              <a:ext cx="272822" cy="272822"/>
            </a:xfrm>
            <a:prstGeom prst="star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sp>
          <p:nvSpPr>
            <p:cNvPr id="80" name="星形: 五角 39"/>
            <p:cNvSpPr/>
            <p:nvPr/>
          </p:nvSpPr>
          <p:spPr>
            <a:xfrm>
              <a:off x="2573918" y="3156178"/>
              <a:ext cx="272822" cy="272822"/>
            </a:xfrm>
            <a:prstGeom prst="star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sp>
          <p:nvSpPr>
            <p:cNvPr id="81" name="星形: 五角 40"/>
            <p:cNvSpPr/>
            <p:nvPr/>
          </p:nvSpPr>
          <p:spPr>
            <a:xfrm>
              <a:off x="2987020" y="3156178"/>
              <a:ext cx="272822" cy="272822"/>
            </a:xfrm>
            <a:prstGeom prst="star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sp>
          <p:nvSpPr>
            <p:cNvPr id="82" name="星形: 五角 41"/>
            <p:cNvSpPr/>
            <p:nvPr/>
          </p:nvSpPr>
          <p:spPr>
            <a:xfrm>
              <a:off x="3400122" y="3156178"/>
              <a:ext cx="272822" cy="272822"/>
            </a:xfrm>
            <a:prstGeom prst="star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sp>
          <p:nvSpPr>
            <p:cNvPr id="83" name="星形: 五角 42"/>
            <p:cNvSpPr/>
            <p:nvPr/>
          </p:nvSpPr>
          <p:spPr>
            <a:xfrm>
              <a:off x="3813222" y="3156178"/>
              <a:ext cx="272822" cy="272822"/>
            </a:xfrm>
            <a:prstGeom prst="star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grpSp>
      <p:grpSp>
        <p:nvGrpSpPr>
          <p:cNvPr id="84" name="组合 83"/>
          <p:cNvGrpSpPr/>
          <p:nvPr/>
        </p:nvGrpSpPr>
        <p:grpSpPr>
          <a:xfrm>
            <a:off x="2069125" y="3606049"/>
            <a:ext cx="1925228" cy="272822"/>
            <a:chOff x="2160816" y="3909609"/>
            <a:chExt cx="1925228" cy="272822"/>
          </a:xfrm>
          <a:gradFill>
            <a:gsLst>
              <a:gs pos="0">
                <a:schemeClr val="accent6">
                  <a:lumMod val="50000"/>
                </a:schemeClr>
              </a:gs>
              <a:gs pos="50000">
                <a:schemeClr val="accent6">
                  <a:lumMod val="75000"/>
                </a:schemeClr>
              </a:gs>
              <a:gs pos="100000">
                <a:schemeClr val="accent6"/>
              </a:gs>
            </a:gsLst>
            <a:lin ang="10800000" scaled="0"/>
          </a:gradFill>
        </p:grpSpPr>
        <p:sp>
          <p:nvSpPr>
            <p:cNvPr id="85" name="星形: 五角 43"/>
            <p:cNvSpPr/>
            <p:nvPr/>
          </p:nvSpPr>
          <p:spPr>
            <a:xfrm>
              <a:off x="2160816" y="3909609"/>
              <a:ext cx="272822" cy="272822"/>
            </a:xfrm>
            <a:prstGeom prst="star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sp>
          <p:nvSpPr>
            <p:cNvPr id="86" name="星形: 五角 44"/>
            <p:cNvSpPr/>
            <p:nvPr/>
          </p:nvSpPr>
          <p:spPr>
            <a:xfrm>
              <a:off x="2573918" y="3909609"/>
              <a:ext cx="272822" cy="272822"/>
            </a:xfrm>
            <a:prstGeom prst="star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sp>
          <p:nvSpPr>
            <p:cNvPr id="87" name="星形: 五角 45"/>
            <p:cNvSpPr/>
            <p:nvPr/>
          </p:nvSpPr>
          <p:spPr>
            <a:xfrm>
              <a:off x="2987020" y="3909609"/>
              <a:ext cx="272822" cy="272822"/>
            </a:xfrm>
            <a:prstGeom prst="star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sp>
          <p:nvSpPr>
            <p:cNvPr id="88" name="星形: 五角 46"/>
            <p:cNvSpPr/>
            <p:nvPr/>
          </p:nvSpPr>
          <p:spPr>
            <a:xfrm>
              <a:off x="3400122" y="3909609"/>
              <a:ext cx="272822" cy="272822"/>
            </a:xfrm>
            <a:prstGeom prst="star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sp>
          <p:nvSpPr>
            <p:cNvPr id="89" name="星形: 五角 47"/>
            <p:cNvSpPr/>
            <p:nvPr/>
          </p:nvSpPr>
          <p:spPr>
            <a:xfrm>
              <a:off x="3813222" y="3909609"/>
              <a:ext cx="272822" cy="272822"/>
            </a:xfrm>
            <a:prstGeom prst="star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grpSp>
      <p:grpSp>
        <p:nvGrpSpPr>
          <p:cNvPr id="90" name="组合 89"/>
          <p:cNvGrpSpPr/>
          <p:nvPr/>
        </p:nvGrpSpPr>
        <p:grpSpPr>
          <a:xfrm>
            <a:off x="2069125" y="4330905"/>
            <a:ext cx="1925228" cy="272822"/>
            <a:chOff x="2160816" y="4634465"/>
            <a:chExt cx="1925228" cy="272822"/>
          </a:xfrm>
          <a:gradFill>
            <a:gsLst>
              <a:gs pos="0">
                <a:schemeClr val="accent6">
                  <a:lumMod val="50000"/>
                </a:schemeClr>
              </a:gs>
              <a:gs pos="50000">
                <a:schemeClr val="accent6">
                  <a:lumMod val="75000"/>
                </a:schemeClr>
              </a:gs>
              <a:gs pos="100000">
                <a:schemeClr val="accent6"/>
              </a:gs>
            </a:gsLst>
            <a:lin ang="10800000" scaled="0"/>
          </a:gradFill>
        </p:grpSpPr>
        <p:sp>
          <p:nvSpPr>
            <p:cNvPr id="91" name="星形: 五角 48"/>
            <p:cNvSpPr/>
            <p:nvPr/>
          </p:nvSpPr>
          <p:spPr>
            <a:xfrm>
              <a:off x="2160816" y="4634465"/>
              <a:ext cx="272822" cy="272822"/>
            </a:xfrm>
            <a:prstGeom prst="star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sp>
          <p:nvSpPr>
            <p:cNvPr id="92" name="星形: 五角 49"/>
            <p:cNvSpPr/>
            <p:nvPr/>
          </p:nvSpPr>
          <p:spPr>
            <a:xfrm>
              <a:off x="2573918" y="4634465"/>
              <a:ext cx="272822" cy="272822"/>
            </a:xfrm>
            <a:prstGeom prst="star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sp>
          <p:nvSpPr>
            <p:cNvPr id="93" name="星形: 五角 50"/>
            <p:cNvSpPr/>
            <p:nvPr/>
          </p:nvSpPr>
          <p:spPr>
            <a:xfrm>
              <a:off x="2987020" y="4634465"/>
              <a:ext cx="272822" cy="272822"/>
            </a:xfrm>
            <a:prstGeom prst="star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sp>
          <p:nvSpPr>
            <p:cNvPr id="94" name="星形: 五角 51"/>
            <p:cNvSpPr/>
            <p:nvPr/>
          </p:nvSpPr>
          <p:spPr>
            <a:xfrm>
              <a:off x="3400122" y="4634465"/>
              <a:ext cx="272822" cy="272822"/>
            </a:xfrm>
            <a:prstGeom prst="star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sp>
          <p:nvSpPr>
            <p:cNvPr id="95" name="星形: 五角 52"/>
            <p:cNvSpPr/>
            <p:nvPr/>
          </p:nvSpPr>
          <p:spPr>
            <a:xfrm>
              <a:off x="3813222" y="4634465"/>
              <a:ext cx="272822" cy="272822"/>
            </a:xfrm>
            <a:prstGeom prst="star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grpSp>
      <p:grpSp>
        <p:nvGrpSpPr>
          <p:cNvPr id="96" name="组合 95"/>
          <p:cNvGrpSpPr/>
          <p:nvPr/>
        </p:nvGrpSpPr>
        <p:grpSpPr>
          <a:xfrm>
            <a:off x="2069125" y="5065286"/>
            <a:ext cx="1925228" cy="272822"/>
            <a:chOff x="2160816" y="5368846"/>
            <a:chExt cx="1925228" cy="272822"/>
          </a:xfrm>
          <a:gradFill>
            <a:gsLst>
              <a:gs pos="0">
                <a:schemeClr val="accent6">
                  <a:lumMod val="50000"/>
                </a:schemeClr>
              </a:gs>
              <a:gs pos="50000">
                <a:schemeClr val="accent6">
                  <a:lumMod val="75000"/>
                </a:schemeClr>
              </a:gs>
              <a:gs pos="100000">
                <a:schemeClr val="accent6"/>
              </a:gs>
            </a:gsLst>
            <a:lin ang="10800000" scaled="0"/>
          </a:gradFill>
        </p:grpSpPr>
        <p:sp>
          <p:nvSpPr>
            <p:cNvPr id="97" name="星形: 五角 53"/>
            <p:cNvSpPr/>
            <p:nvPr/>
          </p:nvSpPr>
          <p:spPr>
            <a:xfrm>
              <a:off x="2160816" y="5368846"/>
              <a:ext cx="272822" cy="272822"/>
            </a:xfrm>
            <a:prstGeom prst="star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sp>
          <p:nvSpPr>
            <p:cNvPr id="98" name="星形: 五角 54"/>
            <p:cNvSpPr/>
            <p:nvPr/>
          </p:nvSpPr>
          <p:spPr>
            <a:xfrm>
              <a:off x="2573918" y="5368846"/>
              <a:ext cx="272822" cy="272822"/>
            </a:xfrm>
            <a:prstGeom prst="star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sp>
          <p:nvSpPr>
            <p:cNvPr id="99" name="星形: 五角 55"/>
            <p:cNvSpPr/>
            <p:nvPr/>
          </p:nvSpPr>
          <p:spPr>
            <a:xfrm>
              <a:off x="2987020" y="5368846"/>
              <a:ext cx="272822" cy="272822"/>
            </a:xfrm>
            <a:prstGeom prst="star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sp>
          <p:nvSpPr>
            <p:cNvPr id="100" name="星形: 五角 56"/>
            <p:cNvSpPr/>
            <p:nvPr/>
          </p:nvSpPr>
          <p:spPr>
            <a:xfrm>
              <a:off x="3400122" y="5368846"/>
              <a:ext cx="272822" cy="272822"/>
            </a:xfrm>
            <a:prstGeom prst="star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sp>
          <p:nvSpPr>
            <p:cNvPr id="101" name="星形: 五角 57"/>
            <p:cNvSpPr/>
            <p:nvPr/>
          </p:nvSpPr>
          <p:spPr>
            <a:xfrm>
              <a:off x="3813222" y="5368846"/>
              <a:ext cx="272822" cy="272822"/>
            </a:xfrm>
            <a:prstGeom prst="star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par>
                                <p:cTn id="8" presetID="22" presetClass="entr" presetSubtype="8"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wipe(left)">
                                      <p:cBhvr>
                                        <p:cTn id="10" dur="500"/>
                                        <p:tgtEl>
                                          <p:spTgt spid="29"/>
                                        </p:tgtEl>
                                      </p:cBhvr>
                                    </p:animEffect>
                                  </p:childTnLst>
                                </p:cTn>
                              </p:par>
                              <p:par>
                                <p:cTn id="11" presetID="22" presetClass="entr" presetSubtype="8" fill="hold"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wipe(left)">
                                      <p:cBhvr>
                                        <p:cTn id="13" dur="500"/>
                                        <p:tgtEl>
                                          <p:spTgt spid="30"/>
                                        </p:tgtEl>
                                      </p:cBhvr>
                                    </p:animEffect>
                                  </p:childTnLst>
                                </p:cTn>
                              </p:par>
                              <p:par>
                                <p:cTn id="14" presetID="22" presetClass="entr" presetSubtype="8" fill="hold" nodeType="with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wipe(left)">
                                      <p:cBhvr>
                                        <p:cTn id="16" dur="500"/>
                                        <p:tgtEl>
                                          <p:spTgt spid="31"/>
                                        </p:tgtEl>
                                      </p:cBhvr>
                                    </p:animEffect>
                                  </p:childTnLst>
                                </p:cTn>
                              </p:par>
                              <p:par>
                                <p:cTn id="17" presetID="22" presetClass="entr" presetSubtype="8" fill="hold" nodeType="with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wipe(left)">
                                      <p:cBhvr>
                                        <p:cTn id="19" dur="500"/>
                                        <p:tgtEl>
                                          <p:spTgt spid="32"/>
                                        </p:tgtEl>
                                      </p:cBhvr>
                                    </p:animEffect>
                                  </p:childTnLst>
                                </p:cTn>
                              </p:par>
                              <p:par>
                                <p:cTn id="20" presetID="22" presetClass="entr" presetSubtype="8" fill="hold"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wipe(left)">
                                      <p:cBhvr>
                                        <p:cTn id="22" dur="500"/>
                                        <p:tgtEl>
                                          <p:spTgt spid="33"/>
                                        </p:tgtEl>
                                      </p:cBhvr>
                                    </p:animEffect>
                                  </p:childTnLst>
                                </p:cTn>
                              </p:par>
                              <p:par>
                                <p:cTn id="23" presetID="22" presetClass="entr" presetSubtype="8" fill="hold" nodeType="with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wipe(left)">
                                      <p:cBhvr>
                                        <p:cTn id="25" dur="500"/>
                                        <p:tgtEl>
                                          <p:spTgt spid="34"/>
                                        </p:tgtEl>
                                      </p:cBhvr>
                                    </p:animEffect>
                                  </p:childTnLst>
                                </p:cTn>
                              </p:par>
                            </p:childTnLst>
                          </p:cTn>
                        </p:par>
                        <p:par>
                          <p:cTn id="26" fill="hold">
                            <p:stCondLst>
                              <p:cond delay="500"/>
                            </p:stCondLst>
                            <p:childTnLst>
                              <p:par>
                                <p:cTn id="27" presetID="53" presetClass="entr" presetSubtype="16" fill="hold" grpId="0" nodeType="afterEffect">
                                  <p:stCondLst>
                                    <p:cond delay="0"/>
                                  </p:stCondLst>
                                  <p:childTnLst>
                                    <p:set>
                                      <p:cBhvr>
                                        <p:cTn id="28" dur="1" fill="hold">
                                          <p:stCondLst>
                                            <p:cond delay="0"/>
                                          </p:stCondLst>
                                        </p:cTn>
                                        <p:tgtEl>
                                          <p:spTgt spid="37"/>
                                        </p:tgtEl>
                                        <p:attrNameLst>
                                          <p:attrName>style.visibility</p:attrName>
                                        </p:attrNameLst>
                                      </p:cBhvr>
                                      <p:to>
                                        <p:strVal val="visible"/>
                                      </p:to>
                                    </p:set>
                                    <p:anim calcmode="lin" valueType="num">
                                      <p:cBhvr>
                                        <p:cTn id="29" dur="500" fill="hold"/>
                                        <p:tgtEl>
                                          <p:spTgt spid="37"/>
                                        </p:tgtEl>
                                        <p:attrNameLst>
                                          <p:attrName>ppt_w</p:attrName>
                                        </p:attrNameLst>
                                      </p:cBhvr>
                                      <p:tavLst>
                                        <p:tav tm="0">
                                          <p:val>
                                            <p:fltVal val="0"/>
                                          </p:val>
                                        </p:tav>
                                        <p:tav tm="100000">
                                          <p:val>
                                            <p:strVal val="#ppt_w"/>
                                          </p:val>
                                        </p:tav>
                                      </p:tavLst>
                                    </p:anim>
                                    <p:anim calcmode="lin" valueType="num">
                                      <p:cBhvr>
                                        <p:cTn id="30" dur="500" fill="hold"/>
                                        <p:tgtEl>
                                          <p:spTgt spid="37"/>
                                        </p:tgtEl>
                                        <p:attrNameLst>
                                          <p:attrName>ppt_h</p:attrName>
                                        </p:attrNameLst>
                                      </p:cBhvr>
                                      <p:tavLst>
                                        <p:tav tm="0">
                                          <p:val>
                                            <p:fltVal val="0"/>
                                          </p:val>
                                        </p:tav>
                                        <p:tav tm="100000">
                                          <p:val>
                                            <p:strVal val="#ppt_h"/>
                                          </p:val>
                                        </p:tav>
                                      </p:tavLst>
                                    </p:anim>
                                    <p:animEffect transition="in" filter="fade">
                                      <p:cBhvr>
                                        <p:cTn id="31" dur="500"/>
                                        <p:tgtEl>
                                          <p:spTgt spid="37"/>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43"/>
                                        </p:tgtEl>
                                        <p:attrNameLst>
                                          <p:attrName>style.visibility</p:attrName>
                                        </p:attrNameLst>
                                      </p:cBhvr>
                                      <p:to>
                                        <p:strVal val="visible"/>
                                      </p:to>
                                    </p:set>
                                    <p:anim calcmode="lin" valueType="num">
                                      <p:cBhvr>
                                        <p:cTn id="34" dur="500" fill="hold"/>
                                        <p:tgtEl>
                                          <p:spTgt spid="43"/>
                                        </p:tgtEl>
                                        <p:attrNameLst>
                                          <p:attrName>ppt_w</p:attrName>
                                        </p:attrNameLst>
                                      </p:cBhvr>
                                      <p:tavLst>
                                        <p:tav tm="0">
                                          <p:val>
                                            <p:fltVal val="0"/>
                                          </p:val>
                                        </p:tav>
                                        <p:tav tm="100000">
                                          <p:val>
                                            <p:strVal val="#ppt_w"/>
                                          </p:val>
                                        </p:tav>
                                      </p:tavLst>
                                    </p:anim>
                                    <p:anim calcmode="lin" valueType="num">
                                      <p:cBhvr>
                                        <p:cTn id="35" dur="500" fill="hold"/>
                                        <p:tgtEl>
                                          <p:spTgt spid="43"/>
                                        </p:tgtEl>
                                        <p:attrNameLst>
                                          <p:attrName>ppt_h</p:attrName>
                                        </p:attrNameLst>
                                      </p:cBhvr>
                                      <p:tavLst>
                                        <p:tav tm="0">
                                          <p:val>
                                            <p:fltVal val="0"/>
                                          </p:val>
                                        </p:tav>
                                        <p:tav tm="100000">
                                          <p:val>
                                            <p:strVal val="#ppt_h"/>
                                          </p:val>
                                        </p:tav>
                                      </p:tavLst>
                                    </p:anim>
                                    <p:animEffect transition="in" filter="fade">
                                      <p:cBhvr>
                                        <p:cTn id="36" dur="500"/>
                                        <p:tgtEl>
                                          <p:spTgt spid="43"/>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cBhvr>
                                        <p:cTn id="39" dur="500" fill="hold"/>
                                        <p:tgtEl>
                                          <p:spTgt spid="44"/>
                                        </p:tgtEl>
                                        <p:attrNameLst>
                                          <p:attrName>ppt_w</p:attrName>
                                        </p:attrNameLst>
                                      </p:cBhvr>
                                      <p:tavLst>
                                        <p:tav tm="0">
                                          <p:val>
                                            <p:fltVal val="0"/>
                                          </p:val>
                                        </p:tav>
                                        <p:tav tm="100000">
                                          <p:val>
                                            <p:strVal val="#ppt_w"/>
                                          </p:val>
                                        </p:tav>
                                      </p:tavLst>
                                    </p:anim>
                                    <p:anim calcmode="lin" valueType="num">
                                      <p:cBhvr>
                                        <p:cTn id="40" dur="500" fill="hold"/>
                                        <p:tgtEl>
                                          <p:spTgt spid="44"/>
                                        </p:tgtEl>
                                        <p:attrNameLst>
                                          <p:attrName>ppt_h</p:attrName>
                                        </p:attrNameLst>
                                      </p:cBhvr>
                                      <p:tavLst>
                                        <p:tav tm="0">
                                          <p:val>
                                            <p:fltVal val="0"/>
                                          </p:val>
                                        </p:tav>
                                        <p:tav tm="100000">
                                          <p:val>
                                            <p:strVal val="#ppt_h"/>
                                          </p:val>
                                        </p:tav>
                                      </p:tavLst>
                                    </p:anim>
                                    <p:animEffect transition="in" filter="fade">
                                      <p:cBhvr>
                                        <p:cTn id="41" dur="500"/>
                                        <p:tgtEl>
                                          <p:spTgt spid="44"/>
                                        </p:tgtEl>
                                      </p:cBhvr>
                                    </p:animEffect>
                                  </p:childTnLst>
                                </p:cTn>
                              </p:par>
                            </p:childTnLst>
                          </p:cTn>
                        </p:par>
                        <p:par>
                          <p:cTn id="42" fill="hold">
                            <p:stCondLst>
                              <p:cond delay="1000"/>
                            </p:stCondLst>
                            <p:childTnLst>
                              <p:par>
                                <p:cTn id="43" presetID="22" presetClass="entr" presetSubtype="1" fill="hold" nodeType="afterEffect">
                                  <p:stCondLst>
                                    <p:cond delay="0"/>
                                  </p:stCondLst>
                                  <p:childTnLst>
                                    <p:set>
                                      <p:cBhvr>
                                        <p:cTn id="44" dur="1" fill="hold">
                                          <p:stCondLst>
                                            <p:cond delay="0"/>
                                          </p:stCondLst>
                                        </p:cTn>
                                        <p:tgtEl>
                                          <p:spTgt spid="45"/>
                                        </p:tgtEl>
                                        <p:attrNameLst>
                                          <p:attrName>style.visibility</p:attrName>
                                        </p:attrNameLst>
                                      </p:cBhvr>
                                      <p:to>
                                        <p:strVal val="visible"/>
                                      </p:to>
                                    </p:set>
                                    <p:animEffect transition="in" filter="wipe(up)">
                                      <p:cBhvr>
                                        <p:cTn id="45" dur="500"/>
                                        <p:tgtEl>
                                          <p:spTgt spid="45"/>
                                        </p:tgtEl>
                                      </p:cBhvr>
                                    </p:animEffect>
                                  </p:childTnLst>
                                </p:cTn>
                              </p:par>
                            </p:childTnLst>
                          </p:cTn>
                        </p:par>
                        <p:par>
                          <p:cTn id="46" fill="hold">
                            <p:stCondLst>
                              <p:cond delay="1500"/>
                            </p:stCondLst>
                            <p:childTnLst>
                              <p:par>
                                <p:cTn id="47" presetID="22" presetClass="entr" presetSubtype="8" fill="hold" nodeType="afterEffect">
                                  <p:stCondLst>
                                    <p:cond delay="0"/>
                                  </p:stCondLst>
                                  <p:childTnLst>
                                    <p:set>
                                      <p:cBhvr>
                                        <p:cTn id="48" dur="1" fill="hold">
                                          <p:stCondLst>
                                            <p:cond delay="0"/>
                                          </p:stCondLst>
                                        </p:cTn>
                                        <p:tgtEl>
                                          <p:spTgt spid="72"/>
                                        </p:tgtEl>
                                        <p:attrNameLst>
                                          <p:attrName>style.visibility</p:attrName>
                                        </p:attrNameLst>
                                      </p:cBhvr>
                                      <p:to>
                                        <p:strVal val="visible"/>
                                      </p:to>
                                    </p:set>
                                    <p:animEffect transition="in" filter="wipe(left)">
                                      <p:cBhvr>
                                        <p:cTn id="49" dur="500"/>
                                        <p:tgtEl>
                                          <p:spTgt spid="72"/>
                                        </p:tgtEl>
                                      </p:cBhvr>
                                    </p:animEffect>
                                  </p:childTnLst>
                                </p:cTn>
                              </p:par>
                              <p:par>
                                <p:cTn id="50" presetID="22" presetClass="entr" presetSubtype="8" fill="hold" nodeType="withEffect">
                                  <p:stCondLst>
                                    <p:cond delay="0"/>
                                  </p:stCondLst>
                                  <p:childTnLst>
                                    <p:set>
                                      <p:cBhvr>
                                        <p:cTn id="51" dur="1" fill="hold">
                                          <p:stCondLst>
                                            <p:cond delay="0"/>
                                          </p:stCondLst>
                                        </p:cTn>
                                        <p:tgtEl>
                                          <p:spTgt spid="78"/>
                                        </p:tgtEl>
                                        <p:attrNameLst>
                                          <p:attrName>style.visibility</p:attrName>
                                        </p:attrNameLst>
                                      </p:cBhvr>
                                      <p:to>
                                        <p:strVal val="visible"/>
                                      </p:to>
                                    </p:set>
                                    <p:animEffect transition="in" filter="wipe(left)">
                                      <p:cBhvr>
                                        <p:cTn id="52" dur="500"/>
                                        <p:tgtEl>
                                          <p:spTgt spid="78"/>
                                        </p:tgtEl>
                                      </p:cBhvr>
                                    </p:animEffect>
                                  </p:childTnLst>
                                </p:cTn>
                              </p:par>
                              <p:par>
                                <p:cTn id="53" presetID="22" presetClass="entr" presetSubtype="8" fill="hold" nodeType="withEffect">
                                  <p:stCondLst>
                                    <p:cond delay="0"/>
                                  </p:stCondLst>
                                  <p:childTnLst>
                                    <p:set>
                                      <p:cBhvr>
                                        <p:cTn id="54" dur="1" fill="hold">
                                          <p:stCondLst>
                                            <p:cond delay="0"/>
                                          </p:stCondLst>
                                        </p:cTn>
                                        <p:tgtEl>
                                          <p:spTgt spid="84"/>
                                        </p:tgtEl>
                                        <p:attrNameLst>
                                          <p:attrName>style.visibility</p:attrName>
                                        </p:attrNameLst>
                                      </p:cBhvr>
                                      <p:to>
                                        <p:strVal val="visible"/>
                                      </p:to>
                                    </p:set>
                                    <p:animEffect transition="in" filter="wipe(left)">
                                      <p:cBhvr>
                                        <p:cTn id="55" dur="500"/>
                                        <p:tgtEl>
                                          <p:spTgt spid="84"/>
                                        </p:tgtEl>
                                      </p:cBhvr>
                                    </p:animEffect>
                                  </p:childTnLst>
                                </p:cTn>
                              </p:par>
                              <p:par>
                                <p:cTn id="56" presetID="22" presetClass="entr" presetSubtype="8" fill="hold" nodeType="withEffect">
                                  <p:stCondLst>
                                    <p:cond delay="0"/>
                                  </p:stCondLst>
                                  <p:childTnLst>
                                    <p:set>
                                      <p:cBhvr>
                                        <p:cTn id="57" dur="1" fill="hold">
                                          <p:stCondLst>
                                            <p:cond delay="0"/>
                                          </p:stCondLst>
                                        </p:cTn>
                                        <p:tgtEl>
                                          <p:spTgt spid="90"/>
                                        </p:tgtEl>
                                        <p:attrNameLst>
                                          <p:attrName>style.visibility</p:attrName>
                                        </p:attrNameLst>
                                      </p:cBhvr>
                                      <p:to>
                                        <p:strVal val="visible"/>
                                      </p:to>
                                    </p:set>
                                    <p:animEffect transition="in" filter="wipe(left)">
                                      <p:cBhvr>
                                        <p:cTn id="58" dur="500"/>
                                        <p:tgtEl>
                                          <p:spTgt spid="90"/>
                                        </p:tgtEl>
                                      </p:cBhvr>
                                    </p:animEffect>
                                  </p:childTnLst>
                                </p:cTn>
                              </p:par>
                              <p:par>
                                <p:cTn id="59" presetID="22" presetClass="entr" presetSubtype="8" fill="hold" nodeType="withEffect">
                                  <p:stCondLst>
                                    <p:cond delay="0"/>
                                  </p:stCondLst>
                                  <p:childTnLst>
                                    <p:set>
                                      <p:cBhvr>
                                        <p:cTn id="60" dur="1" fill="hold">
                                          <p:stCondLst>
                                            <p:cond delay="0"/>
                                          </p:stCondLst>
                                        </p:cTn>
                                        <p:tgtEl>
                                          <p:spTgt spid="96"/>
                                        </p:tgtEl>
                                        <p:attrNameLst>
                                          <p:attrName>style.visibility</p:attrName>
                                        </p:attrNameLst>
                                      </p:cBhvr>
                                      <p:to>
                                        <p:strVal val="visible"/>
                                      </p:to>
                                    </p:set>
                                    <p:animEffect transition="in" filter="wipe(left)">
                                      <p:cBhvr>
                                        <p:cTn id="61" dur="500"/>
                                        <p:tgtEl>
                                          <p:spTgt spid="96"/>
                                        </p:tgtEl>
                                      </p:cBhvr>
                                    </p:animEffect>
                                  </p:childTnLst>
                                </p:cTn>
                              </p:par>
                            </p:childTnLst>
                          </p:cTn>
                        </p:par>
                        <p:par>
                          <p:cTn id="62" fill="hold">
                            <p:stCondLst>
                              <p:cond delay="2000"/>
                            </p:stCondLst>
                            <p:childTnLst>
                              <p:par>
                                <p:cTn id="63" presetID="2" presetClass="entr" presetSubtype="2" fill="hold" grpId="0" nodeType="afterEffect">
                                  <p:stCondLst>
                                    <p:cond delay="0"/>
                                  </p:stCondLst>
                                  <p:childTnLst>
                                    <p:set>
                                      <p:cBhvr>
                                        <p:cTn id="64" dur="1" fill="hold">
                                          <p:stCondLst>
                                            <p:cond delay="0"/>
                                          </p:stCondLst>
                                        </p:cTn>
                                        <p:tgtEl>
                                          <p:spTgt spid="67"/>
                                        </p:tgtEl>
                                        <p:attrNameLst>
                                          <p:attrName>style.visibility</p:attrName>
                                        </p:attrNameLst>
                                      </p:cBhvr>
                                      <p:to>
                                        <p:strVal val="visible"/>
                                      </p:to>
                                    </p:set>
                                    <p:anim calcmode="lin" valueType="num">
                                      <p:cBhvr additive="base">
                                        <p:cTn id="65" dur="500" fill="hold"/>
                                        <p:tgtEl>
                                          <p:spTgt spid="67"/>
                                        </p:tgtEl>
                                        <p:attrNameLst>
                                          <p:attrName>ppt_x</p:attrName>
                                        </p:attrNameLst>
                                      </p:cBhvr>
                                      <p:tavLst>
                                        <p:tav tm="0">
                                          <p:val>
                                            <p:strVal val="1+#ppt_w/2"/>
                                          </p:val>
                                        </p:tav>
                                        <p:tav tm="100000">
                                          <p:val>
                                            <p:strVal val="#ppt_x"/>
                                          </p:val>
                                        </p:tav>
                                      </p:tavLst>
                                    </p:anim>
                                    <p:anim calcmode="lin" valueType="num">
                                      <p:cBhvr additive="base">
                                        <p:cTn id="66" dur="500" fill="hold"/>
                                        <p:tgtEl>
                                          <p:spTgt spid="67"/>
                                        </p:tgtEl>
                                        <p:attrNameLst>
                                          <p:attrName>ppt_y</p:attrName>
                                        </p:attrNameLst>
                                      </p:cBhvr>
                                      <p:tavLst>
                                        <p:tav tm="0">
                                          <p:val>
                                            <p:strVal val="#ppt_y"/>
                                          </p:val>
                                        </p:tav>
                                        <p:tav tm="100000">
                                          <p:val>
                                            <p:strVal val="#ppt_y"/>
                                          </p:val>
                                        </p:tav>
                                      </p:tavLst>
                                    </p:anim>
                                  </p:childTnLst>
                                </p:cTn>
                              </p:par>
                              <p:par>
                                <p:cTn id="67" presetID="2" presetClass="entr" presetSubtype="2" fill="hold" grpId="0" nodeType="withEffect">
                                  <p:stCondLst>
                                    <p:cond delay="0"/>
                                  </p:stCondLst>
                                  <p:childTnLst>
                                    <p:set>
                                      <p:cBhvr>
                                        <p:cTn id="68" dur="1" fill="hold">
                                          <p:stCondLst>
                                            <p:cond delay="0"/>
                                          </p:stCondLst>
                                        </p:cTn>
                                        <p:tgtEl>
                                          <p:spTgt spid="68"/>
                                        </p:tgtEl>
                                        <p:attrNameLst>
                                          <p:attrName>style.visibility</p:attrName>
                                        </p:attrNameLst>
                                      </p:cBhvr>
                                      <p:to>
                                        <p:strVal val="visible"/>
                                      </p:to>
                                    </p:set>
                                    <p:anim calcmode="lin" valueType="num">
                                      <p:cBhvr additive="base">
                                        <p:cTn id="69" dur="500" fill="hold"/>
                                        <p:tgtEl>
                                          <p:spTgt spid="68"/>
                                        </p:tgtEl>
                                        <p:attrNameLst>
                                          <p:attrName>ppt_x</p:attrName>
                                        </p:attrNameLst>
                                      </p:cBhvr>
                                      <p:tavLst>
                                        <p:tav tm="0">
                                          <p:val>
                                            <p:strVal val="1+#ppt_w/2"/>
                                          </p:val>
                                        </p:tav>
                                        <p:tav tm="100000">
                                          <p:val>
                                            <p:strVal val="#ppt_x"/>
                                          </p:val>
                                        </p:tav>
                                      </p:tavLst>
                                    </p:anim>
                                    <p:anim calcmode="lin" valueType="num">
                                      <p:cBhvr additive="base">
                                        <p:cTn id="70" dur="500" fill="hold"/>
                                        <p:tgtEl>
                                          <p:spTgt spid="68"/>
                                        </p:tgtEl>
                                        <p:attrNameLst>
                                          <p:attrName>ppt_y</p:attrName>
                                        </p:attrNameLst>
                                      </p:cBhvr>
                                      <p:tavLst>
                                        <p:tav tm="0">
                                          <p:val>
                                            <p:strVal val="#ppt_y"/>
                                          </p:val>
                                        </p:tav>
                                        <p:tav tm="100000">
                                          <p:val>
                                            <p:strVal val="#ppt_y"/>
                                          </p:val>
                                        </p:tav>
                                      </p:tavLst>
                                    </p:anim>
                                  </p:childTnLst>
                                </p:cTn>
                              </p:par>
                              <p:par>
                                <p:cTn id="71" presetID="2" presetClass="entr" presetSubtype="2" fill="hold" grpId="0" nodeType="withEffect">
                                  <p:stCondLst>
                                    <p:cond delay="0"/>
                                  </p:stCondLst>
                                  <p:childTnLst>
                                    <p:set>
                                      <p:cBhvr>
                                        <p:cTn id="72" dur="1" fill="hold">
                                          <p:stCondLst>
                                            <p:cond delay="0"/>
                                          </p:stCondLst>
                                        </p:cTn>
                                        <p:tgtEl>
                                          <p:spTgt spid="69"/>
                                        </p:tgtEl>
                                        <p:attrNameLst>
                                          <p:attrName>style.visibility</p:attrName>
                                        </p:attrNameLst>
                                      </p:cBhvr>
                                      <p:to>
                                        <p:strVal val="visible"/>
                                      </p:to>
                                    </p:set>
                                    <p:anim calcmode="lin" valueType="num">
                                      <p:cBhvr additive="base">
                                        <p:cTn id="73" dur="500" fill="hold"/>
                                        <p:tgtEl>
                                          <p:spTgt spid="69"/>
                                        </p:tgtEl>
                                        <p:attrNameLst>
                                          <p:attrName>ppt_x</p:attrName>
                                        </p:attrNameLst>
                                      </p:cBhvr>
                                      <p:tavLst>
                                        <p:tav tm="0">
                                          <p:val>
                                            <p:strVal val="1+#ppt_w/2"/>
                                          </p:val>
                                        </p:tav>
                                        <p:tav tm="100000">
                                          <p:val>
                                            <p:strVal val="#ppt_x"/>
                                          </p:val>
                                        </p:tav>
                                      </p:tavLst>
                                    </p:anim>
                                    <p:anim calcmode="lin" valueType="num">
                                      <p:cBhvr additive="base">
                                        <p:cTn id="74" dur="500" fill="hold"/>
                                        <p:tgtEl>
                                          <p:spTgt spid="69"/>
                                        </p:tgtEl>
                                        <p:attrNameLst>
                                          <p:attrName>ppt_y</p:attrName>
                                        </p:attrNameLst>
                                      </p:cBhvr>
                                      <p:tavLst>
                                        <p:tav tm="0">
                                          <p:val>
                                            <p:strVal val="#ppt_y"/>
                                          </p:val>
                                        </p:tav>
                                        <p:tav tm="100000">
                                          <p:val>
                                            <p:strVal val="#ppt_y"/>
                                          </p:val>
                                        </p:tav>
                                      </p:tavLst>
                                    </p:anim>
                                  </p:childTnLst>
                                </p:cTn>
                              </p:par>
                              <p:par>
                                <p:cTn id="75" presetID="2" presetClass="entr" presetSubtype="2" fill="hold" grpId="0" nodeType="withEffect">
                                  <p:stCondLst>
                                    <p:cond delay="0"/>
                                  </p:stCondLst>
                                  <p:childTnLst>
                                    <p:set>
                                      <p:cBhvr>
                                        <p:cTn id="76" dur="1" fill="hold">
                                          <p:stCondLst>
                                            <p:cond delay="0"/>
                                          </p:stCondLst>
                                        </p:cTn>
                                        <p:tgtEl>
                                          <p:spTgt spid="70"/>
                                        </p:tgtEl>
                                        <p:attrNameLst>
                                          <p:attrName>style.visibility</p:attrName>
                                        </p:attrNameLst>
                                      </p:cBhvr>
                                      <p:to>
                                        <p:strVal val="visible"/>
                                      </p:to>
                                    </p:set>
                                    <p:anim calcmode="lin" valueType="num">
                                      <p:cBhvr additive="base">
                                        <p:cTn id="77" dur="500" fill="hold"/>
                                        <p:tgtEl>
                                          <p:spTgt spid="70"/>
                                        </p:tgtEl>
                                        <p:attrNameLst>
                                          <p:attrName>ppt_x</p:attrName>
                                        </p:attrNameLst>
                                      </p:cBhvr>
                                      <p:tavLst>
                                        <p:tav tm="0">
                                          <p:val>
                                            <p:strVal val="1+#ppt_w/2"/>
                                          </p:val>
                                        </p:tav>
                                        <p:tav tm="100000">
                                          <p:val>
                                            <p:strVal val="#ppt_x"/>
                                          </p:val>
                                        </p:tav>
                                      </p:tavLst>
                                    </p:anim>
                                    <p:anim calcmode="lin" valueType="num">
                                      <p:cBhvr additive="base">
                                        <p:cTn id="78" dur="500" fill="hold"/>
                                        <p:tgtEl>
                                          <p:spTgt spid="70"/>
                                        </p:tgtEl>
                                        <p:attrNameLst>
                                          <p:attrName>ppt_y</p:attrName>
                                        </p:attrNameLst>
                                      </p:cBhvr>
                                      <p:tavLst>
                                        <p:tav tm="0">
                                          <p:val>
                                            <p:strVal val="#ppt_y"/>
                                          </p:val>
                                        </p:tav>
                                        <p:tav tm="100000">
                                          <p:val>
                                            <p:strVal val="#ppt_y"/>
                                          </p:val>
                                        </p:tav>
                                      </p:tavLst>
                                    </p:anim>
                                  </p:childTnLst>
                                </p:cTn>
                              </p:par>
                              <p:par>
                                <p:cTn id="79" presetID="2" presetClass="entr" presetSubtype="2" fill="hold" grpId="0" nodeType="withEffect">
                                  <p:stCondLst>
                                    <p:cond delay="0"/>
                                  </p:stCondLst>
                                  <p:childTnLst>
                                    <p:set>
                                      <p:cBhvr>
                                        <p:cTn id="80" dur="1" fill="hold">
                                          <p:stCondLst>
                                            <p:cond delay="0"/>
                                          </p:stCondLst>
                                        </p:cTn>
                                        <p:tgtEl>
                                          <p:spTgt spid="71"/>
                                        </p:tgtEl>
                                        <p:attrNameLst>
                                          <p:attrName>style.visibility</p:attrName>
                                        </p:attrNameLst>
                                      </p:cBhvr>
                                      <p:to>
                                        <p:strVal val="visible"/>
                                      </p:to>
                                    </p:set>
                                    <p:anim calcmode="lin" valueType="num">
                                      <p:cBhvr additive="base">
                                        <p:cTn id="81" dur="500" fill="hold"/>
                                        <p:tgtEl>
                                          <p:spTgt spid="71"/>
                                        </p:tgtEl>
                                        <p:attrNameLst>
                                          <p:attrName>ppt_x</p:attrName>
                                        </p:attrNameLst>
                                      </p:cBhvr>
                                      <p:tavLst>
                                        <p:tav tm="0">
                                          <p:val>
                                            <p:strVal val="1+#ppt_w/2"/>
                                          </p:val>
                                        </p:tav>
                                        <p:tav tm="100000">
                                          <p:val>
                                            <p:strVal val="#ppt_x"/>
                                          </p:val>
                                        </p:tav>
                                      </p:tavLst>
                                    </p:anim>
                                    <p:anim calcmode="lin" valueType="num">
                                      <p:cBhvr additive="base">
                                        <p:cTn id="82" dur="50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43" grpId="0"/>
      <p:bldP spid="44" grpId="0"/>
      <p:bldP spid="67" grpId="0"/>
      <p:bldP spid="68" grpId="0"/>
      <p:bldP spid="69" grpId="0"/>
      <p:bldP spid="70" grpId="0"/>
      <p:bldP spid="7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92931" y="0"/>
            <a:ext cx="576064" cy="836712"/>
            <a:chOff x="841003" y="360040"/>
            <a:chExt cx="504056" cy="836712"/>
          </a:xfrm>
          <a:solidFill>
            <a:schemeClr val="accent6">
              <a:lumMod val="75000"/>
            </a:schemeClr>
          </a:solidFill>
        </p:grpSpPr>
        <p:sp>
          <p:nvSpPr>
            <p:cNvPr id="4" name="矩形 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9"/>
          <p:cNvSpPr txBox="1"/>
          <p:nvPr/>
        </p:nvSpPr>
        <p:spPr>
          <a:xfrm>
            <a:off x="841003" y="202431"/>
            <a:ext cx="1368152" cy="438582"/>
          </a:xfrm>
          <a:prstGeom prst="rect">
            <a:avLst/>
          </a:prstGeom>
          <a:noFill/>
        </p:spPr>
        <p:txBody>
          <a:bodyPr wrap="square" lIns="68580" tIns="34290" rIns="68580" bIns="34290" rtlCol="0">
            <a:spAutoFit/>
          </a:bodyPr>
          <a:lstStyle/>
          <a:p>
            <a:pPr marL="0" lvl="1"/>
            <a:r>
              <a:rPr lang="zh-CN" altLang="en-US" sz="2400" b="1" dirty="0" smtClean="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2400" b="1"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flipH="1">
            <a:off x="-3" y="6525344"/>
            <a:ext cx="12195177" cy="360511"/>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sp>
        <p:nvSpPr>
          <p:cNvPr id="39" name="矩形 38"/>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10063737" y="6493142"/>
            <a:ext cx="1070600" cy="392242"/>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a:p>
        </p:txBody>
      </p:sp>
      <p:sp>
        <p:nvSpPr>
          <p:cNvPr id="42"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19</a:t>
            </a:r>
            <a:endParaRPr lang="zh-CN" dirty="0">
              <a:latin typeface="方正兰亭超细黑简体" panose="02000000000000000000" pitchFamily="2" charset="-122"/>
              <a:ea typeface="方正兰亭超细黑简体" panose="02000000000000000000" pitchFamily="2" charset="-122"/>
            </a:endParaRPr>
          </a:p>
        </p:txBody>
      </p:sp>
      <p:grpSp>
        <p:nvGrpSpPr>
          <p:cNvPr id="61" name="组合 60"/>
          <p:cNvGrpSpPr/>
          <p:nvPr/>
        </p:nvGrpSpPr>
        <p:grpSpPr>
          <a:xfrm>
            <a:off x="291458" y="198691"/>
            <a:ext cx="379007" cy="332358"/>
            <a:chOff x="7377082" y="3685444"/>
            <a:chExt cx="448172" cy="393010"/>
          </a:xfrm>
        </p:grpSpPr>
        <p:sp>
          <p:nvSpPr>
            <p:cNvPr id="62" name="Freeform: Shape 29"/>
            <p:cNvSpPr/>
            <p:nvPr/>
          </p:nvSpPr>
          <p:spPr bwMode="auto">
            <a:xfrm>
              <a:off x="7377082" y="3965837"/>
              <a:ext cx="448172" cy="112617"/>
            </a:xfrm>
            <a:custGeom>
              <a:avLst/>
              <a:gdLst/>
              <a:ahLst/>
              <a:cxnLst>
                <a:cxn ang="0">
                  <a:pos x="0" y="0"/>
                </a:cxn>
                <a:cxn ang="0">
                  <a:pos x="195" y="48"/>
                </a:cxn>
                <a:cxn ang="0">
                  <a:pos x="390" y="0"/>
                </a:cxn>
                <a:cxn ang="0">
                  <a:pos x="390" y="48"/>
                </a:cxn>
                <a:cxn ang="0">
                  <a:pos x="195" y="98"/>
                </a:cxn>
                <a:cxn ang="0">
                  <a:pos x="0" y="48"/>
                </a:cxn>
                <a:cxn ang="0">
                  <a:pos x="0" y="0"/>
                </a:cxn>
                <a:cxn ang="0">
                  <a:pos x="0" y="0"/>
                </a:cxn>
                <a:cxn ang="0">
                  <a:pos x="0" y="0"/>
                </a:cxn>
              </a:cxnLst>
              <a:rect l="0" t="0" r="r" b="b"/>
              <a:pathLst>
                <a:path w="390" h="98">
                  <a:moveTo>
                    <a:pt x="0" y="0"/>
                  </a:moveTo>
                  <a:lnTo>
                    <a:pt x="195" y="48"/>
                  </a:lnTo>
                  <a:lnTo>
                    <a:pt x="390" y="0"/>
                  </a:lnTo>
                  <a:lnTo>
                    <a:pt x="390" y="48"/>
                  </a:lnTo>
                  <a:lnTo>
                    <a:pt x="195" y="98"/>
                  </a:lnTo>
                  <a:lnTo>
                    <a:pt x="0" y="48"/>
                  </a:lnTo>
                  <a:lnTo>
                    <a:pt x="0" y="0"/>
                  </a:lnTo>
                  <a:moveTo>
                    <a:pt x="0" y="0"/>
                  </a:moveTo>
                  <a:lnTo>
                    <a:pt x="0" y="0"/>
                  </a:lnTo>
                </a:path>
              </a:pathLst>
            </a:custGeom>
            <a:solidFill>
              <a:schemeClr val="bg1"/>
            </a:solidFill>
            <a:ln w="9525">
              <a:noFill/>
              <a:round/>
            </a:ln>
          </p:spPr>
          <p:txBody>
            <a:bodyPr anchor="ctr"/>
            <a:lstStyle/>
            <a:p>
              <a:pPr algn="ctr"/>
            </a:p>
          </p:txBody>
        </p:sp>
        <p:sp>
          <p:nvSpPr>
            <p:cNvPr id="63" name="Freeform: Shape 31"/>
            <p:cNvSpPr/>
            <p:nvPr/>
          </p:nvSpPr>
          <p:spPr bwMode="auto">
            <a:xfrm>
              <a:off x="7377082" y="3854370"/>
              <a:ext cx="448172" cy="111468"/>
            </a:xfrm>
            <a:custGeom>
              <a:avLst/>
              <a:gdLst/>
              <a:ahLst/>
              <a:cxnLst>
                <a:cxn ang="0">
                  <a:pos x="0" y="0"/>
                </a:cxn>
                <a:cxn ang="0">
                  <a:pos x="195" y="48"/>
                </a:cxn>
                <a:cxn ang="0">
                  <a:pos x="390" y="0"/>
                </a:cxn>
                <a:cxn ang="0">
                  <a:pos x="390" y="48"/>
                </a:cxn>
                <a:cxn ang="0">
                  <a:pos x="195" y="97"/>
                </a:cxn>
                <a:cxn ang="0">
                  <a:pos x="0" y="48"/>
                </a:cxn>
                <a:cxn ang="0">
                  <a:pos x="0" y="0"/>
                </a:cxn>
                <a:cxn ang="0">
                  <a:pos x="0" y="0"/>
                </a:cxn>
                <a:cxn ang="0">
                  <a:pos x="0" y="0"/>
                </a:cxn>
              </a:cxnLst>
              <a:rect l="0" t="0" r="r" b="b"/>
              <a:pathLst>
                <a:path w="390" h="97">
                  <a:moveTo>
                    <a:pt x="0" y="0"/>
                  </a:moveTo>
                  <a:lnTo>
                    <a:pt x="195" y="48"/>
                  </a:lnTo>
                  <a:lnTo>
                    <a:pt x="390" y="0"/>
                  </a:lnTo>
                  <a:lnTo>
                    <a:pt x="390" y="48"/>
                  </a:lnTo>
                  <a:lnTo>
                    <a:pt x="195" y="97"/>
                  </a:lnTo>
                  <a:lnTo>
                    <a:pt x="0" y="48"/>
                  </a:lnTo>
                  <a:lnTo>
                    <a:pt x="0" y="0"/>
                  </a:lnTo>
                  <a:moveTo>
                    <a:pt x="0" y="0"/>
                  </a:moveTo>
                  <a:lnTo>
                    <a:pt x="0" y="0"/>
                  </a:lnTo>
                </a:path>
              </a:pathLst>
            </a:custGeom>
            <a:solidFill>
              <a:schemeClr val="bg1"/>
            </a:solidFill>
            <a:ln w="9525">
              <a:noFill/>
              <a:round/>
            </a:ln>
          </p:spPr>
          <p:txBody>
            <a:bodyPr anchor="ctr"/>
            <a:lstStyle/>
            <a:p>
              <a:pPr algn="ctr"/>
            </a:p>
          </p:txBody>
        </p:sp>
        <p:sp>
          <p:nvSpPr>
            <p:cNvPr id="64" name="Freeform: Shape 33"/>
            <p:cNvSpPr/>
            <p:nvPr/>
          </p:nvSpPr>
          <p:spPr bwMode="auto">
            <a:xfrm>
              <a:off x="7377082" y="3685444"/>
              <a:ext cx="448172" cy="168926"/>
            </a:xfrm>
            <a:custGeom>
              <a:avLst/>
              <a:gdLst/>
              <a:ahLst/>
              <a:cxnLst>
                <a:cxn ang="0">
                  <a:pos x="0" y="48"/>
                </a:cxn>
                <a:cxn ang="0">
                  <a:pos x="195" y="0"/>
                </a:cxn>
                <a:cxn ang="0">
                  <a:pos x="390" y="48"/>
                </a:cxn>
                <a:cxn ang="0">
                  <a:pos x="390" y="96"/>
                </a:cxn>
                <a:cxn ang="0">
                  <a:pos x="195" y="147"/>
                </a:cxn>
                <a:cxn ang="0">
                  <a:pos x="0" y="96"/>
                </a:cxn>
                <a:cxn ang="0">
                  <a:pos x="0" y="48"/>
                </a:cxn>
                <a:cxn ang="0">
                  <a:pos x="0" y="48"/>
                </a:cxn>
                <a:cxn ang="0">
                  <a:pos x="0" y="48"/>
                </a:cxn>
              </a:cxnLst>
              <a:rect l="0" t="0" r="r" b="b"/>
              <a:pathLst>
                <a:path w="390" h="147">
                  <a:moveTo>
                    <a:pt x="0" y="48"/>
                  </a:moveTo>
                  <a:lnTo>
                    <a:pt x="195" y="0"/>
                  </a:lnTo>
                  <a:lnTo>
                    <a:pt x="390" y="48"/>
                  </a:lnTo>
                  <a:lnTo>
                    <a:pt x="390" y="96"/>
                  </a:lnTo>
                  <a:lnTo>
                    <a:pt x="195" y="147"/>
                  </a:lnTo>
                  <a:lnTo>
                    <a:pt x="0" y="96"/>
                  </a:lnTo>
                  <a:lnTo>
                    <a:pt x="0" y="48"/>
                  </a:lnTo>
                  <a:moveTo>
                    <a:pt x="0" y="48"/>
                  </a:moveTo>
                  <a:lnTo>
                    <a:pt x="0" y="48"/>
                  </a:lnTo>
                </a:path>
              </a:pathLst>
            </a:custGeom>
            <a:solidFill>
              <a:schemeClr val="bg1"/>
            </a:solidFill>
            <a:ln w="9525">
              <a:noFill/>
              <a:round/>
            </a:ln>
          </p:spPr>
          <p:txBody>
            <a:bodyPr anchor="ctr"/>
            <a:lstStyle/>
            <a:p>
              <a:pPr algn="ctr"/>
            </a:p>
          </p:txBody>
        </p:sp>
      </p:grpSp>
      <p:grpSp>
        <p:nvGrpSpPr>
          <p:cNvPr id="102" name="组合 101"/>
          <p:cNvGrpSpPr/>
          <p:nvPr/>
        </p:nvGrpSpPr>
        <p:grpSpPr>
          <a:xfrm>
            <a:off x="985019" y="907284"/>
            <a:ext cx="3509370" cy="2518760"/>
            <a:chOff x="1379537" y="1861851"/>
            <a:chExt cx="3509370" cy="2518760"/>
          </a:xfrm>
          <a:solidFill>
            <a:schemeClr val="accent6"/>
          </a:solidFill>
        </p:grpSpPr>
        <p:sp>
          <p:nvSpPr>
            <p:cNvPr id="103" name="Freeform 5"/>
            <p:cNvSpPr/>
            <p:nvPr/>
          </p:nvSpPr>
          <p:spPr bwMode="auto">
            <a:xfrm>
              <a:off x="1379537" y="1861851"/>
              <a:ext cx="3509370" cy="2429690"/>
            </a:xfrm>
            <a:custGeom>
              <a:avLst/>
              <a:gdLst>
                <a:gd name="T0" fmla="*/ 954 w 1176"/>
                <a:gd name="T1" fmla="*/ 566 h 566"/>
                <a:gd name="T2" fmla="*/ 0 w 1176"/>
                <a:gd name="T3" fmla="*/ 566 h 566"/>
                <a:gd name="T4" fmla="*/ 0 w 1176"/>
                <a:gd name="T5" fmla="*/ 0 h 566"/>
                <a:gd name="T6" fmla="*/ 954 w 1176"/>
                <a:gd name="T7" fmla="*/ 0 h 566"/>
                <a:gd name="T8" fmla="*/ 1176 w 1176"/>
                <a:gd name="T9" fmla="*/ 283 h 566"/>
                <a:gd name="T10" fmla="*/ 954 w 1176"/>
                <a:gd name="T11" fmla="*/ 566 h 566"/>
              </a:gdLst>
              <a:ahLst/>
              <a:cxnLst>
                <a:cxn ang="0">
                  <a:pos x="T0" y="T1"/>
                </a:cxn>
                <a:cxn ang="0">
                  <a:pos x="T2" y="T3"/>
                </a:cxn>
                <a:cxn ang="0">
                  <a:pos x="T4" y="T5"/>
                </a:cxn>
                <a:cxn ang="0">
                  <a:pos x="T6" y="T7"/>
                </a:cxn>
                <a:cxn ang="0">
                  <a:pos x="T8" y="T9"/>
                </a:cxn>
                <a:cxn ang="0">
                  <a:pos x="T10" y="T11"/>
                </a:cxn>
              </a:cxnLst>
              <a:rect l="0" t="0" r="r" b="b"/>
              <a:pathLst>
                <a:path w="1176" h="566">
                  <a:moveTo>
                    <a:pt x="954" y="566"/>
                  </a:moveTo>
                  <a:lnTo>
                    <a:pt x="0" y="566"/>
                  </a:lnTo>
                  <a:lnTo>
                    <a:pt x="0" y="0"/>
                  </a:lnTo>
                  <a:lnTo>
                    <a:pt x="954" y="0"/>
                  </a:lnTo>
                  <a:lnTo>
                    <a:pt x="1176" y="283"/>
                  </a:lnTo>
                  <a:lnTo>
                    <a:pt x="954" y="566"/>
                  </a:lnTo>
                  <a:close/>
                </a:path>
              </a:pathLst>
            </a:custGeom>
            <a:grpFill/>
            <a:ln w="38100">
              <a:noFill/>
            </a:ln>
            <a:effectLst/>
          </p:spPr>
          <p:txBody>
            <a:bodyPr vert="horz" wrap="square" lIns="0" tIns="0" rIns="180000" bIns="108000" numCol="1" anchor="ctr" anchorCtr="0" compatLnSpc="1"/>
            <a:lstStyle/>
            <a:p>
              <a:pPr algn="ct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104" name="矩形 103"/>
            <p:cNvSpPr/>
            <p:nvPr/>
          </p:nvSpPr>
          <p:spPr>
            <a:xfrm>
              <a:off x="1892911" y="2903283"/>
              <a:ext cx="2106515" cy="1477328"/>
            </a:xfrm>
            <a:prstGeom prst="rect">
              <a:avLst/>
            </a:prstGeom>
            <a:noFill/>
          </p:spPr>
          <p:txBody>
            <a:bodyPr wrap="square">
              <a:spAutoFit/>
            </a:bodyPr>
            <a:lstStyle/>
            <a:p>
              <a:pPr fontAlgn="ctr">
                <a:lnSpc>
                  <a:spcPct val="150000"/>
                </a:lnSpc>
              </a:pPr>
              <a:r>
                <a:rPr lang="zh-CN" altLang="en-US" sz="1200" b="1" dirty="0">
                  <a:solidFill>
                    <a:schemeClr val="bg1"/>
                  </a:solidFill>
                  <a:latin typeface="微软雅黑" panose="020B0503020204020204" pitchFamily="34" charset="-122"/>
                  <a:ea typeface="微软雅黑" panose="020B0503020204020204" pitchFamily="34" charset="-122"/>
                </a:rPr>
                <a:t>点击输入文字点击输入文字点击此处更换文本点击输入文字点击点击输入文字点击输入文字点击此处更换文本</a:t>
              </a:r>
              <a:endParaRPr lang="en-US" altLang="zh-CN" sz="1200" b="1" dirty="0">
                <a:solidFill>
                  <a:schemeClr val="bg1"/>
                </a:solidFill>
                <a:latin typeface="微软雅黑" panose="020B0503020204020204" pitchFamily="34" charset="-122"/>
                <a:ea typeface="微软雅黑" panose="020B0503020204020204" pitchFamily="34" charset="-122"/>
              </a:endParaRPr>
            </a:p>
            <a:p>
              <a:pPr fontAlgn="ctr">
                <a:lnSpc>
                  <a:spcPct val="150000"/>
                </a:lnSpc>
              </a:pPr>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105" name="矩形 104"/>
            <p:cNvSpPr/>
            <p:nvPr/>
          </p:nvSpPr>
          <p:spPr>
            <a:xfrm>
              <a:off x="1892911" y="2265683"/>
              <a:ext cx="1415772" cy="461665"/>
            </a:xfrm>
            <a:prstGeom prst="rect">
              <a:avLst/>
            </a:prstGeom>
            <a:grpFill/>
          </p:spPr>
          <p:txBody>
            <a:bodyPr wrap="none">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标题内容</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grpSp>
        <p:nvGrpSpPr>
          <p:cNvPr id="106" name="组合 105"/>
          <p:cNvGrpSpPr/>
          <p:nvPr/>
        </p:nvGrpSpPr>
        <p:grpSpPr>
          <a:xfrm>
            <a:off x="4161206" y="907284"/>
            <a:ext cx="3503401" cy="2518760"/>
            <a:chOff x="4348775" y="1861851"/>
            <a:chExt cx="3503401" cy="2518760"/>
          </a:xfrm>
        </p:grpSpPr>
        <p:sp>
          <p:nvSpPr>
            <p:cNvPr id="107" name="Freeform 6"/>
            <p:cNvSpPr/>
            <p:nvPr/>
          </p:nvSpPr>
          <p:spPr bwMode="auto">
            <a:xfrm>
              <a:off x="4348775" y="1861851"/>
              <a:ext cx="3503401" cy="2429690"/>
            </a:xfrm>
            <a:custGeom>
              <a:avLst/>
              <a:gdLst>
                <a:gd name="T0" fmla="*/ 952 w 1174"/>
                <a:gd name="T1" fmla="*/ 0 h 566"/>
                <a:gd name="T2" fmla="*/ 0 w 1174"/>
                <a:gd name="T3" fmla="*/ 0 h 566"/>
                <a:gd name="T4" fmla="*/ 223 w 1174"/>
                <a:gd name="T5" fmla="*/ 283 h 566"/>
                <a:gd name="T6" fmla="*/ 0 w 1174"/>
                <a:gd name="T7" fmla="*/ 566 h 566"/>
                <a:gd name="T8" fmla="*/ 952 w 1174"/>
                <a:gd name="T9" fmla="*/ 566 h 566"/>
                <a:gd name="T10" fmla="*/ 1174 w 1174"/>
                <a:gd name="T11" fmla="*/ 283 h 566"/>
                <a:gd name="T12" fmla="*/ 952 w 1174"/>
                <a:gd name="T13" fmla="*/ 0 h 566"/>
              </a:gdLst>
              <a:ahLst/>
              <a:cxnLst>
                <a:cxn ang="0">
                  <a:pos x="T0" y="T1"/>
                </a:cxn>
                <a:cxn ang="0">
                  <a:pos x="T2" y="T3"/>
                </a:cxn>
                <a:cxn ang="0">
                  <a:pos x="T4" y="T5"/>
                </a:cxn>
                <a:cxn ang="0">
                  <a:pos x="T6" y="T7"/>
                </a:cxn>
                <a:cxn ang="0">
                  <a:pos x="T8" y="T9"/>
                </a:cxn>
                <a:cxn ang="0">
                  <a:pos x="T10" y="T11"/>
                </a:cxn>
                <a:cxn ang="0">
                  <a:pos x="T12" y="T13"/>
                </a:cxn>
              </a:cxnLst>
              <a:rect l="0" t="0" r="r" b="b"/>
              <a:pathLst>
                <a:path w="1174" h="566">
                  <a:moveTo>
                    <a:pt x="952" y="0"/>
                  </a:moveTo>
                  <a:lnTo>
                    <a:pt x="0" y="0"/>
                  </a:lnTo>
                  <a:lnTo>
                    <a:pt x="223" y="283"/>
                  </a:lnTo>
                  <a:lnTo>
                    <a:pt x="0" y="566"/>
                  </a:lnTo>
                  <a:lnTo>
                    <a:pt x="952" y="566"/>
                  </a:lnTo>
                  <a:lnTo>
                    <a:pt x="1174" y="283"/>
                  </a:lnTo>
                  <a:lnTo>
                    <a:pt x="952" y="0"/>
                  </a:lnTo>
                  <a:close/>
                </a:path>
              </a:pathLst>
            </a:custGeom>
            <a:solidFill>
              <a:schemeClr val="accent1"/>
            </a:solidFill>
            <a:ln w="38100">
              <a:noFill/>
            </a:ln>
            <a:effectLst/>
          </p:spPr>
          <p:txBody>
            <a:bodyPr vert="horz" wrap="square" lIns="0" tIns="0" rIns="0" bIns="108000" numCol="1" anchor="ctr" anchorCtr="0" compatLnSpc="1"/>
            <a:lstStyle/>
            <a:p>
              <a:pPr algn="ct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108" name="矩形 107"/>
            <p:cNvSpPr/>
            <p:nvPr/>
          </p:nvSpPr>
          <p:spPr>
            <a:xfrm>
              <a:off x="5273456" y="2903283"/>
              <a:ext cx="2106515" cy="1477328"/>
            </a:xfrm>
            <a:prstGeom prst="rect">
              <a:avLst/>
            </a:prstGeom>
          </p:spPr>
          <p:txBody>
            <a:bodyPr wrap="square">
              <a:spAutoFit/>
            </a:bodyPr>
            <a:lstStyle/>
            <a:p>
              <a:pPr fontAlgn="ctr">
                <a:lnSpc>
                  <a:spcPct val="150000"/>
                </a:lnSpc>
              </a:pPr>
              <a:r>
                <a:rPr lang="zh-CN" altLang="en-US" sz="1200" b="1" dirty="0">
                  <a:solidFill>
                    <a:schemeClr val="bg1"/>
                  </a:solidFill>
                  <a:latin typeface="微软雅黑" panose="020B0503020204020204" pitchFamily="34" charset="-122"/>
                  <a:ea typeface="微软雅黑" panose="020B0503020204020204" pitchFamily="34" charset="-122"/>
                </a:rPr>
                <a:t>点击输入文字点击输入文字点击此处更换文本点击输入文字点击点击输入文字点击输入文字点击此处更换文本</a:t>
              </a:r>
              <a:endParaRPr lang="en-US" altLang="zh-CN" sz="1200" b="1" dirty="0">
                <a:solidFill>
                  <a:schemeClr val="bg1"/>
                </a:solidFill>
                <a:latin typeface="微软雅黑" panose="020B0503020204020204" pitchFamily="34" charset="-122"/>
                <a:ea typeface="微软雅黑" panose="020B0503020204020204" pitchFamily="34" charset="-122"/>
              </a:endParaRPr>
            </a:p>
            <a:p>
              <a:pPr fontAlgn="ctr">
                <a:lnSpc>
                  <a:spcPct val="150000"/>
                </a:lnSpc>
              </a:pPr>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109" name="矩形 108"/>
            <p:cNvSpPr/>
            <p:nvPr/>
          </p:nvSpPr>
          <p:spPr>
            <a:xfrm>
              <a:off x="5273456" y="2265683"/>
              <a:ext cx="1415772" cy="461665"/>
            </a:xfrm>
            <a:prstGeom prst="rect">
              <a:avLst/>
            </a:prstGeom>
          </p:spPr>
          <p:txBody>
            <a:bodyPr wrap="none">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标题内容</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grpSp>
        <p:nvGrpSpPr>
          <p:cNvPr id="110" name="组合 109"/>
          <p:cNvGrpSpPr/>
          <p:nvPr/>
        </p:nvGrpSpPr>
        <p:grpSpPr>
          <a:xfrm>
            <a:off x="7337393" y="907284"/>
            <a:ext cx="3503401" cy="2518760"/>
            <a:chOff x="7524962" y="1861851"/>
            <a:chExt cx="3503401" cy="2518760"/>
          </a:xfrm>
          <a:solidFill>
            <a:schemeClr val="accent6"/>
          </a:solidFill>
        </p:grpSpPr>
        <p:sp>
          <p:nvSpPr>
            <p:cNvPr id="111" name="任意多边形: 形状 29"/>
            <p:cNvSpPr/>
            <p:nvPr/>
          </p:nvSpPr>
          <p:spPr>
            <a:xfrm>
              <a:off x="7524962" y="1861851"/>
              <a:ext cx="3503401" cy="2429690"/>
            </a:xfrm>
            <a:custGeom>
              <a:avLst/>
              <a:gdLst>
                <a:gd name="connsiteX0" fmla="*/ 0 w 3503401"/>
                <a:gd name="connsiteY0" fmla="*/ 0 h 2429690"/>
                <a:gd name="connsiteX1" fmla="*/ 1280462 w 3503401"/>
                <a:gd name="connsiteY1" fmla="*/ 0 h 2429690"/>
                <a:gd name="connsiteX2" fmla="*/ 2843902 w 3503401"/>
                <a:gd name="connsiteY2" fmla="*/ 0 h 2429690"/>
                <a:gd name="connsiteX3" fmla="*/ 3491356 w 3503401"/>
                <a:gd name="connsiteY3" fmla="*/ 0 h 2429690"/>
                <a:gd name="connsiteX4" fmla="*/ 3491356 w 3503401"/>
                <a:gd name="connsiteY4" fmla="*/ 1192657 h 2429690"/>
                <a:gd name="connsiteX5" fmla="*/ 3503401 w 3503401"/>
                <a:gd name="connsiteY5" fmla="*/ 1214845 h 2429690"/>
                <a:gd name="connsiteX6" fmla="*/ 3491356 w 3503401"/>
                <a:gd name="connsiteY6" fmla="*/ 1237033 h 2429690"/>
                <a:gd name="connsiteX7" fmla="*/ 3491356 w 3503401"/>
                <a:gd name="connsiteY7" fmla="*/ 2429690 h 2429690"/>
                <a:gd name="connsiteX8" fmla="*/ 2843902 w 3503401"/>
                <a:gd name="connsiteY8" fmla="*/ 2429690 h 2429690"/>
                <a:gd name="connsiteX9" fmla="*/ 1280462 w 3503401"/>
                <a:gd name="connsiteY9" fmla="*/ 2429690 h 2429690"/>
                <a:gd name="connsiteX10" fmla="*/ 0 w 3503401"/>
                <a:gd name="connsiteY10" fmla="*/ 2429690 h 2429690"/>
                <a:gd name="connsiteX11" fmla="*/ 662483 w 3503401"/>
                <a:gd name="connsiteY11" fmla="*/ 1214845 h 2429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03401" h="2429690">
                  <a:moveTo>
                    <a:pt x="0" y="0"/>
                  </a:moveTo>
                  <a:lnTo>
                    <a:pt x="1280462" y="0"/>
                  </a:lnTo>
                  <a:lnTo>
                    <a:pt x="2843902" y="0"/>
                  </a:lnTo>
                  <a:lnTo>
                    <a:pt x="3491356" y="0"/>
                  </a:lnTo>
                  <a:lnTo>
                    <a:pt x="3491356" y="1192657"/>
                  </a:lnTo>
                  <a:lnTo>
                    <a:pt x="3503401" y="1214845"/>
                  </a:lnTo>
                  <a:lnTo>
                    <a:pt x="3491356" y="1237033"/>
                  </a:lnTo>
                  <a:lnTo>
                    <a:pt x="3491356" y="2429690"/>
                  </a:lnTo>
                  <a:lnTo>
                    <a:pt x="2843902" y="2429690"/>
                  </a:lnTo>
                  <a:lnTo>
                    <a:pt x="1280462" y="2429690"/>
                  </a:lnTo>
                  <a:lnTo>
                    <a:pt x="0" y="2429690"/>
                  </a:lnTo>
                  <a:lnTo>
                    <a:pt x="662483" y="121484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112" name="矩形 111"/>
            <p:cNvSpPr/>
            <p:nvPr/>
          </p:nvSpPr>
          <p:spPr>
            <a:xfrm>
              <a:off x="8506029" y="2903283"/>
              <a:ext cx="2106515" cy="1477328"/>
            </a:xfrm>
            <a:prstGeom prst="rect">
              <a:avLst/>
            </a:prstGeom>
            <a:noFill/>
          </p:spPr>
          <p:txBody>
            <a:bodyPr wrap="square">
              <a:spAutoFit/>
            </a:bodyPr>
            <a:lstStyle/>
            <a:p>
              <a:pPr fontAlgn="ctr">
                <a:lnSpc>
                  <a:spcPct val="150000"/>
                </a:lnSpc>
              </a:pPr>
              <a:r>
                <a:rPr lang="zh-CN" altLang="en-US" sz="1200" b="1" dirty="0">
                  <a:solidFill>
                    <a:schemeClr val="bg1"/>
                  </a:solidFill>
                  <a:latin typeface="微软雅黑" panose="020B0503020204020204" pitchFamily="34" charset="-122"/>
                  <a:ea typeface="微软雅黑" panose="020B0503020204020204" pitchFamily="34" charset="-122"/>
                </a:rPr>
                <a:t>点击输入文字点击输入文字点击此处更换文本点击输入文字点击点击输入文字点击输入文字点击此处更换文本</a:t>
              </a:r>
              <a:endParaRPr lang="en-US" altLang="zh-CN" sz="1200" b="1" dirty="0">
                <a:solidFill>
                  <a:schemeClr val="bg1"/>
                </a:solidFill>
                <a:latin typeface="微软雅黑" panose="020B0503020204020204" pitchFamily="34" charset="-122"/>
                <a:ea typeface="微软雅黑" panose="020B0503020204020204" pitchFamily="34" charset="-122"/>
              </a:endParaRPr>
            </a:p>
            <a:p>
              <a:pPr fontAlgn="ctr">
                <a:lnSpc>
                  <a:spcPct val="150000"/>
                </a:lnSpc>
              </a:pPr>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113" name="矩形 112"/>
            <p:cNvSpPr/>
            <p:nvPr/>
          </p:nvSpPr>
          <p:spPr>
            <a:xfrm>
              <a:off x="8506029" y="2265683"/>
              <a:ext cx="1415772" cy="461665"/>
            </a:xfrm>
            <a:prstGeom prst="rect">
              <a:avLst/>
            </a:prstGeom>
            <a:grpFill/>
          </p:spPr>
          <p:txBody>
            <a:bodyPr wrap="none">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标题内容</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sp>
        <p:nvSpPr>
          <p:cNvPr id="114" name="椭圆 113"/>
          <p:cNvSpPr/>
          <p:nvPr/>
        </p:nvSpPr>
        <p:spPr>
          <a:xfrm>
            <a:off x="4161206" y="1772781"/>
            <a:ext cx="698698" cy="698696"/>
          </a:xfrm>
          <a:prstGeom prst="ellipse">
            <a:avLst/>
          </a:prstGeom>
          <a:solidFill>
            <a:schemeClr val="bg1">
              <a:lumMod val="75000"/>
            </a:schemeClr>
          </a:solidFill>
          <a:ln w="38100">
            <a:solidFill>
              <a:schemeClr val="bg2"/>
            </a:solidFill>
          </a:ln>
          <a:effectLst/>
        </p:spPr>
        <p:txBody>
          <a:bodyPr vert="horz" wrap="square" lIns="0" tIns="0" rIns="0" bIns="36000" numCol="1" anchor="ctr" anchorCtr="0" compatLnSpc="1"/>
          <a:lstStyle/>
          <a:p>
            <a:pPr algn="ctr"/>
            <a:r>
              <a:rPr lang="zh-CN" altLang="en-US" sz="2400" dirty="0">
                <a:solidFill>
                  <a:schemeClr val="bg1"/>
                </a:solidFill>
                <a:latin typeface="FontAwesome" pitchFamily="2" charset="0"/>
              </a:rPr>
              <a:t></a:t>
            </a:r>
            <a:endParaRPr lang="zh-CN" altLang="en-US" sz="2400" dirty="0">
              <a:solidFill>
                <a:schemeClr val="bg1"/>
              </a:solidFill>
              <a:latin typeface="FontAwesome" pitchFamily="2" charset="0"/>
            </a:endParaRPr>
          </a:p>
        </p:txBody>
      </p:sp>
      <p:sp>
        <p:nvSpPr>
          <p:cNvPr id="115" name="椭圆 114"/>
          <p:cNvSpPr/>
          <p:nvPr/>
        </p:nvSpPr>
        <p:spPr>
          <a:xfrm>
            <a:off x="7360293" y="1772781"/>
            <a:ext cx="698698" cy="698696"/>
          </a:xfrm>
          <a:prstGeom prst="ellipse">
            <a:avLst/>
          </a:prstGeom>
          <a:solidFill>
            <a:schemeClr val="bg1">
              <a:lumMod val="75000"/>
            </a:schemeClr>
          </a:solidFill>
          <a:ln w="38100">
            <a:solidFill>
              <a:schemeClr val="bg2"/>
            </a:solidFill>
          </a:ln>
          <a:effectLst/>
        </p:spPr>
        <p:txBody>
          <a:bodyPr vert="horz" wrap="square" lIns="0" tIns="0" rIns="0" bIns="36000" numCol="1" anchor="ctr" anchorCtr="0" compatLnSpc="1"/>
          <a:lstStyle/>
          <a:p>
            <a:pPr algn="ctr"/>
            <a:r>
              <a:rPr lang="zh-CN" altLang="en-US" sz="2400" dirty="0">
                <a:solidFill>
                  <a:schemeClr val="bg1"/>
                </a:solidFill>
                <a:latin typeface="FontAwesome" pitchFamily="2" charset="0"/>
              </a:rPr>
              <a:t></a:t>
            </a:r>
            <a:endParaRPr lang="zh-CN" altLang="en-US" sz="2400" dirty="0">
              <a:solidFill>
                <a:schemeClr val="bg1"/>
              </a:solidFill>
              <a:latin typeface="FontAwesome" pitchFamily="2" charset="0"/>
            </a:endParaRPr>
          </a:p>
        </p:txBody>
      </p:sp>
      <p:sp>
        <p:nvSpPr>
          <p:cNvPr id="116" name="矩形 115"/>
          <p:cNvSpPr/>
          <p:nvPr/>
        </p:nvSpPr>
        <p:spPr>
          <a:xfrm>
            <a:off x="976069" y="3999135"/>
            <a:ext cx="9864725" cy="2031325"/>
          </a:xfrm>
          <a:prstGeom prst="rect">
            <a:avLst/>
          </a:prstGeom>
        </p:spPr>
        <p:txBody>
          <a:bodyPr wrap="square">
            <a:spAutoFit/>
          </a:bodyPr>
          <a:lstStyle/>
          <a:p>
            <a:pPr fontAlgn="ct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点击输入文字点击输入文字点击此处更换文本点击输入文字点击点击输入文字点击输入文字点击此处更换文本</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fontAlgn="ct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点击输入文字点击输入文字点击此处更换文本点击输入文字点击点击输入文字点击输入文字点击此处更换文本</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fontAlgn="ctr">
              <a:lnSpc>
                <a:spcPct val="150000"/>
              </a:lnSpc>
            </a:pP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fontAlgn="ct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点击输入文字点击输入文字点击此处更换文本点击输入文字点击点击输入文字点击输入文字点击此处更换文本</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fontAlgn="ctr">
              <a:lnSpc>
                <a:spcPct val="150000"/>
              </a:lnSpc>
            </a:pP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fontAlgn="ctr">
              <a:lnSpc>
                <a:spcPct val="150000"/>
              </a:lnSpc>
            </a:pP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117" name="直接连接符 116"/>
          <p:cNvCxnSpPr/>
          <p:nvPr/>
        </p:nvCxnSpPr>
        <p:spPr>
          <a:xfrm>
            <a:off x="976069" y="3740806"/>
            <a:ext cx="9864725" cy="0"/>
          </a:xfrm>
          <a:prstGeom prst="line">
            <a:avLst/>
          </a:prstGeom>
          <a:ln w="9525">
            <a:solidFill>
              <a:srgbClr val="1D425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110"/>
                                        </p:tgtEl>
                                        <p:attrNameLst>
                                          <p:attrName>style.visibility</p:attrName>
                                        </p:attrNameLst>
                                      </p:cBhvr>
                                      <p:to>
                                        <p:strVal val="visible"/>
                                      </p:to>
                                    </p:set>
                                    <p:anim calcmode="lin" valueType="num">
                                      <p:cBhvr additive="base">
                                        <p:cTn id="7" dur="1000" fill="hold"/>
                                        <p:tgtEl>
                                          <p:spTgt spid="110"/>
                                        </p:tgtEl>
                                        <p:attrNameLst>
                                          <p:attrName>ppt_x</p:attrName>
                                        </p:attrNameLst>
                                      </p:cBhvr>
                                      <p:tavLst>
                                        <p:tav tm="0">
                                          <p:val>
                                            <p:strVal val="0-#ppt_w/2"/>
                                          </p:val>
                                        </p:tav>
                                        <p:tav tm="100000">
                                          <p:val>
                                            <p:strVal val="#ppt_x"/>
                                          </p:val>
                                        </p:tav>
                                      </p:tavLst>
                                    </p:anim>
                                    <p:anim calcmode="lin" valueType="num">
                                      <p:cBhvr additive="base">
                                        <p:cTn id="8" dur="1000" fill="hold"/>
                                        <p:tgtEl>
                                          <p:spTgt spid="110"/>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8" decel="100000" fill="hold" nodeType="afterEffect">
                                  <p:stCondLst>
                                    <p:cond delay="0"/>
                                  </p:stCondLst>
                                  <p:childTnLst>
                                    <p:set>
                                      <p:cBhvr>
                                        <p:cTn id="11" dur="1" fill="hold">
                                          <p:stCondLst>
                                            <p:cond delay="0"/>
                                          </p:stCondLst>
                                        </p:cTn>
                                        <p:tgtEl>
                                          <p:spTgt spid="106"/>
                                        </p:tgtEl>
                                        <p:attrNameLst>
                                          <p:attrName>style.visibility</p:attrName>
                                        </p:attrNameLst>
                                      </p:cBhvr>
                                      <p:to>
                                        <p:strVal val="visible"/>
                                      </p:to>
                                    </p:set>
                                    <p:anim calcmode="lin" valueType="num">
                                      <p:cBhvr additive="base">
                                        <p:cTn id="12" dur="1000" fill="hold"/>
                                        <p:tgtEl>
                                          <p:spTgt spid="106"/>
                                        </p:tgtEl>
                                        <p:attrNameLst>
                                          <p:attrName>ppt_x</p:attrName>
                                        </p:attrNameLst>
                                      </p:cBhvr>
                                      <p:tavLst>
                                        <p:tav tm="0">
                                          <p:val>
                                            <p:strVal val="0-#ppt_w/2"/>
                                          </p:val>
                                        </p:tav>
                                        <p:tav tm="100000">
                                          <p:val>
                                            <p:strVal val="#ppt_x"/>
                                          </p:val>
                                        </p:tav>
                                      </p:tavLst>
                                    </p:anim>
                                    <p:anim calcmode="lin" valueType="num">
                                      <p:cBhvr additive="base">
                                        <p:cTn id="13" dur="1000" fill="hold"/>
                                        <p:tgtEl>
                                          <p:spTgt spid="106"/>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2" presetClass="entr" presetSubtype="8" decel="100000" fill="hold" nodeType="afterEffect">
                                  <p:stCondLst>
                                    <p:cond delay="0"/>
                                  </p:stCondLst>
                                  <p:childTnLst>
                                    <p:set>
                                      <p:cBhvr>
                                        <p:cTn id="16" dur="1" fill="hold">
                                          <p:stCondLst>
                                            <p:cond delay="0"/>
                                          </p:stCondLst>
                                        </p:cTn>
                                        <p:tgtEl>
                                          <p:spTgt spid="102"/>
                                        </p:tgtEl>
                                        <p:attrNameLst>
                                          <p:attrName>style.visibility</p:attrName>
                                        </p:attrNameLst>
                                      </p:cBhvr>
                                      <p:to>
                                        <p:strVal val="visible"/>
                                      </p:to>
                                    </p:set>
                                    <p:anim calcmode="lin" valueType="num">
                                      <p:cBhvr additive="base">
                                        <p:cTn id="17" dur="1000" fill="hold"/>
                                        <p:tgtEl>
                                          <p:spTgt spid="102"/>
                                        </p:tgtEl>
                                        <p:attrNameLst>
                                          <p:attrName>ppt_x</p:attrName>
                                        </p:attrNameLst>
                                      </p:cBhvr>
                                      <p:tavLst>
                                        <p:tav tm="0">
                                          <p:val>
                                            <p:strVal val="0-#ppt_w/2"/>
                                          </p:val>
                                        </p:tav>
                                        <p:tav tm="100000">
                                          <p:val>
                                            <p:strVal val="#ppt_x"/>
                                          </p:val>
                                        </p:tav>
                                      </p:tavLst>
                                    </p:anim>
                                    <p:anim calcmode="lin" valueType="num">
                                      <p:cBhvr additive="base">
                                        <p:cTn id="18" dur="1000" fill="hold"/>
                                        <p:tgtEl>
                                          <p:spTgt spid="102"/>
                                        </p:tgtEl>
                                        <p:attrNameLst>
                                          <p:attrName>ppt_y</p:attrName>
                                        </p:attrNameLst>
                                      </p:cBhvr>
                                      <p:tavLst>
                                        <p:tav tm="0">
                                          <p:val>
                                            <p:strVal val="#ppt_y"/>
                                          </p:val>
                                        </p:tav>
                                        <p:tav tm="100000">
                                          <p:val>
                                            <p:strVal val="#ppt_y"/>
                                          </p:val>
                                        </p:tav>
                                      </p:tavLst>
                                    </p:anim>
                                  </p:childTnLst>
                                </p:cTn>
                              </p:par>
                            </p:childTnLst>
                          </p:cTn>
                        </p:par>
                        <p:par>
                          <p:cTn id="19" fill="hold">
                            <p:stCondLst>
                              <p:cond delay="3000"/>
                            </p:stCondLst>
                            <p:childTnLst>
                              <p:par>
                                <p:cTn id="20" presetID="53" presetClass="entr" presetSubtype="16" fill="hold" grpId="0" nodeType="afterEffect">
                                  <p:stCondLst>
                                    <p:cond delay="0"/>
                                  </p:stCondLst>
                                  <p:childTnLst>
                                    <p:set>
                                      <p:cBhvr>
                                        <p:cTn id="21" dur="1" fill="hold">
                                          <p:stCondLst>
                                            <p:cond delay="0"/>
                                          </p:stCondLst>
                                        </p:cTn>
                                        <p:tgtEl>
                                          <p:spTgt spid="115"/>
                                        </p:tgtEl>
                                        <p:attrNameLst>
                                          <p:attrName>style.visibility</p:attrName>
                                        </p:attrNameLst>
                                      </p:cBhvr>
                                      <p:to>
                                        <p:strVal val="visible"/>
                                      </p:to>
                                    </p:set>
                                    <p:anim calcmode="lin" valueType="num">
                                      <p:cBhvr>
                                        <p:cTn id="22" dur="500" fill="hold"/>
                                        <p:tgtEl>
                                          <p:spTgt spid="115"/>
                                        </p:tgtEl>
                                        <p:attrNameLst>
                                          <p:attrName>ppt_w</p:attrName>
                                        </p:attrNameLst>
                                      </p:cBhvr>
                                      <p:tavLst>
                                        <p:tav tm="0">
                                          <p:val>
                                            <p:fltVal val="0"/>
                                          </p:val>
                                        </p:tav>
                                        <p:tav tm="100000">
                                          <p:val>
                                            <p:strVal val="#ppt_w"/>
                                          </p:val>
                                        </p:tav>
                                      </p:tavLst>
                                    </p:anim>
                                    <p:anim calcmode="lin" valueType="num">
                                      <p:cBhvr>
                                        <p:cTn id="23" dur="500" fill="hold"/>
                                        <p:tgtEl>
                                          <p:spTgt spid="115"/>
                                        </p:tgtEl>
                                        <p:attrNameLst>
                                          <p:attrName>ppt_h</p:attrName>
                                        </p:attrNameLst>
                                      </p:cBhvr>
                                      <p:tavLst>
                                        <p:tav tm="0">
                                          <p:val>
                                            <p:fltVal val="0"/>
                                          </p:val>
                                        </p:tav>
                                        <p:tav tm="100000">
                                          <p:val>
                                            <p:strVal val="#ppt_h"/>
                                          </p:val>
                                        </p:tav>
                                      </p:tavLst>
                                    </p:anim>
                                    <p:animEffect transition="in" filter="fade">
                                      <p:cBhvr>
                                        <p:cTn id="24" dur="500"/>
                                        <p:tgtEl>
                                          <p:spTgt spid="115"/>
                                        </p:tgtEl>
                                      </p:cBhvr>
                                    </p:animEffect>
                                  </p:childTnLst>
                                </p:cTn>
                              </p:par>
                            </p:childTnLst>
                          </p:cTn>
                        </p:par>
                        <p:par>
                          <p:cTn id="25" fill="hold">
                            <p:stCondLst>
                              <p:cond delay="3500"/>
                            </p:stCondLst>
                            <p:childTnLst>
                              <p:par>
                                <p:cTn id="26" presetID="53" presetClass="entr" presetSubtype="16" fill="hold" grpId="0" nodeType="afterEffect">
                                  <p:stCondLst>
                                    <p:cond delay="0"/>
                                  </p:stCondLst>
                                  <p:childTnLst>
                                    <p:set>
                                      <p:cBhvr>
                                        <p:cTn id="27" dur="1" fill="hold">
                                          <p:stCondLst>
                                            <p:cond delay="0"/>
                                          </p:stCondLst>
                                        </p:cTn>
                                        <p:tgtEl>
                                          <p:spTgt spid="114"/>
                                        </p:tgtEl>
                                        <p:attrNameLst>
                                          <p:attrName>style.visibility</p:attrName>
                                        </p:attrNameLst>
                                      </p:cBhvr>
                                      <p:to>
                                        <p:strVal val="visible"/>
                                      </p:to>
                                    </p:set>
                                    <p:anim calcmode="lin" valueType="num">
                                      <p:cBhvr>
                                        <p:cTn id="28" dur="500" fill="hold"/>
                                        <p:tgtEl>
                                          <p:spTgt spid="114"/>
                                        </p:tgtEl>
                                        <p:attrNameLst>
                                          <p:attrName>ppt_w</p:attrName>
                                        </p:attrNameLst>
                                      </p:cBhvr>
                                      <p:tavLst>
                                        <p:tav tm="0">
                                          <p:val>
                                            <p:fltVal val="0"/>
                                          </p:val>
                                        </p:tav>
                                        <p:tav tm="100000">
                                          <p:val>
                                            <p:strVal val="#ppt_w"/>
                                          </p:val>
                                        </p:tav>
                                      </p:tavLst>
                                    </p:anim>
                                    <p:anim calcmode="lin" valueType="num">
                                      <p:cBhvr>
                                        <p:cTn id="29" dur="500" fill="hold"/>
                                        <p:tgtEl>
                                          <p:spTgt spid="114"/>
                                        </p:tgtEl>
                                        <p:attrNameLst>
                                          <p:attrName>ppt_h</p:attrName>
                                        </p:attrNameLst>
                                      </p:cBhvr>
                                      <p:tavLst>
                                        <p:tav tm="0">
                                          <p:val>
                                            <p:fltVal val="0"/>
                                          </p:val>
                                        </p:tav>
                                        <p:tav tm="100000">
                                          <p:val>
                                            <p:strVal val="#ppt_h"/>
                                          </p:val>
                                        </p:tav>
                                      </p:tavLst>
                                    </p:anim>
                                    <p:animEffect transition="in" filter="fade">
                                      <p:cBhvr>
                                        <p:cTn id="30" dur="500"/>
                                        <p:tgtEl>
                                          <p:spTgt spid="114"/>
                                        </p:tgtEl>
                                      </p:cBhvr>
                                    </p:animEffect>
                                  </p:childTnLst>
                                </p:cTn>
                              </p:par>
                            </p:childTnLst>
                          </p:cTn>
                        </p:par>
                        <p:par>
                          <p:cTn id="31" fill="hold">
                            <p:stCondLst>
                              <p:cond delay="4000"/>
                            </p:stCondLst>
                            <p:childTnLst>
                              <p:par>
                                <p:cTn id="32" presetID="22" presetClass="entr" presetSubtype="8" fill="hold" nodeType="afterEffect">
                                  <p:stCondLst>
                                    <p:cond delay="0"/>
                                  </p:stCondLst>
                                  <p:childTnLst>
                                    <p:set>
                                      <p:cBhvr>
                                        <p:cTn id="33" dur="1" fill="hold">
                                          <p:stCondLst>
                                            <p:cond delay="0"/>
                                          </p:stCondLst>
                                        </p:cTn>
                                        <p:tgtEl>
                                          <p:spTgt spid="117"/>
                                        </p:tgtEl>
                                        <p:attrNameLst>
                                          <p:attrName>style.visibility</p:attrName>
                                        </p:attrNameLst>
                                      </p:cBhvr>
                                      <p:to>
                                        <p:strVal val="visible"/>
                                      </p:to>
                                    </p:set>
                                    <p:animEffect transition="in" filter="wipe(left)">
                                      <p:cBhvr>
                                        <p:cTn id="34" dur="1000"/>
                                        <p:tgtEl>
                                          <p:spTgt spid="11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16"/>
                                        </p:tgtEl>
                                        <p:attrNameLst>
                                          <p:attrName>style.visibility</p:attrName>
                                        </p:attrNameLst>
                                      </p:cBhvr>
                                      <p:to>
                                        <p:strVal val="visible"/>
                                      </p:to>
                                    </p:set>
                                    <p:animEffect transition="in" filter="fade">
                                      <p:cBhvr>
                                        <p:cTn id="37" dur="1500"/>
                                        <p:tgtEl>
                                          <p:spTgt spid="116"/>
                                        </p:tgtEl>
                                      </p:cBhvr>
                                    </p:animEffect>
                                  </p:childTnLst>
                                </p:cTn>
                              </p:par>
                              <p:par>
                                <p:cTn id="38" presetID="64" presetClass="path" presetSubtype="0" decel="100000" fill="hold" grpId="1" nodeType="withEffect">
                                  <p:stCondLst>
                                    <p:cond delay="0"/>
                                  </p:stCondLst>
                                  <p:childTnLst>
                                    <p:animMotion origin="layout" path="M 0 -3.7037E-7 L 0 0.05 " pathEditMode="relative" rAng="0" ptsTypes="AA">
                                      <p:cBhvr>
                                        <p:cTn id="39" dur="1500" spd="-100000" fill="hold"/>
                                        <p:tgtEl>
                                          <p:spTgt spid="116"/>
                                        </p:tgtEl>
                                        <p:attrNameLst>
                                          <p:attrName>ppt_x</p:attrName>
                                          <p:attrName>ppt_y</p:attrName>
                                        </p:attrNameLst>
                                      </p:cBhvr>
                                      <p:rCtr x="0" y="25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0" animBg="1"/>
      <p:bldP spid="115" grpId="0" animBg="1"/>
      <p:bldP spid="116" grpId="0"/>
      <p:bldP spid="116"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flipH="1">
            <a:off x="0" y="4522187"/>
            <a:ext cx="4032448" cy="2198473"/>
            <a:chOff x="5917425" y="3435846"/>
            <a:chExt cx="3226575" cy="1707654"/>
          </a:xfrm>
        </p:grpSpPr>
        <p:pic>
          <p:nvPicPr>
            <p:cNvPr id="43" name="Picture 2"/>
            <p:cNvPicPr>
              <a:picLocks noChangeAspect="1" noChangeArrowheads="1"/>
            </p:cNvPicPr>
            <p:nvPr/>
          </p:nvPicPr>
          <p:blipFill rotWithShape="1">
            <a:blip r:embed="rId1">
              <a:extLst>
                <a:ext uri="{BEBA8EAE-BF5A-486C-A8C5-ECC9F3942E4B}">
                  <a14:imgProps xmlns:a14="http://schemas.microsoft.com/office/drawing/2010/main">
                    <a14:imgLayer r:embed="rId2">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 name="Picture 2"/>
            <p:cNvPicPr>
              <a:picLocks noChangeAspect="1" noChangeArrowheads="1"/>
            </p:cNvPicPr>
            <p:nvPr/>
          </p:nvPicPr>
          <p:blipFill rotWithShape="1">
            <a:blip r:embed="rId1">
              <a:extLst>
                <a:ext uri="{BEBA8EAE-BF5A-486C-A8C5-ECC9F3942E4B}">
                  <a14:imgProps xmlns:a14="http://schemas.microsoft.com/office/drawing/2010/main">
                    <a14:imgLayer r:embed="rId2">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45" name="组合 44"/>
          <p:cNvGrpSpPr/>
          <p:nvPr/>
        </p:nvGrpSpPr>
        <p:grpSpPr>
          <a:xfrm>
            <a:off x="7916827" y="4483162"/>
            <a:ext cx="4301440" cy="2276522"/>
            <a:chOff x="5917425" y="3435846"/>
            <a:chExt cx="3226575" cy="1707654"/>
          </a:xfrm>
        </p:grpSpPr>
        <p:pic>
          <p:nvPicPr>
            <p:cNvPr id="46" name="Picture 2"/>
            <p:cNvPicPr>
              <a:picLocks noChangeAspect="1" noChangeArrowheads="1"/>
            </p:cNvPicPr>
            <p:nvPr/>
          </p:nvPicPr>
          <p:blipFill rotWithShape="1">
            <a:blip r:embed="rId1">
              <a:extLst>
                <a:ext uri="{BEBA8EAE-BF5A-486C-A8C5-ECC9F3942E4B}">
                  <a14:imgProps xmlns:a14="http://schemas.microsoft.com/office/drawing/2010/main">
                    <a14:imgLayer r:embed="rId2">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 name="Picture 2"/>
            <p:cNvPicPr>
              <a:picLocks noChangeAspect="1" noChangeArrowheads="1"/>
            </p:cNvPicPr>
            <p:nvPr/>
          </p:nvPicPr>
          <p:blipFill rotWithShape="1">
            <a:blip r:embed="rId1">
              <a:extLst>
                <a:ext uri="{BEBA8EAE-BF5A-486C-A8C5-ECC9F3942E4B}">
                  <a14:imgProps xmlns:a14="http://schemas.microsoft.com/office/drawing/2010/main">
                    <a14:imgLayer r:embed="rId2">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3" name="椭圆 32"/>
          <p:cNvSpPr/>
          <p:nvPr/>
        </p:nvSpPr>
        <p:spPr>
          <a:xfrm>
            <a:off x="5377507" y="1628800"/>
            <a:ext cx="1368152" cy="1368152"/>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sp>
        <p:nvSpPr>
          <p:cNvPr id="35" name="TextBox 45"/>
          <p:cNvSpPr txBox="1"/>
          <p:nvPr/>
        </p:nvSpPr>
        <p:spPr>
          <a:xfrm>
            <a:off x="5470661" y="3212976"/>
            <a:ext cx="1198341" cy="400110"/>
          </a:xfrm>
          <a:prstGeom prst="rect">
            <a:avLst/>
          </a:prstGeom>
          <a:noFill/>
          <a:effectLst/>
        </p:spPr>
        <p:txBody>
          <a:bodyPr wrap="none" rtlCol="0">
            <a:spAutoFit/>
          </a:bodyPr>
          <a:lstStyle/>
          <a:p>
            <a:pPr algn="ctr"/>
            <a:r>
              <a:rPr lang="en-US" altLang="zh-CN" sz="2000" dirty="0" smtClean="0">
                <a:solidFill>
                  <a:schemeClr val="tx1">
                    <a:lumMod val="50000"/>
                    <a:lumOff val="50000"/>
                  </a:schemeClr>
                </a:solidFill>
                <a:latin typeface="Impact MT Std" pitchFamily="34" charset="0"/>
                <a:ea typeface="微软雅黑" panose="020B0503020204020204" pitchFamily="34" charset="-122"/>
              </a:rPr>
              <a:t>PART 03</a:t>
            </a:r>
            <a:endParaRPr lang="en-US" altLang="zh-CN" sz="2000" dirty="0">
              <a:solidFill>
                <a:schemeClr val="tx1">
                  <a:lumMod val="50000"/>
                  <a:lumOff val="50000"/>
                </a:schemeClr>
              </a:solidFill>
              <a:latin typeface="Impact MT Std" pitchFamily="34" charset="0"/>
              <a:ea typeface="微软雅黑" panose="020B0503020204020204" pitchFamily="34" charset="-122"/>
            </a:endParaRPr>
          </a:p>
        </p:txBody>
      </p:sp>
      <p:sp>
        <p:nvSpPr>
          <p:cNvPr id="36" name="Rectangle 49"/>
          <p:cNvSpPr/>
          <p:nvPr/>
        </p:nvSpPr>
        <p:spPr>
          <a:xfrm>
            <a:off x="4657427" y="3554074"/>
            <a:ext cx="2880320" cy="584775"/>
          </a:xfrm>
          <a:prstGeom prst="rect">
            <a:avLst/>
          </a:prstGeom>
          <a:effectLst/>
        </p:spPr>
        <p:txBody>
          <a:bodyPr wrap="square">
            <a:spAutoFit/>
          </a:bodyPr>
          <a:lstStyle/>
          <a:p>
            <a:pPr marL="0" lvl="1" algn="ctr"/>
            <a:r>
              <a:rPr lang="zh-CN" altLang="en-US" sz="3200" b="1" dirty="0">
                <a:solidFill>
                  <a:schemeClr val="accent6"/>
                </a:solidFill>
                <a:latin typeface="微软雅黑" panose="020B0503020204020204" pitchFamily="34" charset="-122"/>
                <a:ea typeface="微软雅黑" panose="020B0503020204020204" pitchFamily="34" charset="-122"/>
              </a:rPr>
              <a:t>招聘流程</a:t>
            </a:r>
            <a:endParaRPr lang="zh-CN" altLang="en-US" sz="3200" b="1" dirty="0">
              <a:solidFill>
                <a:schemeClr val="accent6"/>
              </a:solidFill>
              <a:latin typeface="微软雅黑" panose="020B0503020204020204" pitchFamily="34" charset="-122"/>
              <a:ea typeface="微软雅黑" panose="020B0503020204020204" pitchFamily="34" charset="-122"/>
            </a:endParaRPr>
          </a:p>
        </p:txBody>
      </p:sp>
      <p:sp>
        <p:nvSpPr>
          <p:cNvPr id="37" name="Rectangle 60"/>
          <p:cNvSpPr/>
          <p:nvPr/>
        </p:nvSpPr>
        <p:spPr>
          <a:xfrm>
            <a:off x="4369395" y="4187754"/>
            <a:ext cx="3456384" cy="609398"/>
          </a:xfrm>
          <a:prstGeom prst="rect">
            <a:avLst/>
          </a:prstGeom>
          <a:effectLst/>
        </p:spPr>
        <p:txBody>
          <a:bodyPr wrap="square">
            <a:spAutoFit/>
          </a:bodyPr>
          <a:lstStyle/>
          <a:p>
            <a:pPr algn="ctr">
              <a:lnSpc>
                <a:spcPct val="120000"/>
              </a:lnSpc>
              <a:spcBef>
                <a:spcPct val="0"/>
              </a:spcBef>
              <a:buNone/>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在此录入上述图表的描述说明，在此录入上述图表的描述说明文字信息。</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38" name="Straight Connector 2"/>
          <p:cNvCxnSpPr/>
          <p:nvPr/>
        </p:nvCxnSpPr>
        <p:spPr>
          <a:xfrm>
            <a:off x="5017467" y="4179392"/>
            <a:ext cx="2160240" cy="0"/>
          </a:xfrm>
          <a:prstGeom prst="line">
            <a:avLst/>
          </a:prstGeom>
          <a:ln w="9525">
            <a:solidFill>
              <a:schemeClr val="accent6"/>
            </a:solidFill>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flipH="1">
            <a:off x="-3" y="6525344"/>
            <a:ext cx="12195177" cy="360511"/>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sp>
        <p:nvSpPr>
          <p:cNvPr id="21" name="矩形 20"/>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10063737" y="6493142"/>
            <a:ext cx="1070600" cy="392242"/>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a:p>
        </p:txBody>
      </p:sp>
      <p:sp>
        <p:nvSpPr>
          <p:cNvPr id="24"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20</a:t>
            </a:r>
            <a:endParaRPr lang="zh-CN" dirty="0">
              <a:latin typeface="方正兰亭超细黑简体" panose="02000000000000000000" pitchFamily="2" charset="-122"/>
              <a:ea typeface="方正兰亭超细黑简体" panose="02000000000000000000" pitchFamily="2" charset="-122"/>
            </a:endParaRPr>
          </a:p>
        </p:txBody>
      </p:sp>
      <p:grpSp>
        <p:nvGrpSpPr>
          <p:cNvPr id="25" name="Group 34"/>
          <p:cNvGrpSpPr/>
          <p:nvPr/>
        </p:nvGrpSpPr>
        <p:grpSpPr>
          <a:xfrm>
            <a:off x="5707739" y="1950782"/>
            <a:ext cx="724184" cy="724188"/>
            <a:chOff x="6365875" y="2117725"/>
            <a:chExt cx="711201" cy="711201"/>
          </a:xfrm>
          <a:solidFill>
            <a:schemeClr val="bg1"/>
          </a:solidFill>
        </p:grpSpPr>
        <p:sp>
          <p:nvSpPr>
            <p:cNvPr id="28" name="Freeform: Shape 35"/>
            <p:cNvSpPr/>
            <p:nvPr/>
          </p:nvSpPr>
          <p:spPr bwMode="auto">
            <a:xfrm>
              <a:off x="6861175" y="2117725"/>
              <a:ext cx="19050" cy="82550"/>
            </a:xfrm>
            <a:custGeom>
              <a:avLst/>
              <a:gdLst/>
              <a:ahLst/>
              <a:cxnLst>
                <a:cxn ang="0">
                  <a:pos x="3" y="22"/>
                </a:cxn>
                <a:cxn ang="0">
                  <a:pos x="5" y="19"/>
                </a:cxn>
                <a:cxn ang="0">
                  <a:pos x="5" y="3"/>
                </a:cxn>
                <a:cxn ang="0">
                  <a:pos x="3" y="0"/>
                </a:cxn>
                <a:cxn ang="0">
                  <a:pos x="0" y="3"/>
                </a:cxn>
                <a:cxn ang="0">
                  <a:pos x="0" y="19"/>
                </a:cxn>
                <a:cxn ang="0">
                  <a:pos x="3" y="22"/>
                </a:cxn>
                <a:cxn ang="0">
                  <a:pos x="3" y="22"/>
                </a:cxn>
                <a:cxn ang="0">
                  <a:pos x="3" y="22"/>
                </a:cxn>
              </a:cxnLst>
              <a:rect l="0" t="0" r="r" b="b"/>
              <a:pathLst>
                <a:path w="5" h="22">
                  <a:moveTo>
                    <a:pt x="3" y="22"/>
                  </a:moveTo>
                  <a:cubicBezTo>
                    <a:pt x="4" y="22"/>
                    <a:pt x="5" y="21"/>
                    <a:pt x="5" y="19"/>
                  </a:cubicBezTo>
                  <a:cubicBezTo>
                    <a:pt x="5" y="3"/>
                    <a:pt x="5" y="3"/>
                    <a:pt x="5" y="3"/>
                  </a:cubicBezTo>
                  <a:cubicBezTo>
                    <a:pt x="5" y="1"/>
                    <a:pt x="4" y="0"/>
                    <a:pt x="3" y="0"/>
                  </a:cubicBezTo>
                  <a:cubicBezTo>
                    <a:pt x="1" y="0"/>
                    <a:pt x="0" y="1"/>
                    <a:pt x="0" y="3"/>
                  </a:cubicBezTo>
                  <a:cubicBezTo>
                    <a:pt x="0" y="19"/>
                    <a:pt x="0" y="19"/>
                    <a:pt x="0" y="19"/>
                  </a:cubicBezTo>
                  <a:cubicBezTo>
                    <a:pt x="0" y="21"/>
                    <a:pt x="1" y="22"/>
                    <a:pt x="3" y="22"/>
                  </a:cubicBezTo>
                  <a:close/>
                  <a:moveTo>
                    <a:pt x="3" y="22"/>
                  </a:moveTo>
                  <a:cubicBezTo>
                    <a:pt x="3" y="22"/>
                    <a:pt x="3" y="22"/>
                    <a:pt x="3" y="22"/>
                  </a:cubicBezTo>
                </a:path>
              </a:pathLst>
            </a:custGeom>
            <a:grpFill/>
            <a:ln w="9525">
              <a:noFill/>
              <a:round/>
            </a:ln>
          </p:spPr>
          <p:txBody>
            <a:bodyPr anchor="ctr"/>
            <a:lstStyle/>
            <a:p>
              <a:pPr algn="ctr"/>
            </a:p>
          </p:txBody>
        </p:sp>
        <p:sp>
          <p:nvSpPr>
            <p:cNvPr id="29" name="Freeform: Shape 36"/>
            <p:cNvSpPr/>
            <p:nvPr/>
          </p:nvSpPr>
          <p:spPr bwMode="auto">
            <a:xfrm>
              <a:off x="6804025" y="2117725"/>
              <a:ext cx="19050" cy="82550"/>
            </a:xfrm>
            <a:custGeom>
              <a:avLst/>
              <a:gdLst/>
              <a:ahLst/>
              <a:cxnLst>
                <a:cxn ang="0">
                  <a:pos x="2" y="22"/>
                </a:cxn>
                <a:cxn ang="0">
                  <a:pos x="5" y="19"/>
                </a:cxn>
                <a:cxn ang="0">
                  <a:pos x="5" y="3"/>
                </a:cxn>
                <a:cxn ang="0">
                  <a:pos x="2" y="0"/>
                </a:cxn>
                <a:cxn ang="0">
                  <a:pos x="0" y="3"/>
                </a:cxn>
                <a:cxn ang="0">
                  <a:pos x="0" y="19"/>
                </a:cxn>
                <a:cxn ang="0">
                  <a:pos x="2" y="22"/>
                </a:cxn>
                <a:cxn ang="0">
                  <a:pos x="2" y="22"/>
                </a:cxn>
                <a:cxn ang="0">
                  <a:pos x="2" y="22"/>
                </a:cxn>
              </a:cxnLst>
              <a:rect l="0" t="0" r="r" b="b"/>
              <a:pathLst>
                <a:path w="5" h="22">
                  <a:moveTo>
                    <a:pt x="2" y="22"/>
                  </a:moveTo>
                  <a:cubicBezTo>
                    <a:pt x="4" y="22"/>
                    <a:pt x="5" y="21"/>
                    <a:pt x="5" y="19"/>
                  </a:cubicBezTo>
                  <a:cubicBezTo>
                    <a:pt x="5" y="3"/>
                    <a:pt x="5" y="3"/>
                    <a:pt x="5" y="3"/>
                  </a:cubicBezTo>
                  <a:cubicBezTo>
                    <a:pt x="5" y="1"/>
                    <a:pt x="4" y="0"/>
                    <a:pt x="2" y="0"/>
                  </a:cubicBezTo>
                  <a:cubicBezTo>
                    <a:pt x="1" y="0"/>
                    <a:pt x="0" y="1"/>
                    <a:pt x="0" y="3"/>
                  </a:cubicBezTo>
                  <a:cubicBezTo>
                    <a:pt x="0" y="19"/>
                    <a:pt x="0" y="19"/>
                    <a:pt x="0" y="19"/>
                  </a:cubicBezTo>
                  <a:cubicBezTo>
                    <a:pt x="0" y="21"/>
                    <a:pt x="1" y="22"/>
                    <a:pt x="2" y="22"/>
                  </a:cubicBezTo>
                  <a:close/>
                  <a:moveTo>
                    <a:pt x="2" y="22"/>
                  </a:moveTo>
                  <a:cubicBezTo>
                    <a:pt x="2" y="22"/>
                    <a:pt x="2" y="22"/>
                    <a:pt x="2" y="22"/>
                  </a:cubicBezTo>
                </a:path>
              </a:pathLst>
            </a:custGeom>
            <a:grpFill/>
            <a:ln w="9525">
              <a:noFill/>
              <a:round/>
            </a:ln>
          </p:spPr>
          <p:txBody>
            <a:bodyPr anchor="ctr"/>
            <a:lstStyle/>
            <a:p>
              <a:pPr algn="ctr"/>
            </a:p>
          </p:txBody>
        </p:sp>
        <p:sp>
          <p:nvSpPr>
            <p:cNvPr id="30" name="Freeform: Shape 37"/>
            <p:cNvSpPr/>
            <p:nvPr/>
          </p:nvSpPr>
          <p:spPr bwMode="auto">
            <a:xfrm>
              <a:off x="6742113" y="2117725"/>
              <a:ext cx="23813" cy="82550"/>
            </a:xfrm>
            <a:custGeom>
              <a:avLst/>
              <a:gdLst/>
              <a:ahLst/>
              <a:cxnLst>
                <a:cxn ang="0">
                  <a:pos x="3" y="22"/>
                </a:cxn>
                <a:cxn ang="0">
                  <a:pos x="6" y="19"/>
                </a:cxn>
                <a:cxn ang="0">
                  <a:pos x="6" y="3"/>
                </a:cxn>
                <a:cxn ang="0">
                  <a:pos x="3" y="0"/>
                </a:cxn>
                <a:cxn ang="0">
                  <a:pos x="0" y="3"/>
                </a:cxn>
                <a:cxn ang="0">
                  <a:pos x="0" y="19"/>
                </a:cxn>
                <a:cxn ang="0">
                  <a:pos x="3" y="22"/>
                </a:cxn>
                <a:cxn ang="0">
                  <a:pos x="3" y="22"/>
                </a:cxn>
                <a:cxn ang="0">
                  <a:pos x="3" y="22"/>
                </a:cxn>
              </a:cxnLst>
              <a:rect l="0" t="0" r="r" b="b"/>
              <a:pathLst>
                <a:path w="6" h="22">
                  <a:moveTo>
                    <a:pt x="3" y="22"/>
                  </a:moveTo>
                  <a:cubicBezTo>
                    <a:pt x="5" y="22"/>
                    <a:pt x="6" y="21"/>
                    <a:pt x="6" y="19"/>
                  </a:cubicBezTo>
                  <a:cubicBezTo>
                    <a:pt x="6" y="3"/>
                    <a:pt x="6" y="3"/>
                    <a:pt x="6" y="3"/>
                  </a:cubicBezTo>
                  <a:cubicBezTo>
                    <a:pt x="6" y="1"/>
                    <a:pt x="5" y="0"/>
                    <a:pt x="3" y="0"/>
                  </a:cubicBezTo>
                  <a:cubicBezTo>
                    <a:pt x="1" y="0"/>
                    <a:pt x="0" y="1"/>
                    <a:pt x="0" y="3"/>
                  </a:cubicBezTo>
                  <a:cubicBezTo>
                    <a:pt x="0" y="19"/>
                    <a:pt x="0" y="19"/>
                    <a:pt x="0" y="19"/>
                  </a:cubicBezTo>
                  <a:cubicBezTo>
                    <a:pt x="0" y="21"/>
                    <a:pt x="1" y="22"/>
                    <a:pt x="3" y="22"/>
                  </a:cubicBezTo>
                  <a:close/>
                  <a:moveTo>
                    <a:pt x="3" y="22"/>
                  </a:moveTo>
                  <a:cubicBezTo>
                    <a:pt x="3" y="22"/>
                    <a:pt x="3" y="22"/>
                    <a:pt x="3" y="22"/>
                  </a:cubicBezTo>
                </a:path>
              </a:pathLst>
            </a:custGeom>
            <a:grpFill/>
            <a:ln w="9525">
              <a:noFill/>
              <a:round/>
            </a:ln>
          </p:spPr>
          <p:txBody>
            <a:bodyPr anchor="ctr"/>
            <a:lstStyle/>
            <a:p>
              <a:pPr algn="ctr"/>
            </a:p>
          </p:txBody>
        </p:sp>
        <p:sp>
          <p:nvSpPr>
            <p:cNvPr id="31" name="Freeform: Shape 38"/>
            <p:cNvSpPr/>
            <p:nvPr/>
          </p:nvSpPr>
          <p:spPr bwMode="auto">
            <a:xfrm>
              <a:off x="6684963" y="2117725"/>
              <a:ext cx="23813" cy="82550"/>
            </a:xfrm>
            <a:custGeom>
              <a:avLst/>
              <a:gdLst/>
              <a:ahLst/>
              <a:cxnLst>
                <a:cxn ang="0">
                  <a:pos x="3" y="22"/>
                </a:cxn>
                <a:cxn ang="0">
                  <a:pos x="6" y="19"/>
                </a:cxn>
                <a:cxn ang="0">
                  <a:pos x="6" y="3"/>
                </a:cxn>
                <a:cxn ang="0">
                  <a:pos x="3" y="0"/>
                </a:cxn>
                <a:cxn ang="0">
                  <a:pos x="0" y="3"/>
                </a:cxn>
                <a:cxn ang="0">
                  <a:pos x="0" y="19"/>
                </a:cxn>
                <a:cxn ang="0">
                  <a:pos x="3" y="22"/>
                </a:cxn>
                <a:cxn ang="0">
                  <a:pos x="3" y="22"/>
                </a:cxn>
                <a:cxn ang="0">
                  <a:pos x="3" y="22"/>
                </a:cxn>
              </a:cxnLst>
              <a:rect l="0" t="0" r="r" b="b"/>
              <a:pathLst>
                <a:path w="6" h="22">
                  <a:moveTo>
                    <a:pt x="3" y="22"/>
                  </a:moveTo>
                  <a:cubicBezTo>
                    <a:pt x="4" y="22"/>
                    <a:pt x="6" y="21"/>
                    <a:pt x="6" y="19"/>
                  </a:cubicBezTo>
                  <a:cubicBezTo>
                    <a:pt x="6" y="3"/>
                    <a:pt x="6" y="3"/>
                    <a:pt x="6" y="3"/>
                  </a:cubicBezTo>
                  <a:cubicBezTo>
                    <a:pt x="6" y="1"/>
                    <a:pt x="4" y="0"/>
                    <a:pt x="3" y="0"/>
                  </a:cubicBezTo>
                  <a:cubicBezTo>
                    <a:pt x="1" y="0"/>
                    <a:pt x="0" y="1"/>
                    <a:pt x="0" y="3"/>
                  </a:cubicBezTo>
                  <a:cubicBezTo>
                    <a:pt x="0" y="19"/>
                    <a:pt x="0" y="19"/>
                    <a:pt x="0" y="19"/>
                  </a:cubicBezTo>
                  <a:cubicBezTo>
                    <a:pt x="0" y="21"/>
                    <a:pt x="1" y="22"/>
                    <a:pt x="3" y="22"/>
                  </a:cubicBezTo>
                  <a:close/>
                  <a:moveTo>
                    <a:pt x="3" y="22"/>
                  </a:moveTo>
                  <a:cubicBezTo>
                    <a:pt x="3" y="22"/>
                    <a:pt x="3" y="22"/>
                    <a:pt x="3" y="22"/>
                  </a:cubicBezTo>
                </a:path>
              </a:pathLst>
            </a:custGeom>
            <a:grpFill/>
            <a:ln w="9525">
              <a:noFill/>
              <a:round/>
            </a:ln>
          </p:spPr>
          <p:txBody>
            <a:bodyPr anchor="ctr"/>
            <a:lstStyle/>
            <a:p>
              <a:pPr algn="ctr"/>
            </a:p>
          </p:txBody>
        </p:sp>
        <p:sp>
          <p:nvSpPr>
            <p:cNvPr id="32" name="Freeform: Shape 39"/>
            <p:cNvSpPr/>
            <p:nvPr/>
          </p:nvSpPr>
          <p:spPr bwMode="auto">
            <a:xfrm>
              <a:off x="6632575" y="2117725"/>
              <a:ext cx="22225" cy="82550"/>
            </a:xfrm>
            <a:custGeom>
              <a:avLst/>
              <a:gdLst/>
              <a:ahLst/>
              <a:cxnLst>
                <a:cxn ang="0">
                  <a:pos x="3" y="22"/>
                </a:cxn>
                <a:cxn ang="0">
                  <a:pos x="6" y="19"/>
                </a:cxn>
                <a:cxn ang="0">
                  <a:pos x="6" y="3"/>
                </a:cxn>
                <a:cxn ang="0">
                  <a:pos x="3" y="0"/>
                </a:cxn>
                <a:cxn ang="0">
                  <a:pos x="0" y="3"/>
                </a:cxn>
                <a:cxn ang="0">
                  <a:pos x="0" y="19"/>
                </a:cxn>
                <a:cxn ang="0">
                  <a:pos x="3" y="22"/>
                </a:cxn>
                <a:cxn ang="0">
                  <a:pos x="3" y="22"/>
                </a:cxn>
                <a:cxn ang="0">
                  <a:pos x="3" y="22"/>
                </a:cxn>
              </a:cxnLst>
              <a:rect l="0" t="0" r="r" b="b"/>
              <a:pathLst>
                <a:path w="6" h="22">
                  <a:moveTo>
                    <a:pt x="3" y="22"/>
                  </a:moveTo>
                  <a:cubicBezTo>
                    <a:pt x="4" y="22"/>
                    <a:pt x="6" y="21"/>
                    <a:pt x="6" y="19"/>
                  </a:cubicBezTo>
                  <a:cubicBezTo>
                    <a:pt x="6" y="3"/>
                    <a:pt x="6" y="3"/>
                    <a:pt x="6" y="3"/>
                  </a:cubicBezTo>
                  <a:cubicBezTo>
                    <a:pt x="6" y="1"/>
                    <a:pt x="4" y="0"/>
                    <a:pt x="3" y="0"/>
                  </a:cubicBezTo>
                  <a:cubicBezTo>
                    <a:pt x="1" y="0"/>
                    <a:pt x="0" y="1"/>
                    <a:pt x="0" y="3"/>
                  </a:cubicBezTo>
                  <a:cubicBezTo>
                    <a:pt x="0" y="19"/>
                    <a:pt x="0" y="19"/>
                    <a:pt x="0" y="19"/>
                  </a:cubicBezTo>
                  <a:cubicBezTo>
                    <a:pt x="0" y="21"/>
                    <a:pt x="1" y="22"/>
                    <a:pt x="3" y="22"/>
                  </a:cubicBezTo>
                  <a:close/>
                  <a:moveTo>
                    <a:pt x="3" y="22"/>
                  </a:moveTo>
                  <a:cubicBezTo>
                    <a:pt x="3" y="22"/>
                    <a:pt x="3" y="22"/>
                    <a:pt x="3" y="22"/>
                  </a:cubicBezTo>
                </a:path>
              </a:pathLst>
            </a:custGeom>
            <a:grpFill/>
            <a:ln w="9525">
              <a:noFill/>
              <a:round/>
            </a:ln>
          </p:spPr>
          <p:txBody>
            <a:bodyPr anchor="ctr"/>
            <a:lstStyle/>
            <a:p>
              <a:pPr algn="ctr"/>
            </a:p>
          </p:txBody>
        </p:sp>
        <p:sp>
          <p:nvSpPr>
            <p:cNvPr id="34" name="Freeform: Shape 40"/>
            <p:cNvSpPr/>
            <p:nvPr/>
          </p:nvSpPr>
          <p:spPr bwMode="auto">
            <a:xfrm>
              <a:off x="6575425" y="2117725"/>
              <a:ext cx="19050" cy="82550"/>
            </a:xfrm>
            <a:custGeom>
              <a:avLst/>
              <a:gdLst/>
              <a:ahLst/>
              <a:cxnLst>
                <a:cxn ang="0">
                  <a:pos x="3" y="22"/>
                </a:cxn>
                <a:cxn ang="0">
                  <a:pos x="5" y="19"/>
                </a:cxn>
                <a:cxn ang="0">
                  <a:pos x="5" y="3"/>
                </a:cxn>
                <a:cxn ang="0">
                  <a:pos x="3" y="0"/>
                </a:cxn>
                <a:cxn ang="0">
                  <a:pos x="0" y="3"/>
                </a:cxn>
                <a:cxn ang="0">
                  <a:pos x="0" y="19"/>
                </a:cxn>
                <a:cxn ang="0">
                  <a:pos x="3" y="22"/>
                </a:cxn>
                <a:cxn ang="0">
                  <a:pos x="3" y="22"/>
                </a:cxn>
                <a:cxn ang="0">
                  <a:pos x="3" y="22"/>
                </a:cxn>
              </a:cxnLst>
              <a:rect l="0" t="0" r="r" b="b"/>
              <a:pathLst>
                <a:path w="5" h="22">
                  <a:moveTo>
                    <a:pt x="3" y="22"/>
                  </a:moveTo>
                  <a:cubicBezTo>
                    <a:pt x="4" y="22"/>
                    <a:pt x="5" y="21"/>
                    <a:pt x="5" y="19"/>
                  </a:cubicBezTo>
                  <a:cubicBezTo>
                    <a:pt x="5" y="3"/>
                    <a:pt x="5" y="3"/>
                    <a:pt x="5" y="3"/>
                  </a:cubicBezTo>
                  <a:cubicBezTo>
                    <a:pt x="5" y="1"/>
                    <a:pt x="4" y="0"/>
                    <a:pt x="3" y="0"/>
                  </a:cubicBezTo>
                  <a:cubicBezTo>
                    <a:pt x="1" y="0"/>
                    <a:pt x="0" y="1"/>
                    <a:pt x="0" y="3"/>
                  </a:cubicBezTo>
                  <a:cubicBezTo>
                    <a:pt x="0" y="19"/>
                    <a:pt x="0" y="19"/>
                    <a:pt x="0" y="19"/>
                  </a:cubicBezTo>
                  <a:cubicBezTo>
                    <a:pt x="0" y="21"/>
                    <a:pt x="1" y="22"/>
                    <a:pt x="3" y="22"/>
                  </a:cubicBezTo>
                  <a:close/>
                  <a:moveTo>
                    <a:pt x="3" y="22"/>
                  </a:moveTo>
                  <a:cubicBezTo>
                    <a:pt x="3" y="22"/>
                    <a:pt x="3" y="22"/>
                    <a:pt x="3" y="22"/>
                  </a:cubicBezTo>
                </a:path>
              </a:pathLst>
            </a:custGeom>
            <a:grpFill/>
            <a:ln w="9525">
              <a:noFill/>
              <a:round/>
            </a:ln>
          </p:spPr>
          <p:txBody>
            <a:bodyPr anchor="ctr"/>
            <a:lstStyle/>
            <a:p>
              <a:pPr algn="ctr"/>
            </a:p>
          </p:txBody>
        </p:sp>
        <p:sp>
          <p:nvSpPr>
            <p:cNvPr id="39" name="Freeform: Shape 41"/>
            <p:cNvSpPr/>
            <p:nvPr/>
          </p:nvSpPr>
          <p:spPr bwMode="auto">
            <a:xfrm>
              <a:off x="6365875" y="2311400"/>
              <a:ext cx="84138" cy="19050"/>
            </a:xfrm>
            <a:custGeom>
              <a:avLst/>
              <a:gdLst/>
              <a:ahLst/>
              <a:cxnLst>
                <a:cxn ang="0">
                  <a:pos x="19" y="0"/>
                </a:cxn>
                <a:cxn ang="0">
                  <a:pos x="3" y="0"/>
                </a:cxn>
                <a:cxn ang="0">
                  <a:pos x="0" y="3"/>
                </a:cxn>
                <a:cxn ang="0">
                  <a:pos x="3" y="5"/>
                </a:cxn>
                <a:cxn ang="0">
                  <a:pos x="19" y="5"/>
                </a:cxn>
                <a:cxn ang="0">
                  <a:pos x="22" y="3"/>
                </a:cxn>
                <a:cxn ang="0">
                  <a:pos x="19" y="0"/>
                </a:cxn>
                <a:cxn ang="0">
                  <a:pos x="19" y="0"/>
                </a:cxn>
                <a:cxn ang="0">
                  <a:pos x="19" y="0"/>
                </a:cxn>
              </a:cxnLst>
              <a:rect l="0" t="0" r="r" b="b"/>
              <a:pathLst>
                <a:path w="22" h="5">
                  <a:moveTo>
                    <a:pt x="19" y="0"/>
                  </a:moveTo>
                  <a:cubicBezTo>
                    <a:pt x="3" y="0"/>
                    <a:pt x="3" y="0"/>
                    <a:pt x="3" y="0"/>
                  </a:cubicBezTo>
                  <a:cubicBezTo>
                    <a:pt x="1" y="0"/>
                    <a:pt x="0" y="1"/>
                    <a:pt x="0" y="3"/>
                  </a:cubicBezTo>
                  <a:cubicBezTo>
                    <a:pt x="0" y="4"/>
                    <a:pt x="1" y="5"/>
                    <a:pt x="3" y="5"/>
                  </a:cubicBezTo>
                  <a:cubicBezTo>
                    <a:pt x="19" y="5"/>
                    <a:pt x="19" y="5"/>
                    <a:pt x="19" y="5"/>
                  </a:cubicBezTo>
                  <a:cubicBezTo>
                    <a:pt x="21" y="5"/>
                    <a:pt x="22" y="4"/>
                    <a:pt x="22" y="3"/>
                  </a:cubicBezTo>
                  <a:cubicBezTo>
                    <a:pt x="22" y="1"/>
                    <a:pt x="21" y="0"/>
                    <a:pt x="19" y="0"/>
                  </a:cubicBezTo>
                  <a:close/>
                  <a:moveTo>
                    <a:pt x="19" y="0"/>
                  </a:moveTo>
                  <a:cubicBezTo>
                    <a:pt x="19" y="0"/>
                    <a:pt x="19" y="0"/>
                    <a:pt x="19" y="0"/>
                  </a:cubicBezTo>
                </a:path>
              </a:pathLst>
            </a:custGeom>
            <a:grpFill/>
            <a:ln w="9525">
              <a:noFill/>
              <a:round/>
            </a:ln>
          </p:spPr>
          <p:txBody>
            <a:bodyPr anchor="ctr"/>
            <a:lstStyle/>
            <a:p>
              <a:pPr algn="ctr"/>
            </a:p>
          </p:txBody>
        </p:sp>
        <p:sp>
          <p:nvSpPr>
            <p:cNvPr id="40" name="Freeform: Shape 42"/>
            <p:cNvSpPr/>
            <p:nvPr/>
          </p:nvSpPr>
          <p:spPr bwMode="auto">
            <a:xfrm>
              <a:off x="6365875" y="2368550"/>
              <a:ext cx="84138" cy="22225"/>
            </a:xfrm>
            <a:custGeom>
              <a:avLst/>
              <a:gdLst/>
              <a:ahLst/>
              <a:cxnLst>
                <a:cxn ang="0">
                  <a:pos x="19" y="0"/>
                </a:cxn>
                <a:cxn ang="0">
                  <a:pos x="3" y="0"/>
                </a:cxn>
                <a:cxn ang="0">
                  <a:pos x="0" y="3"/>
                </a:cxn>
                <a:cxn ang="0">
                  <a:pos x="3" y="6"/>
                </a:cxn>
                <a:cxn ang="0">
                  <a:pos x="19" y="6"/>
                </a:cxn>
                <a:cxn ang="0">
                  <a:pos x="22" y="3"/>
                </a:cxn>
                <a:cxn ang="0">
                  <a:pos x="19" y="0"/>
                </a:cxn>
                <a:cxn ang="0">
                  <a:pos x="19" y="0"/>
                </a:cxn>
                <a:cxn ang="0">
                  <a:pos x="19" y="0"/>
                </a:cxn>
              </a:cxnLst>
              <a:rect l="0" t="0" r="r" b="b"/>
              <a:pathLst>
                <a:path w="22" h="6">
                  <a:moveTo>
                    <a:pt x="19" y="0"/>
                  </a:moveTo>
                  <a:cubicBezTo>
                    <a:pt x="3" y="0"/>
                    <a:pt x="3" y="0"/>
                    <a:pt x="3" y="0"/>
                  </a:cubicBezTo>
                  <a:cubicBezTo>
                    <a:pt x="1" y="0"/>
                    <a:pt x="0" y="1"/>
                    <a:pt x="0" y="3"/>
                  </a:cubicBezTo>
                  <a:cubicBezTo>
                    <a:pt x="0" y="4"/>
                    <a:pt x="1" y="6"/>
                    <a:pt x="3" y="6"/>
                  </a:cubicBezTo>
                  <a:cubicBezTo>
                    <a:pt x="19" y="6"/>
                    <a:pt x="19" y="6"/>
                    <a:pt x="19" y="6"/>
                  </a:cubicBezTo>
                  <a:cubicBezTo>
                    <a:pt x="21" y="6"/>
                    <a:pt x="22" y="4"/>
                    <a:pt x="22" y="3"/>
                  </a:cubicBezTo>
                  <a:cubicBezTo>
                    <a:pt x="22" y="1"/>
                    <a:pt x="21" y="0"/>
                    <a:pt x="19" y="0"/>
                  </a:cubicBezTo>
                  <a:close/>
                  <a:moveTo>
                    <a:pt x="19" y="0"/>
                  </a:moveTo>
                  <a:cubicBezTo>
                    <a:pt x="19" y="0"/>
                    <a:pt x="19" y="0"/>
                    <a:pt x="19" y="0"/>
                  </a:cubicBezTo>
                </a:path>
              </a:pathLst>
            </a:custGeom>
            <a:grpFill/>
            <a:ln w="9525">
              <a:noFill/>
              <a:round/>
            </a:ln>
          </p:spPr>
          <p:txBody>
            <a:bodyPr anchor="ctr"/>
            <a:lstStyle/>
            <a:p>
              <a:pPr algn="ctr"/>
            </a:p>
          </p:txBody>
        </p:sp>
        <p:sp>
          <p:nvSpPr>
            <p:cNvPr id="41" name="Freeform: Shape 43"/>
            <p:cNvSpPr/>
            <p:nvPr/>
          </p:nvSpPr>
          <p:spPr bwMode="auto">
            <a:xfrm>
              <a:off x="6365875" y="2428875"/>
              <a:ext cx="84138" cy="19050"/>
            </a:xfrm>
            <a:custGeom>
              <a:avLst/>
              <a:gdLst/>
              <a:ahLst/>
              <a:cxnLst>
                <a:cxn ang="0">
                  <a:pos x="19" y="0"/>
                </a:cxn>
                <a:cxn ang="0">
                  <a:pos x="3" y="0"/>
                </a:cxn>
                <a:cxn ang="0">
                  <a:pos x="0" y="2"/>
                </a:cxn>
                <a:cxn ang="0">
                  <a:pos x="3" y="5"/>
                </a:cxn>
                <a:cxn ang="0">
                  <a:pos x="19" y="5"/>
                </a:cxn>
                <a:cxn ang="0">
                  <a:pos x="22" y="2"/>
                </a:cxn>
                <a:cxn ang="0">
                  <a:pos x="19" y="0"/>
                </a:cxn>
                <a:cxn ang="0">
                  <a:pos x="19" y="0"/>
                </a:cxn>
                <a:cxn ang="0">
                  <a:pos x="19" y="0"/>
                </a:cxn>
              </a:cxnLst>
              <a:rect l="0" t="0" r="r" b="b"/>
              <a:pathLst>
                <a:path w="22" h="5">
                  <a:moveTo>
                    <a:pt x="19" y="0"/>
                  </a:moveTo>
                  <a:cubicBezTo>
                    <a:pt x="3" y="0"/>
                    <a:pt x="3" y="0"/>
                    <a:pt x="3" y="0"/>
                  </a:cubicBezTo>
                  <a:cubicBezTo>
                    <a:pt x="1" y="0"/>
                    <a:pt x="0" y="1"/>
                    <a:pt x="0" y="2"/>
                  </a:cubicBezTo>
                  <a:cubicBezTo>
                    <a:pt x="0" y="4"/>
                    <a:pt x="1" y="5"/>
                    <a:pt x="3" y="5"/>
                  </a:cubicBezTo>
                  <a:cubicBezTo>
                    <a:pt x="19" y="5"/>
                    <a:pt x="19" y="5"/>
                    <a:pt x="19" y="5"/>
                  </a:cubicBezTo>
                  <a:cubicBezTo>
                    <a:pt x="21" y="5"/>
                    <a:pt x="22" y="4"/>
                    <a:pt x="22" y="2"/>
                  </a:cubicBezTo>
                  <a:cubicBezTo>
                    <a:pt x="22" y="1"/>
                    <a:pt x="21" y="0"/>
                    <a:pt x="19" y="0"/>
                  </a:cubicBezTo>
                  <a:close/>
                  <a:moveTo>
                    <a:pt x="19" y="0"/>
                  </a:moveTo>
                  <a:cubicBezTo>
                    <a:pt x="19" y="0"/>
                    <a:pt x="19" y="0"/>
                    <a:pt x="19" y="0"/>
                  </a:cubicBezTo>
                </a:path>
              </a:pathLst>
            </a:custGeom>
            <a:grpFill/>
            <a:ln w="9525">
              <a:noFill/>
              <a:round/>
            </a:ln>
          </p:spPr>
          <p:txBody>
            <a:bodyPr anchor="ctr"/>
            <a:lstStyle/>
            <a:p>
              <a:pPr algn="ctr"/>
            </a:p>
          </p:txBody>
        </p:sp>
        <p:sp>
          <p:nvSpPr>
            <p:cNvPr id="48" name="Freeform: Shape 44"/>
            <p:cNvSpPr/>
            <p:nvPr/>
          </p:nvSpPr>
          <p:spPr bwMode="auto">
            <a:xfrm>
              <a:off x="6365875" y="2486025"/>
              <a:ext cx="84138" cy="19050"/>
            </a:xfrm>
            <a:custGeom>
              <a:avLst/>
              <a:gdLst/>
              <a:ahLst/>
              <a:cxnLst>
                <a:cxn ang="0">
                  <a:pos x="19" y="0"/>
                </a:cxn>
                <a:cxn ang="0">
                  <a:pos x="3" y="0"/>
                </a:cxn>
                <a:cxn ang="0">
                  <a:pos x="0" y="2"/>
                </a:cxn>
                <a:cxn ang="0">
                  <a:pos x="3" y="5"/>
                </a:cxn>
                <a:cxn ang="0">
                  <a:pos x="19" y="5"/>
                </a:cxn>
                <a:cxn ang="0">
                  <a:pos x="22" y="2"/>
                </a:cxn>
                <a:cxn ang="0">
                  <a:pos x="19" y="0"/>
                </a:cxn>
                <a:cxn ang="0">
                  <a:pos x="19" y="0"/>
                </a:cxn>
                <a:cxn ang="0">
                  <a:pos x="19" y="0"/>
                </a:cxn>
              </a:cxnLst>
              <a:rect l="0" t="0" r="r" b="b"/>
              <a:pathLst>
                <a:path w="22" h="5">
                  <a:moveTo>
                    <a:pt x="19" y="0"/>
                  </a:moveTo>
                  <a:cubicBezTo>
                    <a:pt x="3" y="0"/>
                    <a:pt x="3" y="0"/>
                    <a:pt x="3" y="0"/>
                  </a:cubicBezTo>
                  <a:cubicBezTo>
                    <a:pt x="1" y="0"/>
                    <a:pt x="0" y="1"/>
                    <a:pt x="0" y="2"/>
                  </a:cubicBezTo>
                  <a:cubicBezTo>
                    <a:pt x="0" y="4"/>
                    <a:pt x="1" y="5"/>
                    <a:pt x="3" y="5"/>
                  </a:cubicBezTo>
                  <a:cubicBezTo>
                    <a:pt x="19" y="5"/>
                    <a:pt x="19" y="5"/>
                    <a:pt x="19" y="5"/>
                  </a:cubicBezTo>
                  <a:cubicBezTo>
                    <a:pt x="21" y="5"/>
                    <a:pt x="22" y="4"/>
                    <a:pt x="22" y="2"/>
                  </a:cubicBezTo>
                  <a:cubicBezTo>
                    <a:pt x="22" y="1"/>
                    <a:pt x="21" y="0"/>
                    <a:pt x="19" y="0"/>
                  </a:cubicBezTo>
                  <a:close/>
                  <a:moveTo>
                    <a:pt x="19" y="0"/>
                  </a:moveTo>
                  <a:cubicBezTo>
                    <a:pt x="19" y="0"/>
                    <a:pt x="19" y="0"/>
                    <a:pt x="19" y="0"/>
                  </a:cubicBezTo>
                </a:path>
              </a:pathLst>
            </a:custGeom>
            <a:grpFill/>
            <a:ln w="9525">
              <a:noFill/>
              <a:round/>
            </a:ln>
          </p:spPr>
          <p:txBody>
            <a:bodyPr anchor="ctr"/>
            <a:lstStyle/>
            <a:p>
              <a:pPr algn="ctr"/>
            </a:p>
          </p:txBody>
        </p:sp>
        <p:sp>
          <p:nvSpPr>
            <p:cNvPr id="49" name="Freeform: Shape 45"/>
            <p:cNvSpPr/>
            <p:nvPr/>
          </p:nvSpPr>
          <p:spPr bwMode="auto">
            <a:xfrm>
              <a:off x="6365875" y="2540000"/>
              <a:ext cx="84138" cy="19050"/>
            </a:xfrm>
            <a:custGeom>
              <a:avLst/>
              <a:gdLst/>
              <a:ahLst/>
              <a:cxnLst>
                <a:cxn ang="0">
                  <a:pos x="19" y="0"/>
                </a:cxn>
                <a:cxn ang="0">
                  <a:pos x="3" y="0"/>
                </a:cxn>
                <a:cxn ang="0">
                  <a:pos x="0" y="2"/>
                </a:cxn>
                <a:cxn ang="0">
                  <a:pos x="3" y="5"/>
                </a:cxn>
                <a:cxn ang="0">
                  <a:pos x="19" y="5"/>
                </a:cxn>
                <a:cxn ang="0">
                  <a:pos x="22" y="2"/>
                </a:cxn>
                <a:cxn ang="0">
                  <a:pos x="19" y="0"/>
                </a:cxn>
                <a:cxn ang="0">
                  <a:pos x="19" y="0"/>
                </a:cxn>
                <a:cxn ang="0">
                  <a:pos x="19" y="0"/>
                </a:cxn>
              </a:cxnLst>
              <a:rect l="0" t="0" r="r" b="b"/>
              <a:pathLst>
                <a:path w="22" h="5">
                  <a:moveTo>
                    <a:pt x="19" y="0"/>
                  </a:moveTo>
                  <a:cubicBezTo>
                    <a:pt x="3" y="0"/>
                    <a:pt x="3" y="0"/>
                    <a:pt x="3" y="0"/>
                  </a:cubicBezTo>
                  <a:cubicBezTo>
                    <a:pt x="1" y="0"/>
                    <a:pt x="0" y="1"/>
                    <a:pt x="0" y="2"/>
                  </a:cubicBezTo>
                  <a:cubicBezTo>
                    <a:pt x="0" y="4"/>
                    <a:pt x="1" y="5"/>
                    <a:pt x="3" y="5"/>
                  </a:cubicBezTo>
                  <a:cubicBezTo>
                    <a:pt x="19" y="5"/>
                    <a:pt x="19" y="5"/>
                    <a:pt x="19" y="5"/>
                  </a:cubicBezTo>
                  <a:cubicBezTo>
                    <a:pt x="21" y="5"/>
                    <a:pt x="22" y="4"/>
                    <a:pt x="22" y="2"/>
                  </a:cubicBezTo>
                  <a:cubicBezTo>
                    <a:pt x="22" y="1"/>
                    <a:pt x="21" y="0"/>
                    <a:pt x="19" y="0"/>
                  </a:cubicBezTo>
                  <a:close/>
                  <a:moveTo>
                    <a:pt x="19" y="0"/>
                  </a:moveTo>
                  <a:cubicBezTo>
                    <a:pt x="19" y="0"/>
                    <a:pt x="19" y="0"/>
                    <a:pt x="19" y="0"/>
                  </a:cubicBezTo>
                </a:path>
              </a:pathLst>
            </a:custGeom>
            <a:grpFill/>
            <a:ln w="9525">
              <a:noFill/>
              <a:round/>
            </a:ln>
          </p:spPr>
          <p:txBody>
            <a:bodyPr anchor="ctr"/>
            <a:lstStyle/>
            <a:p>
              <a:pPr algn="ctr"/>
            </a:p>
          </p:txBody>
        </p:sp>
        <p:sp>
          <p:nvSpPr>
            <p:cNvPr id="50" name="Freeform: Shape 46"/>
            <p:cNvSpPr/>
            <p:nvPr/>
          </p:nvSpPr>
          <p:spPr bwMode="auto">
            <a:xfrm>
              <a:off x="6365875" y="2597150"/>
              <a:ext cx="84138" cy="19050"/>
            </a:xfrm>
            <a:custGeom>
              <a:avLst/>
              <a:gdLst/>
              <a:ahLst/>
              <a:cxnLst>
                <a:cxn ang="0">
                  <a:pos x="19" y="0"/>
                </a:cxn>
                <a:cxn ang="0">
                  <a:pos x="3" y="0"/>
                </a:cxn>
                <a:cxn ang="0">
                  <a:pos x="0" y="3"/>
                </a:cxn>
                <a:cxn ang="0">
                  <a:pos x="3" y="5"/>
                </a:cxn>
                <a:cxn ang="0">
                  <a:pos x="19" y="5"/>
                </a:cxn>
                <a:cxn ang="0">
                  <a:pos x="22" y="3"/>
                </a:cxn>
                <a:cxn ang="0">
                  <a:pos x="19" y="0"/>
                </a:cxn>
                <a:cxn ang="0">
                  <a:pos x="19" y="0"/>
                </a:cxn>
                <a:cxn ang="0">
                  <a:pos x="19" y="0"/>
                </a:cxn>
              </a:cxnLst>
              <a:rect l="0" t="0" r="r" b="b"/>
              <a:pathLst>
                <a:path w="22" h="5">
                  <a:moveTo>
                    <a:pt x="19" y="0"/>
                  </a:moveTo>
                  <a:cubicBezTo>
                    <a:pt x="3" y="0"/>
                    <a:pt x="3" y="0"/>
                    <a:pt x="3" y="0"/>
                  </a:cubicBezTo>
                  <a:cubicBezTo>
                    <a:pt x="1" y="0"/>
                    <a:pt x="0" y="1"/>
                    <a:pt x="0" y="3"/>
                  </a:cubicBezTo>
                  <a:cubicBezTo>
                    <a:pt x="0" y="4"/>
                    <a:pt x="1" y="5"/>
                    <a:pt x="3" y="5"/>
                  </a:cubicBezTo>
                  <a:cubicBezTo>
                    <a:pt x="19" y="5"/>
                    <a:pt x="19" y="5"/>
                    <a:pt x="19" y="5"/>
                  </a:cubicBezTo>
                  <a:cubicBezTo>
                    <a:pt x="21" y="5"/>
                    <a:pt x="22" y="4"/>
                    <a:pt x="22" y="3"/>
                  </a:cubicBezTo>
                  <a:cubicBezTo>
                    <a:pt x="22" y="1"/>
                    <a:pt x="21" y="0"/>
                    <a:pt x="19" y="0"/>
                  </a:cubicBezTo>
                  <a:close/>
                  <a:moveTo>
                    <a:pt x="19" y="0"/>
                  </a:moveTo>
                  <a:cubicBezTo>
                    <a:pt x="19" y="0"/>
                    <a:pt x="19" y="0"/>
                    <a:pt x="19" y="0"/>
                  </a:cubicBezTo>
                </a:path>
              </a:pathLst>
            </a:custGeom>
            <a:grpFill/>
            <a:ln w="9525">
              <a:noFill/>
              <a:round/>
            </a:ln>
          </p:spPr>
          <p:txBody>
            <a:bodyPr anchor="ctr"/>
            <a:lstStyle/>
            <a:p>
              <a:pPr algn="ctr"/>
            </a:p>
          </p:txBody>
        </p:sp>
        <p:sp>
          <p:nvSpPr>
            <p:cNvPr id="51" name="Freeform: Shape 47"/>
            <p:cNvSpPr/>
            <p:nvPr/>
          </p:nvSpPr>
          <p:spPr bwMode="auto">
            <a:xfrm>
              <a:off x="6861175" y="2741613"/>
              <a:ext cx="19050" cy="87313"/>
            </a:xfrm>
            <a:custGeom>
              <a:avLst/>
              <a:gdLst/>
              <a:ahLst/>
              <a:cxnLst>
                <a:cxn ang="0">
                  <a:pos x="3" y="0"/>
                </a:cxn>
                <a:cxn ang="0">
                  <a:pos x="0" y="3"/>
                </a:cxn>
                <a:cxn ang="0">
                  <a:pos x="0" y="20"/>
                </a:cxn>
                <a:cxn ang="0">
                  <a:pos x="3" y="23"/>
                </a:cxn>
                <a:cxn ang="0">
                  <a:pos x="5" y="20"/>
                </a:cxn>
                <a:cxn ang="0">
                  <a:pos x="5" y="3"/>
                </a:cxn>
                <a:cxn ang="0">
                  <a:pos x="3" y="0"/>
                </a:cxn>
                <a:cxn ang="0">
                  <a:pos x="3" y="0"/>
                </a:cxn>
                <a:cxn ang="0">
                  <a:pos x="3" y="0"/>
                </a:cxn>
              </a:cxnLst>
              <a:rect l="0" t="0" r="r" b="b"/>
              <a:pathLst>
                <a:path w="5" h="23">
                  <a:moveTo>
                    <a:pt x="3" y="0"/>
                  </a:moveTo>
                  <a:cubicBezTo>
                    <a:pt x="1" y="0"/>
                    <a:pt x="0" y="2"/>
                    <a:pt x="0" y="3"/>
                  </a:cubicBezTo>
                  <a:cubicBezTo>
                    <a:pt x="0" y="20"/>
                    <a:pt x="0" y="20"/>
                    <a:pt x="0" y="20"/>
                  </a:cubicBezTo>
                  <a:cubicBezTo>
                    <a:pt x="0" y="21"/>
                    <a:pt x="1" y="23"/>
                    <a:pt x="3" y="23"/>
                  </a:cubicBezTo>
                  <a:cubicBezTo>
                    <a:pt x="4" y="23"/>
                    <a:pt x="5" y="21"/>
                    <a:pt x="5" y="20"/>
                  </a:cubicBezTo>
                  <a:cubicBezTo>
                    <a:pt x="5" y="3"/>
                    <a:pt x="5" y="3"/>
                    <a:pt x="5" y="3"/>
                  </a:cubicBezTo>
                  <a:cubicBezTo>
                    <a:pt x="5" y="2"/>
                    <a:pt x="4" y="0"/>
                    <a:pt x="3" y="0"/>
                  </a:cubicBezTo>
                  <a:close/>
                  <a:moveTo>
                    <a:pt x="3" y="0"/>
                  </a:moveTo>
                  <a:cubicBezTo>
                    <a:pt x="3" y="0"/>
                    <a:pt x="3" y="0"/>
                    <a:pt x="3" y="0"/>
                  </a:cubicBezTo>
                </a:path>
              </a:pathLst>
            </a:custGeom>
            <a:grpFill/>
            <a:ln w="9525">
              <a:noFill/>
              <a:round/>
            </a:ln>
          </p:spPr>
          <p:txBody>
            <a:bodyPr anchor="ctr"/>
            <a:lstStyle/>
            <a:p>
              <a:pPr algn="ctr"/>
            </a:p>
          </p:txBody>
        </p:sp>
        <p:sp>
          <p:nvSpPr>
            <p:cNvPr id="52" name="Freeform: Shape 48"/>
            <p:cNvSpPr/>
            <p:nvPr/>
          </p:nvSpPr>
          <p:spPr bwMode="auto">
            <a:xfrm>
              <a:off x="6804025" y="2741613"/>
              <a:ext cx="19050" cy="87313"/>
            </a:xfrm>
            <a:custGeom>
              <a:avLst/>
              <a:gdLst/>
              <a:ahLst/>
              <a:cxnLst>
                <a:cxn ang="0">
                  <a:pos x="2" y="0"/>
                </a:cxn>
                <a:cxn ang="0">
                  <a:pos x="0" y="3"/>
                </a:cxn>
                <a:cxn ang="0">
                  <a:pos x="0" y="20"/>
                </a:cxn>
                <a:cxn ang="0">
                  <a:pos x="2" y="23"/>
                </a:cxn>
                <a:cxn ang="0">
                  <a:pos x="5" y="20"/>
                </a:cxn>
                <a:cxn ang="0">
                  <a:pos x="5" y="3"/>
                </a:cxn>
                <a:cxn ang="0">
                  <a:pos x="2" y="0"/>
                </a:cxn>
                <a:cxn ang="0">
                  <a:pos x="2" y="0"/>
                </a:cxn>
                <a:cxn ang="0">
                  <a:pos x="2" y="0"/>
                </a:cxn>
              </a:cxnLst>
              <a:rect l="0" t="0" r="r" b="b"/>
              <a:pathLst>
                <a:path w="5" h="23">
                  <a:moveTo>
                    <a:pt x="2" y="0"/>
                  </a:moveTo>
                  <a:cubicBezTo>
                    <a:pt x="1" y="0"/>
                    <a:pt x="0" y="2"/>
                    <a:pt x="0" y="3"/>
                  </a:cubicBezTo>
                  <a:cubicBezTo>
                    <a:pt x="0" y="20"/>
                    <a:pt x="0" y="20"/>
                    <a:pt x="0" y="20"/>
                  </a:cubicBezTo>
                  <a:cubicBezTo>
                    <a:pt x="0" y="21"/>
                    <a:pt x="1" y="23"/>
                    <a:pt x="2" y="23"/>
                  </a:cubicBezTo>
                  <a:cubicBezTo>
                    <a:pt x="4" y="23"/>
                    <a:pt x="5" y="21"/>
                    <a:pt x="5" y="20"/>
                  </a:cubicBezTo>
                  <a:cubicBezTo>
                    <a:pt x="5" y="3"/>
                    <a:pt x="5" y="3"/>
                    <a:pt x="5" y="3"/>
                  </a:cubicBezTo>
                  <a:cubicBezTo>
                    <a:pt x="5" y="2"/>
                    <a:pt x="4" y="0"/>
                    <a:pt x="2" y="0"/>
                  </a:cubicBezTo>
                  <a:close/>
                  <a:moveTo>
                    <a:pt x="2" y="0"/>
                  </a:moveTo>
                  <a:cubicBezTo>
                    <a:pt x="2" y="0"/>
                    <a:pt x="2" y="0"/>
                    <a:pt x="2" y="0"/>
                  </a:cubicBezTo>
                </a:path>
              </a:pathLst>
            </a:custGeom>
            <a:grpFill/>
            <a:ln w="9525">
              <a:noFill/>
              <a:round/>
            </a:ln>
          </p:spPr>
          <p:txBody>
            <a:bodyPr anchor="ctr"/>
            <a:lstStyle/>
            <a:p>
              <a:pPr algn="ctr"/>
            </a:p>
          </p:txBody>
        </p:sp>
        <p:sp>
          <p:nvSpPr>
            <p:cNvPr id="53" name="Freeform: Shape 49"/>
            <p:cNvSpPr/>
            <p:nvPr/>
          </p:nvSpPr>
          <p:spPr bwMode="auto">
            <a:xfrm>
              <a:off x="6742113" y="2741613"/>
              <a:ext cx="23813" cy="87313"/>
            </a:xfrm>
            <a:custGeom>
              <a:avLst/>
              <a:gdLst/>
              <a:ahLst/>
              <a:cxnLst>
                <a:cxn ang="0">
                  <a:pos x="3" y="0"/>
                </a:cxn>
                <a:cxn ang="0">
                  <a:pos x="0" y="3"/>
                </a:cxn>
                <a:cxn ang="0">
                  <a:pos x="0" y="20"/>
                </a:cxn>
                <a:cxn ang="0">
                  <a:pos x="3" y="23"/>
                </a:cxn>
                <a:cxn ang="0">
                  <a:pos x="6" y="20"/>
                </a:cxn>
                <a:cxn ang="0">
                  <a:pos x="6" y="3"/>
                </a:cxn>
                <a:cxn ang="0">
                  <a:pos x="3" y="0"/>
                </a:cxn>
                <a:cxn ang="0">
                  <a:pos x="3" y="0"/>
                </a:cxn>
                <a:cxn ang="0">
                  <a:pos x="3" y="0"/>
                </a:cxn>
              </a:cxnLst>
              <a:rect l="0" t="0" r="r" b="b"/>
              <a:pathLst>
                <a:path w="6" h="23">
                  <a:moveTo>
                    <a:pt x="3" y="0"/>
                  </a:moveTo>
                  <a:cubicBezTo>
                    <a:pt x="1" y="0"/>
                    <a:pt x="0" y="2"/>
                    <a:pt x="0" y="3"/>
                  </a:cubicBezTo>
                  <a:cubicBezTo>
                    <a:pt x="0" y="20"/>
                    <a:pt x="0" y="20"/>
                    <a:pt x="0" y="20"/>
                  </a:cubicBezTo>
                  <a:cubicBezTo>
                    <a:pt x="0" y="21"/>
                    <a:pt x="1" y="23"/>
                    <a:pt x="3" y="23"/>
                  </a:cubicBezTo>
                  <a:cubicBezTo>
                    <a:pt x="5" y="23"/>
                    <a:pt x="6" y="21"/>
                    <a:pt x="6" y="20"/>
                  </a:cubicBezTo>
                  <a:cubicBezTo>
                    <a:pt x="6" y="3"/>
                    <a:pt x="6" y="3"/>
                    <a:pt x="6" y="3"/>
                  </a:cubicBezTo>
                  <a:cubicBezTo>
                    <a:pt x="6" y="2"/>
                    <a:pt x="5" y="0"/>
                    <a:pt x="3" y="0"/>
                  </a:cubicBezTo>
                  <a:close/>
                  <a:moveTo>
                    <a:pt x="3" y="0"/>
                  </a:moveTo>
                  <a:cubicBezTo>
                    <a:pt x="3" y="0"/>
                    <a:pt x="3" y="0"/>
                    <a:pt x="3" y="0"/>
                  </a:cubicBezTo>
                </a:path>
              </a:pathLst>
            </a:custGeom>
            <a:grpFill/>
            <a:ln w="9525">
              <a:noFill/>
              <a:round/>
            </a:ln>
          </p:spPr>
          <p:txBody>
            <a:bodyPr anchor="ctr"/>
            <a:lstStyle/>
            <a:p>
              <a:pPr algn="ctr"/>
            </a:p>
          </p:txBody>
        </p:sp>
        <p:sp>
          <p:nvSpPr>
            <p:cNvPr id="54" name="Freeform: Shape 50"/>
            <p:cNvSpPr/>
            <p:nvPr/>
          </p:nvSpPr>
          <p:spPr bwMode="auto">
            <a:xfrm>
              <a:off x="6684963" y="2741613"/>
              <a:ext cx="23813" cy="87313"/>
            </a:xfrm>
            <a:custGeom>
              <a:avLst/>
              <a:gdLst/>
              <a:ahLst/>
              <a:cxnLst>
                <a:cxn ang="0">
                  <a:pos x="3" y="0"/>
                </a:cxn>
                <a:cxn ang="0">
                  <a:pos x="0" y="3"/>
                </a:cxn>
                <a:cxn ang="0">
                  <a:pos x="0" y="20"/>
                </a:cxn>
                <a:cxn ang="0">
                  <a:pos x="3" y="23"/>
                </a:cxn>
                <a:cxn ang="0">
                  <a:pos x="6" y="20"/>
                </a:cxn>
                <a:cxn ang="0">
                  <a:pos x="6" y="3"/>
                </a:cxn>
                <a:cxn ang="0">
                  <a:pos x="3" y="0"/>
                </a:cxn>
                <a:cxn ang="0">
                  <a:pos x="3" y="0"/>
                </a:cxn>
                <a:cxn ang="0">
                  <a:pos x="3" y="0"/>
                </a:cxn>
              </a:cxnLst>
              <a:rect l="0" t="0" r="r" b="b"/>
              <a:pathLst>
                <a:path w="6" h="23">
                  <a:moveTo>
                    <a:pt x="3" y="0"/>
                  </a:moveTo>
                  <a:cubicBezTo>
                    <a:pt x="1" y="0"/>
                    <a:pt x="0" y="2"/>
                    <a:pt x="0" y="3"/>
                  </a:cubicBezTo>
                  <a:cubicBezTo>
                    <a:pt x="0" y="20"/>
                    <a:pt x="0" y="20"/>
                    <a:pt x="0" y="20"/>
                  </a:cubicBezTo>
                  <a:cubicBezTo>
                    <a:pt x="0" y="21"/>
                    <a:pt x="1" y="23"/>
                    <a:pt x="3" y="23"/>
                  </a:cubicBezTo>
                  <a:cubicBezTo>
                    <a:pt x="4" y="23"/>
                    <a:pt x="6" y="21"/>
                    <a:pt x="6" y="20"/>
                  </a:cubicBezTo>
                  <a:cubicBezTo>
                    <a:pt x="6" y="3"/>
                    <a:pt x="6" y="3"/>
                    <a:pt x="6" y="3"/>
                  </a:cubicBezTo>
                  <a:cubicBezTo>
                    <a:pt x="6" y="2"/>
                    <a:pt x="4" y="0"/>
                    <a:pt x="3" y="0"/>
                  </a:cubicBezTo>
                  <a:close/>
                  <a:moveTo>
                    <a:pt x="3" y="0"/>
                  </a:moveTo>
                  <a:cubicBezTo>
                    <a:pt x="3" y="0"/>
                    <a:pt x="3" y="0"/>
                    <a:pt x="3" y="0"/>
                  </a:cubicBezTo>
                </a:path>
              </a:pathLst>
            </a:custGeom>
            <a:grpFill/>
            <a:ln w="9525">
              <a:noFill/>
              <a:round/>
            </a:ln>
          </p:spPr>
          <p:txBody>
            <a:bodyPr anchor="ctr"/>
            <a:lstStyle/>
            <a:p>
              <a:pPr algn="ctr"/>
            </a:p>
          </p:txBody>
        </p:sp>
        <p:sp>
          <p:nvSpPr>
            <p:cNvPr id="55" name="Freeform: Shape 51"/>
            <p:cNvSpPr/>
            <p:nvPr/>
          </p:nvSpPr>
          <p:spPr bwMode="auto">
            <a:xfrm>
              <a:off x="6632575" y="2741613"/>
              <a:ext cx="22225" cy="87313"/>
            </a:xfrm>
            <a:custGeom>
              <a:avLst/>
              <a:gdLst/>
              <a:ahLst/>
              <a:cxnLst>
                <a:cxn ang="0">
                  <a:pos x="3" y="0"/>
                </a:cxn>
                <a:cxn ang="0">
                  <a:pos x="0" y="3"/>
                </a:cxn>
                <a:cxn ang="0">
                  <a:pos x="0" y="20"/>
                </a:cxn>
                <a:cxn ang="0">
                  <a:pos x="3" y="23"/>
                </a:cxn>
                <a:cxn ang="0">
                  <a:pos x="6" y="20"/>
                </a:cxn>
                <a:cxn ang="0">
                  <a:pos x="6" y="3"/>
                </a:cxn>
                <a:cxn ang="0">
                  <a:pos x="3" y="0"/>
                </a:cxn>
                <a:cxn ang="0">
                  <a:pos x="3" y="0"/>
                </a:cxn>
                <a:cxn ang="0">
                  <a:pos x="3" y="0"/>
                </a:cxn>
              </a:cxnLst>
              <a:rect l="0" t="0" r="r" b="b"/>
              <a:pathLst>
                <a:path w="6" h="23">
                  <a:moveTo>
                    <a:pt x="3" y="0"/>
                  </a:moveTo>
                  <a:cubicBezTo>
                    <a:pt x="1" y="0"/>
                    <a:pt x="0" y="2"/>
                    <a:pt x="0" y="3"/>
                  </a:cubicBezTo>
                  <a:cubicBezTo>
                    <a:pt x="0" y="20"/>
                    <a:pt x="0" y="20"/>
                    <a:pt x="0" y="20"/>
                  </a:cubicBezTo>
                  <a:cubicBezTo>
                    <a:pt x="0" y="21"/>
                    <a:pt x="1" y="23"/>
                    <a:pt x="3" y="23"/>
                  </a:cubicBezTo>
                  <a:cubicBezTo>
                    <a:pt x="4" y="23"/>
                    <a:pt x="6" y="21"/>
                    <a:pt x="6" y="20"/>
                  </a:cubicBezTo>
                  <a:cubicBezTo>
                    <a:pt x="6" y="3"/>
                    <a:pt x="6" y="3"/>
                    <a:pt x="6" y="3"/>
                  </a:cubicBezTo>
                  <a:cubicBezTo>
                    <a:pt x="6" y="2"/>
                    <a:pt x="4" y="0"/>
                    <a:pt x="3" y="0"/>
                  </a:cubicBezTo>
                  <a:close/>
                  <a:moveTo>
                    <a:pt x="3" y="0"/>
                  </a:moveTo>
                  <a:cubicBezTo>
                    <a:pt x="3" y="0"/>
                    <a:pt x="3" y="0"/>
                    <a:pt x="3" y="0"/>
                  </a:cubicBezTo>
                </a:path>
              </a:pathLst>
            </a:custGeom>
            <a:grpFill/>
            <a:ln w="9525">
              <a:noFill/>
              <a:round/>
            </a:ln>
          </p:spPr>
          <p:txBody>
            <a:bodyPr anchor="ctr"/>
            <a:lstStyle/>
            <a:p>
              <a:pPr algn="ctr"/>
            </a:p>
          </p:txBody>
        </p:sp>
        <p:sp>
          <p:nvSpPr>
            <p:cNvPr id="56" name="Freeform: Shape 52"/>
            <p:cNvSpPr/>
            <p:nvPr/>
          </p:nvSpPr>
          <p:spPr bwMode="auto">
            <a:xfrm>
              <a:off x="6575425" y="2741613"/>
              <a:ext cx="19050" cy="87313"/>
            </a:xfrm>
            <a:custGeom>
              <a:avLst/>
              <a:gdLst/>
              <a:ahLst/>
              <a:cxnLst>
                <a:cxn ang="0">
                  <a:pos x="3" y="0"/>
                </a:cxn>
                <a:cxn ang="0">
                  <a:pos x="0" y="3"/>
                </a:cxn>
                <a:cxn ang="0">
                  <a:pos x="0" y="20"/>
                </a:cxn>
                <a:cxn ang="0">
                  <a:pos x="3" y="23"/>
                </a:cxn>
                <a:cxn ang="0">
                  <a:pos x="5" y="20"/>
                </a:cxn>
                <a:cxn ang="0">
                  <a:pos x="5" y="3"/>
                </a:cxn>
                <a:cxn ang="0">
                  <a:pos x="3" y="0"/>
                </a:cxn>
                <a:cxn ang="0">
                  <a:pos x="3" y="0"/>
                </a:cxn>
                <a:cxn ang="0">
                  <a:pos x="3" y="0"/>
                </a:cxn>
              </a:cxnLst>
              <a:rect l="0" t="0" r="r" b="b"/>
              <a:pathLst>
                <a:path w="5" h="23">
                  <a:moveTo>
                    <a:pt x="3" y="0"/>
                  </a:moveTo>
                  <a:cubicBezTo>
                    <a:pt x="1" y="0"/>
                    <a:pt x="0" y="2"/>
                    <a:pt x="0" y="3"/>
                  </a:cubicBezTo>
                  <a:cubicBezTo>
                    <a:pt x="0" y="20"/>
                    <a:pt x="0" y="20"/>
                    <a:pt x="0" y="20"/>
                  </a:cubicBezTo>
                  <a:cubicBezTo>
                    <a:pt x="0" y="21"/>
                    <a:pt x="1" y="23"/>
                    <a:pt x="3" y="23"/>
                  </a:cubicBezTo>
                  <a:cubicBezTo>
                    <a:pt x="4" y="23"/>
                    <a:pt x="5" y="21"/>
                    <a:pt x="5" y="20"/>
                  </a:cubicBezTo>
                  <a:cubicBezTo>
                    <a:pt x="5" y="3"/>
                    <a:pt x="5" y="3"/>
                    <a:pt x="5" y="3"/>
                  </a:cubicBezTo>
                  <a:cubicBezTo>
                    <a:pt x="5" y="2"/>
                    <a:pt x="4" y="0"/>
                    <a:pt x="3" y="0"/>
                  </a:cubicBezTo>
                  <a:close/>
                  <a:moveTo>
                    <a:pt x="3" y="0"/>
                  </a:moveTo>
                  <a:cubicBezTo>
                    <a:pt x="3" y="0"/>
                    <a:pt x="3" y="0"/>
                    <a:pt x="3" y="0"/>
                  </a:cubicBezTo>
                </a:path>
              </a:pathLst>
            </a:custGeom>
            <a:grpFill/>
            <a:ln w="9525">
              <a:noFill/>
              <a:round/>
            </a:ln>
          </p:spPr>
          <p:txBody>
            <a:bodyPr anchor="ctr"/>
            <a:lstStyle/>
            <a:p>
              <a:pPr algn="ctr"/>
            </a:p>
          </p:txBody>
        </p:sp>
        <p:sp>
          <p:nvSpPr>
            <p:cNvPr id="57" name="Freeform: Shape 53"/>
            <p:cNvSpPr/>
            <p:nvPr/>
          </p:nvSpPr>
          <p:spPr bwMode="auto">
            <a:xfrm>
              <a:off x="6491288" y="2227263"/>
              <a:ext cx="476250" cy="476250"/>
            </a:xfrm>
            <a:custGeom>
              <a:avLst/>
              <a:gdLst/>
              <a:ahLst/>
              <a:cxnLst>
                <a:cxn ang="0">
                  <a:pos x="107" y="0"/>
                </a:cxn>
                <a:cxn ang="0">
                  <a:pos x="17" y="0"/>
                </a:cxn>
                <a:cxn ang="0">
                  <a:pos x="0" y="18"/>
                </a:cxn>
                <a:cxn ang="0">
                  <a:pos x="0" y="108"/>
                </a:cxn>
                <a:cxn ang="0">
                  <a:pos x="17" y="125"/>
                </a:cxn>
                <a:cxn ang="0">
                  <a:pos x="107" y="125"/>
                </a:cxn>
                <a:cxn ang="0">
                  <a:pos x="125" y="108"/>
                </a:cxn>
                <a:cxn ang="0">
                  <a:pos x="125" y="18"/>
                </a:cxn>
                <a:cxn ang="0">
                  <a:pos x="107" y="0"/>
                </a:cxn>
                <a:cxn ang="0">
                  <a:pos x="26" y="28"/>
                </a:cxn>
                <a:cxn ang="0">
                  <a:pos x="20" y="22"/>
                </a:cxn>
                <a:cxn ang="0">
                  <a:pos x="26" y="17"/>
                </a:cxn>
                <a:cxn ang="0">
                  <a:pos x="31" y="22"/>
                </a:cxn>
                <a:cxn ang="0">
                  <a:pos x="26" y="28"/>
                </a:cxn>
                <a:cxn ang="0">
                  <a:pos x="91" y="90"/>
                </a:cxn>
                <a:cxn ang="0">
                  <a:pos x="34" y="90"/>
                </a:cxn>
                <a:cxn ang="0">
                  <a:pos x="34" y="32"/>
                </a:cxn>
                <a:cxn ang="0">
                  <a:pos x="91" y="32"/>
                </a:cxn>
                <a:cxn ang="0">
                  <a:pos x="91" y="90"/>
                </a:cxn>
                <a:cxn ang="0">
                  <a:pos x="91" y="90"/>
                </a:cxn>
                <a:cxn ang="0">
                  <a:pos x="91" y="90"/>
                </a:cxn>
              </a:cxnLst>
              <a:rect l="0" t="0" r="r" b="b"/>
              <a:pathLst>
                <a:path w="125" h="125">
                  <a:moveTo>
                    <a:pt x="107" y="0"/>
                  </a:moveTo>
                  <a:cubicBezTo>
                    <a:pt x="17" y="0"/>
                    <a:pt x="17" y="0"/>
                    <a:pt x="17" y="0"/>
                  </a:cubicBezTo>
                  <a:cubicBezTo>
                    <a:pt x="7" y="0"/>
                    <a:pt x="0" y="8"/>
                    <a:pt x="0" y="18"/>
                  </a:cubicBezTo>
                  <a:cubicBezTo>
                    <a:pt x="0" y="108"/>
                    <a:pt x="0" y="108"/>
                    <a:pt x="0" y="108"/>
                  </a:cubicBezTo>
                  <a:cubicBezTo>
                    <a:pt x="0" y="118"/>
                    <a:pt x="7" y="125"/>
                    <a:pt x="17" y="125"/>
                  </a:cubicBezTo>
                  <a:cubicBezTo>
                    <a:pt x="107" y="125"/>
                    <a:pt x="107" y="125"/>
                    <a:pt x="107" y="125"/>
                  </a:cubicBezTo>
                  <a:cubicBezTo>
                    <a:pt x="117" y="125"/>
                    <a:pt x="125" y="118"/>
                    <a:pt x="125" y="108"/>
                  </a:cubicBezTo>
                  <a:cubicBezTo>
                    <a:pt x="125" y="18"/>
                    <a:pt x="125" y="18"/>
                    <a:pt x="125" y="18"/>
                  </a:cubicBezTo>
                  <a:cubicBezTo>
                    <a:pt x="125" y="8"/>
                    <a:pt x="117" y="0"/>
                    <a:pt x="107" y="0"/>
                  </a:cubicBezTo>
                  <a:close/>
                  <a:moveTo>
                    <a:pt x="26" y="28"/>
                  </a:moveTo>
                  <a:cubicBezTo>
                    <a:pt x="23" y="28"/>
                    <a:pt x="20" y="26"/>
                    <a:pt x="20" y="22"/>
                  </a:cubicBezTo>
                  <a:cubicBezTo>
                    <a:pt x="20" y="19"/>
                    <a:pt x="23" y="17"/>
                    <a:pt x="26" y="17"/>
                  </a:cubicBezTo>
                  <a:cubicBezTo>
                    <a:pt x="29" y="17"/>
                    <a:pt x="31" y="19"/>
                    <a:pt x="31" y="22"/>
                  </a:cubicBezTo>
                  <a:cubicBezTo>
                    <a:pt x="31" y="26"/>
                    <a:pt x="29" y="28"/>
                    <a:pt x="26" y="28"/>
                  </a:cubicBezTo>
                  <a:close/>
                  <a:moveTo>
                    <a:pt x="91" y="90"/>
                  </a:moveTo>
                  <a:cubicBezTo>
                    <a:pt x="34" y="90"/>
                    <a:pt x="34" y="90"/>
                    <a:pt x="34" y="90"/>
                  </a:cubicBezTo>
                  <a:cubicBezTo>
                    <a:pt x="34" y="32"/>
                    <a:pt x="34" y="32"/>
                    <a:pt x="34" y="32"/>
                  </a:cubicBezTo>
                  <a:cubicBezTo>
                    <a:pt x="91" y="32"/>
                    <a:pt x="91" y="32"/>
                    <a:pt x="91" y="32"/>
                  </a:cubicBezTo>
                  <a:lnTo>
                    <a:pt x="91" y="90"/>
                  </a:lnTo>
                  <a:close/>
                  <a:moveTo>
                    <a:pt x="91" y="90"/>
                  </a:moveTo>
                  <a:cubicBezTo>
                    <a:pt x="91" y="90"/>
                    <a:pt x="91" y="90"/>
                    <a:pt x="91" y="90"/>
                  </a:cubicBezTo>
                </a:path>
              </a:pathLst>
            </a:custGeom>
            <a:grpFill/>
            <a:ln w="9525">
              <a:noFill/>
              <a:round/>
            </a:ln>
          </p:spPr>
          <p:txBody>
            <a:bodyPr anchor="ctr"/>
            <a:lstStyle/>
            <a:p>
              <a:pPr algn="ctr"/>
            </a:p>
          </p:txBody>
        </p:sp>
        <p:sp>
          <p:nvSpPr>
            <p:cNvPr id="58" name="Freeform: Shape 54"/>
            <p:cNvSpPr/>
            <p:nvPr/>
          </p:nvSpPr>
          <p:spPr bwMode="auto">
            <a:xfrm>
              <a:off x="6989763" y="2311400"/>
              <a:ext cx="87313" cy="19050"/>
            </a:xfrm>
            <a:custGeom>
              <a:avLst/>
              <a:gdLst/>
              <a:ahLst/>
              <a:cxnLst>
                <a:cxn ang="0">
                  <a:pos x="3" y="5"/>
                </a:cxn>
                <a:cxn ang="0">
                  <a:pos x="20" y="5"/>
                </a:cxn>
                <a:cxn ang="0">
                  <a:pos x="23" y="3"/>
                </a:cxn>
                <a:cxn ang="0">
                  <a:pos x="20" y="0"/>
                </a:cxn>
                <a:cxn ang="0">
                  <a:pos x="3" y="0"/>
                </a:cxn>
                <a:cxn ang="0">
                  <a:pos x="0" y="3"/>
                </a:cxn>
                <a:cxn ang="0">
                  <a:pos x="3" y="5"/>
                </a:cxn>
                <a:cxn ang="0">
                  <a:pos x="3" y="5"/>
                </a:cxn>
                <a:cxn ang="0">
                  <a:pos x="3" y="5"/>
                </a:cxn>
              </a:cxnLst>
              <a:rect l="0" t="0" r="r" b="b"/>
              <a:pathLst>
                <a:path w="23" h="5">
                  <a:moveTo>
                    <a:pt x="3" y="5"/>
                  </a:moveTo>
                  <a:cubicBezTo>
                    <a:pt x="20" y="5"/>
                    <a:pt x="20" y="5"/>
                    <a:pt x="20" y="5"/>
                  </a:cubicBezTo>
                  <a:cubicBezTo>
                    <a:pt x="21" y="5"/>
                    <a:pt x="23" y="4"/>
                    <a:pt x="23" y="3"/>
                  </a:cubicBezTo>
                  <a:cubicBezTo>
                    <a:pt x="23" y="1"/>
                    <a:pt x="21" y="0"/>
                    <a:pt x="20" y="0"/>
                  </a:cubicBezTo>
                  <a:cubicBezTo>
                    <a:pt x="3" y="0"/>
                    <a:pt x="3" y="0"/>
                    <a:pt x="3" y="0"/>
                  </a:cubicBezTo>
                  <a:cubicBezTo>
                    <a:pt x="2" y="0"/>
                    <a:pt x="0" y="1"/>
                    <a:pt x="0" y="3"/>
                  </a:cubicBezTo>
                  <a:cubicBezTo>
                    <a:pt x="0" y="4"/>
                    <a:pt x="2" y="5"/>
                    <a:pt x="3" y="5"/>
                  </a:cubicBezTo>
                  <a:close/>
                  <a:moveTo>
                    <a:pt x="3" y="5"/>
                  </a:moveTo>
                  <a:cubicBezTo>
                    <a:pt x="3" y="5"/>
                    <a:pt x="3" y="5"/>
                    <a:pt x="3" y="5"/>
                  </a:cubicBezTo>
                </a:path>
              </a:pathLst>
            </a:custGeom>
            <a:grpFill/>
            <a:ln w="9525">
              <a:noFill/>
              <a:round/>
            </a:ln>
          </p:spPr>
          <p:txBody>
            <a:bodyPr anchor="ctr"/>
            <a:lstStyle/>
            <a:p>
              <a:pPr algn="ctr"/>
            </a:p>
          </p:txBody>
        </p:sp>
        <p:sp>
          <p:nvSpPr>
            <p:cNvPr id="59" name="Freeform: Shape 55"/>
            <p:cNvSpPr/>
            <p:nvPr/>
          </p:nvSpPr>
          <p:spPr bwMode="auto">
            <a:xfrm>
              <a:off x="6989763" y="2368550"/>
              <a:ext cx="87313" cy="22225"/>
            </a:xfrm>
            <a:custGeom>
              <a:avLst/>
              <a:gdLst/>
              <a:ahLst/>
              <a:cxnLst>
                <a:cxn ang="0">
                  <a:pos x="20" y="0"/>
                </a:cxn>
                <a:cxn ang="0">
                  <a:pos x="3" y="0"/>
                </a:cxn>
                <a:cxn ang="0">
                  <a:pos x="0" y="3"/>
                </a:cxn>
                <a:cxn ang="0">
                  <a:pos x="3" y="6"/>
                </a:cxn>
                <a:cxn ang="0">
                  <a:pos x="20" y="6"/>
                </a:cxn>
                <a:cxn ang="0">
                  <a:pos x="23" y="3"/>
                </a:cxn>
                <a:cxn ang="0">
                  <a:pos x="20" y="0"/>
                </a:cxn>
                <a:cxn ang="0">
                  <a:pos x="20" y="0"/>
                </a:cxn>
                <a:cxn ang="0">
                  <a:pos x="20" y="0"/>
                </a:cxn>
              </a:cxnLst>
              <a:rect l="0" t="0" r="r" b="b"/>
              <a:pathLst>
                <a:path w="23" h="6">
                  <a:moveTo>
                    <a:pt x="20" y="0"/>
                  </a:moveTo>
                  <a:cubicBezTo>
                    <a:pt x="3" y="0"/>
                    <a:pt x="3" y="0"/>
                    <a:pt x="3" y="0"/>
                  </a:cubicBezTo>
                  <a:cubicBezTo>
                    <a:pt x="2" y="0"/>
                    <a:pt x="0" y="1"/>
                    <a:pt x="0" y="3"/>
                  </a:cubicBezTo>
                  <a:cubicBezTo>
                    <a:pt x="0" y="4"/>
                    <a:pt x="2" y="6"/>
                    <a:pt x="3" y="6"/>
                  </a:cubicBezTo>
                  <a:cubicBezTo>
                    <a:pt x="20" y="6"/>
                    <a:pt x="20" y="6"/>
                    <a:pt x="20" y="6"/>
                  </a:cubicBezTo>
                  <a:cubicBezTo>
                    <a:pt x="21" y="6"/>
                    <a:pt x="23" y="4"/>
                    <a:pt x="23" y="3"/>
                  </a:cubicBezTo>
                  <a:cubicBezTo>
                    <a:pt x="23" y="1"/>
                    <a:pt x="21" y="0"/>
                    <a:pt x="20" y="0"/>
                  </a:cubicBezTo>
                  <a:close/>
                  <a:moveTo>
                    <a:pt x="20" y="0"/>
                  </a:moveTo>
                  <a:cubicBezTo>
                    <a:pt x="20" y="0"/>
                    <a:pt x="20" y="0"/>
                    <a:pt x="20" y="0"/>
                  </a:cubicBezTo>
                </a:path>
              </a:pathLst>
            </a:custGeom>
            <a:grpFill/>
            <a:ln w="9525">
              <a:noFill/>
              <a:round/>
            </a:ln>
          </p:spPr>
          <p:txBody>
            <a:bodyPr anchor="ctr"/>
            <a:lstStyle/>
            <a:p>
              <a:pPr algn="ctr"/>
            </a:p>
          </p:txBody>
        </p:sp>
        <p:sp>
          <p:nvSpPr>
            <p:cNvPr id="60" name="Freeform: Shape 56"/>
            <p:cNvSpPr/>
            <p:nvPr/>
          </p:nvSpPr>
          <p:spPr bwMode="auto">
            <a:xfrm>
              <a:off x="6989763" y="2428875"/>
              <a:ext cx="87313" cy="19050"/>
            </a:xfrm>
            <a:custGeom>
              <a:avLst/>
              <a:gdLst/>
              <a:ahLst/>
              <a:cxnLst>
                <a:cxn ang="0">
                  <a:pos x="20" y="0"/>
                </a:cxn>
                <a:cxn ang="0">
                  <a:pos x="3" y="0"/>
                </a:cxn>
                <a:cxn ang="0">
                  <a:pos x="0" y="2"/>
                </a:cxn>
                <a:cxn ang="0">
                  <a:pos x="3" y="5"/>
                </a:cxn>
                <a:cxn ang="0">
                  <a:pos x="20" y="5"/>
                </a:cxn>
                <a:cxn ang="0">
                  <a:pos x="23" y="2"/>
                </a:cxn>
                <a:cxn ang="0">
                  <a:pos x="20" y="0"/>
                </a:cxn>
                <a:cxn ang="0">
                  <a:pos x="20" y="0"/>
                </a:cxn>
                <a:cxn ang="0">
                  <a:pos x="20" y="0"/>
                </a:cxn>
              </a:cxnLst>
              <a:rect l="0" t="0" r="r" b="b"/>
              <a:pathLst>
                <a:path w="23" h="5">
                  <a:moveTo>
                    <a:pt x="20" y="0"/>
                  </a:moveTo>
                  <a:cubicBezTo>
                    <a:pt x="3" y="0"/>
                    <a:pt x="3" y="0"/>
                    <a:pt x="3" y="0"/>
                  </a:cubicBezTo>
                  <a:cubicBezTo>
                    <a:pt x="2" y="0"/>
                    <a:pt x="0" y="1"/>
                    <a:pt x="0" y="2"/>
                  </a:cubicBezTo>
                  <a:cubicBezTo>
                    <a:pt x="0" y="4"/>
                    <a:pt x="2" y="5"/>
                    <a:pt x="3" y="5"/>
                  </a:cubicBezTo>
                  <a:cubicBezTo>
                    <a:pt x="20" y="5"/>
                    <a:pt x="20" y="5"/>
                    <a:pt x="20" y="5"/>
                  </a:cubicBezTo>
                  <a:cubicBezTo>
                    <a:pt x="21" y="5"/>
                    <a:pt x="23" y="4"/>
                    <a:pt x="23" y="2"/>
                  </a:cubicBezTo>
                  <a:cubicBezTo>
                    <a:pt x="23" y="1"/>
                    <a:pt x="21" y="0"/>
                    <a:pt x="20" y="0"/>
                  </a:cubicBezTo>
                  <a:close/>
                  <a:moveTo>
                    <a:pt x="20" y="0"/>
                  </a:moveTo>
                  <a:cubicBezTo>
                    <a:pt x="20" y="0"/>
                    <a:pt x="20" y="0"/>
                    <a:pt x="20" y="0"/>
                  </a:cubicBezTo>
                </a:path>
              </a:pathLst>
            </a:custGeom>
            <a:grpFill/>
            <a:ln w="9525">
              <a:noFill/>
              <a:round/>
            </a:ln>
          </p:spPr>
          <p:txBody>
            <a:bodyPr anchor="ctr"/>
            <a:lstStyle/>
            <a:p>
              <a:pPr algn="ctr"/>
            </a:p>
          </p:txBody>
        </p:sp>
        <p:sp>
          <p:nvSpPr>
            <p:cNvPr id="61" name="Freeform: Shape 57"/>
            <p:cNvSpPr/>
            <p:nvPr/>
          </p:nvSpPr>
          <p:spPr bwMode="auto">
            <a:xfrm>
              <a:off x="6989763" y="2486025"/>
              <a:ext cx="87313" cy="19050"/>
            </a:xfrm>
            <a:custGeom>
              <a:avLst/>
              <a:gdLst/>
              <a:ahLst/>
              <a:cxnLst>
                <a:cxn ang="0">
                  <a:pos x="20" y="0"/>
                </a:cxn>
                <a:cxn ang="0">
                  <a:pos x="3" y="0"/>
                </a:cxn>
                <a:cxn ang="0">
                  <a:pos x="0" y="2"/>
                </a:cxn>
                <a:cxn ang="0">
                  <a:pos x="3" y="5"/>
                </a:cxn>
                <a:cxn ang="0">
                  <a:pos x="20" y="5"/>
                </a:cxn>
                <a:cxn ang="0">
                  <a:pos x="23" y="2"/>
                </a:cxn>
                <a:cxn ang="0">
                  <a:pos x="20" y="0"/>
                </a:cxn>
                <a:cxn ang="0">
                  <a:pos x="20" y="0"/>
                </a:cxn>
                <a:cxn ang="0">
                  <a:pos x="20" y="0"/>
                </a:cxn>
              </a:cxnLst>
              <a:rect l="0" t="0" r="r" b="b"/>
              <a:pathLst>
                <a:path w="23" h="5">
                  <a:moveTo>
                    <a:pt x="20" y="0"/>
                  </a:moveTo>
                  <a:cubicBezTo>
                    <a:pt x="3" y="0"/>
                    <a:pt x="3" y="0"/>
                    <a:pt x="3" y="0"/>
                  </a:cubicBezTo>
                  <a:cubicBezTo>
                    <a:pt x="2" y="0"/>
                    <a:pt x="0" y="1"/>
                    <a:pt x="0" y="2"/>
                  </a:cubicBezTo>
                  <a:cubicBezTo>
                    <a:pt x="0" y="4"/>
                    <a:pt x="2" y="5"/>
                    <a:pt x="3" y="5"/>
                  </a:cubicBezTo>
                  <a:cubicBezTo>
                    <a:pt x="20" y="5"/>
                    <a:pt x="20" y="5"/>
                    <a:pt x="20" y="5"/>
                  </a:cubicBezTo>
                  <a:cubicBezTo>
                    <a:pt x="21" y="5"/>
                    <a:pt x="23" y="4"/>
                    <a:pt x="23" y="2"/>
                  </a:cubicBezTo>
                  <a:cubicBezTo>
                    <a:pt x="23" y="1"/>
                    <a:pt x="21" y="0"/>
                    <a:pt x="20" y="0"/>
                  </a:cubicBezTo>
                  <a:close/>
                  <a:moveTo>
                    <a:pt x="20" y="0"/>
                  </a:moveTo>
                  <a:cubicBezTo>
                    <a:pt x="20" y="0"/>
                    <a:pt x="20" y="0"/>
                    <a:pt x="20" y="0"/>
                  </a:cubicBezTo>
                </a:path>
              </a:pathLst>
            </a:custGeom>
            <a:grpFill/>
            <a:ln w="9525">
              <a:noFill/>
              <a:round/>
            </a:ln>
          </p:spPr>
          <p:txBody>
            <a:bodyPr anchor="ctr"/>
            <a:lstStyle/>
            <a:p>
              <a:pPr algn="ctr"/>
            </a:p>
          </p:txBody>
        </p:sp>
        <p:sp>
          <p:nvSpPr>
            <p:cNvPr id="62" name="Freeform: Shape 58"/>
            <p:cNvSpPr/>
            <p:nvPr/>
          </p:nvSpPr>
          <p:spPr bwMode="auto">
            <a:xfrm>
              <a:off x="6989763" y="2540000"/>
              <a:ext cx="87313" cy="19050"/>
            </a:xfrm>
            <a:custGeom>
              <a:avLst/>
              <a:gdLst/>
              <a:ahLst/>
              <a:cxnLst>
                <a:cxn ang="0">
                  <a:pos x="20" y="0"/>
                </a:cxn>
                <a:cxn ang="0">
                  <a:pos x="3" y="0"/>
                </a:cxn>
                <a:cxn ang="0">
                  <a:pos x="0" y="2"/>
                </a:cxn>
                <a:cxn ang="0">
                  <a:pos x="3" y="5"/>
                </a:cxn>
                <a:cxn ang="0">
                  <a:pos x="20" y="5"/>
                </a:cxn>
                <a:cxn ang="0">
                  <a:pos x="23" y="2"/>
                </a:cxn>
                <a:cxn ang="0">
                  <a:pos x="20" y="0"/>
                </a:cxn>
                <a:cxn ang="0">
                  <a:pos x="20" y="0"/>
                </a:cxn>
                <a:cxn ang="0">
                  <a:pos x="20" y="0"/>
                </a:cxn>
              </a:cxnLst>
              <a:rect l="0" t="0" r="r" b="b"/>
              <a:pathLst>
                <a:path w="23" h="5">
                  <a:moveTo>
                    <a:pt x="20" y="0"/>
                  </a:moveTo>
                  <a:cubicBezTo>
                    <a:pt x="3" y="0"/>
                    <a:pt x="3" y="0"/>
                    <a:pt x="3" y="0"/>
                  </a:cubicBezTo>
                  <a:cubicBezTo>
                    <a:pt x="2" y="0"/>
                    <a:pt x="0" y="1"/>
                    <a:pt x="0" y="2"/>
                  </a:cubicBezTo>
                  <a:cubicBezTo>
                    <a:pt x="0" y="4"/>
                    <a:pt x="2" y="5"/>
                    <a:pt x="3" y="5"/>
                  </a:cubicBezTo>
                  <a:cubicBezTo>
                    <a:pt x="20" y="5"/>
                    <a:pt x="20" y="5"/>
                    <a:pt x="20" y="5"/>
                  </a:cubicBezTo>
                  <a:cubicBezTo>
                    <a:pt x="21" y="5"/>
                    <a:pt x="23" y="4"/>
                    <a:pt x="23" y="2"/>
                  </a:cubicBezTo>
                  <a:cubicBezTo>
                    <a:pt x="23" y="1"/>
                    <a:pt x="21" y="0"/>
                    <a:pt x="20" y="0"/>
                  </a:cubicBezTo>
                  <a:close/>
                  <a:moveTo>
                    <a:pt x="20" y="0"/>
                  </a:moveTo>
                  <a:cubicBezTo>
                    <a:pt x="20" y="0"/>
                    <a:pt x="20" y="0"/>
                    <a:pt x="20" y="0"/>
                  </a:cubicBezTo>
                </a:path>
              </a:pathLst>
            </a:custGeom>
            <a:grpFill/>
            <a:ln w="9525">
              <a:noFill/>
              <a:round/>
            </a:ln>
          </p:spPr>
          <p:txBody>
            <a:bodyPr anchor="ctr"/>
            <a:lstStyle/>
            <a:p>
              <a:pPr algn="ctr"/>
            </a:p>
          </p:txBody>
        </p:sp>
        <p:sp>
          <p:nvSpPr>
            <p:cNvPr id="63" name="Freeform: Shape 59"/>
            <p:cNvSpPr/>
            <p:nvPr/>
          </p:nvSpPr>
          <p:spPr bwMode="auto">
            <a:xfrm>
              <a:off x="6989763" y="2597150"/>
              <a:ext cx="87313" cy="19050"/>
            </a:xfrm>
            <a:custGeom>
              <a:avLst/>
              <a:gdLst/>
              <a:ahLst/>
              <a:cxnLst>
                <a:cxn ang="0">
                  <a:pos x="20" y="0"/>
                </a:cxn>
                <a:cxn ang="0">
                  <a:pos x="3" y="0"/>
                </a:cxn>
                <a:cxn ang="0">
                  <a:pos x="0" y="3"/>
                </a:cxn>
                <a:cxn ang="0">
                  <a:pos x="3" y="5"/>
                </a:cxn>
                <a:cxn ang="0">
                  <a:pos x="20" y="5"/>
                </a:cxn>
                <a:cxn ang="0">
                  <a:pos x="23" y="3"/>
                </a:cxn>
                <a:cxn ang="0">
                  <a:pos x="20" y="0"/>
                </a:cxn>
                <a:cxn ang="0">
                  <a:pos x="20" y="0"/>
                </a:cxn>
                <a:cxn ang="0">
                  <a:pos x="20" y="0"/>
                </a:cxn>
              </a:cxnLst>
              <a:rect l="0" t="0" r="r" b="b"/>
              <a:pathLst>
                <a:path w="23" h="5">
                  <a:moveTo>
                    <a:pt x="20" y="0"/>
                  </a:moveTo>
                  <a:cubicBezTo>
                    <a:pt x="3" y="0"/>
                    <a:pt x="3" y="0"/>
                    <a:pt x="3" y="0"/>
                  </a:cubicBezTo>
                  <a:cubicBezTo>
                    <a:pt x="2" y="0"/>
                    <a:pt x="0" y="1"/>
                    <a:pt x="0" y="3"/>
                  </a:cubicBezTo>
                  <a:cubicBezTo>
                    <a:pt x="0" y="4"/>
                    <a:pt x="2" y="5"/>
                    <a:pt x="3" y="5"/>
                  </a:cubicBezTo>
                  <a:cubicBezTo>
                    <a:pt x="20" y="5"/>
                    <a:pt x="20" y="5"/>
                    <a:pt x="20" y="5"/>
                  </a:cubicBezTo>
                  <a:cubicBezTo>
                    <a:pt x="21" y="5"/>
                    <a:pt x="23" y="4"/>
                    <a:pt x="23" y="3"/>
                  </a:cubicBezTo>
                  <a:cubicBezTo>
                    <a:pt x="23" y="1"/>
                    <a:pt x="21" y="0"/>
                    <a:pt x="20" y="0"/>
                  </a:cubicBezTo>
                  <a:close/>
                  <a:moveTo>
                    <a:pt x="20" y="0"/>
                  </a:moveTo>
                  <a:cubicBezTo>
                    <a:pt x="20" y="0"/>
                    <a:pt x="20" y="0"/>
                    <a:pt x="20" y="0"/>
                  </a:cubicBezTo>
                </a:path>
              </a:pathLst>
            </a:custGeom>
            <a:grpFill/>
            <a:ln w="9525">
              <a:noFill/>
              <a:round/>
            </a:ln>
          </p:spPr>
          <p:txBody>
            <a:bodyPr anchor="ctr"/>
            <a:lstStyle/>
            <a:p>
              <a:pPr algn="ctr"/>
            </a:p>
          </p:txBody>
        </p:sp>
      </p:gr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anim calcmode="lin" valueType="num">
                                      <p:cBhvr>
                                        <p:cTn id="8" dur="500" fill="hold"/>
                                        <p:tgtEl>
                                          <p:spTgt spid="33"/>
                                        </p:tgtEl>
                                        <p:attrNameLst>
                                          <p:attrName>ppt_x</p:attrName>
                                        </p:attrNameLst>
                                      </p:cBhvr>
                                      <p:tavLst>
                                        <p:tav tm="0">
                                          <p:val>
                                            <p:strVal val="#ppt_x"/>
                                          </p:val>
                                        </p:tav>
                                        <p:tav tm="100000">
                                          <p:val>
                                            <p:strVal val="#ppt_x"/>
                                          </p:val>
                                        </p:tav>
                                      </p:tavLst>
                                    </p:anim>
                                    <p:anim calcmode="lin" valueType="num">
                                      <p:cBhvr>
                                        <p:cTn id="9" dur="450" decel="100000" fill="hold"/>
                                        <p:tgtEl>
                                          <p:spTgt spid="33"/>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33"/>
                                        </p:tgtEl>
                                        <p:attrNameLst>
                                          <p:attrName>ppt_y</p:attrName>
                                        </p:attrNameLst>
                                      </p:cBhvr>
                                      <p:tavLst>
                                        <p:tav tm="0">
                                          <p:val>
                                            <p:strVal val="#ppt_y-.03"/>
                                          </p:val>
                                        </p:tav>
                                        <p:tav tm="100000">
                                          <p:val>
                                            <p:strVal val="#ppt_y"/>
                                          </p:val>
                                        </p:tav>
                                      </p:tavLst>
                                    </p:anim>
                                  </p:childTnLst>
                                </p:cTn>
                              </p:par>
                            </p:childTnLst>
                          </p:cTn>
                        </p:par>
                        <p:par>
                          <p:cTn id="11" fill="hold">
                            <p:stCondLst>
                              <p:cond delay="500"/>
                            </p:stCondLst>
                            <p:childTnLst>
                              <p:par>
                                <p:cTn id="12" presetID="14" presetClass="entr" presetSubtype="10" fill="hold" nodeType="after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randombar(horizontal)">
                                      <p:cBhvr>
                                        <p:cTn id="14" dur="500"/>
                                        <p:tgtEl>
                                          <p:spTgt spid="25"/>
                                        </p:tgtEl>
                                      </p:cBhvr>
                                    </p:animEffect>
                                  </p:childTnLst>
                                </p:cTn>
                              </p:par>
                              <p:par>
                                <p:cTn id="15" presetID="42" presetClass="entr" presetSubtype="0" fill="hold" grpId="0" nodeType="withEffect">
                                  <p:stCondLst>
                                    <p:cond delay="200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1000"/>
                                        <p:tgtEl>
                                          <p:spTgt spid="35"/>
                                        </p:tgtEl>
                                      </p:cBhvr>
                                    </p:animEffect>
                                    <p:anim calcmode="lin" valueType="num">
                                      <p:cBhvr>
                                        <p:cTn id="18" dur="1000" fill="hold"/>
                                        <p:tgtEl>
                                          <p:spTgt spid="35"/>
                                        </p:tgtEl>
                                        <p:attrNameLst>
                                          <p:attrName>ppt_x</p:attrName>
                                        </p:attrNameLst>
                                      </p:cBhvr>
                                      <p:tavLst>
                                        <p:tav tm="0">
                                          <p:val>
                                            <p:strVal val="#ppt_x"/>
                                          </p:val>
                                        </p:tav>
                                        <p:tav tm="100000">
                                          <p:val>
                                            <p:strVal val="#ppt_x"/>
                                          </p:val>
                                        </p:tav>
                                      </p:tavLst>
                                    </p:anim>
                                    <p:anim calcmode="lin" valueType="num">
                                      <p:cBhvr>
                                        <p:cTn id="19" dur="1000" fill="hold"/>
                                        <p:tgtEl>
                                          <p:spTgt spid="35"/>
                                        </p:tgtEl>
                                        <p:attrNameLst>
                                          <p:attrName>ppt_y</p:attrName>
                                        </p:attrNameLst>
                                      </p:cBhvr>
                                      <p:tavLst>
                                        <p:tav tm="0">
                                          <p:val>
                                            <p:strVal val="#ppt_y+.1"/>
                                          </p:val>
                                        </p:tav>
                                        <p:tav tm="100000">
                                          <p:val>
                                            <p:strVal val="#ppt_y"/>
                                          </p:val>
                                        </p:tav>
                                      </p:tavLst>
                                    </p:anim>
                                  </p:childTnLst>
                                </p:cTn>
                              </p:par>
                              <p:par>
                                <p:cTn id="20" presetID="53" presetClass="entr" presetSubtype="16" fill="hold" grpId="0" nodeType="withEffect">
                                  <p:stCondLst>
                                    <p:cond delay="2500"/>
                                  </p:stCondLst>
                                  <p:childTnLst>
                                    <p:set>
                                      <p:cBhvr>
                                        <p:cTn id="21" dur="1" fill="hold">
                                          <p:stCondLst>
                                            <p:cond delay="0"/>
                                          </p:stCondLst>
                                        </p:cTn>
                                        <p:tgtEl>
                                          <p:spTgt spid="36"/>
                                        </p:tgtEl>
                                        <p:attrNameLst>
                                          <p:attrName>style.visibility</p:attrName>
                                        </p:attrNameLst>
                                      </p:cBhvr>
                                      <p:to>
                                        <p:strVal val="visible"/>
                                      </p:to>
                                    </p:set>
                                    <p:anim calcmode="lin" valueType="num">
                                      <p:cBhvr>
                                        <p:cTn id="22" dur="500" fill="hold"/>
                                        <p:tgtEl>
                                          <p:spTgt spid="36"/>
                                        </p:tgtEl>
                                        <p:attrNameLst>
                                          <p:attrName>ppt_w</p:attrName>
                                        </p:attrNameLst>
                                      </p:cBhvr>
                                      <p:tavLst>
                                        <p:tav tm="0">
                                          <p:val>
                                            <p:fltVal val="0"/>
                                          </p:val>
                                        </p:tav>
                                        <p:tav tm="100000">
                                          <p:val>
                                            <p:strVal val="#ppt_w"/>
                                          </p:val>
                                        </p:tav>
                                      </p:tavLst>
                                    </p:anim>
                                    <p:anim calcmode="lin" valueType="num">
                                      <p:cBhvr>
                                        <p:cTn id="23" dur="500" fill="hold"/>
                                        <p:tgtEl>
                                          <p:spTgt spid="36"/>
                                        </p:tgtEl>
                                        <p:attrNameLst>
                                          <p:attrName>ppt_h</p:attrName>
                                        </p:attrNameLst>
                                      </p:cBhvr>
                                      <p:tavLst>
                                        <p:tav tm="0">
                                          <p:val>
                                            <p:fltVal val="0"/>
                                          </p:val>
                                        </p:tav>
                                        <p:tav tm="100000">
                                          <p:val>
                                            <p:strVal val="#ppt_h"/>
                                          </p:val>
                                        </p:tav>
                                      </p:tavLst>
                                    </p:anim>
                                    <p:animEffect transition="in" filter="fade">
                                      <p:cBhvr>
                                        <p:cTn id="24" dur="500"/>
                                        <p:tgtEl>
                                          <p:spTgt spid="36"/>
                                        </p:tgtEl>
                                      </p:cBhvr>
                                    </p:animEffect>
                                  </p:childTnLst>
                                </p:cTn>
                              </p:par>
                              <p:par>
                                <p:cTn id="25" presetID="42" presetClass="entr" presetSubtype="0" fill="hold" nodeType="withEffect">
                                  <p:stCondLst>
                                    <p:cond delay="275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1000"/>
                                        <p:tgtEl>
                                          <p:spTgt spid="38"/>
                                        </p:tgtEl>
                                      </p:cBhvr>
                                    </p:animEffect>
                                    <p:anim calcmode="lin" valueType="num">
                                      <p:cBhvr>
                                        <p:cTn id="28" dur="1000" fill="hold"/>
                                        <p:tgtEl>
                                          <p:spTgt spid="38"/>
                                        </p:tgtEl>
                                        <p:attrNameLst>
                                          <p:attrName>ppt_x</p:attrName>
                                        </p:attrNameLst>
                                      </p:cBhvr>
                                      <p:tavLst>
                                        <p:tav tm="0">
                                          <p:val>
                                            <p:strVal val="#ppt_x"/>
                                          </p:val>
                                        </p:tav>
                                        <p:tav tm="100000">
                                          <p:val>
                                            <p:strVal val="#ppt_x"/>
                                          </p:val>
                                        </p:tav>
                                      </p:tavLst>
                                    </p:anim>
                                    <p:anim calcmode="lin" valueType="num">
                                      <p:cBhvr>
                                        <p:cTn id="29" dur="1000" fill="hold"/>
                                        <p:tgtEl>
                                          <p:spTgt spid="3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3250"/>
                                  </p:stCondLst>
                                  <p:childTnLst>
                                    <p:set>
                                      <p:cBhvr>
                                        <p:cTn id="31" dur="1" fill="hold">
                                          <p:stCondLst>
                                            <p:cond delay="0"/>
                                          </p:stCondLst>
                                        </p:cTn>
                                        <p:tgtEl>
                                          <p:spTgt spid="37"/>
                                        </p:tgtEl>
                                        <p:attrNameLst>
                                          <p:attrName>style.visibility</p:attrName>
                                        </p:attrNameLst>
                                      </p:cBhvr>
                                      <p:to>
                                        <p:strVal val="visible"/>
                                      </p:to>
                                    </p:set>
                                    <p:animEffect transition="in" filter="fade">
                                      <p:cBhvr>
                                        <p:cTn id="32" dur="1000"/>
                                        <p:tgtEl>
                                          <p:spTgt spid="37"/>
                                        </p:tgtEl>
                                      </p:cBhvr>
                                    </p:animEffect>
                                    <p:anim calcmode="lin" valueType="num">
                                      <p:cBhvr>
                                        <p:cTn id="33" dur="1000" fill="hold"/>
                                        <p:tgtEl>
                                          <p:spTgt spid="37"/>
                                        </p:tgtEl>
                                        <p:attrNameLst>
                                          <p:attrName>ppt_x</p:attrName>
                                        </p:attrNameLst>
                                      </p:cBhvr>
                                      <p:tavLst>
                                        <p:tav tm="0">
                                          <p:val>
                                            <p:strVal val="#ppt_x"/>
                                          </p:val>
                                        </p:tav>
                                        <p:tav tm="100000">
                                          <p:val>
                                            <p:strVal val="#ppt_x"/>
                                          </p:val>
                                        </p:tav>
                                      </p:tavLst>
                                    </p:anim>
                                    <p:anim calcmode="lin" valueType="num">
                                      <p:cBhvr>
                                        <p:cTn id="34"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5" grpId="0"/>
      <p:bldP spid="36" grpId="0" bldLvl="0"/>
      <p:bldP spid="3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92931" y="0"/>
            <a:ext cx="576064" cy="836712"/>
            <a:chOff x="841003" y="360040"/>
            <a:chExt cx="504056" cy="836712"/>
          </a:xfrm>
          <a:solidFill>
            <a:schemeClr val="accent6">
              <a:lumMod val="75000"/>
            </a:schemeClr>
          </a:solidFill>
        </p:grpSpPr>
        <p:sp>
          <p:nvSpPr>
            <p:cNvPr id="4" name="矩形 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9"/>
          <p:cNvSpPr txBox="1"/>
          <p:nvPr/>
        </p:nvSpPr>
        <p:spPr>
          <a:xfrm>
            <a:off x="841003" y="202431"/>
            <a:ext cx="1368152" cy="438582"/>
          </a:xfrm>
          <a:prstGeom prst="rect">
            <a:avLst/>
          </a:prstGeom>
          <a:noFill/>
        </p:spPr>
        <p:txBody>
          <a:bodyPr wrap="square" lIns="68580" tIns="34290" rIns="68580" bIns="34290" rtlCol="0">
            <a:spAutoFit/>
          </a:bodyPr>
          <a:lstStyle/>
          <a:p>
            <a:pPr marL="0" lvl="1"/>
            <a:r>
              <a:rPr lang="zh-CN" altLang="en-US" sz="2400" b="1" dirty="0" smtClean="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2400" b="1"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flipH="1">
            <a:off x="-3" y="6525344"/>
            <a:ext cx="12195177" cy="360511"/>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sp>
        <p:nvSpPr>
          <p:cNvPr id="39" name="矩形 38"/>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10063737" y="6493142"/>
            <a:ext cx="1070600" cy="392242"/>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a:p>
        </p:txBody>
      </p:sp>
      <p:sp>
        <p:nvSpPr>
          <p:cNvPr id="42"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21</a:t>
            </a:r>
            <a:endParaRPr lang="zh-CN" dirty="0">
              <a:latin typeface="方正兰亭超细黑简体" panose="02000000000000000000" pitchFamily="2" charset="-122"/>
              <a:ea typeface="方正兰亭超细黑简体" panose="02000000000000000000" pitchFamily="2" charset="-122"/>
            </a:endParaRPr>
          </a:p>
        </p:txBody>
      </p:sp>
      <p:sp>
        <p:nvSpPr>
          <p:cNvPr id="45" name="圆角矩形 44"/>
          <p:cNvSpPr/>
          <p:nvPr/>
        </p:nvSpPr>
        <p:spPr>
          <a:xfrm>
            <a:off x="1220797" y="3716392"/>
            <a:ext cx="1403167" cy="328301"/>
          </a:xfrm>
          <a:prstGeom prst="roundRect">
            <a:avLst>
              <a:gd name="adj" fmla="val 0"/>
            </a:avLst>
          </a:pr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zh-CN" altLang="en-US" sz="1600" dirty="0">
                <a:solidFill>
                  <a:srgbClr val="FFFFFF"/>
                </a:solidFill>
                <a:latin typeface="微软雅黑" panose="020B0503020204020204" pitchFamily="34" charset="-122"/>
                <a:ea typeface="微软雅黑" panose="020B0503020204020204" pitchFamily="34" charset="-122"/>
              </a:rPr>
              <a:t>添加标题</a:t>
            </a:r>
            <a:endParaRPr lang="zh-CN" altLang="en-US" sz="1600" dirty="0">
              <a:solidFill>
                <a:srgbClr val="FFFFFF"/>
              </a:solidFill>
              <a:latin typeface="微软雅黑" panose="020B0503020204020204" pitchFamily="34" charset="-122"/>
              <a:ea typeface="微软雅黑" panose="020B0503020204020204" pitchFamily="34" charset="-122"/>
            </a:endParaRPr>
          </a:p>
        </p:txBody>
      </p:sp>
      <p:grpSp>
        <p:nvGrpSpPr>
          <p:cNvPr id="46" name="组合 45"/>
          <p:cNvGrpSpPr/>
          <p:nvPr/>
        </p:nvGrpSpPr>
        <p:grpSpPr>
          <a:xfrm>
            <a:off x="963262" y="1658314"/>
            <a:ext cx="1732008" cy="1732005"/>
            <a:chOff x="845922" y="1299518"/>
            <a:chExt cx="1299006" cy="1299004"/>
          </a:xfrm>
          <a:noFill/>
          <a:effectLst/>
        </p:grpSpPr>
        <p:sp>
          <p:nvSpPr>
            <p:cNvPr id="47" name="矩形 46"/>
            <p:cNvSpPr/>
            <p:nvPr/>
          </p:nvSpPr>
          <p:spPr>
            <a:xfrm>
              <a:off x="845922" y="1299518"/>
              <a:ext cx="1299006" cy="1299004"/>
            </a:xfrm>
            <a:prstGeom prst="rect">
              <a:avLst/>
            </a:prstGeom>
            <a:grpFill/>
            <a:ln w="63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2700000" scaled="1"/>
                  <a:tileRect/>
                </a:gradFill>
              </a:endParaRPr>
            </a:p>
          </p:txBody>
        </p:sp>
        <p:sp>
          <p:nvSpPr>
            <p:cNvPr id="48" name="矩形 47"/>
            <p:cNvSpPr/>
            <p:nvPr/>
          </p:nvSpPr>
          <p:spPr>
            <a:xfrm>
              <a:off x="913992" y="1367588"/>
              <a:ext cx="1162866" cy="1162864"/>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2700000" scaled="1"/>
                  <a:tileRect/>
                </a:gradFill>
              </a:endParaRPr>
            </a:p>
          </p:txBody>
        </p:sp>
      </p:grpSp>
      <p:sp>
        <p:nvSpPr>
          <p:cNvPr id="49" name="Oval 8" descr="0x786"/>
          <p:cNvSpPr>
            <a:spLocks noChangeArrowheads="1"/>
          </p:cNvSpPr>
          <p:nvPr/>
        </p:nvSpPr>
        <p:spPr bwMode="auto">
          <a:xfrm>
            <a:off x="1084184" y="1499541"/>
            <a:ext cx="1777444" cy="1777440"/>
          </a:xfrm>
          <a:prstGeom prst="rect">
            <a:avLst/>
          </a:prstGeom>
          <a:blipFill dpi="0" rotWithShape="1">
            <a:blip r:embed="rId1"/>
            <a:srcRect/>
            <a:stretch>
              <a:fillRect/>
            </a:stretch>
          </a:blipFill>
          <a:ln w="9525">
            <a:noFill/>
            <a:round/>
          </a:ln>
          <a:effectLst/>
        </p:spPr>
        <p:txBody>
          <a:bodyPr/>
          <a:lstStyle/>
          <a:p>
            <a:pPr fontAlgn="base">
              <a:spcBef>
                <a:spcPct val="0"/>
              </a:spcBef>
              <a:spcAft>
                <a:spcPct val="0"/>
              </a:spcAft>
              <a:buFont typeface="Arial" panose="020B0604020202020204" pitchFamily="34" charset="0"/>
              <a:buNone/>
            </a:pPr>
            <a:endParaRPr lang="zh-CN" altLang="en-US" sz="2400">
              <a:solidFill>
                <a:srgbClr val="000000"/>
              </a:solidFill>
              <a:latin typeface="Arial" panose="020B0604020202020204" pitchFamily="34" charset="0"/>
            </a:endParaRPr>
          </a:p>
        </p:txBody>
      </p:sp>
      <p:sp>
        <p:nvSpPr>
          <p:cNvPr id="50" name="Rectangle 65"/>
          <p:cNvSpPr>
            <a:spLocks noChangeArrowheads="1"/>
          </p:cNvSpPr>
          <p:nvPr/>
        </p:nvSpPr>
        <p:spPr bwMode="auto">
          <a:xfrm>
            <a:off x="1549001" y="4185641"/>
            <a:ext cx="746760" cy="22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fontAlgn="base">
              <a:spcBef>
                <a:spcPct val="0"/>
              </a:spcBef>
              <a:spcAft>
                <a:spcPct val="0"/>
              </a:spcAft>
              <a:buFont typeface="Arial" panose="020B0604020202020204" pitchFamily="34" charset="0"/>
              <a:buNone/>
            </a:pPr>
            <a:r>
              <a:rPr lang="zh-CN" altLang="en-US" sz="1465" dirty="0">
                <a:solidFill>
                  <a:srgbClr val="000000"/>
                </a:solidFill>
                <a:latin typeface="微软雅黑" panose="020B0503020204020204" pitchFamily="34" charset="-122"/>
                <a:ea typeface="微软雅黑" panose="020B0503020204020204" pitchFamily="34" charset="-122"/>
              </a:rPr>
              <a:t>添加标题</a:t>
            </a:r>
            <a:endParaRPr lang="zh-CN" altLang="en-US" sz="1465" dirty="0">
              <a:solidFill>
                <a:srgbClr val="000000"/>
              </a:solidFill>
              <a:latin typeface="微软雅黑" panose="020B0503020204020204" pitchFamily="34" charset="-122"/>
              <a:ea typeface="微软雅黑" panose="020B0503020204020204" pitchFamily="34" charset="-122"/>
            </a:endParaRPr>
          </a:p>
        </p:txBody>
      </p:sp>
      <p:sp>
        <p:nvSpPr>
          <p:cNvPr id="51" name="Rectangle 66"/>
          <p:cNvSpPr>
            <a:spLocks noChangeArrowheads="1"/>
          </p:cNvSpPr>
          <p:nvPr/>
        </p:nvSpPr>
        <p:spPr bwMode="auto">
          <a:xfrm>
            <a:off x="979013" y="4558570"/>
            <a:ext cx="1886736" cy="1230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base">
              <a:spcBef>
                <a:spcPct val="0"/>
              </a:spcBef>
              <a:spcAft>
                <a:spcPct val="0"/>
              </a:spcAft>
              <a:buFont typeface="Arial" panose="020B0604020202020204" pitchFamily="34" charset="0"/>
              <a:buNone/>
            </a:pPr>
            <a:r>
              <a:rPr lang="zh-CN" altLang="en-US" sz="1335" dirty="0">
                <a:solidFill>
                  <a:srgbClr val="000000">
                    <a:lumMod val="65000"/>
                    <a:lumOff val="35000"/>
                  </a:srgbClr>
                </a:solidFill>
                <a:latin typeface="Arial" panose="020B0604020202020204" pitchFamily="34" charset="0"/>
                <a:ea typeface="微软雅黑" panose="020B0503020204020204" pitchFamily="34" charset="-122"/>
              </a:rPr>
              <a:t>此处可输入相关说明文本内容，或者复制文本内容后粘贴，并选择只保留文字。文本内容建议简洁明了、提纲挈领，尽量保持整体风格统一。</a:t>
            </a:r>
            <a:endParaRPr lang="zh-CN" altLang="zh-CN" sz="1335" dirty="0">
              <a:solidFill>
                <a:srgbClr val="000000">
                  <a:lumMod val="65000"/>
                  <a:lumOff val="35000"/>
                </a:srgbClr>
              </a:solidFill>
              <a:latin typeface="Arial" panose="020B0604020202020204" pitchFamily="34" charset="0"/>
              <a:ea typeface="微软雅黑" panose="020B0503020204020204" pitchFamily="34" charset="-122"/>
            </a:endParaRPr>
          </a:p>
        </p:txBody>
      </p:sp>
      <p:sp>
        <p:nvSpPr>
          <p:cNvPr id="52" name="圆角矩形 51"/>
          <p:cNvSpPr/>
          <p:nvPr/>
        </p:nvSpPr>
        <p:spPr>
          <a:xfrm>
            <a:off x="3997864" y="3716392"/>
            <a:ext cx="1403167" cy="328301"/>
          </a:xfrm>
          <a:prstGeom prst="roundRect">
            <a:avLst>
              <a:gd name="adj" fmla="val 0"/>
            </a:avLst>
          </a:prstGeom>
          <a:solidFill>
            <a:schemeClr val="accent6"/>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zh-CN" altLang="en-US" sz="1600" dirty="0">
                <a:solidFill>
                  <a:srgbClr val="FFFFFF"/>
                </a:solidFill>
                <a:latin typeface="微软雅黑" panose="020B0503020204020204" pitchFamily="34" charset="-122"/>
                <a:ea typeface="微软雅黑" panose="020B0503020204020204" pitchFamily="34" charset="-122"/>
              </a:rPr>
              <a:t>添加标题</a:t>
            </a:r>
            <a:endParaRPr lang="zh-CN" altLang="en-US" sz="1600" dirty="0">
              <a:solidFill>
                <a:srgbClr val="FFFFFF"/>
              </a:solidFill>
              <a:latin typeface="微软雅黑" panose="020B0503020204020204" pitchFamily="34" charset="-122"/>
              <a:ea typeface="微软雅黑" panose="020B0503020204020204" pitchFamily="34" charset="-122"/>
            </a:endParaRPr>
          </a:p>
        </p:txBody>
      </p:sp>
      <p:grpSp>
        <p:nvGrpSpPr>
          <p:cNvPr id="53" name="组合 52"/>
          <p:cNvGrpSpPr/>
          <p:nvPr/>
        </p:nvGrpSpPr>
        <p:grpSpPr>
          <a:xfrm>
            <a:off x="3740329" y="1658314"/>
            <a:ext cx="1732008" cy="1732005"/>
            <a:chOff x="845922" y="1299518"/>
            <a:chExt cx="1299006" cy="1299004"/>
          </a:xfrm>
          <a:noFill/>
          <a:effectLst/>
        </p:grpSpPr>
        <p:sp>
          <p:nvSpPr>
            <p:cNvPr id="54" name="矩形 53"/>
            <p:cNvSpPr/>
            <p:nvPr/>
          </p:nvSpPr>
          <p:spPr>
            <a:xfrm>
              <a:off x="845922" y="1299518"/>
              <a:ext cx="1299006" cy="1299004"/>
            </a:xfrm>
            <a:prstGeom prst="rect">
              <a:avLst/>
            </a:prstGeom>
            <a:grpFill/>
            <a:ln w="6350">
              <a:solidFill>
                <a:schemeClr val="accent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2700000" scaled="1"/>
                  <a:tileRect/>
                </a:gradFill>
              </a:endParaRPr>
            </a:p>
          </p:txBody>
        </p:sp>
        <p:sp>
          <p:nvSpPr>
            <p:cNvPr id="55" name="矩形 54"/>
            <p:cNvSpPr/>
            <p:nvPr/>
          </p:nvSpPr>
          <p:spPr>
            <a:xfrm>
              <a:off x="913992" y="1367588"/>
              <a:ext cx="1162866" cy="1162864"/>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2700000" scaled="1"/>
                  <a:tileRect/>
                </a:gradFill>
              </a:endParaRPr>
            </a:p>
          </p:txBody>
        </p:sp>
      </p:grpSp>
      <p:sp>
        <p:nvSpPr>
          <p:cNvPr id="56" name="Oval 8" descr="0x786"/>
          <p:cNvSpPr>
            <a:spLocks noChangeArrowheads="1"/>
          </p:cNvSpPr>
          <p:nvPr/>
        </p:nvSpPr>
        <p:spPr bwMode="auto">
          <a:xfrm>
            <a:off x="3861251" y="1499541"/>
            <a:ext cx="1777444" cy="1777440"/>
          </a:xfrm>
          <a:prstGeom prst="rect">
            <a:avLst/>
          </a:prstGeom>
          <a:blipFill dpi="0" rotWithShape="1">
            <a:blip r:embed="rId2"/>
            <a:srcRect/>
            <a:stretch>
              <a:fillRect r="-112"/>
            </a:stretch>
          </a:blipFill>
          <a:ln w="9525">
            <a:noFill/>
            <a:round/>
          </a:ln>
        </p:spPr>
        <p:txBody>
          <a:bodyPr/>
          <a:lstStyle/>
          <a:p>
            <a:pPr fontAlgn="base">
              <a:spcBef>
                <a:spcPct val="0"/>
              </a:spcBef>
              <a:spcAft>
                <a:spcPct val="0"/>
              </a:spcAft>
              <a:buFont typeface="Arial" panose="020B0604020202020204" pitchFamily="34" charset="0"/>
              <a:buNone/>
            </a:pPr>
            <a:endParaRPr lang="zh-CN" altLang="en-US" sz="2400">
              <a:solidFill>
                <a:srgbClr val="000000"/>
              </a:solidFill>
              <a:latin typeface="Arial" panose="020B0604020202020204" pitchFamily="34" charset="0"/>
            </a:endParaRPr>
          </a:p>
        </p:txBody>
      </p:sp>
      <p:sp>
        <p:nvSpPr>
          <p:cNvPr id="57" name="Rectangle 65"/>
          <p:cNvSpPr>
            <a:spLocks noChangeArrowheads="1"/>
          </p:cNvSpPr>
          <p:nvPr/>
        </p:nvSpPr>
        <p:spPr bwMode="auto">
          <a:xfrm>
            <a:off x="4326068" y="4185641"/>
            <a:ext cx="746760" cy="22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fontAlgn="base">
              <a:spcBef>
                <a:spcPct val="0"/>
              </a:spcBef>
              <a:spcAft>
                <a:spcPct val="0"/>
              </a:spcAft>
              <a:buFont typeface="Arial" panose="020B0604020202020204" pitchFamily="34" charset="0"/>
              <a:buNone/>
            </a:pPr>
            <a:r>
              <a:rPr lang="zh-CN" altLang="en-US" sz="1465" dirty="0">
                <a:solidFill>
                  <a:srgbClr val="000000"/>
                </a:solidFill>
                <a:latin typeface="微软雅黑" panose="020B0503020204020204" pitchFamily="34" charset="-122"/>
                <a:ea typeface="微软雅黑" panose="020B0503020204020204" pitchFamily="34" charset="-122"/>
              </a:rPr>
              <a:t>添加标题</a:t>
            </a:r>
            <a:endParaRPr lang="zh-CN" altLang="en-US" sz="1465" dirty="0">
              <a:solidFill>
                <a:srgbClr val="000000"/>
              </a:solidFill>
              <a:latin typeface="微软雅黑" panose="020B0503020204020204" pitchFamily="34" charset="-122"/>
              <a:ea typeface="微软雅黑" panose="020B0503020204020204" pitchFamily="34" charset="-122"/>
            </a:endParaRPr>
          </a:p>
        </p:txBody>
      </p:sp>
      <p:sp>
        <p:nvSpPr>
          <p:cNvPr id="58" name="Rectangle 66"/>
          <p:cNvSpPr>
            <a:spLocks noChangeArrowheads="1"/>
          </p:cNvSpPr>
          <p:nvPr/>
        </p:nvSpPr>
        <p:spPr bwMode="auto">
          <a:xfrm>
            <a:off x="3756079" y="4558570"/>
            <a:ext cx="1886736" cy="1230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base">
              <a:spcBef>
                <a:spcPct val="0"/>
              </a:spcBef>
              <a:spcAft>
                <a:spcPct val="0"/>
              </a:spcAft>
              <a:buFont typeface="Arial" panose="020B0604020202020204" pitchFamily="34" charset="0"/>
              <a:buNone/>
            </a:pPr>
            <a:r>
              <a:rPr lang="zh-CN" altLang="en-US" sz="1335" dirty="0">
                <a:solidFill>
                  <a:srgbClr val="000000">
                    <a:lumMod val="65000"/>
                    <a:lumOff val="35000"/>
                  </a:srgbClr>
                </a:solidFill>
                <a:latin typeface="Arial" panose="020B0604020202020204" pitchFamily="34" charset="0"/>
                <a:ea typeface="微软雅黑" panose="020B0503020204020204" pitchFamily="34" charset="-122"/>
              </a:rPr>
              <a:t>此处可输入相关说明文本内容，或者复制文本内容后粘贴，并选择只保留文字。文本内容建议简洁明了、提纲挈领，尽量保持整体风格统一。</a:t>
            </a:r>
            <a:endParaRPr lang="zh-CN" altLang="zh-CN" sz="1335" dirty="0">
              <a:solidFill>
                <a:srgbClr val="000000">
                  <a:lumMod val="65000"/>
                  <a:lumOff val="35000"/>
                </a:srgbClr>
              </a:solidFill>
              <a:latin typeface="Arial" panose="020B0604020202020204" pitchFamily="34" charset="0"/>
              <a:ea typeface="微软雅黑" panose="020B0503020204020204" pitchFamily="34" charset="-122"/>
            </a:endParaRPr>
          </a:p>
        </p:txBody>
      </p:sp>
      <p:sp>
        <p:nvSpPr>
          <p:cNvPr id="59" name="圆角矩形 58"/>
          <p:cNvSpPr/>
          <p:nvPr/>
        </p:nvSpPr>
        <p:spPr>
          <a:xfrm>
            <a:off x="6789983" y="3716392"/>
            <a:ext cx="1403167" cy="328301"/>
          </a:xfrm>
          <a:prstGeom prst="roundRect">
            <a:avLst>
              <a:gd name="adj" fmla="val 0"/>
            </a:avLst>
          </a:pr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zh-CN" altLang="en-US" sz="1600" dirty="0">
                <a:solidFill>
                  <a:srgbClr val="FFFFFF"/>
                </a:solidFill>
                <a:latin typeface="微软雅黑" panose="020B0503020204020204" pitchFamily="34" charset="-122"/>
                <a:ea typeface="微软雅黑" panose="020B0503020204020204" pitchFamily="34" charset="-122"/>
              </a:rPr>
              <a:t>添加标题</a:t>
            </a:r>
            <a:endParaRPr lang="zh-CN" altLang="en-US" sz="1600" dirty="0">
              <a:solidFill>
                <a:srgbClr val="FFFFFF"/>
              </a:solidFill>
              <a:latin typeface="微软雅黑" panose="020B0503020204020204" pitchFamily="34" charset="-122"/>
              <a:ea typeface="微软雅黑" panose="020B0503020204020204" pitchFamily="34" charset="-122"/>
            </a:endParaRPr>
          </a:p>
        </p:txBody>
      </p:sp>
      <p:grpSp>
        <p:nvGrpSpPr>
          <p:cNvPr id="60" name="组合 59"/>
          <p:cNvGrpSpPr/>
          <p:nvPr/>
        </p:nvGrpSpPr>
        <p:grpSpPr>
          <a:xfrm>
            <a:off x="6532447" y="1658314"/>
            <a:ext cx="1732008" cy="1732005"/>
            <a:chOff x="845922" y="1299518"/>
            <a:chExt cx="1299006" cy="1299004"/>
          </a:xfrm>
          <a:noFill/>
          <a:effectLst/>
        </p:grpSpPr>
        <p:sp>
          <p:nvSpPr>
            <p:cNvPr id="61" name="矩形 60"/>
            <p:cNvSpPr/>
            <p:nvPr/>
          </p:nvSpPr>
          <p:spPr>
            <a:xfrm>
              <a:off x="845922" y="1299518"/>
              <a:ext cx="1299006" cy="1299004"/>
            </a:xfrm>
            <a:prstGeom prst="rect">
              <a:avLst/>
            </a:prstGeom>
            <a:grpFill/>
            <a:ln w="63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2700000" scaled="1"/>
                  <a:tileRect/>
                </a:gradFill>
              </a:endParaRPr>
            </a:p>
          </p:txBody>
        </p:sp>
        <p:sp>
          <p:nvSpPr>
            <p:cNvPr id="62" name="矩形 61"/>
            <p:cNvSpPr/>
            <p:nvPr/>
          </p:nvSpPr>
          <p:spPr>
            <a:xfrm>
              <a:off x="913992" y="1367588"/>
              <a:ext cx="1162866" cy="1162864"/>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2700000" scaled="1"/>
                  <a:tileRect/>
                </a:gradFill>
              </a:endParaRPr>
            </a:p>
          </p:txBody>
        </p:sp>
      </p:grpSp>
      <p:sp>
        <p:nvSpPr>
          <p:cNvPr id="63" name="Oval 8" descr="0x786"/>
          <p:cNvSpPr>
            <a:spLocks noChangeArrowheads="1"/>
          </p:cNvSpPr>
          <p:nvPr/>
        </p:nvSpPr>
        <p:spPr bwMode="auto">
          <a:xfrm>
            <a:off x="6653369" y="1499541"/>
            <a:ext cx="1777444" cy="1777440"/>
          </a:xfrm>
          <a:prstGeom prst="rect">
            <a:avLst/>
          </a:prstGeom>
          <a:blipFill dpi="0" rotWithShape="1">
            <a:blip r:embed="rId3"/>
            <a:srcRect/>
            <a:stretch>
              <a:fillRect r="-336"/>
            </a:stretch>
          </a:blipFill>
          <a:ln w="9525">
            <a:noFill/>
            <a:round/>
          </a:ln>
        </p:spPr>
        <p:txBody>
          <a:bodyPr/>
          <a:lstStyle/>
          <a:p>
            <a:pPr fontAlgn="base">
              <a:spcBef>
                <a:spcPct val="0"/>
              </a:spcBef>
              <a:spcAft>
                <a:spcPct val="0"/>
              </a:spcAft>
              <a:buFont typeface="Arial" panose="020B0604020202020204" pitchFamily="34" charset="0"/>
              <a:buNone/>
            </a:pPr>
            <a:endParaRPr lang="zh-CN" altLang="en-US" sz="2400">
              <a:solidFill>
                <a:srgbClr val="000000"/>
              </a:solidFill>
              <a:latin typeface="Arial" panose="020B0604020202020204" pitchFamily="34" charset="0"/>
            </a:endParaRPr>
          </a:p>
        </p:txBody>
      </p:sp>
      <p:sp>
        <p:nvSpPr>
          <p:cNvPr id="64" name="Rectangle 65"/>
          <p:cNvSpPr>
            <a:spLocks noChangeArrowheads="1"/>
          </p:cNvSpPr>
          <p:nvPr/>
        </p:nvSpPr>
        <p:spPr bwMode="auto">
          <a:xfrm>
            <a:off x="7118187" y="4185641"/>
            <a:ext cx="746760" cy="22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fontAlgn="base">
              <a:spcBef>
                <a:spcPct val="0"/>
              </a:spcBef>
              <a:spcAft>
                <a:spcPct val="0"/>
              </a:spcAft>
              <a:buFont typeface="Arial" panose="020B0604020202020204" pitchFamily="34" charset="0"/>
              <a:buNone/>
            </a:pPr>
            <a:r>
              <a:rPr lang="zh-CN" altLang="en-US" sz="1465" dirty="0">
                <a:solidFill>
                  <a:srgbClr val="000000"/>
                </a:solidFill>
                <a:latin typeface="微软雅黑" panose="020B0503020204020204" pitchFamily="34" charset="-122"/>
                <a:ea typeface="微软雅黑" panose="020B0503020204020204" pitchFamily="34" charset="-122"/>
              </a:rPr>
              <a:t>添加标题</a:t>
            </a:r>
            <a:endParaRPr lang="zh-CN" altLang="en-US" sz="1465" dirty="0">
              <a:solidFill>
                <a:srgbClr val="000000"/>
              </a:solidFill>
              <a:latin typeface="微软雅黑" panose="020B0503020204020204" pitchFamily="34" charset="-122"/>
              <a:ea typeface="微软雅黑" panose="020B0503020204020204" pitchFamily="34" charset="-122"/>
            </a:endParaRPr>
          </a:p>
        </p:txBody>
      </p:sp>
      <p:sp>
        <p:nvSpPr>
          <p:cNvPr id="65" name="Rectangle 66"/>
          <p:cNvSpPr>
            <a:spLocks noChangeArrowheads="1"/>
          </p:cNvSpPr>
          <p:nvPr/>
        </p:nvSpPr>
        <p:spPr bwMode="auto">
          <a:xfrm>
            <a:off x="6548198" y="4558570"/>
            <a:ext cx="1886736" cy="1230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base">
              <a:spcBef>
                <a:spcPct val="0"/>
              </a:spcBef>
              <a:spcAft>
                <a:spcPct val="0"/>
              </a:spcAft>
              <a:buFont typeface="Arial" panose="020B0604020202020204" pitchFamily="34" charset="0"/>
              <a:buNone/>
            </a:pPr>
            <a:r>
              <a:rPr lang="zh-CN" altLang="en-US" sz="1335" dirty="0">
                <a:solidFill>
                  <a:srgbClr val="000000">
                    <a:lumMod val="65000"/>
                    <a:lumOff val="35000"/>
                  </a:srgbClr>
                </a:solidFill>
                <a:latin typeface="Arial" panose="020B0604020202020204" pitchFamily="34" charset="0"/>
                <a:ea typeface="微软雅黑" panose="020B0503020204020204" pitchFamily="34" charset="-122"/>
              </a:rPr>
              <a:t>此处可输入相关说明文本内容，或者复制文本内容后粘贴，并选择只保留文字。文本内容建议简洁明了、提纲挈领，尽量保持整体风格统一。</a:t>
            </a:r>
            <a:endParaRPr lang="zh-CN" altLang="zh-CN" sz="1335" dirty="0">
              <a:solidFill>
                <a:srgbClr val="000000">
                  <a:lumMod val="65000"/>
                  <a:lumOff val="35000"/>
                </a:srgbClr>
              </a:solidFill>
              <a:latin typeface="Arial" panose="020B0604020202020204" pitchFamily="34" charset="0"/>
              <a:ea typeface="微软雅黑" panose="020B0503020204020204" pitchFamily="34" charset="-122"/>
            </a:endParaRPr>
          </a:p>
        </p:txBody>
      </p:sp>
      <p:sp>
        <p:nvSpPr>
          <p:cNvPr id="66" name="圆角矩形 65"/>
          <p:cNvSpPr/>
          <p:nvPr/>
        </p:nvSpPr>
        <p:spPr>
          <a:xfrm>
            <a:off x="9567049" y="3716392"/>
            <a:ext cx="1403167" cy="328301"/>
          </a:xfrm>
          <a:prstGeom prst="roundRect">
            <a:avLst>
              <a:gd name="adj" fmla="val 0"/>
            </a:avLst>
          </a:prstGeom>
          <a:solidFill>
            <a:schemeClr val="accent6"/>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zh-CN" altLang="en-US" sz="1600" dirty="0">
                <a:solidFill>
                  <a:srgbClr val="FFFFFF"/>
                </a:solidFill>
                <a:latin typeface="微软雅黑" panose="020B0503020204020204" pitchFamily="34" charset="-122"/>
                <a:ea typeface="微软雅黑" panose="020B0503020204020204" pitchFamily="34" charset="-122"/>
              </a:rPr>
              <a:t>添加标题</a:t>
            </a:r>
            <a:endParaRPr lang="zh-CN" altLang="en-US" sz="1600" dirty="0">
              <a:solidFill>
                <a:srgbClr val="FFFFFF"/>
              </a:solidFill>
              <a:latin typeface="微软雅黑" panose="020B0503020204020204" pitchFamily="34" charset="-122"/>
              <a:ea typeface="微软雅黑" panose="020B0503020204020204" pitchFamily="34" charset="-122"/>
            </a:endParaRPr>
          </a:p>
        </p:txBody>
      </p:sp>
      <p:grpSp>
        <p:nvGrpSpPr>
          <p:cNvPr id="67" name="组合 66"/>
          <p:cNvGrpSpPr/>
          <p:nvPr/>
        </p:nvGrpSpPr>
        <p:grpSpPr>
          <a:xfrm>
            <a:off x="9309514" y="1658314"/>
            <a:ext cx="1732008" cy="1732005"/>
            <a:chOff x="845922" y="1299518"/>
            <a:chExt cx="1299006" cy="1299004"/>
          </a:xfrm>
          <a:noFill/>
          <a:effectLst/>
        </p:grpSpPr>
        <p:sp>
          <p:nvSpPr>
            <p:cNvPr id="68" name="矩形 67"/>
            <p:cNvSpPr/>
            <p:nvPr/>
          </p:nvSpPr>
          <p:spPr>
            <a:xfrm>
              <a:off x="845922" y="1299518"/>
              <a:ext cx="1299006" cy="1299004"/>
            </a:xfrm>
            <a:prstGeom prst="rect">
              <a:avLst/>
            </a:prstGeom>
            <a:grpFill/>
            <a:ln w="6350">
              <a:solidFill>
                <a:schemeClr val="accent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2700000" scaled="1"/>
                  <a:tileRect/>
                </a:gradFill>
              </a:endParaRPr>
            </a:p>
          </p:txBody>
        </p:sp>
        <p:sp>
          <p:nvSpPr>
            <p:cNvPr id="69" name="矩形 68"/>
            <p:cNvSpPr/>
            <p:nvPr/>
          </p:nvSpPr>
          <p:spPr>
            <a:xfrm>
              <a:off x="913992" y="1367588"/>
              <a:ext cx="1162866" cy="1162864"/>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2700000" scaled="1"/>
                  <a:tileRect/>
                </a:gradFill>
              </a:endParaRPr>
            </a:p>
          </p:txBody>
        </p:sp>
      </p:grpSp>
      <p:sp>
        <p:nvSpPr>
          <p:cNvPr id="70" name="Oval 8" descr="0x786"/>
          <p:cNvSpPr>
            <a:spLocks noChangeArrowheads="1"/>
          </p:cNvSpPr>
          <p:nvPr/>
        </p:nvSpPr>
        <p:spPr bwMode="auto">
          <a:xfrm>
            <a:off x="9430436" y="1499541"/>
            <a:ext cx="1777444" cy="1777440"/>
          </a:xfrm>
          <a:prstGeom prst="rect">
            <a:avLst/>
          </a:prstGeom>
          <a:blipFill dpi="0" rotWithShape="1">
            <a:blip r:embed="rId4"/>
            <a:srcRect/>
            <a:stretch>
              <a:fillRect r="-224"/>
            </a:stretch>
          </a:blipFill>
          <a:ln w="9525">
            <a:noFill/>
            <a:round/>
          </a:ln>
        </p:spPr>
        <p:txBody>
          <a:bodyPr/>
          <a:lstStyle/>
          <a:p>
            <a:pPr fontAlgn="base">
              <a:spcBef>
                <a:spcPct val="0"/>
              </a:spcBef>
              <a:spcAft>
                <a:spcPct val="0"/>
              </a:spcAft>
              <a:buFont typeface="Arial" panose="020B0604020202020204" pitchFamily="34" charset="0"/>
              <a:buNone/>
            </a:pPr>
            <a:endParaRPr lang="zh-CN" altLang="en-US" sz="2400">
              <a:solidFill>
                <a:srgbClr val="000000"/>
              </a:solidFill>
              <a:latin typeface="Arial" panose="020B0604020202020204" pitchFamily="34" charset="0"/>
            </a:endParaRPr>
          </a:p>
        </p:txBody>
      </p:sp>
      <p:sp>
        <p:nvSpPr>
          <p:cNvPr id="71" name="Rectangle 65"/>
          <p:cNvSpPr>
            <a:spLocks noChangeArrowheads="1"/>
          </p:cNvSpPr>
          <p:nvPr/>
        </p:nvSpPr>
        <p:spPr bwMode="auto">
          <a:xfrm>
            <a:off x="9895253" y="4185641"/>
            <a:ext cx="746760" cy="22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fontAlgn="base">
              <a:spcBef>
                <a:spcPct val="0"/>
              </a:spcBef>
              <a:spcAft>
                <a:spcPct val="0"/>
              </a:spcAft>
              <a:buFont typeface="Arial" panose="020B0604020202020204" pitchFamily="34" charset="0"/>
              <a:buNone/>
            </a:pPr>
            <a:r>
              <a:rPr lang="zh-CN" altLang="en-US" sz="1465" dirty="0">
                <a:solidFill>
                  <a:srgbClr val="000000"/>
                </a:solidFill>
                <a:latin typeface="微软雅黑" panose="020B0503020204020204" pitchFamily="34" charset="-122"/>
                <a:ea typeface="微软雅黑" panose="020B0503020204020204" pitchFamily="34" charset="-122"/>
              </a:rPr>
              <a:t>添加标题</a:t>
            </a:r>
            <a:endParaRPr lang="zh-CN" altLang="en-US" sz="1465" dirty="0">
              <a:solidFill>
                <a:srgbClr val="000000"/>
              </a:solidFill>
              <a:latin typeface="微软雅黑" panose="020B0503020204020204" pitchFamily="34" charset="-122"/>
              <a:ea typeface="微软雅黑" panose="020B0503020204020204" pitchFamily="34" charset="-122"/>
            </a:endParaRPr>
          </a:p>
        </p:txBody>
      </p:sp>
      <p:sp>
        <p:nvSpPr>
          <p:cNvPr id="72" name="Rectangle 66"/>
          <p:cNvSpPr>
            <a:spLocks noChangeArrowheads="1"/>
          </p:cNvSpPr>
          <p:nvPr/>
        </p:nvSpPr>
        <p:spPr bwMode="auto">
          <a:xfrm>
            <a:off x="9325265" y="4558570"/>
            <a:ext cx="1886736" cy="1230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base">
              <a:spcBef>
                <a:spcPct val="0"/>
              </a:spcBef>
              <a:spcAft>
                <a:spcPct val="0"/>
              </a:spcAft>
              <a:buFont typeface="Arial" panose="020B0604020202020204" pitchFamily="34" charset="0"/>
              <a:buNone/>
            </a:pPr>
            <a:r>
              <a:rPr lang="zh-CN" altLang="en-US" sz="1335" dirty="0">
                <a:solidFill>
                  <a:srgbClr val="000000">
                    <a:lumMod val="65000"/>
                    <a:lumOff val="35000"/>
                  </a:srgbClr>
                </a:solidFill>
                <a:latin typeface="Arial" panose="020B0604020202020204" pitchFamily="34" charset="0"/>
                <a:ea typeface="微软雅黑" panose="020B0503020204020204" pitchFamily="34" charset="-122"/>
              </a:rPr>
              <a:t>此处可输入相关说明文本内容，或者复制文本内容后粘贴，并选择只保留文字。文本内容建议简洁明了、提纲挈领，尽量保持整体风格统一。</a:t>
            </a:r>
            <a:endParaRPr lang="zh-CN" altLang="zh-CN" sz="1335" dirty="0">
              <a:solidFill>
                <a:srgbClr val="000000">
                  <a:lumMod val="65000"/>
                  <a:lumOff val="35000"/>
                </a:srgbClr>
              </a:solidFill>
              <a:latin typeface="Arial" panose="020B0604020202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1000"/>
                                        <p:tgtEl>
                                          <p:spTgt spid="45"/>
                                        </p:tgtEl>
                                      </p:cBhvr>
                                    </p:animEffect>
                                    <p:anim calcmode="lin" valueType="num">
                                      <p:cBhvr>
                                        <p:cTn id="8" dur="1000" fill="hold"/>
                                        <p:tgtEl>
                                          <p:spTgt spid="45"/>
                                        </p:tgtEl>
                                        <p:attrNameLst>
                                          <p:attrName>ppt_x</p:attrName>
                                        </p:attrNameLst>
                                      </p:cBhvr>
                                      <p:tavLst>
                                        <p:tav tm="0">
                                          <p:val>
                                            <p:strVal val="#ppt_x"/>
                                          </p:val>
                                        </p:tav>
                                        <p:tav tm="100000">
                                          <p:val>
                                            <p:strVal val="#ppt_x"/>
                                          </p:val>
                                        </p:tav>
                                      </p:tavLst>
                                    </p:anim>
                                    <p:anim calcmode="lin" valueType="num">
                                      <p:cBhvr>
                                        <p:cTn id="9" dur="1000" fill="hold"/>
                                        <p:tgtEl>
                                          <p:spTgt spid="45"/>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fade">
                                      <p:cBhvr>
                                        <p:cTn id="12" dur="1000"/>
                                        <p:tgtEl>
                                          <p:spTgt spid="46"/>
                                        </p:tgtEl>
                                      </p:cBhvr>
                                    </p:animEffect>
                                    <p:anim calcmode="lin" valueType="num">
                                      <p:cBhvr>
                                        <p:cTn id="13" dur="1000" fill="hold"/>
                                        <p:tgtEl>
                                          <p:spTgt spid="46"/>
                                        </p:tgtEl>
                                        <p:attrNameLst>
                                          <p:attrName>ppt_x</p:attrName>
                                        </p:attrNameLst>
                                      </p:cBhvr>
                                      <p:tavLst>
                                        <p:tav tm="0">
                                          <p:val>
                                            <p:strVal val="#ppt_x"/>
                                          </p:val>
                                        </p:tav>
                                        <p:tav tm="100000">
                                          <p:val>
                                            <p:strVal val="#ppt_x"/>
                                          </p:val>
                                        </p:tav>
                                      </p:tavLst>
                                    </p:anim>
                                    <p:anim calcmode="lin" valueType="num">
                                      <p:cBhvr>
                                        <p:cTn id="14" dur="1000" fill="hold"/>
                                        <p:tgtEl>
                                          <p:spTgt spid="46"/>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fade">
                                      <p:cBhvr>
                                        <p:cTn id="17" dur="1000"/>
                                        <p:tgtEl>
                                          <p:spTgt spid="49"/>
                                        </p:tgtEl>
                                      </p:cBhvr>
                                    </p:animEffect>
                                    <p:anim calcmode="lin" valueType="num">
                                      <p:cBhvr>
                                        <p:cTn id="18" dur="1000" fill="hold"/>
                                        <p:tgtEl>
                                          <p:spTgt spid="49"/>
                                        </p:tgtEl>
                                        <p:attrNameLst>
                                          <p:attrName>ppt_x</p:attrName>
                                        </p:attrNameLst>
                                      </p:cBhvr>
                                      <p:tavLst>
                                        <p:tav tm="0">
                                          <p:val>
                                            <p:strVal val="#ppt_x"/>
                                          </p:val>
                                        </p:tav>
                                        <p:tav tm="100000">
                                          <p:val>
                                            <p:strVal val="#ppt_x"/>
                                          </p:val>
                                        </p:tav>
                                      </p:tavLst>
                                    </p:anim>
                                    <p:anim calcmode="lin" valueType="num">
                                      <p:cBhvr>
                                        <p:cTn id="19" dur="1000" fill="hold"/>
                                        <p:tgtEl>
                                          <p:spTgt spid="49"/>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fade">
                                      <p:cBhvr>
                                        <p:cTn id="22" dur="1000"/>
                                        <p:tgtEl>
                                          <p:spTgt spid="50"/>
                                        </p:tgtEl>
                                      </p:cBhvr>
                                    </p:animEffect>
                                    <p:anim calcmode="lin" valueType="num">
                                      <p:cBhvr>
                                        <p:cTn id="23" dur="1000" fill="hold"/>
                                        <p:tgtEl>
                                          <p:spTgt spid="50"/>
                                        </p:tgtEl>
                                        <p:attrNameLst>
                                          <p:attrName>ppt_x</p:attrName>
                                        </p:attrNameLst>
                                      </p:cBhvr>
                                      <p:tavLst>
                                        <p:tav tm="0">
                                          <p:val>
                                            <p:strVal val="#ppt_x"/>
                                          </p:val>
                                        </p:tav>
                                        <p:tav tm="100000">
                                          <p:val>
                                            <p:strVal val="#ppt_x"/>
                                          </p:val>
                                        </p:tav>
                                      </p:tavLst>
                                    </p:anim>
                                    <p:anim calcmode="lin" valueType="num">
                                      <p:cBhvr>
                                        <p:cTn id="24" dur="1000" fill="hold"/>
                                        <p:tgtEl>
                                          <p:spTgt spid="50"/>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fade">
                                      <p:cBhvr>
                                        <p:cTn id="27" dur="1000"/>
                                        <p:tgtEl>
                                          <p:spTgt spid="51"/>
                                        </p:tgtEl>
                                      </p:cBhvr>
                                    </p:animEffect>
                                    <p:anim calcmode="lin" valueType="num">
                                      <p:cBhvr>
                                        <p:cTn id="28" dur="1000" fill="hold"/>
                                        <p:tgtEl>
                                          <p:spTgt spid="51"/>
                                        </p:tgtEl>
                                        <p:attrNameLst>
                                          <p:attrName>ppt_x</p:attrName>
                                        </p:attrNameLst>
                                      </p:cBhvr>
                                      <p:tavLst>
                                        <p:tav tm="0">
                                          <p:val>
                                            <p:strVal val="#ppt_x"/>
                                          </p:val>
                                        </p:tav>
                                        <p:tav tm="100000">
                                          <p:val>
                                            <p:strVal val="#ppt_x"/>
                                          </p:val>
                                        </p:tav>
                                      </p:tavLst>
                                    </p:anim>
                                    <p:anim calcmode="lin" valueType="num">
                                      <p:cBhvr>
                                        <p:cTn id="29" dur="1000" fill="hold"/>
                                        <p:tgtEl>
                                          <p:spTgt spid="51"/>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52"/>
                                        </p:tgtEl>
                                        <p:attrNameLst>
                                          <p:attrName>style.visibility</p:attrName>
                                        </p:attrNameLst>
                                      </p:cBhvr>
                                      <p:to>
                                        <p:strVal val="visible"/>
                                      </p:to>
                                    </p:set>
                                    <p:animEffect transition="in" filter="fade">
                                      <p:cBhvr>
                                        <p:cTn id="32" dur="1000"/>
                                        <p:tgtEl>
                                          <p:spTgt spid="52"/>
                                        </p:tgtEl>
                                      </p:cBhvr>
                                    </p:animEffect>
                                    <p:anim calcmode="lin" valueType="num">
                                      <p:cBhvr>
                                        <p:cTn id="33" dur="1000" fill="hold"/>
                                        <p:tgtEl>
                                          <p:spTgt spid="52"/>
                                        </p:tgtEl>
                                        <p:attrNameLst>
                                          <p:attrName>ppt_x</p:attrName>
                                        </p:attrNameLst>
                                      </p:cBhvr>
                                      <p:tavLst>
                                        <p:tav tm="0">
                                          <p:val>
                                            <p:strVal val="#ppt_x"/>
                                          </p:val>
                                        </p:tav>
                                        <p:tav tm="100000">
                                          <p:val>
                                            <p:strVal val="#ppt_x"/>
                                          </p:val>
                                        </p:tav>
                                      </p:tavLst>
                                    </p:anim>
                                    <p:anim calcmode="lin" valueType="num">
                                      <p:cBhvr>
                                        <p:cTn id="34" dur="1000" fill="hold"/>
                                        <p:tgtEl>
                                          <p:spTgt spid="52"/>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53"/>
                                        </p:tgtEl>
                                        <p:attrNameLst>
                                          <p:attrName>style.visibility</p:attrName>
                                        </p:attrNameLst>
                                      </p:cBhvr>
                                      <p:to>
                                        <p:strVal val="visible"/>
                                      </p:to>
                                    </p:set>
                                    <p:animEffect transition="in" filter="fade">
                                      <p:cBhvr>
                                        <p:cTn id="37" dur="1000"/>
                                        <p:tgtEl>
                                          <p:spTgt spid="53"/>
                                        </p:tgtEl>
                                      </p:cBhvr>
                                    </p:animEffect>
                                    <p:anim calcmode="lin" valueType="num">
                                      <p:cBhvr>
                                        <p:cTn id="38" dur="1000" fill="hold"/>
                                        <p:tgtEl>
                                          <p:spTgt spid="53"/>
                                        </p:tgtEl>
                                        <p:attrNameLst>
                                          <p:attrName>ppt_x</p:attrName>
                                        </p:attrNameLst>
                                      </p:cBhvr>
                                      <p:tavLst>
                                        <p:tav tm="0">
                                          <p:val>
                                            <p:strVal val="#ppt_x"/>
                                          </p:val>
                                        </p:tav>
                                        <p:tav tm="100000">
                                          <p:val>
                                            <p:strVal val="#ppt_x"/>
                                          </p:val>
                                        </p:tav>
                                      </p:tavLst>
                                    </p:anim>
                                    <p:anim calcmode="lin" valueType="num">
                                      <p:cBhvr>
                                        <p:cTn id="39" dur="1000" fill="hold"/>
                                        <p:tgtEl>
                                          <p:spTgt spid="53"/>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56"/>
                                        </p:tgtEl>
                                        <p:attrNameLst>
                                          <p:attrName>style.visibility</p:attrName>
                                        </p:attrNameLst>
                                      </p:cBhvr>
                                      <p:to>
                                        <p:strVal val="visible"/>
                                      </p:to>
                                    </p:set>
                                    <p:animEffect transition="in" filter="fade">
                                      <p:cBhvr>
                                        <p:cTn id="42" dur="1000"/>
                                        <p:tgtEl>
                                          <p:spTgt spid="56"/>
                                        </p:tgtEl>
                                      </p:cBhvr>
                                    </p:animEffect>
                                    <p:anim calcmode="lin" valueType="num">
                                      <p:cBhvr>
                                        <p:cTn id="43" dur="1000" fill="hold"/>
                                        <p:tgtEl>
                                          <p:spTgt spid="56"/>
                                        </p:tgtEl>
                                        <p:attrNameLst>
                                          <p:attrName>ppt_x</p:attrName>
                                        </p:attrNameLst>
                                      </p:cBhvr>
                                      <p:tavLst>
                                        <p:tav tm="0">
                                          <p:val>
                                            <p:strVal val="#ppt_x"/>
                                          </p:val>
                                        </p:tav>
                                        <p:tav tm="100000">
                                          <p:val>
                                            <p:strVal val="#ppt_x"/>
                                          </p:val>
                                        </p:tav>
                                      </p:tavLst>
                                    </p:anim>
                                    <p:anim calcmode="lin" valueType="num">
                                      <p:cBhvr>
                                        <p:cTn id="44" dur="1000" fill="hold"/>
                                        <p:tgtEl>
                                          <p:spTgt spid="56"/>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57"/>
                                        </p:tgtEl>
                                        <p:attrNameLst>
                                          <p:attrName>style.visibility</p:attrName>
                                        </p:attrNameLst>
                                      </p:cBhvr>
                                      <p:to>
                                        <p:strVal val="visible"/>
                                      </p:to>
                                    </p:set>
                                    <p:animEffect transition="in" filter="fade">
                                      <p:cBhvr>
                                        <p:cTn id="47" dur="1000"/>
                                        <p:tgtEl>
                                          <p:spTgt spid="57"/>
                                        </p:tgtEl>
                                      </p:cBhvr>
                                    </p:animEffect>
                                    <p:anim calcmode="lin" valueType="num">
                                      <p:cBhvr>
                                        <p:cTn id="48" dur="1000" fill="hold"/>
                                        <p:tgtEl>
                                          <p:spTgt spid="57"/>
                                        </p:tgtEl>
                                        <p:attrNameLst>
                                          <p:attrName>ppt_x</p:attrName>
                                        </p:attrNameLst>
                                      </p:cBhvr>
                                      <p:tavLst>
                                        <p:tav tm="0">
                                          <p:val>
                                            <p:strVal val="#ppt_x"/>
                                          </p:val>
                                        </p:tav>
                                        <p:tav tm="100000">
                                          <p:val>
                                            <p:strVal val="#ppt_x"/>
                                          </p:val>
                                        </p:tav>
                                      </p:tavLst>
                                    </p:anim>
                                    <p:anim calcmode="lin" valueType="num">
                                      <p:cBhvr>
                                        <p:cTn id="49" dur="1000" fill="hold"/>
                                        <p:tgtEl>
                                          <p:spTgt spid="57"/>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0"/>
                                  </p:stCondLst>
                                  <p:childTnLst>
                                    <p:set>
                                      <p:cBhvr>
                                        <p:cTn id="51" dur="1" fill="hold">
                                          <p:stCondLst>
                                            <p:cond delay="0"/>
                                          </p:stCondLst>
                                        </p:cTn>
                                        <p:tgtEl>
                                          <p:spTgt spid="58"/>
                                        </p:tgtEl>
                                        <p:attrNameLst>
                                          <p:attrName>style.visibility</p:attrName>
                                        </p:attrNameLst>
                                      </p:cBhvr>
                                      <p:to>
                                        <p:strVal val="visible"/>
                                      </p:to>
                                    </p:set>
                                    <p:animEffect transition="in" filter="fade">
                                      <p:cBhvr>
                                        <p:cTn id="52" dur="1000"/>
                                        <p:tgtEl>
                                          <p:spTgt spid="58"/>
                                        </p:tgtEl>
                                      </p:cBhvr>
                                    </p:animEffect>
                                    <p:anim calcmode="lin" valueType="num">
                                      <p:cBhvr>
                                        <p:cTn id="53" dur="1000" fill="hold"/>
                                        <p:tgtEl>
                                          <p:spTgt spid="58"/>
                                        </p:tgtEl>
                                        <p:attrNameLst>
                                          <p:attrName>ppt_x</p:attrName>
                                        </p:attrNameLst>
                                      </p:cBhvr>
                                      <p:tavLst>
                                        <p:tav tm="0">
                                          <p:val>
                                            <p:strVal val="#ppt_x"/>
                                          </p:val>
                                        </p:tav>
                                        <p:tav tm="100000">
                                          <p:val>
                                            <p:strVal val="#ppt_x"/>
                                          </p:val>
                                        </p:tav>
                                      </p:tavLst>
                                    </p:anim>
                                    <p:anim calcmode="lin" valueType="num">
                                      <p:cBhvr>
                                        <p:cTn id="54" dur="1000" fill="hold"/>
                                        <p:tgtEl>
                                          <p:spTgt spid="58"/>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0"/>
                                  </p:stCondLst>
                                  <p:childTnLst>
                                    <p:set>
                                      <p:cBhvr>
                                        <p:cTn id="56" dur="1" fill="hold">
                                          <p:stCondLst>
                                            <p:cond delay="0"/>
                                          </p:stCondLst>
                                        </p:cTn>
                                        <p:tgtEl>
                                          <p:spTgt spid="59"/>
                                        </p:tgtEl>
                                        <p:attrNameLst>
                                          <p:attrName>style.visibility</p:attrName>
                                        </p:attrNameLst>
                                      </p:cBhvr>
                                      <p:to>
                                        <p:strVal val="visible"/>
                                      </p:to>
                                    </p:set>
                                    <p:animEffect transition="in" filter="fade">
                                      <p:cBhvr>
                                        <p:cTn id="57" dur="1000"/>
                                        <p:tgtEl>
                                          <p:spTgt spid="59"/>
                                        </p:tgtEl>
                                      </p:cBhvr>
                                    </p:animEffect>
                                    <p:anim calcmode="lin" valueType="num">
                                      <p:cBhvr>
                                        <p:cTn id="58" dur="1000" fill="hold"/>
                                        <p:tgtEl>
                                          <p:spTgt spid="59"/>
                                        </p:tgtEl>
                                        <p:attrNameLst>
                                          <p:attrName>ppt_x</p:attrName>
                                        </p:attrNameLst>
                                      </p:cBhvr>
                                      <p:tavLst>
                                        <p:tav tm="0">
                                          <p:val>
                                            <p:strVal val="#ppt_x"/>
                                          </p:val>
                                        </p:tav>
                                        <p:tav tm="100000">
                                          <p:val>
                                            <p:strVal val="#ppt_x"/>
                                          </p:val>
                                        </p:tav>
                                      </p:tavLst>
                                    </p:anim>
                                    <p:anim calcmode="lin" valueType="num">
                                      <p:cBhvr>
                                        <p:cTn id="59" dur="1000" fill="hold"/>
                                        <p:tgtEl>
                                          <p:spTgt spid="59"/>
                                        </p:tgtEl>
                                        <p:attrNameLst>
                                          <p:attrName>ppt_y</p:attrName>
                                        </p:attrNameLst>
                                      </p:cBhvr>
                                      <p:tavLst>
                                        <p:tav tm="0">
                                          <p:val>
                                            <p:strVal val="#ppt_y-.1"/>
                                          </p:val>
                                        </p:tav>
                                        <p:tav tm="100000">
                                          <p:val>
                                            <p:strVal val="#ppt_y"/>
                                          </p:val>
                                        </p:tav>
                                      </p:tavLst>
                                    </p:anim>
                                  </p:childTnLst>
                                </p:cTn>
                              </p:par>
                              <p:par>
                                <p:cTn id="60" presetID="47" presetClass="entr" presetSubtype="0" fill="hold" nodeType="withEffect">
                                  <p:stCondLst>
                                    <p:cond delay="0"/>
                                  </p:stCondLst>
                                  <p:childTnLst>
                                    <p:set>
                                      <p:cBhvr>
                                        <p:cTn id="61" dur="1" fill="hold">
                                          <p:stCondLst>
                                            <p:cond delay="0"/>
                                          </p:stCondLst>
                                        </p:cTn>
                                        <p:tgtEl>
                                          <p:spTgt spid="60"/>
                                        </p:tgtEl>
                                        <p:attrNameLst>
                                          <p:attrName>style.visibility</p:attrName>
                                        </p:attrNameLst>
                                      </p:cBhvr>
                                      <p:to>
                                        <p:strVal val="visible"/>
                                      </p:to>
                                    </p:set>
                                    <p:animEffect transition="in" filter="fade">
                                      <p:cBhvr>
                                        <p:cTn id="62" dur="1000"/>
                                        <p:tgtEl>
                                          <p:spTgt spid="60"/>
                                        </p:tgtEl>
                                      </p:cBhvr>
                                    </p:animEffect>
                                    <p:anim calcmode="lin" valueType="num">
                                      <p:cBhvr>
                                        <p:cTn id="63" dur="1000" fill="hold"/>
                                        <p:tgtEl>
                                          <p:spTgt spid="60"/>
                                        </p:tgtEl>
                                        <p:attrNameLst>
                                          <p:attrName>ppt_x</p:attrName>
                                        </p:attrNameLst>
                                      </p:cBhvr>
                                      <p:tavLst>
                                        <p:tav tm="0">
                                          <p:val>
                                            <p:strVal val="#ppt_x"/>
                                          </p:val>
                                        </p:tav>
                                        <p:tav tm="100000">
                                          <p:val>
                                            <p:strVal val="#ppt_x"/>
                                          </p:val>
                                        </p:tav>
                                      </p:tavLst>
                                    </p:anim>
                                    <p:anim calcmode="lin" valueType="num">
                                      <p:cBhvr>
                                        <p:cTn id="64" dur="1000" fill="hold"/>
                                        <p:tgtEl>
                                          <p:spTgt spid="60"/>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0"/>
                                  </p:stCondLst>
                                  <p:childTnLst>
                                    <p:set>
                                      <p:cBhvr>
                                        <p:cTn id="66" dur="1" fill="hold">
                                          <p:stCondLst>
                                            <p:cond delay="0"/>
                                          </p:stCondLst>
                                        </p:cTn>
                                        <p:tgtEl>
                                          <p:spTgt spid="63"/>
                                        </p:tgtEl>
                                        <p:attrNameLst>
                                          <p:attrName>style.visibility</p:attrName>
                                        </p:attrNameLst>
                                      </p:cBhvr>
                                      <p:to>
                                        <p:strVal val="visible"/>
                                      </p:to>
                                    </p:set>
                                    <p:animEffect transition="in" filter="fade">
                                      <p:cBhvr>
                                        <p:cTn id="67" dur="1000"/>
                                        <p:tgtEl>
                                          <p:spTgt spid="63"/>
                                        </p:tgtEl>
                                      </p:cBhvr>
                                    </p:animEffect>
                                    <p:anim calcmode="lin" valueType="num">
                                      <p:cBhvr>
                                        <p:cTn id="68" dur="1000" fill="hold"/>
                                        <p:tgtEl>
                                          <p:spTgt spid="63"/>
                                        </p:tgtEl>
                                        <p:attrNameLst>
                                          <p:attrName>ppt_x</p:attrName>
                                        </p:attrNameLst>
                                      </p:cBhvr>
                                      <p:tavLst>
                                        <p:tav tm="0">
                                          <p:val>
                                            <p:strVal val="#ppt_x"/>
                                          </p:val>
                                        </p:tav>
                                        <p:tav tm="100000">
                                          <p:val>
                                            <p:strVal val="#ppt_x"/>
                                          </p:val>
                                        </p:tav>
                                      </p:tavLst>
                                    </p:anim>
                                    <p:anim calcmode="lin" valueType="num">
                                      <p:cBhvr>
                                        <p:cTn id="69" dur="1000" fill="hold"/>
                                        <p:tgtEl>
                                          <p:spTgt spid="63"/>
                                        </p:tgtEl>
                                        <p:attrNameLst>
                                          <p:attrName>ppt_y</p:attrName>
                                        </p:attrNameLst>
                                      </p:cBhvr>
                                      <p:tavLst>
                                        <p:tav tm="0">
                                          <p:val>
                                            <p:strVal val="#ppt_y-.1"/>
                                          </p:val>
                                        </p:tav>
                                        <p:tav tm="100000">
                                          <p:val>
                                            <p:strVal val="#ppt_y"/>
                                          </p:val>
                                        </p:tav>
                                      </p:tavLst>
                                    </p:anim>
                                  </p:childTnLst>
                                </p:cTn>
                              </p:par>
                              <p:par>
                                <p:cTn id="70" presetID="47" presetClass="entr" presetSubtype="0" fill="hold" grpId="0" nodeType="withEffect">
                                  <p:stCondLst>
                                    <p:cond delay="0"/>
                                  </p:stCondLst>
                                  <p:childTnLst>
                                    <p:set>
                                      <p:cBhvr>
                                        <p:cTn id="71" dur="1" fill="hold">
                                          <p:stCondLst>
                                            <p:cond delay="0"/>
                                          </p:stCondLst>
                                        </p:cTn>
                                        <p:tgtEl>
                                          <p:spTgt spid="64"/>
                                        </p:tgtEl>
                                        <p:attrNameLst>
                                          <p:attrName>style.visibility</p:attrName>
                                        </p:attrNameLst>
                                      </p:cBhvr>
                                      <p:to>
                                        <p:strVal val="visible"/>
                                      </p:to>
                                    </p:set>
                                    <p:animEffect transition="in" filter="fade">
                                      <p:cBhvr>
                                        <p:cTn id="72" dur="1000"/>
                                        <p:tgtEl>
                                          <p:spTgt spid="64"/>
                                        </p:tgtEl>
                                      </p:cBhvr>
                                    </p:animEffect>
                                    <p:anim calcmode="lin" valueType="num">
                                      <p:cBhvr>
                                        <p:cTn id="73" dur="1000" fill="hold"/>
                                        <p:tgtEl>
                                          <p:spTgt spid="64"/>
                                        </p:tgtEl>
                                        <p:attrNameLst>
                                          <p:attrName>ppt_x</p:attrName>
                                        </p:attrNameLst>
                                      </p:cBhvr>
                                      <p:tavLst>
                                        <p:tav tm="0">
                                          <p:val>
                                            <p:strVal val="#ppt_x"/>
                                          </p:val>
                                        </p:tav>
                                        <p:tav tm="100000">
                                          <p:val>
                                            <p:strVal val="#ppt_x"/>
                                          </p:val>
                                        </p:tav>
                                      </p:tavLst>
                                    </p:anim>
                                    <p:anim calcmode="lin" valueType="num">
                                      <p:cBhvr>
                                        <p:cTn id="74" dur="1000" fill="hold"/>
                                        <p:tgtEl>
                                          <p:spTgt spid="64"/>
                                        </p:tgtEl>
                                        <p:attrNameLst>
                                          <p:attrName>ppt_y</p:attrName>
                                        </p:attrNameLst>
                                      </p:cBhvr>
                                      <p:tavLst>
                                        <p:tav tm="0">
                                          <p:val>
                                            <p:strVal val="#ppt_y-.1"/>
                                          </p:val>
                                        </p:tav>
                                        <p:tav tm="100000">
                                          <p:val>
                                            <p:strVal val="#ppt_y"/>
                                          </p:val>
                                        </p:tav>
                                      </p:tavLst>
                                    </p:anim>
                                  </p:childTnLst>
                                </p:cTn>
                              </p:par>
                              <p:par>
                                <p:cTn id="75" presetID="47" presetClass="entr" presetSubtype="0" fill="hold" grpId="0" nodeType="withEffect">
                                  <p:stCondLst>
                                    <p:cond delay="0"/>
                                  </p:stCondLst>
                                  <p:childTnLst>
                                    <p:set>
                                      <p:cBhvr>
                                        <p:cTn id="76" dur="1" fill="hold">
                                          <p:stCondLst>
                                            <p:cond delay="0"/>
                                          </p:stCondLst>
                                        </p:cTn>
                                        <p:tgtEl>
                                          <p:spTgt spid="65"/>
                                        </p:tgtEl>
                                        <p:attrNameLst>
                                          <p:attrName>style.visibility</p:attrName>
                                        </p:attrNameLst>
                                      </p:cBhvr>
                                      <p:to>
                                        <p:strVal val="visible"/>
                                      </p:to>
                                    </p:set>
                                    <p:animEffect transition="in" filter="fade">
                                      <p:cBhvr>
                                        <p:cTn id="77" dur="1000"/>
                                        <p:tgtEl>
                                          <p:spTgt spid="65"/>
                                        </p:tgtEl>
                                      </p:cBhvr>
                                    </p:animEffect>
                                    <p:anim calcmode="lin" valueType="num">
                                      <p:cBhvr>
                                        <p:cTn id="78" dur="1000" fill="hold"/>
                                        <p:tgtEl>
                                          <p:spTgt spid="65"/>
                                        </p:tgtEl>
                                        <p:attrNameLst>
                                          <p:attrName>ppt_x</p:attrName>
                                        </p:attrNameLst>
                                      </p:cBhvr>
                                      <p:tavLst>
                                        <p:tav tm="0">
                                          <p:val>
                                            <p:strVal val="#ppt_x"/>
                                          </p:val>
                                        </p:tav>
                                        <p:tav tm="100000">
                                          <p:val>
                                            <p:strVal val="#ppt_x"/>
                                          </p:val>
                                        </p:tav>
                                      </p:tavLst>
                                    </p:anim>
                                    <p:anim calcmode="lin" valueType="num">
                                      <p:cBhvr>
                                        <p:cTn id="79" dur="1000" fill="hold"/>
                                        <p:tgtEl>
                                          <p:spTgt spid="65"/>
                                        </p:tgtEl>
                                        <p:attrNameLst>
                                          <p:attrName>ppt_y</p:attrName>
                                        </p:attrNameLst>
                                      </p:cBhvr>
                                      <p:tavLst>
                                        <p:tav tm="0">
                                          <p:val>
                                            <p:strVal val="#ppt_y-.1"/>
                                          </p:val>
                                        </p:tav>
                                        <p:tav tm="100000">
                                          <p:val>
                                            <p:strVal val="#ppt_y"/>
                                          </p:val>
                                        </p:tav>
                                      </p:tavLst>
                                    </p:anim>
                                  </p:childTnLst>
                                </p:cTn>
                              </p:par>
                              <p:par>
                                <p:cTn id="80" presetID="47" presetClass="entr" presetSubtype="0" fill="hold" grpId="0" nodeType="withEffect">
                                  <p:stCondLst>
                                    <p:cond delay="0"/>
                                  </p:stCondLst>
                                  <p:childTnLst>
                                    <p:set>
                                      <p:cBhvr>
                                        <p:cTn id="81" dur="1" fill="hold">
                                          <p:stCondLst>
                                            <p:cond delay="0"/>
                                          </p:stCondLst>
                                        </p:cTn>
                                        <p:tgtEl>
                                          <p:spTgt spid="66"/>
                                        </p:tgtEl>
                                        <p:attrNameLst>
                                          <p:attrName>style.visibility</p:attrName>
                                        </p:attrNameLst>
                                      </p:cBhvr>
                                      <p:to>
                                        <p:strVal val="visible"/>
                                      </p:to>
                                    </p:set>
                                    <p:animEffect transition="in" filter="fade">
                                      <p:cBhvr>
                                        <p:cTn id="82" dur="1000"/>
                                        <p:tgtEl>
                                          <p:spTgt spid="66"/>
                                        </p:tgtEl>
                                      </p:cBhvr>
                                    </p:animEffect>
                                    <p:anim calcmode="lin" valueType="num">
                                      <p:cBhvr>
                                        <p:cTn id="83" dur="1000" fill="hold"/>
                                        <p:tgtEl>
                                          <p:spTgt spid="66"/>
                                        </p:tgtEl>
                                        <p:attrNameLst>
                                          <p:attrName>ppt_x</p:attrName>
                                        </p:attrNameLst>
                                      </p:cBhvr>
                                      <p:tavLst>
                                        <p:tav tm="0">
                                          <p:val>
                                            <p:strVal val="#ppt_x"/>
                                          </p:val>
                                        </p:tav>
                                        <p:tav tm="100000">
                                          <p:val>
                                            <p:strVal val="#ppt_x"/>
                                          </p:val>
                                        </p:tav>
                                      </p:tavLst>
                                    </p:anim>
                                    <p:anim calcmode="lin" valueType="num">
                                      <p:cBhvr>
                                        <p:cTn id="84" dur="1000" fill="hold"/>
                                        <p:tgtEl>
                                          <p:spTgt spid="66"/>
                                        </p:tgtEl>
                                        <p:attrNameLst>
                                          <p:attrName>ppt_y</p:attrName>
                                        </p:attrNameLst>
                                      </p:cBhvr>
                                      <p:tavLst>
                                        <p:tav tm="0">
                                          <p:val>
                                            <p:strVal val="#ppt_y-.1"/>
                                          </p:val>
                                        </p:tav>
                                        <p:tav tm="100000">
                                          <p:val>
                                            <p:strVal val="#ppt_y"/>
                                          </p:val>
                                        </p:tav>
                                      </p:tavLst>
                                    </p:anim>
                                  </p:childTnLst>
                                </p:cTn>
                              </p:par>
                              <p:par>
                                <p:cTn id="85" presetID="47" presetClass="entr" presetSubtype="0" fill="hold" nodeType="withEffect">
                                  <p:stCondLst>
                                    <p:cond delay="0"/>
                                  </p:stCondLst>
                                  <p:childTnLst>
                                    <p:set>
                                      <p:cBhvr>
                                        <p:cTn id="86" dur="1" fill="hold">
                                          <p:stCondLst>
                                            <p:cond delay="0"/>
                                          </p:stCondLst>
                                        </p:cTn>
                                        <p:tgtEl>
                                          <p:spTgt spid="67"/>
                                        </p:tgtEl>
                                        <p:attrNameLst>
                                          <p:attrName>style.visibility</p:attrName>
                                        </p:attrNameLst>
                                      </p:cBhvr>
                                      <p:to>
                                        <p:strVal val="visible"/>
                                      </p:to>
                                    </p:set>
                                    <p:animEffect transition="in" filter="fade">
                                      <p:cBhvr>
                                        <p:cTn id="87" dur="1000"/>
                                        <p:tgtEl>
                                          <p:spTgt spid="67"/>
                                        </p:tgtEl>
                                      </p:cBhvr>
                                    </p:animEffect>
                                    <p:anim calcmode="lin" valueType="num">
                                      <p:cBhvr>
                                        <p:cTn id="88" dur="1000" fill="hold"/>
                                        <p:tgtEl>
                                          <p:spTgt spid="67"/>
                                        </p:tgtEl>
                                        <p:attrNameLst>
                                          <p:attrName>ppt_x</p:attrName>
                                        </p:attrNameLst>
                                      </p:cBhvr>
                                      <p:tavLst>
                                        <p:tav tm="0">
                                          <p:val>
                                            <p:strVal val="#ppt_x"/>
                                          </p:val>
                                        </p:tav>
                                        <p:tav tm="100000">
                                          <p:val>
                                            <p:strVal val="#ppt_x"/>
                                          </p:val>
                                        </p:tav>
                                      </p:tavLst>
                                    </p:anim>
                                    <p:anim calcmode="lin" valueType="num">
                                      <p:cBhvr>
                                        <p:cTn id="89" dur="1000" fill="hold"/>
                                        <p:tgtEl>
                                          <p:spTgt spid="67"/>
                                        </p:tgtEl>
                                        <p:attrNameLst>
                                          <p:attrName>ppt_y</p:attrName>
                                        </p:attrNameLst>
                                      </p:cBhvr>
                                      <p:tavLst>
                                        <p:tav tm="0">
                                          <p:val>
                                            <p:strVal val="#ppt_y-.1"/>
                                          </p:val>
                                        </p:tav>
                                        <p:tav tm="100000">
                                          <p:val>
                                            <p:strVal val="#ppt_y"/>
                                          </p:val>
                                        </p:tav>
                                      </p:tavLst>
                                    </p:anim>
                                  </p:childTnLst>
                                </p:cTn>
                              </p:par>
                              <p:par>
                                <p:cTn id="90" presetID="47" presetClass="entr" presetSubtype="0" fill="hold" grpId="0" nodeType="withEffect">
                                  <p:stCondLst>
                                    <p:cond delay="0"/>
                                  </p:stCondLst>
                                  <p:childTnLst>
                                    <p:set>
                                      <p:cBhvr>
                                        <p:cTn id="91" dur="1" fill="hold">
                                          <p:stCondLst>
                                            <p:cond delay="0"/>
                                          </p:stCondLst>
                                        </p:cTn>
                                        <p:tgtEl>
                                          <p:spTgt spid="70"/>
                                        </p:tgtEl>
                                        <p:attrNameLst>
                                          <p:attrName>style.visibility</p:attrName>
                                        </p:attrNameLst>
                                      </p:cBhvr>
                                      <p:to>
                                        <p:strVal val="visible"/>
                                      </p:to>
                                    </p:set>
                                    <p:animEffect transition="in" filter="fade">
                                      <p:cBhvr>
                                        <p:cTn id="92" dur="1000"/>
                                        <p:tgtEl>
                                          <p:spTgt spid="70"/>
                                        </p:tgtEl>
                                      </p:cBhvr>
                                    </p:animEffect>
                                    <p:anim calcmode="lin" valueType="num">
                                      <p:cBhvr>
                                        <p:cTn id="93" dur="1000" fill="hold"/>
                                        <p:tgtEl>
                                          <p:spTgt spid="70"/>
                                        </p:tgtEl>
                                        <p:attrNameLst>
                                          <p:attrName>ppt_x</p:attrName>
                                        </p:attrNameLst>
                                      </p:cBhvr>
                                      <p:tavLst>
                                        <p:tav tm="0">
                                          <p:val>
                                            <p:strVal val="#ppt_x"/>
                                          </p:val>
                                        </p:tav>
                                        <p:tav tm="100000">
                                          <p:val>
                                            <p:strVal val="#ppt_x"/>
                                          </p:val>
                                        </p:tav>
                                      </p:tavLst>
                                    </p:anim>
                                    <p:anim calcmode="lin" valueType="num">
                                      <p:cBhvr>
                                        <p:cTn id="94" dur="1000" fill="hold"/>
                                        <p:tgtEl>
                                          <p:spTgt spid="70"/>
                                        </p:tgtEl>
                                        <p:attrNameLst>
                                          <p:attrName>ppt_y</p:attrName>
                                        </p:attrNameLst>
                                      </p:cBhvr>
                                      <p:tavLst>
                                        <p:tav tm="0">
                                          <p:val>
                                            <p:strVal val="#ppt_y-.1"/>
                                          </p:val>
                                        </p:tav>
                                        <p:tav tm="100000">
                                          <p:val>
                                            <p:strVal val="#ppt_y"/>
                                          </p:val>
                                        </p:tav>
                                      </p:tavLst>
                                    </p:anim>
                                  </p:childTnLst>
                                </p:cTn>
                              </p:par>
                              <p:par>
                                <p:cTn id="95" presetID="47" presetClass="entr" presetSubtype="0" fill="hold" grpId="0" nodeType="withEffect">
                                  <p:stCondLst>
                                    <p:cond delay="0"/>
                                  </p:stCondLst>
                                  <p:childTnLst>
                                    <p:set>
                                      <p:cBhvr>
                                        <p:cTn id="96" dur="1" fill="hold">
                                          <p:stCondLst>
                                            <p:cond delay="0"/>
                                          </p:stCondLst>
                                        </p:cTn>
                                        <p:tgtEl>
                                          <p:spTgt spid="71"/>
                                        </p:tgtEl>
                                        <p:attrNameLst>
                                          <p:attrName>style.visibility</p:attrName>
                                        </p:attrNameLst>
                                      </p:cBhvr>
                                      <p:to>
                                        <p:strVal val="visible"/>
                                      </p:to>
                                    </p:set>
                                    <p:animEffect transition="in" filter="fade">
                                      <p:cBhvr>
                                        <p:cTn id="97" dur="1000"/>
                                        <p:tgtEl>
                                          <p:spTgt spid="71"/>
                                        </p:tgtEl>
                                      </p:cBhvr>
                                    </p:animEffect>
                                    <p:anim calcmode="lin" valueType="num">
                                      <p:cBhvr>
                                        <p:cTn id="98" dur="1000" fill="hold"/>
                                        <p:tgtEl>
                                          <p:spTgt spid="71"/>
                                        </p:tgtEl>
                                        <p:attrNameLst>
                                          <p:attrName>ppt_x</p:attrName>
                                        </p:attrNameLst>
                                      </p:cBhvr>
                                      <p:tavLst>
                                        <p:tav tm="0">
                                          <p:val>
                                            <p:strVal val="#ppt_x"/>
                                          </p:val>
                                        </p:tav>
                                        <p:tav tm="100000">
                                          <p:val>
                                            <p:strVal val="#ppt_x"/>
                                          </p:val>
                                        </p:tav>
                                      </p:tavLst>
                                    </p:anim>
                                    <p:anim calcmode="lin" valueType="num">
                                      <p:cBhvr>
                                        <p:cTn id="99" dur="1000" fill="hold"/>
                                        <p:tgtEl>
                                          <p:spTgt spid="71"/>
                                        </p:tgtEl>
                                        <p:attrNameLst>
                                          <p:attrName>ppt_y</p:attrName>
                                        </p:attrNameLst>
                                      </p:cBhvr>
                                      <p:tavLst>
                                        <p:tav tm="0">
                                          <p:val>
                                            <p:strVal val="#ppt_y-.1"/>
                                          </p:val>
                                        </p:tav>
                                        <p:tav tm="100000">
                                          <p:val>
                                            <p:strVal val="#ppt_y"/>
                                          </p:val>
                                        </p:tav>
                                      </p:tavLst>
                                    </p:anim>
                                  </p:childTnLst>
                                </p:cTn>
                              </p:par>
                              <p:par>
                                <p:cTn id="100" presetID="47" presetClass="entr" presetSubtype="0" fill="hold" grpId="0" nodeType="withEffect">
                                  <p:stCondLst>
                                    <p:cond delay="0"/>
                                  </p:stCondLst>
                                  <p:childTnLst>
                                    <p:set>
                                      <p:cBhvr>
                                        <p:cTn id="101" dur="1" fill="hold">
                                          <p:stCondLst>
                                            <p:cond delay="0"/>
                                          </p:stCondLst>
                                        </p:cTn>
                                        <p:tgtEl>
                                          <p:spTgt spid="72"/>
                                        </p:tgtEl>
                                        <p:attrNameLst>
                                          <p:attrName>style.visibility</p:attrName>
                                        </p:attrNameLst>
                                      </p:cBhvr>
                                      <p:to>
                                        <p:strVal val="visible"/>
                                      </p:to>
                                    </p:set>
                                    <p:animEffect transition="in" filter="fade">
                                      <p:cBhvr>
                                        <p:cTn id="102" dur="1000"/>
                                        <p:tgtEl>
                                          <p:spTgt spid="72"/>
                                        </p:tgtEl>
                                      </p:cBhvr>
                                    </p:animEffect>
                                    <p:anim calcmode="lin" valueType="num">
                                      <p:cBhvr>
                                        <p:cTn id="103" dur="1000" fill="hold"/>
                                        <p:tgtEl>
                                          <p:spTgt spid="72"/>
                                        </p:tgtEl>
                                        <p:attrNameLst>
                                          <p:attrName>ppt_x</p:attrName>
                                        </p:attrNameLst>
                                      </p:cBhvr>
                                      <p:tavLst>
                                        <p:tav tm="0">
                                          <p:val>
                                            <p:strVal val="#ppt_x"/>
                                          </p:val>
                                        </p:tav>
                                        <p:tav tm="100000">
                                          <p:val>
                                            <p:strVal val="#ppt_x"/>
                                          </p:val>
                                        </p:tav>
                                      </p:tavLst>
                                    </p:anim>
                                    <p:anim calcmode="lin" valueType="num">
                                      <p:cBhvr>
                                        <p:cTn id="104" dur="1000" fill="hold"/>
                                        <p:tgtEl>
                                          <p:spTgt spid="7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bldLvl="0" animBg="1"/>
      <p:bldP spid="49" grpId="0" bldLvl="0" animBg="1"/>
      <p:bldP spid="50" grpId="0"/>
      <p:bldP spid="51" grpId="0"/>
      <p:bldP spid="52" grpId="0" bldLvl="0" animBg="1"/>
      <p:bldP spid="56" grpId="0" bldLvl="0" animBg="1"/>
      <p:bldP spid="57" grpId="0"/>
      <p:bldP spid="58" grpId="0"/>
      <p:bldP spid="59" grpId="0" bldLvl="0" animBg="1"/>
      <p:bldP spid="63" grpId="0" bldLvl="0" animBg="1"/>
      <p:bldP spid="64" grpId="0"/>
      <p:bldP spid="65" grpId="0"/>
      <p:bldP spid="66" grpId="0" bldLvl="0" animBg="1"/>
      <p:bldP spid="70" grpId="0" bldLvl="0" animBg="1"/>
      <p:bldP spid="71" grpId="0"/>
      <p:bldP spid="7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92931" y="0"/>
            <a:ext cx="576064" cy="836712"/>
            <a:chOff x="841003" y="360040"/>
            <a:chExt cx="504056" cy="836712"/>
          </a:xfrm>
          <a:solidFill>
            <a:schemeClr val="accent6">
              <a:lumMod val="75000"/>
            </a:schemeClr>
          </a:solidFill>
        </p:grpSpPr>
        <p:sp>
          <p:nvSpPr>
            <p:cNvPr id="4" name="矩形 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9"/>
          <p:cNvSpPr txBox="1"/>
          <p:nvPr/>
        </p:nvSpPr>
        <p:spPr>
          <a:xfrm>
            <a:off x="841003" y="202431"/>
            <a:ext cx="1368152" cy="438582"/>
          </a:xfrm>
          <a:prstGeom prst="rect">
            <a:avLst/>
          </a:prstGeom>
          <a:noFill/>
        </p:spPr>
        <p:txBody>
          <a:bodyPr wrap="square" lIns="68580" tIns="34290" rIns="68580" bIns="34290" rtlCol="0">
            <a:spAutoFit/>
          </a:bodyPr>
          <a:lstStyle/>
          <a:p>
            <a:pPr marL="0" lvl="1"/>
            <a:r>
              <a:rPr lang="zh-CN" altLang="en-US" sz="2400" b="1" dirty="0" smtClean="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2400" b="1"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flipH="1">
            <a:off x="-3" y="6525344"/>
            <a:ext cx="12195177" cy="360511"/>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sp>
        <p:nvSpPr>
          <p:cNvPr id="39" name="矩形 38"/>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10063737" y="6493142"/>
            <a:ext cx="1070600" cy="392242"/>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a:p>
        </p:txBody>
      </p:sp>
      <p:sp>
        <p:nvSpPr>
          <p:cNvPr id="42"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22</a:t>
            </a:r>
            <a:endParaRPr lang="zh-CN" dirty="0">
              <a:latin typeface="方正兰亭超细黑简体" panose="02000000000000000000" pitchFamily="2" charset="-122"/>
              <a:ea typeface="方正兰亭超细黑简体" panose="02000000000000000000" pitchFamily="2" charset="-122"/>
            </a:endParaRPr>
          </a:p>
        </p:txBody>
      </p:sp>
      <p:grpSp>
        <p:nvGrpSpPr>
          <p:cNvPr id="32" name="Group 34"/>
          <p:cNvGrpSpPr/>
          <p:nvPr/>
        </p:nvGrpSpPr>
        <p:grpSpPr>
          <a:xfrm>
            <a:off x="237756" y="105215"/>
            <a:ext cx="482487" cy="482490"/>
            <a:chOff x="6365875" y="2117725"/>
            <a:chExt cx="711201" cy="711201"/>
          </a:xfrm>
          <a:solidFill>
            <a:schemeClr val="bg1"/>
          </a:solidFill>
        </p:grpSpPr>
        <p:sp>
          <p:nvSpPr>
            <p:cNvPr id="33" name="Freeform: Shape 35"/>
            <p:cNvSpPr/>
            <p:nvPr/>
          </p:nvSpPr>
          <p:spPr bwMode="auto">
            <a:xfrm>
              <a:off x="6861175" y="2117725"/>
              <a:ext cx="19050" cy="82550"/>
            </a:xfrm>
            <a:custGeom>
              <a:avLst/>
              <a:gdLst/>
              <a:ahLst/>
              <a:cxnLst>
                <a:cxn ang="0">
                  <a:pos x="3" y="22"/>
                </a:cxn>
                <a:cxn ang="0">
                  <a:pos x="5" y="19"/>
                </a:cxn>
                <a:cxn ang="0">
                  <a:pos x="5" y="3"/>
                </a:cxn>
                <a:cxn ang="0">
                  <a:pos x="3" y="0"/>
                </a:cxn>
                <a:cxn ang="0">
                  <a:pos x="0" y="3"/>
                </a:cxn>
                <a:cxn ang="0">
                  <a:pos x="0" y="19"/>
                </a:cxn>
                <a:cxn ang="0">
                  <a:pos x="3" y="22"/>
                </a:cxn>
                <a:cxn ang="0">
                  <a:pos x="3" y="22"/>
                </a:cxn>
                <a:cxn ang="0">
                  <a:pos x="3" y="22"/>
                </a:cxn>
              </a:cxnLst>
              <a:rect l="0" t="0" r="r" b="b"/>
              <a:pathLst>
                <a:path w="5" h="22">
                  <a:moveTo>
                    <a:pt x="3" y="22"/>
                  </a:moveTo>
                  <a:cubicBezTo>
                    <a:pt x="4" y="22"/>
                    <a:pt x="5" y="21"/>
                    <a:pt x="5" y="19"/>
                  </a:cubicBezTo>
                  <a:cubicBezTo>
                    <a:pt x="5" y="3"/>
                    <a:pt x="5" y="3"/>
                    <a:pt x="5" y="3"/>
                  </a:cubicBezTo>
                  <a:cubicBezTo>
                    <a:pt x="5" y="1"/>
                    <a:pt x="4" y="0"/>
                    <a:pt x="3" y="0"/>
                  </a:cubicBezTo>
                  <a:cubicBezTo>
                    <a:pt x="1" y="0"/>
                    <a:pt x="0" y="1"/>
                    <a:pt x="0" y="3"/>
                  </a:cubicBezTo>
                  <a:cubicBezTo>
                    <a:pt x="0" y="19"/>
                    <a:pt x="0" y="19"/>
                    <a:pt x="0" y="19"/>
                  </a:cubicBezTo>
                  <a:cubicBezTo>
                    <a:pt x="0" y="21"/>
                    <a:pt x="1" y="22"/>
                    <a:pt x="3" y="22"/>
                  </a:cubicBezTo>
                  <a:close/>
                  <a:moveTo>
                    <a:pt x="3" y="22"/>
                  </a:moveTo>
                  <a:cubicBezTo>
                    <a:pt x="3" y="22"/>
                    <a:pt x="3" y="22"/>
                    <a:pt x="3" y="22"/>
                  </a:cubicBezTo>
                </a:path>
              </a:pathLst>
            </a:custGeom>
            <a:grpFill/>
            <a:ln w="9525">
              <a:noFill/>
              <a:round/>
            </a:ln>
          </p:spPr>
          <p:txBody>
            <a:bodyPr anchor="ctr"/>
            <a:lstStyle/>
            <a:p>
              <a:pPr algn="ctr"/>
            </a:p>
          </p:txBody>
        </p:sp>
        <p:sp>
          <p:nvSpPr>
            <p:cNvPr id="34" name="Freeform: Shape 36"/>
            <p:cNvSpPr/>
            <p:nvPr/>
          </p:nvSpPr>
          <p:spPr bwMode="auto">
            <a:xfrm>
              <a:off x="6804025" y="2117725"/>
              <a:ext cx="19050" cy="82550"/>
            </a:xfrm>
            <a:custGeom>
              <a:avLst/>
              <a:gdLst/>
              <a:ahLst/>
              <a:cxnLst>
                <a:cxn ang="0">
                  <a:pos x="2" y="22"/>
                </a:cxn>
                <a:cxn ang="0">
                  <a:pos x="5" y="19"/>
                </a:cxn>
                <a:cxn ang="0">
                  <a:pos x="5" y="3"/>
                </a:cxn>
                <a:cxn ang="0">
                  <a:pos x="2" y="0"/>
                </a:cxn>
                <a:cxn ang="0">
                  <a:pos x="0" y="3"/>
                </a:cxn>
                <a:cxn ang="0">
                  <a:pos x="0" y="19"/>
                </a:cxn>
                <a:cxn ang="0">
                  <a:pos x="2" y="22"/>
                </a:cxn>
                <a:cxn ang="0">
                  <a:pos x="2" y="22"/>
                </a:cxn>
                <a:cxn ang="0">
                  <a:pos x="2" y="22"/>
                </a:cxn>
              </a:cxnLst>
              <a:rect l="0" t="0" r="r" b="b"/>
              <a:pathLst>
                <a:path w="5" h="22">
                  <a:moveTo>
                    <a:pt x="2" y="22"/>
                  </a:moveTo>
                  <a:cubicBezTo>
                    <a:pt x="4" y="22"/>
                    <a:pt x="5" y="21"/>
                    <a:pt x="5" y="19"/>
                  </a:cubicBezTo>
                  <a:cubicBezTo>
                    <a:pt x="5" y="3"/>
                    <a:pt x="5" y="3"/>
                    <a:pt x="5" y="3"/>
                  </a:cubicBezTo>
                  <a:cubicBezTo>
                    <a:pt x="5" y="1"/>
                    <a:pt x="4" y="0"/>
                    <a:pt x="2" y="0"/>
                  </a:cubicBezTo>
                  <a:cubicBezTo>
                    <a:pt x="1" y="0"/>
                    <a:pt x="0" y="1"/>
                    <a:pt x="0" y="3"/>
                  </a:cubicBezTo>
                  <a:cubicBezTo>
                    <a:pt x="0" y="19"/>
                    <a:pt x="0" y="19"/>
                    <a:pt x="0" y="19"/>
                  </a:cubicBezTo>
                  <a:cubicBezTo>
                    <a:pt x="0" y="21"/>
                    <a:pt x="1" y="22"/>
                    <a:pt x="2" y="22"/>
                  </a:cubicBezTo>
                  <a:close/>
                  <a:moveTo>
                    <a:pt x="2" y="22"/>
                  </a:moveTo>
                  <a:cubicBezTo>
                    <a:pt x="2" y="22"/>
                    <a:pt x="2" y="22"/>
                    <a:pt x="2" y="22"/>
                  </a:cubicBezTo>
                </a:path>
              </a:pathLst>
            </a:custGeom>
            <a:grpFill/>
            <a:ln w="9525">
              <a:noFill/>
              <a:round/>
            </a:ln>
          </p:spPr>
          <p:txBody>
            <a:bodyPr anchor="ctr"/>
            <a:lstStyle/>
            <a:p>
              <a:pPr algn="ctr"/>
            </a:p>
          </p:txBody>
        </p:sp>
        <p:sp>
          <p:nvSpPr>
            <p:cNvPr id="35" name="Freeform: Shape 37"/>
            <p:cNvSpPr/>
            <p:nvPr/>
          </p:nvSpPr>
          <p:spPr bwMode="auto">
            <a:xfrm>
              <a:off x="6742113" y="2117725"/>
              <a:ext cx="23813" cy="82550"/>
            </a:xfrm>
            <a:custGeom>
              <a:avLst/>
              <a:gdLst/>
              <a:ahLst/>
              <a:cxnLst>
                <a:cxn ang="0">
                  <a:pos x="3" y="22"/>
                </a:cxn>
                <a:cxn ang="0">
                  <a:pos x="6" y="19"/>
                </a:cxn>
                <a:cxn ang="0">
                  <a:pos x="6" y="3"/>
                </a:cxn>
                <a:cxn ang="0">
                  <a:pos x="3" y="0"/>
                </a:cxn>
                <a:cxn ang="0">
                  <a:pos x="0" y="3"/>
                </a:cxn>
                <a:cxn ang="0">
                  <a:pos x="0" y="19"/>
                </a:cxn>
                <a:cxn ang="0">
                  <a:pos x="3" y="22"/>
                </a:cxn>
                <a:cxn ang="0">
                  <a:pos x="3" y="22"/>
                </a:cxn>
                <a:cxn ang="0">
                  <a:pos x="3" y="22"/>
                </a:cxn>
              </a:cxnLst>
              <a:rect l="0" t="0" r="r" b="b"/>
              <a:pathLst>
                <a:path w="6" h="22">
                  <a:moveTo>
                    <a:pt x="3" y="22"/>
                  </a:moveTo>
                  <a:cubicBezTo>
                    <a:pt x="5" y="22"/>
                    <a:pt x="6" y="21"/>
                    <a:pt x="6" y="19"/>
                  </a:cubicBezTo>
                  <a:cubicBezTo>
                    <a:pt x="6" y="3"/>
                    <a:pt x="6" y="3"/>
                    <a:pt x="6" y="3"/>
                  </a:cubicBezTo>
                  <a:cubicBezTo>
                    <a:pt x="6" y="1"/>
                    <a:pt x="5" y="0"/>
                    <a:pt x="3" y="0"/>
                  </a:cubicBezTo>
                  <a:cubicBezTo>
                    <a:pt x="1" y="0"/>
                    <a:pt x="0" y="1"/>
                    <a:pt x="0" y="3"/>
                  </a:cubicBezTo>
                  <a:cubicBezTo>
                    <a:pt x="0" y="19"/>
                    <a:pt x="0" y="19"/>
                    <a:pt x="0" y="19"/>
                  </a:cubicBezTo>
                  <a:cubicBezTo>
                    <a:pt x="0" y="21"/>
                    <a:pt x="1" y="22"/>
                    <a:pt x="3" y="22"/>
                  </a:cubicBezTo>
                  <a:close/>
                  <a:moveTo>
                    <a:pt x="3" y="22"/>
                  </a:moveTo>
                  <a:cubicBezTo>
                    <a:pt x="3" y="22"/>
                    <a:pt x="3" y="22"/>
                    <a:pt x="3" y="22"/>
                  </a:cubicBezTo>
                </a:path>
              </a:pathLst>
            </a:custGeom>
            <a:grpFill/>
            <a:ln w="9525">
              <a:noFill/>
              <a:round/>
            </a:ln>
          </p:spPr>
          <p:txBody>
            <a:bodyPr anchor="ctr"/>
            <a:lstStyle/>
            <a:p>
              <a:pPr algn="ctr"/>
            </a:p>
          </p:txBody>
        </p:sp>
        <p:sp>
          <p:nvSpPr>
            <p:cNvPr id="36" name="Freeform: Shape 38"/>
            <p:cNvSpPr/>
            <p:nvPr/>
          </p:nvSpPr>
          <p:spPr bwMode="auto">
            <a:xfrm>
              <a:off x="6684963" y="2117725"/>
              <a:ext cx="23813" cy="82550"/>
            </a:xfrm>
            <a:custGeom>
              <a:avLst/>
              <a:gdLst/>
              <a:ahLst/>
              <a:cxnLst>
                <a:cxn ang="0">
                  <a:pos x="3" y="22"/>
                </a:cxn>
                <a:cxn ang="0">
                  <a:pos x="6" y="19"/>
                </a:cxn>
                <a:cxn ang="0">
                  <a:pos x="6" y="3"/>
                </a:cxn>
                <a:cxn ang="0">
                  <a:pos x="3" y="0"/>
                </a:cxn>
                <a:cxn ang="0">
                  <a:pos x="0" y="3"/>
                </a:cxn>
                <a:cxn ang="0">
                  <a:pos x="0" y="19"/>
                </a:cxn>
                <a:cxn ang="0">
                  <a:pos x="3" y="22"/>
                </a:cxn>
                <a:cxn ang="0">
                  <a:pos x="3" y="22"/>
                </a:cxn>
                <a:cxn ang="0">
                  <a:pos x="3" y="22"/>
                </a:cxn>
              </a:cxnLst>
              <a:rect l="0" t="0" r="r" b="b"/>
              <a:pathLst>
                <a:path w="6" h="22">
                  <a:moveTo>
                    <a:pt x="3" y="22"/>
                  </a:moveTo>
                  <a:cubicBezTo>
                    <a:pt x="4" y="22"/>
                    <a:pt x="6" y="21"/>
                    <a:pt x="6" y="19"/>
                  </a:cubicBezTo>
                  <a:cubicBezTo>
                    <a:pt x="6" y="3"/>
                    <a:pt x="6" y="3"/>
                    <a:pt x="6" y="3"/>
                  </a:cubicBezTo>
                  <a:cubicBezTo>
                    <a:pt x="6" y="1"/>
                    <a:pt x="4" y="0"/>
                    <a:pt x="3" y="0"/>
                  </a:cubicBezTo>
                  <a:cubicBezTo>
                    <a:pt x="1" y="0"/>
                    <a:pt x="0" y="1"/>
                    <a:pt x="0" y="3"/>
                  </a:cubicBezTo>
                  <a:cubicBezTo>
                    <a:pt x="0" y="19"/>
                    <a:pt x="0" y="19"/>
                    <a:pt x="0" y="19"/>
                  </a:cubicBezTo>
                  <a:cubicBezTo>
                    <a:pt x="0" y="21"/>
                    <a:pt x="1" y="22"/>
                    <a:pt x="3" y="22"/>
                  </a:cubicBezTo>
                  <a:close/>
                  <a:moveTo>
                    <a:pt x="3" y="22"/>
                  </a:moveTo>
                  <a:cubicBezTo>
                    <a:pt x="3" y="22"/>
                    <a:pt x="3" y="22"/>
                    <a:pt x="3" y="22"/>
                  </a:cubicBezTo>
                </a:path>
              </a:pathLst>
            </a:custGeom>
            <a:grpFill/>
            <a:ln w="9525">
              <a:noFill/>
              <a:round/>
            </a:ln>
          </p:spPr>
          <p:txBody>
            <a:bodyPr anchor="ctr"/>
            <a:lstStyle/>
            <a:p>
              <a:pPr algn="ctr"/>
            </a:p>
          </p:txBody>
        </p:sp>
        <p:sp>
          <p:nvSpPr>
            <p:cNvPr id="37" name="Freeform: Shape 39"/>
            <p:cNvSpPr/>
            <p:nvPr/>
          </p:nvSpPr>
          <p:spPr bwMode="auto">
            <a:xfrm>
              <a:off x="6632575" y="2117725"/>
              <a:ext cx="22225" cy="82550"/>
            </a:xfrm>
            <a:custGeom>
              <a:avLst/>
              <a:gdLst/>
              <a:ahLst/>
              <a:cxnLst>
                <a:cxn ang="0">
                  <a:pos x="3" y="22"/>
                </a:cxn>
                <a:cxn ang="0">
                  <a:pos x="6" y="19"/>
                </a:cxn>
                <a:cxn ang="0">
                  <a:pos x="6" y="3"/>
                </a:cxn>
                <a:cxn ang="0">
                  <a:pos x="3" y="0"/>
                </a:cxn>
                <a:cxn ang="0">
                  <a:pos x="0" y="3"/>
                </a:cxn>
                <a:cxn ang="0">
                  <a:pos x="0" y="19"/>
                </a:cxn>
                <a:cxn ang="0">
                  <a:pos x="3" y="22"/>
                </a:cxn>
                <a:cxn ang="0">
                  <a:pos x="3" y="22"/>
                </a:cxn>
                <a:cxn ang="0">
                  <a:pos x="3" y="22"/>
                </a:cxn>
              </a:cxnLst>
              <a:rect l="0" t="0" r="r" b="b"/>
              <a:pathLst>
                <a:path w="6" h="22">
                  <a:moveTo>
                    <a:pt x="3" y="22"/>
                  </a:moveTo>
                  <a:cubicBezTo>
                    <a:pt x="4" y="22"/>
                    <a:pt x="6" y="21"/>
                    <a:pt x="6" y="19"/>
                  </a:cubicBezTo>
                  <a:cubicBezTo>
                    <a:pt x="6" y="3"/>
                    <a:pt x="6" y="3"/>
                    <a:pt x="6" y="3"/>
                  </a:cubicBezTo>
                  <a:cubicBezTo>
                    <a:pt x="6" y="1"/>
                    <a:pt x="4" y="0"/>
                    <a:pt x="3" y="0"/>
                  </a:cubicBezTo>
                  <a:cubicBezTo>
                    <a:pt x="1" y="0"/>
                    <a:pt x="0" y="1"/>
                    <a:pt x="0" y="3"/>
                  </a:cubicBezTo>
                  <a:cubicBezTo>
                    <a:pt x="0" y="19"/>
                    <a:pt x="0" y="19"/>
                    <a:pt x="0" y="19"/>
                  </a:cubicBezTo>
                  <a:cubicBezTo>
                    <a:pt x="0" y="21"/>
                    <a:pt x="1" y="22"/>
                    <a:pt x="3" y="22"/>
                  </a:cubicBezTo>
                  <a:close/>
                  <a:moveTo>
                    <a:pt x="3" y="22"/>
                  </a:moveTo>
                  <a:cubicBezTo>
                    <a:pt x="3" y="22"/>
                    <a:pt x="3" y="22"/>
                    <a:pt x="3" y="22"/>
                  </a:cubicBezTo>
                </a:path>
              </a:pathLst>
            </a:custGeom>
            <a:grpFill/>
            <a:ln w="9525">
              <a:noFill/>
              <a:round/>
            </a:ln>
          </p:spPr>
          <p:txBody>
            <a:bodyPr anchor="ctr"/>
            <a:lstStyle/>
            <a:p>
              <a:pPr algn="ctr"/>
            </a:p>
          </p:txBody>
        </p:sp>
        <p:sp>
          <p:nvSpPr>
            <p:cNvPr id="43" name="Freeform: Shape 40"/>
            <p:cNvSpPr/>
            <p:nvPr/>
          </p:nvSpPr>
          <p:spPr bwMode="auto">
            <a:xfrm>
              <a:off x="6575425" y="2117725"/>
              <a:ext cx="19050" cy="82550"/>
            </a:xfrm>
            <a:custGeom>
              <a:avLst/>
              <a:gdLst/>
              <a:ahLst/>
              <a:cxnLst>
                <a:cxn ang="0">
                  <a:pos x="3" y="22"/>
                </a:cxn>
                <a:cxn ang="0">
                  <a:pos x="5" y="19"/>
                </a:cxn>
                <a:cxn ang="0">
                  <a:pos x="5" y="3"/>
                </a:cxn>
                <a:cxn ang="0">
                  <a:pos x="3" y="0"/>
                </a:cxn>
                <a:cxn ang="0">
                  <a:pos x="0" y="3"/>
                </a:cxn>
                <a:cxn ang="0">
                  <a:pos x="0" y="19"/>
                </a:cxn>
                <a:cxn ang="0">
                  <a:pos x="3" y="22"/>
                </a:cxn>
                <a:cxn ang="0">
                  <a:pos x="3" y="22"/>
                </a:cxn>
                <a:cxn ang="0">
                  <a:pos x="3" y="22"/>
                </a:cxn>
              </a:cxnLst>
              <a:rect l="0" t="0" r="r" b="b"/>
              <a:pathLst>
                <a:path w="5" h="22">
                  <a:moveTo>
                    <a:pt x="3" y="22"/>
                  </a:moveTo>
                  <a:cubicBezTo>
                    <a:pt x="4" y="22"/>
                    <a:pt x="5" y="21"/>
                    <a:pt x="5" y="19"/>
                  </a:cubicBezTo>
                  <a:cubicBezTo>
                    <a:pt x="5" y="3"/>
                    <a:pt x="5" y="3"/>
                    <a:pt x="5" y="3"/>
                  </a:cubicBezTo>
                  <a:cubicBezTo>
                    <a:pt x="5" y="1"/>
                    <a:pt x="4" y="0"/>
                    <a:pt x="3" y="0"/>
                  </a:cubicBezTo>
                  <a:cubicBezTo>
                    <a:pt x="1" y="0"/>
                    <a:pt x="0" y="1"/>
                    <a:pt x="0" y="3"/>
                  </a:cubicBezTo>
                  <a:cubicBezTo>
                    <a:pt x="0" y="19"/>
                    <a:pt x="0" y="19"/>
                    <a:pt x="0" y="19"/>
                  </a:cubicBezTo>
                  <a:cubicBezTo>
                    <a:pt x="0" y="21"/>
                    <a:pt x="1" y="22"/>
                    <a:pt x="3" y="22"/>
                  </a:cubicBezTo>
                  <a:close/>
                  <a:moveTo>
                    <a:pt x="3" y="22"/>
                  </a:moveTo>
                  <a:cubicBezTo>
                    <a:pt x="3" y="22"/>
                    <a:pt x="3" y="22"/>
                    <a:pt x="3" y="22"/>
                  </a:cubicBezTo>
                </a:path>
              </a:pathLst>
            </a:custGeom>
            <a:grpFill/>
            <a:ln w="9525">
              <a:noFill/>
              <a:round/>
            </a:ln>
          </p:spPr>
          <p:txBody>
            <a:bodyPr anchor="ctr"/>
            <a:lstStyle/>
            <a:p>
              <a:pPr algn="ctr"/>
            </a:p>
          </p:txBody>
        </p:sp>
        <p:sp>
          <p:nvSpPr>
            <p:cNvPr id="44" name="Freeform: Shape 41"/>
            <p:cNvSpPr/>
            <p:nvPr/>
          </p:nvSpPr>
          <p:spPr bwMode="auto">
            <a:xfrm>
              <a:off x="6365875" y="2311400"/>
              <a:ext cx="84138" cy="19050"/>
            </a:xfrm>
            <a:custGeom>
              <a:avLst/>
              <a:gdLst/>
              <a:ahLst/>
              <a:cxnLst>
                <a:cxn ang="0">
                  <a:pos x="19" y="0"/>
                </a:cxn>
                <a:cxn ang="0">
                  <a:pos x="3" y="0"/>
                </a:cxn>
                <a:cxn ang="0">
                  <a:pos x="0" y="3"/>
                </a:cxn>
                <a:cxn ang="0">
                  <a:pos x="3" y="5"/>
                </a:cxn>
                <a:cxn ang="0">
                  <a:pos x="19" y="5"/>
                </a:cxn>
                <a:cxn ang="0">
                  <a:pos x="22" y="3"/>
                </a:cxn>
                <a:cxn ang="0">
                  <a:pos x="19" y="0"/>
                </a:cxn>
                <a:cxn ang="0">
                  <a:pos x="19" y="0"/>
                </a:cxn>
                <a:cxn ang="0">
                  <a:pos x="19" y="0"/>
                </a:cxn>
              </a:cxnLst>
              <a:rect l="0" t="0" r="r" b="b"/>
              <a:pathLst>
                <a:path w="22" h="5">
                  <a:moveTo>
                    <a:pt x="19" y="0"/>
                  </a:moveTo>
                  <a:cubicBezTo>
                    <a:pt x="3" y="0"/>
                    <a:pt x="3" y="0"/>
                    <a:pt x="3" y="0"/>
                  </a:cubicBezTo>
                  <a:cubicBezTo>
                    <a:pt x="1" y="0"/>
                    <a:pt x="0" y="1"/>
                    <a:pt x="0" y="3"/>
                  </a:cubicBezTo>
                  <a:cubicBezTo>
                    <a:pt x="0" y="4"/>
                    <a:pt x="1" y="5"/>
                    <a:pt x="3" y="5"/>
                  </a:cubicBezTo>
                  <a:cubicBezTo>
                    <a:pt x="19" y="5"/>
                    <a:pt x="19" y="5"/>
                    <a:pt x="19" y="5"/>
                  </a:cubicBezTo>
                  <a:cubicBezTo>
                    <a:pt x="21" y="5"/>
                    <a:pt x="22" y="4"/>
                    <a:pt x="22" y="3"/>
                  </a:cubicBezTo>
                  <a:cubicBezTo>
                    <a:pt x="22" y="1"/>
                    <a:pt x="21" y="0"/>
                    <a:pt x="19" y="0"/>
                  </a:cubicBezTo>
                  <a:close/>
                  <a:moveTo>
                    <a:pt x="19" y="0"/>
                  </a:moveTo>
                  <a:cubicBezTo>
                    <a:pt x="19" y="0"/>
                    <a:pt x="19" y="0"/>
                    <a:pt x="19" y="0"/>
                  </a:cubicBezTo>
                </a:path>
              </a:pathLst>
            </a:custGeom>
            <a:grpFill/>
            <a:ln w="9525">
              <a:noFill/>
              <a:round/>
            </a:ln>
          </p:spPr>
          <p:txBody>
            <a:bodyPr anchor="ctr"/>
            <a:lstStyle/>
            <a:p>
              <a:pPr algn="ctr"/>
            </a:p>
          </p:txBody>
        </p:sp>
        <p:sp>
          <p:nvSpPr>
            <p:cNvPr id="45" name="Freeform: Shape 42"/>
            <p:cNvSpPr/>
            <p:nvPr/>
          </p:nvSpPr>
          <p:spPr bwMode="auto">
            <a:xfrm>
              <a:off x="6365875" y="2368550"/>
              <a:ext cx="84138" cy="22225"/>
            </a:xfrm>
            <a:custGeom>
              <a:avLst/>
              <a:gdLst/>
              <a:ahLst/>
              <a:cxnLst>
                <a:cxn ang="0">
                  <a:pos x="19" y="0"/>
                </a:cxn>
                <a:cxn ang="0">
                  <a:pos x="3" y="0"/>
                </a:cxn>
                <a:cxn ang="0">
                  <a:pos x="0" y="3"/>
                </a:cxn>
                <a:cxn ang="0">
                  <a:pos x="3" y="6"/>
                </a:cxn>
                <a:cxn ang="0">
                  <a:pos x="19" y="6"/>
                </a:cxn>
                <a:cxn ang="0">
                  <a:pos x="22" y="3"/>
                </a:cxn>
                <a:cxn ang="0">
                  <a:pos x="19" y="0"/>
                </a:cxn>
                <a:cxn ang="0">
                  <a:pos x="19" y="0"/>
                </a:cxn>
                <a:cxn ang="0">
                  <a:pos x="19" y="0"/>
                </a:cxn>
              </a:cxnLst>
              <a:rect l="0" t="0" r="r" b="b"/>
              <a:pathLst>
                <a:path w="22" h="6">
                  <a:moveTo>
                    <a:pt x="19" y="0"/>
                  </a:moveTo>
                  <a:cubicBezTo>
                    <a:pt x="3" y="0"/>
                    <a:pt x="3" y="0"/>
                    <a:pt x="3" y="0"/>
                  </a:cubicBezTo>
                  <a:cubicBezTo>
                    <a:pt x="1" y="0"/>
                    <a:pt x="0" y="1"/>
                    <a:pt x="0" y="3"/>
                  </a:cubicBezTo>
                  <a:cubicBezTo>
                    <a:pt x="0" y="4"/>
                    <a:pt x="1" y="6"/>
                    <a:pt x="3" y="6"/>
                  </a:cubicBezTo>
                  <a:cubicBezTo>
                    <a:pt x="19" y="6"/>
                    <a:pt x="19" y="6"/>
                    <a:pt x="19" y="6"/>
                  </a:cubicBezTo>
                  <a:cubicBezTo>
                    <a:pt x="21" y="6"/>
                    <a:pt x="22" y="4"/>
                    <a:pt x="22" y="3"/>
                  </a:cubicBezTo>
                  <a:cubicBezTo>
                    <a:pt x="22" y="1"/>
                    <a:pt x="21" y="0"/>
                    <a:pt x="19" y="0"/>
                  </a:cubicBezTo>
                  <a:close/>
                  <a:moveTo>
                    <a:pt x="19" y="0"/>
                  </a:moveTo>
                  <a:cubicBezTo>
                    <a:pt x="19" y="0"/>
                    <a:pt x="19" y="0"/>
                    <a:pt x="19" y="0"/>
                  </a:cubicBezTo>
                </a:path>
              </a:pathLst>
            </a:custGeom>
            <a:grpFill/>
            <a:ln w="9525">
              <a:noFill/>
              <a:round/>
            </a:ln>
          </p:spPr>
          <p:txBody>
            <a:bodyPr anchor="ctr"/>
            <a:lstStyle/>
            <a:p>
              <a:pPr algn="ctr"/>
            </a:p>
          </p:txBody>
        </p:sp>
        <p:sp>
          <p:nvSpPr>
            <p:cNvPr id="46" name="Freeform: Shape 43"/>
            <p:cNvSpPr/>
            <p:nvPr/>
          </p:nvSpPr>
          <p:spPr bwMode="auto">
            <a:xfrm>
              <a:off x="6365875" y="2428875"/>
              <a:ext cx="84138" cy="19050"/>
            </a:xfrm>
            <a:custGeom>
              <a:avLst/>
              <a:gdLst/>
              <a:ahLst/>
              <a:cxnLst>
                <a:cxn ang="0">
                  <a:pos x="19" y="0"/>
                </a:cxn>
                <a:cxn ang="0">
                  <a:pos x="3" y="0"/>
                </a:cxn>
                <a:cxn ang="0">
                  <a:pos x="0" y="2"/>
                </a:cxn>
                <a:cxn ang="0">
                  <a:pos x="3" y="5"/>
                </a:cxn>
                <a:cxn ang="0">
                  <a:pos x="19" y="5"/>
                </a:cxn>
                <a:cxn ang="0">
                  <a:pos x="22" y="2"/>
                </a:cxn>
                <a:cxn ang="0">
                  <a:pos x="19" y="0"/>
                </a:cxn>
                <a:cxn ang="0">
                  <a:pos x="19" y="0"/>
                </a:cxn>
                <a:cxn ang="0">
                  <a:pos x="19" y="0"/>
                </a:cxn>
              </a:cxnLst>
              <a:rect l="0" t="0" r="r" b="b"/>
              <a:pathLst>
                <a:path w="22" h="5">
                  <a:moveTo>
                    <a:pt x="19" y="0"/>
                  </a:moveTo>
                  <a:cubicBezTo>
                    <a:pt x="3" y="0"/>
                    <a:pt x="3" y="0"/>
                    <a:pt x="3" y="0"/>
                  </a:cubicBezTo>
                  <a:cubicBezTo>
                    <a:pt x="1" y="0"/>
                    <a:pt x="0" y="1"/>
                    <a:pt x="0" y="2"/>
                  </a:cubicBezTo>
                  <a:cubicBezTo>
                    <a:pt x="0" y="4"/>
                    <a:pt x="1" y="5"/>
                    <a:pt x="3" y="5"/>
                  </a:cubicBezTo>
                  <a:cubicBezTo>
                    <a:pt x="19" y="5"/>
                    <a:pt x="19" y="5"/>
                    <a:pt x="19" y="5"/>
                  </a:cubicBezTo>
                  <a:cubicBezTo>
                    <a:pt x="21" y="5"/>
                    <a:pt x="22" y="4"/>
                    <a:pt x="22" y="2"/>
                  </a:cubicBezTo>
                  <a:cubicBezTo>
                    <a:pt x="22" y="1"/>
                    <a:pt x="21" y="0"/>
                    <a:pt x="19" y="0"/>
                  </a:cubicBezTo>
                  <a:close/>
                  <a:moveTo>
                    <a:pt x="19" y="0"/>
                  </a:moveTo>
                  <a:cubicBezTo>
                    <a:pt x="19" y="0"/>
                    <a:pt x="19" y="0"/>
                    <a:pt x="19" y="0"/>
                  </a:cubicBezTo>
                </a:path>
              </a:pathLst>
            </a:custGeom>
            <a:grpFill/>
            <a:ln w="9525">
              <a:noFill/>
              <a:round/>
            </a:ln>
          </p:spPr>
          <p:txBody>
            <a:bodyPr anchor="ctr"/>
            <a:lstStyle/>
            <a:p>
              <a:pPr algn="ctr"/>
            </a:p>
          </p:txBody>
        </p:sp>
        <p:sp>
          <p:nvSpPr>
            <p:cNvPr id="47" name="Freeform: Shape 44"/>
            <p:cNvSpPr/>
            <p:nvPr/>
          </p:nvSpPr>
          <p:spPr bwMode="auto">
            <a:xfrm>
              <a:off x="6365875" y="2486025"/>
              <a:ext cx="84138" cy="19050"/>
            </a:xfrm>
            <a:custGeom>
              <a:avLst/>
              <a:gdLst/>
              <a:ahLst/>
              <a:cxnLst>
                <a:cxn ang="0">
                  <a:pos x="19" y="0"/>
                </a:cxn>
                <a:cxn ang="0">
                  <a:pos x="3" y="0"/>
                </a:cxn>
                <a:cxn ang="0">
                  <a:pos x="0" y="2"/>
                </a:cxn>
                <a:cxn ang="0">
                  <a:pos x="3" y="5"/>
                </a:cxn>
                <a:cxn ang="0">
                  <a:pos x="19" y="5"/>
                </a:cxn>
                <a:cxn ang="0">
                  <a:pos x="22" y="2"/>
                </a:cxn>
                <a:cxn ang="0">
                  <a:pos x="19" y="0"/>
                </a:cxn>
                <a:cxn ang="0">
                  <a:pos x="19" y="0"/>
                </a:cxn>
                <a:cxn ang="0">
                  <a:pos x="19" y="0"/>
                </a:cxn>
              </a:cxnLst>
              <a:rect l="0" t="0" r="r" b="b"/>
              <a:pathLst>
                <a:path w="22" h="5">
                  <a:moveTo>
                    <a:pt x="19" y="0"/>
                  </a:moveTo>
                  <a:cubicBezTo>
                    <a:pt x="3" y="0"/>
                    <a:pt x="3" y="0"/>
                    <a:pt x="3" y="0"/>
                  </a:cubicBezTo>
                  <a:cubicBezTo>
                    <a:pt x="1" y="0"/>
                    <a:pt x="0" y="1"/>
                    <a:pt x="0" y="2"/>
                  </a:cubicBezTo>
                  <a:cubicBezTo>
                    <a:pt x="0" y="4"/>
                    <a:pt x="1" y="5"/>
                    <a:pt x="3" y="5"/>
                  </a:cubicBezTo>
                  <a:cubicBezTo>
                    <a:pt x="19" y="5"/>
                    <a:pt x="19" y="5"/>
                    <a:pt x="19" y="5"/>
                  </a:cubicBezTo>
                  <a:cubicBezTo>
                    <a:pt x="21" y="5"/>
                    <a:pt x="22" y="4"/>
                    <a:pt x="22" y="2"/>
                  </a:cubicBezTo>
                  <a:cubicBezTo>
                    <a:pt x="22" y="1"/>
                    <a:pt x="21" y="0"/>
                    <a:pt x="19" y="0"/>
                  </a:cubicBezTo>
                  <a:close/>
                  <a:moveTo>
                    <a:pt x="19" y="0"/>
                  </a:moveTo>
                  <a:cubicBezTo>
                    <a:pt x="19" y="0"/>
                    <a:pt x="19" y="0"/>
                    <a:pt x="19" y="0"/>
                  </a:cubicBezTo>
                </a:path>
              </a:pathLst>
            </a:custGeom>
            <a:grpFill/>
            <a:ln w="9525">
              <a:noFill/>
              <a:round/>
            </a:ln>
          </p:spPr>
          <p:txBody>
            <a:bodyPr anchor="ctr"/>
            <a:lstStyle/>
            <a:p>
              <a:pPr algn="ctr"/>
            </a:p>
          </p:txBody>
        </p:sp>
        <p:sp>
          <p:nvSpPr>
            <p:cNvPr id="48" name="Freeform: Shape 45"/>
            <p:cNvSpPr/>
            <p:nvPr/>
          </p:nvSpPr>
          <p:spPr bwMode="auto">
            <a:xfrm>
              <a:off x="6365875" y="2540000"/>
              <a:ext cx="84138" cy="19050"/>
            </a:xfrm>
            <a:custGeom>
              <a:avLst/>
              <a:gdLst/>
              <a:ahLst/>
              <a:cxnLst>
                <a:cxn ang="0">
                  <a:pos x="19" y="0"/>
                </a:cxn>
                <a:cxn ang="0">
                  <a:pos x="3" y="0"/>
                </a:cxn>
                <a:cxn ang="0">
                  <a:pos x="0" y="2"/>
                </a:cxn>
                <a:cxn ang="0">
                  <a:pos x="3" y="5"/>
                </a:cxn>
                <a:cxn ang="0">
                  <a:pos x="19" y="5"/>
                </a:cxn>
                <a:cxn ang="0">
                  <a:pos x="22" y="2"/>
                </a:cxn>
                <a:cxn ang="0">
                  <a:pos x="19" y="0"/>
                </a:cxn>
                <a:cxn ang="0">
                  <a:pos x="19" y="0"/>
                </a:cxn>
                <a:cxn ang="0">
                  <a:pos x="19" y="0"/>
                </a:cxn>
              </a:cxnLst>
              <a:rect l="0" t="0" r="r" b="b"/>
              <a:pathLst>
                <a:path w="22" h="5">
                  <a:moveTo>
                    <a:pt x="19" y="0"/>
                  </a:moveTo>
                  <a:cubicBezTo>
                    <a:pt x="3" y="0"/>
                    <a:pt x="3" y="0"/>
                    <a:pt x="3" y="0"/>
                  </a:cubicBezTo>
                  <a:cubicBezTo>
                    <a:pt x="1" y="0"/>
                    <a:pt x="0" y="1"/>
                    <a:pt x="0" y="2"/>
                  </a:cubicBezTo>
                  <a:cubicBezTo>
                    <a:pt x="0" y="4"/>
                    <a:pt x="1" y="5"/>
                    <a:pt x="3" y="5"/>
                  </a:cubicBezTo>
                  <a:cubicBezTo>
                    <a:pt x="19" y="5"/>
                    <a:pt x="19" y="5"/>
                    <a:pt x="19" y="5"/>
                  </a:cubicBezTo>
                  <a:cubicBezTo>
                    <a:pt x="21" y="5"/>
                    <a:pt x="22" y="4"/>
                    <a:pt x="22" y="2"/>
                  </a:cubicBezTo>
                  <a:cubicBezTo>
                    <a:pt x="22" y="1"/>
                    <a:pt x="21" y="0"/>
                    <a:pt x="19" y="0"/>
                  </a:cubicBezTo>
                  <a:close/>
                  <a:moveTo>
                    <a:pt x="19" y="0"/>
                  </a:moveTo>
                  <a:cubicBezTo>
                    <a:pt x="19" y="0"/>
                    <a:pt x="19" y="0"/>
                    <a:pt x="19" y="0"/>
                  </a:cubicBezTo>
                </a:path>
              </a:pathLst>
            </a:custGeom>
            <a:grpFill/>
            <a:ln w="9525">
              <a:noFill/>
              <a:round/>
            </a:ln>
          </p:spPr>
          <p:txBody>
            <a:bodyPr anchor="ctr"/>
            <a:lstStyle/>
            <a:p>
              <a:pPr algn="ctr"/>
            </a:p>
          </p:txBody>
        </p:sp>
        <p:sp>
          <p:nvSpPr>
            <p:cNvPr id="49" name="Freeform: Shape 46"/>
            <p:cNvSpPr/>
            <p:nvPr/>
          </p:nvSpPr>
          <p:spPr bwMode="auto">
            <a:xfrm>
              <a:off x="6365875" y="2597150"/>
              <a:ext cx="84138" cy="19050"/>
            </a:xfrm>
            <a:custGeom>
              <a:avLst/>
              <a:gdLst/>
              <a:ahLst/>
              <a:cxnLst>
                <a:cxn ang="0">
                  <a:pos x="19" y="0"/>
                </a:cxn>
                <a:cxn ang="0">
                  <a:pos x="3" y="0"/>
                </a:cxn>
                <a:cxn ang="0">
                  <a:pos x="0" y="3"/>
                </a:cxn>
                <a:cxn ang="0">
                  <a:pos x="3" y="5"/>
                </a:cxn>
                <a:cxn ang="0">
                  <a:pos x="19" y="5"/>
                </a:cxn>
                <a:cxn ang="0">
                  <a:pos x="22" y="3"/>
                </a:cxn>
                <a:cxn ang="0">
                  <a:pos x="19" y="0"/>
                </a:cxn>
                <a:cxn ang="0">
                  <a:pos x="19" y="0"/>
                </a:cxn>
                <a:cxn ang="0">
                  <a:pos x="19" y="0"/>
                </a:cxn>
              </a:cxnLst>
              <a:rect l="0" t="0" r="r" b="b"/>
              <a:pathLst>
                <a:path w="22" h="5">
                  <a:moveTo>
                    <a:pt x="19" y="0"/>
                  </a:moveTo>
                  <a:cubicBezTo>
                    <a:pt x="3" y="0"/>
                    <a:pt x="3" y="0"/>
                    <a:pt x="3" y="0"/>
                  </a:cubicBezTo>
                  <a:cubicBezTo>
                    <a:pt x="1" y="0"/>
                    <a:pt x="0" y="1"/>
                    <a:pt x="0" y="3"/>
                  </a:cubicBezTo>
                  <a:cubicBezTo>
                    <a:pt x="0" y="4"/>
                    <a:pt x="1" y="5"/>
                    <a:pt x="3" y="5"/>
                  </a:cubicBezTo>
                  <a:cubicBezTo>
                    <a:pt x="19" y="5"/>
                    <a:pt x="19" y="5"/>
                    <a:pt x="19" y="5"/>
                  </a:cubicBezTo>
                  <a:cubicBezTo>
                    <a:pt x="21" y="5"/>
                    <a:pt x="22" y="4"/>
                    <a:pt x="22" y="3"/>
                  </a:cubicBezTo>
                  <a:cubicBezTo>
                    <a:pt x="22" y="1"/>
                    <a:pt x="21" y="0"/>
                    <a:pt x="19" y="0"/>
                  </a:cubicBezTo>
                  <a:close/>
                  <a:moveTo>
                    <a:pt x="19" y="0"/>
                  </a:moveTo>
                  <a:cubicBezTo>
                    <a:pt x="19" y="0"/>
                    <a:pt x="19" y="0"/>
                    <a:pt x="19" y="0"/>
                  </a:cubicBezTo>
                </a:path>
              </a:pathLst>
            </a:custGeom>
            <a:grpFill/>
            <a:ln w="9525">
              <a:noFill/>
              <a:round/>
            </a:ln>
          </p:spPr>
          <p:txBody>
            <a:bodyPr anchor="ctr"/>
            <a:lstStyle/>
            <a:p>
              <a:pPr algn="ctr"/>
            </a:p>
          </p:txBody>
        </p:sp>
        <p:sp>
          <p:nvSpPr>
            <p:cNvPr id="50" name="Freeform: Shape 47"/>
            <p:cNvSpPr/>
            <p:nvPr/>
          </p:nvSpPr>
          <p:spPr bwMode="auto">
            <a:xfrm>
              <a:off x="6861175" y="2741613"/>
              <a:ext cx="19050" cy="87313"/>
            </a:xfrm>
            <a:custGeom>
              <a:avLst/>
              <a:gdLst/>
              <a:ahLst/>
              <a:cxnLst>
                <a:cxn ang="0">
                  <a:pos x="3" y="0"/>
                </a:cxn>
                <a:cxn ang="0">
                  <a:pos x="0" y="3"/>
                </a:cxn>
                <a:cxn ang="0">
                  <a:pos x="0" y="20"/>
                </a:cxn>
                <a:cxn ang="0">
                  <a:pos x="3" y="23"/>
                </a:cxn>
                <a:cxn ang="0">
                  <a:pos x="5" y="20"/>
                </a:cxn>
                <a:cxn ang="0">
                  <a:pos x="5" y="3"/>
                </a:cxn>
                <a:cxn ang="0">
                  <a:pos x="3" y="0"/>
                </a:cxn>
                <a:cxn ang="0">
                  <a:pos x="3" y="0"/>
                </a:cxn>
                <a:cxn ang="0">
                  <a:pos x="3" y="0"/>
                </a:cxn>
              </a:cxnLst>
              <a:rect l="0" t="0" r="r" b="b"/>
              <a:pathLst>
                <a:path w="5" h="23">
                  <a:moveTo>
                    <a:pt x="3" y="0"/>
                  </a:moveTo>
                  <a:cubicBezTo>
                    <a:pt x="1" y="0"/>
                    <a:pt x="0" y="2"/>
                    <a:pt x="0" y="3"/>
                  </a:cubicBezTo>
                  <a:cubicBezTo>
                    <a:pt x="0" y="20"/>
                    <a:pt x="0" y="20"/>
                    <a:pt x="0" y="20"/>
                  </a:cubicBezTo>
                  <a:cubicBezTo>
                    <a:pt x="0" y="21"/>
                    <a:pt x="1" y="23"/>
                    <a:pt x="3" y="23"/>
                  </a:cubicBezTo>
                  <a:cubicBezTo>
                    <a:pt x="4" y="23"/>
                    <a:pt x="5" y="21"/>
                    <a:pt x="5" y="20"/>
                  </a:cubicBezTo>
                  <a:cubicBezTo>
                    <a:pt x="5" y="3"/>
                    <a:pt x="5" y="3"/>
                    <a:pt x="5" y="3"/>
                  </a:cubicBezTo>
                  <a:cubicBezTo>
                    <a:pt x="5" y="2"/>
                    <a:pt x="4" y="0"/>
                    <a:pt x="3" y="0"/>
                  </a:cubicBezTo>
                  <a:close/>
                  <a:moveTo>
                    <a:pt x="3" y="0"/>
                  </a:moveTo>
                  <a:cubicBezTo>
                    <a:pt x="3" y="0"/>
                    <a:pt x="3" y="0"/>
                    <a:pt x="3" y="0"/>
                  </a:cubicBezTo>
                </a:path>
              </a:pathLst>
            </a:custGeom>
            <a:grpFill/>
            <a:ln w="9525">
              <a:noFill/>
              <a:round/>
            </a:ln>
          </p:spPr>
          <p:txBody>
            <a:bodyPr anchor="ctr"/>
            <a:lstStyle/>
            <a:p>
              <a:pPr algn="ctr"/>
            </a:p>
          </p:txBody>
        </p:sp>
        <p:sp>
          <p:nvSpPr>
            <p:cNvPr id="51" name="Freeform: Shape 48"/>
            <p:cNvSpPr/>
            <p:nvPr/>
          </p:nvSpPr>
          <p:spPr bwMode="auto">
            <a:xfrm>
              <a:off x="6804025" y="2741613"/>
              <a:ext cx="19050" cy="87313"/>
            </a:xfrm>
            <a:custGeom>
              <a:avLst/>
              <a:gdLst/>
              <a:ahLst/>
              <a:cxnLst>
                <a:cxn ang="0">
                  <a:pos x="2" y="0"/>
                </a:cxn>
                <a:cxn ang="0">
                  <a:pos x="0" y="3"/>
                </a:cxn>
                <a:cxn ang="0">
                  <a:pos x="0" y="20"/>
                </a:cxn>
                <a:cxn ang="0">
                  <a:pos x="2" y="23"/>
                </a:cxn>
                <a:cxn ang="0">
                  <a:pos x="5" y="20"/>
                </a:cxn>
                <a:cxn ang="0">
                  <a:pos x="5" y="3"/>
                </a:cxn>
                <a:cxn ang="0">
                  <a:pos x="2" y="0"/>
                </a:cxn>
                <a:cxn ang="0">
                  <a:pos x="2" y="0"/>
                </a:cxn>
                <a:cxn ang="0">
                  <a:pos x="2" y="0"/>
                </a:cxn>
              </a:cxnLst>
              <a:rect l="0" t="0" r="r" b="b"/>
              <a:pathLst>
                <a:path w="5" h="23">
                  <a:moveTo>
                    <a:pt x="2" y="0"/>
                  </a:moveTo>
                  <a:cubicBezTo>
                    <a:pt x="1" y="0"/>
                    <a:pt x="0" y="2"/>
                    <a:pt x="0" y="3"/>
                  </a:cubicBezTo>
                  <a:cubicBezTo>
                    <a:pt x="0" y="20"/>
                    <a:pt x="0" y="20"/>
                    <a:pt x="0" y="20"/>
                  </a:cubicBezTo>
                  <a:cubicBezTo>
                    <a:pt x="0" y="21"/>
                    <a:pt x="1" y="23"/>
                    <a:pt x="2" y="23"/>
                  </a:cubicBezTo>
                  <a:cubicBezTo>
                    <a:pt x="4" y="23"/>
                    <a:pt x="5" y="21"/>
                    <a:pt x="5" y="20"/>
                  </a:cubicBezTo>
                  <a:cubicBezTo>
                    <a:pt x="5" y="3"/>
                    <a:pt x="5" y="3"/>
                    <a:pt x="5" y="3"/>
                  </a:cubicBezTo>
                  <a:cubicBezTo>
                    <a:pt x="5" y="2"/>
                    <a:pt x="4" y="0"/>
                    <a:pt x="2" y="0"/>
                  </a:cubicBezTo>
                  <a:close/>
                  <a:moveTo>
                    <a:pt x="2" y="0"/>
                  </a:moveTo>
                  <a:cubicBezTo>
                    <a:pt x="2" y="0"/>
                    <a:pt x="2" y="0"/>
                    <a:pt x="2" y="0"/>
                  </a:cubicBezTo>
                </a:path>
              </a:pathLst>
            </a:custGeom>
            <a:grpFill/>
            <a:ln w="9525">
              <a:noFill/>
              <a:round/>
            </a:ln>
          </p:spPr>
          <p:txBody>
            <a:bodyPr anchor="ctr"/>
            <a:lstStyle/>
            <a:p>
              <a:pPr algn="ctr"/>
            </a:p>
          </p:txBody>
        </p:sp>
        <p:sp>
          <p:nvSpPr>
            <p:cNvPr id="52" name="Freeform: Shape 49"/>
            <p:cNvSpPr/>
            <p:nvPr/>
          </p:nvSpPr>
          <p:spPr bwMode="auto">
            <a:xfrm>
              <a:off x="6742113" y="2741613"/>
              <a:ext cx="23813" cy="87313"/>
            </a:xfrm>
            <a:custGeom>
              <a:avLst/>
              <a:gdLst/>
              <a:ahLst/>
              <a:cxnLst>
                <a:cxn ang="0">
                  <a:pos x="3" y="0"/>
                </a:cxn>
                <a:cxn ang="0">
                  <a:pos x="0" y="3"/>
                </a:cxn>
                <a:cxn ang="0">
                  <a:pos x="0" y="20"/>
                </a:cxn>
                <a:cxn ang="0">
                  <a:pos x="3" y="23"/>
                </a:cxn>
                <a:cxn ang="0">
                  <a:pos x="6" y="20"/>
                </a:cxn>
                <a:cxn ang="0">
                  <a:pos x="6" y="3"/>
                </a:cxn>
                <a:cxn ang="0">
                  <a:pos x="3" y="0"/>
                </a:cxn>
                <a:cxn ang="0">
                  <a:pos x="3" y="0"/>
                </a:cxn>
                <a:cxn ang="0">
                  <a:pos x="3" y="0"/>
                </a:cxn>
              </a:cxnLst>
              <a:rect l="0" t="0" r="r" b="b"/>
              <a:pathLst>
                <a:path w="6" h="23">
                  <a:moveTo>
                    <a:pt x="3" y="0"/>
                  </a:moveTo>
                  <a:cubicBezTo>
                    <a:pt x="1" y="0"/>
                    <a:pt x="0" y="2"/>
                    <a:pt x="0" y="3"/>
                  </a:cubicBezTo>
                  <a:cubicBezTo>
                    <a:pt x="0" y="20"/>
                    <a:pt x="0" y="20"/>
                    <a:pt x="0" y="20"/>
                  </a:cubicBezTo>
                  <a:cubicBezTo>
                    <a:pt x="0" y="21"/>
                    <a:pt x="1" y="23"/>
                    <a:pt x="3" y="23"/>
                  </a:cubicBezTo>
                  <a:cubicBezTo>
                    <a:pt x="5" y="23"/>
                    <a:pt x="6" y="21"/>
                    <a:pt x="6" y="20"/>
                  </a:cubicBezTo>
                  <a:cubicBezTo>
                    <a:pt x="6" y="3"/>
                    <a:pt x="6" y="3"/>
                    <a:pt x="6" y="3"/>
                  </a:cubicBezTo>
                  <a:cubicBezTo>
                    <a:pt x="6" y="2"/>
                    <a:pt x="5" y="0"/>
                    <a:pt x="3" y="0"/>
                  </a:cubicBezTo>
                  <a:close/>
                  <a:moveTo>
                    <a:pt x="3" y="0"/>
                  </a:moveTo>
                  <a:cubicBezTo>
                    <a:pt x="3" y="0"/>
                    <a:pt x="3" y="0"/>
                    <a:pt x="3" y="0"/>
                  </a:cubicBezTo>
                </a:path>
              </a:pathLst>
            </a:custGeom>
            <a:grpFill/>
            <a:ln w="9525">
              <a:noFill/>
              <a:round/>
            </a:ln>
          </p:spPr>
          <p:txBody>
            <a:bodyPr anchor="ctr"/>
            <a:lstStyle/>
            <a:p>
              <a:pPr algn="ctr"/>
            </a:p>
          </p:txBody>
        </p:sp>
        <p:sp>
          <p:nvSpPr>
            <p:cNvPr id="53" name="Freeform: Shape 50"/>
            <p:cNvSpPr/>
            <p:nvPr/>
          </p:nvSpPr>
          <p:spPr bwMode="auto">
            <a:xfrm>
              <a:off x="6684963" y="2741613"/>
              <a:ext cx="23813" cy="87313"/>
            </a:xfrm>
            <a:custGeom>
              <a:avLst/>
              <a:gdLst/>
              <a:ahLst/>
              <a:cxnLst>
                <a:cxn ang="0">
                  <a:pos x="3" y="0"/>
                </a:cxn>
                <a:cxn ang="0">
                  <a:pos x="0" y="3"/>
                </a:cxn>
                <a:cxn ang="0">
                  <a:pos x="0" y="20"/>
                </a:cxn>
                <a:cxn ang="0">
                  <a:pos x="3" y="23"/>
                </a:cxn>
                <a:cxn ang="0">
                  <a:pos x="6" y="20"/>
                </a:cxn>
                <a:cxn ang="0">
                  <a:pos x="6" y="3"/>
                </a:cxn>
                <a:cxn ang="0">
                  <a:pos x="3" y="0"/>
                </a:cxn>
                <a:cxn ang="0">
                  <a:pos x="3" y="0"/>
                </a:cxn>
                <a:cxn ang="0">
                  <a:pos x="3" y="0"/>
                </a:cxn>
              </a:cxnLst>
              <a:rect l="0" t="0" r="r" b="b"/>
              <a:pathLst>
                <a:path w="6" h="23">
                  <a:moveTo>
                    <a:pt x="3" y="0"/>
                  </a:moveTo>
                  <a:cubicBezTo>
                    <a:pt x="1" y="0"/>
                    <a:pt x="0" y="2"/>
                    <a:pt x="0" y="3"/>
                  </a:cubicBezTo>
                  <a:cubicBezTo>
                    <a:pt x="0" y="20"/>
                    <a:pt x="0" y="20"/>
                    <a:pt x="0" y="20"/>
                  </a:cubicBezTo>
                  <a:cubicBezTo>
                    <a:pt x="0" y="21"/>
                    <a:pt x="1" y="23"/>
                    <a:pt x="3" y="23"/>
                  </a:cubicBezTo>
                  <a:cubicBezTo>
                    <a:pt x="4" y="23"/>
                    <a:pt x="6" y="21"/>
                    <a:pt x="6" y="20"/>
                  </a:cubicBezTo>
                  <a:cubicBezTo>
                    <a:pt x="6" y="3"/>
                    <a:pt x="6" y="3"/>
                    <a:pt x="6" y="3"/>
                  </a:cubicBezTo>
                  <a:cubicBezTo>
                    <a:pt x="6" y="2"/>
                    <a:pt x="4" y="0"/>
                    <a:pt x="3" y="0"/>
                  </a:cubicBezTo>
                  <a:close/>
                  <a:moveTo>
                    <a:pt x="3" y="0"/>
                  </a:moveTo>
                  <a:cubicBezTo>
                    <a:pt x="3" y="0"/>
                    <a:pt x="3" y="0"/>
                    <a:pt x="3" y="0"/>
                  </a:cubicBezTo>
                </a:path>
              </a:pathLst>
            </a:custGeom>
            <a:grpFill/>
            <a:ln w="9525">
              <a:noFill/>
              <a:round/>
            </a:ln>
          </p:spPr>
          <p:txBody>
            <a:bodyPr anchor="ctr"/>
            <a:lstStyle/>
            <a:p>
              <a:pPr algn="ctr"/>
            </a:p>
          </p:txBody>
        </p:sp>
        <p:sp>
          <p:nvSpPr>
            <p:cNvPr id="54" name="Freeform: Shape 51"/>
            <p:cNvSpPr/>
            <p:nvPr/>
          </p:nvSpPr>
          <p:spPr bwMode="auto">
            <a:xfrm>
              <a:off x="6632575" y="2741613"/>
              <a:ext cx="22225" cy="87313"/>
            </a:xfrm>
            <a:custGeom>
              <a:avLst/>
              <a:gdLst/>
              <a:ahLst/>
              <a:cxnLst>
                <a:cxn ang="0">
                  <a:pos x="3" y="0"/>
                </a:cxn>
                <a:cxn ang="0">
                  <a:pos x="0" y="3"/>
                </a:cxn>
                <a:cxn ang="0">
                  <a:pos x="0" y="20"/>
                </a:cxn>
                <a:cxn ang="0">
                  <a:pos x="3" y="23"/>
                </a:cxn>
                <a:cxn ang="0">
                  <a:pos x="6" y="20"/>
                </a:cxn>
                <a:cxn ang="0">
                  <a:pos x="6" y="3"/>
                </a:cxn>
                <a:cxn ang="0">
                  <a:pos x="3" y="0"/>
                </a:cxn>
                <a:cxn ang="0">
                  <a:pos x="3" y="0"/>
                </a:cxn>
                <a:cxn ang="0">
                  <a:pos x="3" y="0"/>
                </a:cxn>
              </a:cxnLst>
              <a:rect l="0" t="0" r="r" b="b"/>
              <a:pathLst>
                <a:path w="6" h="23">
                  <a:moveTo>
                    <a:pt x="3" y="0"/>
                  </a:moveTo>
                  <a:cubicBezTo>
                    <a:pt x="1" y="0"/>
                    <a:pt x="0" y="2"/>
                    <a:pt x="0" y="3"/>
                  </a:cubicBezTo>
                  <a:cubicBezTo>
                    <a:pt x="0" y="20"/>
                    <a:pt x="0" y="20"/>
                    <a:pt x="0" y="20"/>
                  </a:cubicBezTo>
                  <a:cubicBezTo>
                    <a:pt x="0" y="21"/>
                    <a:pt x="1" y="23"/>
                    <a:pt x="3" y="23"/>
                  </a:cubicBezTo>
                  <a:cubicBezTo>
                    <a:pt x="4" y="23"/>
                    <a:pt x="6" y="21"/>
                    <a:pt x="6" y="20"/>
                  </a:cubicBezTo>
                  <a:cubicBezTo>
                    <a:pt x="6" y="3"/>
                    <a:pt x="6" y="3"/>
                    <a:pt x="6" y="3"/>
                  </a:cubicBezTo>
                  <a:cubicBezTo>
                    <a:pt x="6" y="2"/>
                    <a:pt x="4" y="0"/>
                    <a:pt x="3" y="0"/>
                  </a:cubicBezTo>
                  <a:close/>
                  <a:moveTo>
                    <a:pt x="3" y="0"/>
                  </a:moveTo>
                  <a:cubicBezTo>
                    <a:pt x="3" y="0"/>
                    <a:pt x="3" y="0"/>
                    <a:pt x="3" y="0"/>
                  </a:cubicBezTo>
                </a:path>
              </a:pathLst>
            </a:custGeom>
            <a:grpFill/>
            <a:ln w="9525">
              <a:noFill/>
              <a:round/>
            </a:ln>
          </p:spPr>
          <p:txBody>
            <a:bodyPr anchor="ctr"/>
            <a:lstStyle/>
            <a:p>
              <a:pPr algn="ctr"/>
            </a:p>
          </p:txBody>
        </p:sp>
        <p:sp>
          <p:nvSpPr>
            <p:cNvPr id="55" name="Freeform: Shape 52"/>
            <p:cNvSpPr/>
            <p:nvPr/>
          </p:nvSpPr>
          <p:spPr bwMode="auto">
            <a:xfrm>
              <a:off x="6575425" y="2741613"/>
              <a:ext cx="19050" cy="87313"/>
            </a:xfrm>
            <a:custGeom>
              <a:avLst/>
              <a:gdLst/>
              <a:ahLst/>
              <a:cxnLst>
                <a:cxn ang="0">
                  <a:pos x="3" y="0"/>
                </a:cxn>
                <a:cxn ang="0">
                  <a:pos x="0" y="3"/>
                </a:cxn>
                <a:cxn ang="0">
                  <a:pos x="0" y="20"/>
                </a:cxn>
                <a:cxn ang="0">
                  <a:pos x="3" y="23"/>
                </a:cxn>
                <a:cxn ang="0">
                  <a:pos x="5" y="20"/>
                </a:cxn>
                <a:cxn ang="0">
                  <a:pos x="5" y="3"/>
                </a:cxn>
                <a:cxn ang="0">
                  <a:pos x="3" y="0"/>
                </a:cxn>
                <a:cxn ang="0">
                  <a:pos x="3" y="0"/>
                </a:cxn>
                <a:cxn ang="0">
                  <a:pos x="3" y="0"/>
                </a:cxn>
              </a:cxnLst>
              <a:rect l="0" t="0" r="r" b="b"/>
              <a:pathLst>
                <a:path w="5" h="23">
                  <a:moveTo>
                    <a:pt x="3" y="0"/>
                  </a:moveTo>
                  <a:cubicBezTo>
                    <a:pt x="1" y="0"/>
                    <a:pt x="0" y="2"/>
                    <a:pt x="0" y="3"/>
                  </a:cubicBezTo>
                  <a:cubicBezTo>
                    <a:pt x="0" y="20"/>
                    <a:pt x="0" y="20"/>
                    <a:pt x="0" y="20"/>
                  </a:cubicBezTo>
                  <a:cubicBezTo>
                    <a:pt x="0" y="21"/>
                    <a:pt x="1" y="23"/>
                    <a:pt x="3" y="23"/>
                  </a:cubicBezTo>
                  <a:cubicBezTo>
                    <a:pt x="4" y="23"/>
                    <a:pt x="5" y="21"/>
                    <a:pt x="5" y="20"/>
                  </a:cubicBezTo>
                  <a:cubicBezTo>
                    <a:pt x="5" y="3"/>
                    <a:pt x="5" y="3"/>
                    <a:pt x="5" y="3"/>
                  </a:cubicBezTo>
                  <a:cubicBezTo>
                    <a:pt x="5" y="2"/>
                    <a:pt x="4" y="0"/>
                    <a:pt x="3" y="0"/>
                  </a:cubicBezTo>
                  <a:close/>
                  <a:moveTo>
                    <a:pt x="3" y="0"/>
                  </a:moveTo>
                  <a:cubicBezTo>
                    <a:pt x="3" y="0"/>
                    <a:pt x="3" y="0"/>
                    <a:pt x="3" y="0"/>
                  </a:cubicBezTo>
                </a:path>
              </a:pathLst>
            </a:custGeom>
            <a:grpFill/>
            <a:ln w="9525">
              <a:noFill/>
              <a:round/>
            </a:ln>
          </p:spPr>
          <p:txBody>
            <a:bodyPr anchor="ctr"/>
            <a:lstStyle/>
            <a:p>
              <a:pPr algn="ctr"/>
            </a:p>
          </p:txBody>
        </p:sp>
        <p:sp>
          <p:nvSpPr>
            <p:cNvPr id="56" name="Freeform: Shape 53"/>
            <p:cNvSpPr/>
            <p:nvPr/>
          </p:nvSpPr>
          <p:spPr bwMode="auto">
            <a:xfrm>
              <a:off x="6491288" y="2227263"/>
              <a:ext cx="476250" cy="476250"/>
            </a:xfrm>
            <a:custGeom>
              <a:avLst/>
              <a:gdLst/>
              <a:ahLst/>
              <a:cxnLst>
                <a:cxn ang="0">
                  <a:pos x="107" y="0"/>
                </a:cxn>
                <a:cxn ang="0">
                  <a:pos x="17" y="0"/>
                </a:cxn>
                <a:cxn ang="0">
                  <a:pos x="0" y="18"/>
                </a:cxn>
                <a:cxn ang="0">
                  <a:pos x="0" y="108"/>
                </a:cxn>
                <a:cxn ang="0">
                  <a:pos x="17" y="125"/>
                </a:cxn>
                <a:cxn ang="0">
                  <a:pos x="107" y="125"/>
                </a:cxn>
                <a:cxn ang="0">
                  <a:pos x="125" y="108"/>
                </a:cxn>
                <a:cxn ang="0">
                  <a:pos x="125" y="18"/>
                </a:cxn>
                <a:cxn ang="0">
                  <a:pos x="107" y="0"/>
                </a:cxn>
                <a:cxn ang="0">
                  <a:pos x="26" y="28"/>
                </a:cxn>
                <a:cxn ang="0">
                  <a:pos x="20" y="22"/>
                </a:cxn>
                <a:cxn ang="0">
                  <a:pos x="26" y="17"/>
                </a:cxn>
                <a:cxn ang="0">
                  <a:pos x="31" y="22"/>
                </a:cxn>
                <a:cxn ang="0">
                  <a:pos x="26" y="28"/>
                </a:cxn>
                <a:cxn ang="0">
                  <a:pos x="91" y="90"/>
                </a:cxn>
                <a:cxn ang="0">
                  <a:pos x="34" y="90"/>
                </a:cxn>
                <a:cxn ang="0">
                  <a:pos x="34" y="32"/>
                </a:cxn>
                <a:cxn ang="0">
                  <a:pos x="91" y="32"/>
                </a:cxn>
                <a:cxn ang="0">
                  <a:pos x="91" y="90"/>
                </a:cxn>
                <a:cxn ang="0">
                  <a:pos x="91" y="90"/>
                </a:cxn>
                <a:cxn ang="0">
                  <a:pos x="91" y="90"/>
                </a:cxn>
              </a:cxnLst>
              <a:rect l="0" t="0" r="r" b="b"/>
              <a:pathLst>
                <a:path w="125" h="125">
                  <a:moveTo>
                    <a:pt x="107" y="0"/>
                  </a:moveTo>
                  <a:cubicBezTo>
                    <a:pt x="17" y="0"/>
                    <a:pt x="17" y="0"/>
                    <a:pt x="17" y="0"/>
                  </a:cubicBezTo>
                  <a:cubicBezTo>
                    <a:pt x="7" y="0"/>
                    <a:pt x="0" y="8"/>
                    <a:pt x="0" y="18"/>
                  </a:cubicBezTo>
                  <a:cubicBezTo>
                    <a:pt x="0" y="108"/>
                    <a:pt x="0" y="108"/>
                    <a:pt x="0" y="108"/>
                  </a:cubicBezTo>
                  <a:cubicBezTo>
                    <a:pt x="0" y="118"/>
                    <a:pt x="7" y="125"/>
                    <a:pt x="17" y="125"/>
                  </a:cubicBezTo>
                  <a:cubicBezTo>
                    <a:pt x="107" y="125"/>
                    <a:pt x="107" y="125"/>
                    <a:pt x="107" y="125"/>
                  </a:cubicBezTo>
                  <a:cubicBezTo>
                    <a:pt x="117" y="125"/>
                    <a:pt x="125" y="118"/>
                    <a:pt x="125" y="108"/>
                  </a:cubicBezTo>
                  <a:cubicBezTo>
                    <a:pt x="125" y="18"/>
                    <a:pt x="125" y="18"/>
                    <a:pt x="125" y="18"/>
                  </a:cubicBezTo>
                  <a:cubicBezTo>
                    <a:pt x="125" y="8"/>
                    <a:pt x="117" y="0"/>
                    <a:pt x="107" y="0"/>
                  </a:cubicBezTo>
                  <a:close/>
                  <a:moveTo>
                    <a:pt x="26" y="28"/>
                  </a:moveTo>
                  <a:cubicBezTo>
                    <a:pt x="23" y="28"/>
                    <a:pt x="20" y="26"/>
                    <a:pt x="20" y="22"/>
                  </a:cubicBezTo>
                  <a:cubicBezTo>
                    <a:pt x="20" y="19"/>
                    <a:pt x="23" y="17"/>
                    <a:pt x="26" y="17"/>
                  </a:cubicBezTo>
                  <a:cubicBezTo>
                    <a:pt x="29" y="17"/>
                    <a:pt x="31" y="19"/>
                    <a:pt x="31" y="22"/>
                  </a:cubicBezTo>
                  <a:cubicBezTo>
                    <a:pt x="31" y="26"/>
                    <a:pt x="29" y="28"/>
                    <a:pt x="26" y="28"/>
                  </a:cubicBezTo>
                  <a:close/>
                  <a:moveTo>
                    <a:pt x="91" y="90"/>
                  </a:moveTo>
                  <a:cubicBezTo>
                    <a:pt x="34" y="90"/>
                    <a:pt x="34" y="90"/>
                    <a:pt x="34" y="90"/>
                  </a:cubicBezTo>
                  <a:cubicBezTo>
                    <a:pt x="34" y="32"/>
                    <a:pt x="34" y="32"/>
                    <a:pt x="34" y="32"/>
                  </a:cubicBezTo>
                  <a:cubicBezTo>
                    <a:pt x="91" y="32"/>
                    <a:pt x="91" y="32"/>
                    <a:pt x="91" y="32"/>
                  </a:cubicBezTo>
                  <a:lnTo>
                    <a:pt x="91" y="90"/>
                  </a:lnTo>
                  <a:close/>
                  <a:moveTo>
                    <a:pt x="91" y="90"/>
                  </a:moveTo>
                  <a:cubicBezTo>
                    <a:pt x="91" y="90"/>
                    <a:pt x="91" y="90"/>
                    <a:pt x="91" y="90"/>
                  </a:cubicBezTo>
                </a:path>
              </a:pathLst>
            </a:custGeom>
            <a:grpFill/>
            <a:ln w="9525">
              <a:noFill/>
              <a:round/>
            </a:ln>
          </p:spPr>
          <p:txBody>
            <a:bodyPr anchor="ctr"/>
            <a:lstStyle/>
            <a:p>
              <a:pPr algn="ctr"/>
            </a:p>
          </p:txBody>
        </p:sp>
        <p:sp>
          <p:nvSpPr>
            <p:cNvPr id="57" name="Freeform: Shape 54"/>
            <p:cNvSpPr/>
            <p:nvPr/>
          </p:nvSpPr>
          <p:spPr bwMode="auto">
            <a:xfrm>
              <a:off x="6989763" y="2311400"/>
              <a:ext cx="87313" cy="19050"/>
            </a:xfrm>
            <a:custGeom>
              <a:avLst/>
              <a:gdLst/>
              <a:ahLst/>
              <a:cxnLst>
                <a:cxn ang="0">
                  <a:pos x="3" y="5"/>
                </a:cxn>
                <a:cxn ang="0">
                  <a:pos x="20" y="5"/>
                </a:cxn>
                <a:cxn ang="0">
                  <a:pos x="23" y="3"/>
                </a:cxn>
                <a:cxn ang="0">
                  <a:pos x="20" y="0"/>
                </a:cxn>
                <a:cxn ang="0">
                  <a:pos x="3" y="0"/>
                </a:cxn>
                <a:cxn ang="0">
                  <a:pos x="0" y="3"/>
                </a:cxn>
                <a:cxn ang="0">
                  <a:pos x="3" y="5"/>
                </a:cxn>
                <a:cxn ang="0">
                  <a:pos x="3" y="5"/>
                </a:cxn>
                <a:cxn ang="0">
                  <a:pos x="3" y="5"/>
                </a:cxn>
              </a:cxnLst>
              <a:rect l="0" t="0" r="r" b="b"/>
              <a:pathLst>
                <a:path w="23" h="5">
                  <a:moveTo>
                    <a:pt x="3" y="5"/>
                  </a:moveTo>
                  <a:cubicBezTo>
                    <a:pt x="20" y="5"/>
                    <a:pt x="20" y="5"/>
                    <a:pt x="20" y="5"/>
                  </a:cubicBezTo>
                  <a:cubicBezTo>
                    <a:pt x="21" y="5"/>
                    <a:pt x="23" y="4"/>
                    <a:pt x="23" y="3"/>
                  </a:cubicBezTo>
                  <a:cubicBezTo>
                    <a:pt x="23" y="1"/>
                    <a:pt x="21" y="0"/>
                    <a:pt x="20" y="0"/>
                  </a:cubicBezTo>
                  <a:cubicBezTo>
                    <a:pt x="3" y="0"/>
                    <a:pt x="3" y="0"/>
                    <a:pt x="3" y="0"/>
                  </a:cubicBezTo>
                  <a:cubicBezTo>
                    <a:pt x="2" y="0"/>
                    <a:pt x="0" y="1"/>
                    <a:pt x="0" y="3"/>
                  </a:cubicBezTo>
                  <a:cubicBezTo>
                    <a:pt x="0" y="4"/>
                    <a:pt x="2" y="5"/>
                    <a:pt x="3" y="5"/>
                  </a:cubicBezTo>
                  <a:close/>
                  <a:moveTo>
                    <a:pt x="3" y="5"/>
                  </a:moveTo>
                  <a:cubicBezTo>
                    <a:pt x="3" y="5"/>
                    <a:pt x="3" y="5"/>
                    <a:pt x="3" y="5"/>
                  </a:cubicBezTo>
                </a:path>
              </a:pathLst>
            </a:custGeom>
            <a:grpFill/>
            <a:ln w="9525">
              <a:noFill/>
              <a:round/>
            </a:ln>
          </p:spPr>
          <p:txBody>
            <a:bodyPr anchor="ctr"/>
            <a:lstStyle/>
            <a:p>
              <a:pPr algn="ctr"/>
            </a:p>
          </p:txBody>
        </p:sp>
        <p:sp>
          <p:nvSpPr>
            <p:cNvPr id="58" name="Freeform: Shape 55"/>
            <p:cNvSpPr/>
            <p:nvPr/>
          </p:nvSpPr>
          <p:spPr bwMode="auto">
            <a:xfrm>
              <a:off x="6989763" y="2368550"/>
              <a:ext cx="87313" cy="22225"/>
            </a:xfrm>
            <a:custGeom>
              <a:avLst/>
              <a:gdLst/>
              <a:ahLst/>
              <a:cxnLst>
                <a:cxn ang="0">
                  <a:pos x="20" y="0"/>
                </a:cxn>
                <a:cxn ang="0">
                  <a:pos x="3" y="0"/>
                </a:cxn>
                <a:cxn ang="0">
                  <a:pos x="0" y="3"/>
                </a:cxn>
                <a:cxn ang="0">
                  <a:pos x="3" y="6"/>
                </a:cxn>
                <a:cxn ang="0">
                  <a:pos x="20" y="6"/>
                </a:cxn>
                <a:cxn ang="0">
                  <a:pos x="23" y="3"/>
                </a:cxn>
                <a:cxn ang="0">
                  <a:pos x="20" y="0"/>
                </a:cxn>
                <a:cxn ang="0">
                  <a:pos x="20" y="0"/>
                </a:cxn>
                <a:cxn ang="0">
                  <a:pos x="20" y="0"/>
                </a:cxn>
              </a:cxnLst>
              <a:rect l="0" t="0" r="r" b="b"/>
              <a:pathLst>
                <a:path w="23" h="6">
                  <a:moveTo>
                    <a:pt x="20" y="0"/>
                  </a:moveTo>
                  <a:cubicBezTo>
                    <a:pt x="3" y="0"/>
                    <a:pt x="3" y="0"/>
                    <a:pt x="3" y="0"/>
                  </a:cubicBezTo>
                  <a:cubicBezTo>
                    <a:pt x="2" y="0"/>
                    <a:pt x="0" y="1"/>
                    <a:pt x="0" y="3"/>
                  </a:cubicBezTo>
                  <a:cubicBezTo>
                    <a:pt x="0" y="4"/>
                    <a:pt x="2" y="6"/>
                    <a:pt x="3" y="6"/>
                  </a:cubicBezTo>
                  <a:cubicBezTo>
                    <a:pt x="20" y="6"/>
                    <a:pt x="20" y="6"/>
                    <a:pt x="20" y="6"/>
                  </a:cubicBezTo>
                  <a:cubicBezTo>
                    <a:pt x="21" y="6"/>
                    <a:pt x="23" y="4"/>
                    <a:pt x="23" y="3"/>
                  </a:cubicBezTo>
                  <a:cubicBezTo>
                    <a:pt x="23" y="1"/>
                    <a:pt x="21" y="0"/>
                    <a:pt x="20" y="0"/>
                  </a:cubicBezTo>
                  <a:close/>
                  <a:moveTo>
                    <a:pt x="20" y="0"/>
                  </a:moveTo>
                  <a:cubicBezTo>
                    <a:pt x="20" y="0"/>
                    <a:pt x="20" y="0"/>
                    <a:pt x="20" y="0"/>
                  </a:cubicBezTo>
                </a:path>
              </a:pathLst>
            </a:custGeom>
            <a:grpFill/>
            <a:ln w="9525">
              <a:noFill/>
              <a:round/>
            </a:ln>
          </p:spPr>
          <p:txBody>
            <a:bodyPr anchor="ctr"/>
            <a:lstStyle/>
            <a:p>
              <a:pPr algn="ctr"/>
            </a:p>
          </p:txBody>
        </p:sp>
        <p:sp>
          <p:nvSpPr>
            <p:cNvPr id="59" name="Freeform: Shape 56"/>
            <p:cNvSpPr/>
            <p:nvPr/>
          </p:nvSpPr>
          <p:spPr bwMode="auto">
            <a:xfrm>
              <a:off x="6989763" y="2428875"/>
              <a:ext cx="87313" cy="19050"/>
            </a:xfrm>
            <a:custGeom>
              <a:avLst/>
              <a:gdLst/>
              <a:ahLst/>
              <a:cxnLst>
                <a:cxn ang="0">
                  <a:pos x="20" y="0"/>
                </a:cxn>
                <a:cxn ang="0">
                  <a:pos x="3" y="0"/>
                </a:cxn>
                <a:cxn ang="0">
                  <a:pos x="0" y="2"/>
                </a:cxn>
                <a:cxn ang="0">
                  <a:pos x="3" y="5"/>
                </a:cxn>
                <a:cxn ang="0">
                  <a:pos x="20" y="5"/>
                </a:cxn>
                <a:cxn ang="0">
                  <a:pos x="23" y="2"/>
                </a:cxn>
                <a:cxn ang="0">
                  <a:pos x="20" y="0"/>
                </a:cxn>
                <a:cxn ang="0">
                  <a:pos x="20" y="0"/>
                </a:cxn>
                <a:cxn ang="0">
                  <a:pos x="20" y="0"/>
                </a:cxn>
              </a:cxnLst>
              <a:rect l="0" t="0" r="r" b="b"/>
              <a:pathLst>
                <a:path w="23" h="5">
                  <a:moveTo>
                    <a:pt x="20" y="0"/>
                  </a:moveTo>
                  <a:cubicBezTo>
                    <a:pt x="3" y="0"/>
                    <a:pt x="3" y="0"/>
                    <a:pt x="3" y="0"/>
                  </a:cubicBezTo>
                  <a:cubicBezTo>
                    <a:pt x="2" y="0"/>
                    <a:pt x="0" y="1"/>
                    <a:pt x="0" y="2"/>
                  </a:cubicBezTo>
                  <a:cubicBezTo>
                    <a:pt x="0" y="4"/>
                    <a:pt x="2" y="5"/>
                    <a:pt x="3" y="5"/>
                  </a:cubicBezTo>
                  <a:cubicBezTo>
                    <a:pt x="20" y="5"/>
                    <a:pt x="20" y="5"/>
                    <a:pt x="20" y="5"/>
                  </a:cubicBezTo>
                  <a:cubicBezTo>
                    <a:pt x="21" y="5"/>
                    <a:pt x="23" y="4"/>
                    <a:pt x="23" y="2"/>
                  </a:cubicBezTo>
                  <a:cubicBezTo>
                    <a:pt x="23" y="1"/>
                    <a:pt x="21" y="0"/>
                    <a:pt x="20" y="0"/>
                  </a:cubicBezTo>
                  <a:close/>
                  <a:moveTo>
                    <a:pt x="20" y="0"/>
                  </a:moveTo>
                  <a:cubicBezTo>
                    <a:pt x="20" y="0"/>
                    <a:pt x="20" y="0"/>
                    <a:pt x="20" y="0"/>
                  </a:cubicBezTo>
                </a:path>
              </a:pathLst>
            </a:custGeom>
            <a:grpFill/>
            <a:ln w="9525">
              <a:noFill/>
              <a:round/>
            </a:ln>
          </p:spPr>
          <p:txBody>
            <a:bodyPr anchor="ctr"/>
            <a:lstStyle/>
            <a:p>
              <a:pPr algn="ctr"/>
            </a:p>
          </p:txBody>
        </p:sp>
        <p:sp>
          <p:nvSpPr>
            <p:cNvPr id="60" name="Freeform: Shape 57"/>
            <p:cNvSpPr/>
            <p:nvPr/>
          </p:nvSpPr>
          <p:spPr bwMode="auto">
            <a:xfrm>
              <a:off x="6989763" y="2486025"/>
              <a:ext cx="87313" cy="19050"/>
            </a:xfrm>
            <a:custGeom>
              <a:avLst/>
              <a:gdLst/>
              <a:ahLst/>
              <a:cxnLst>
                <a:cxn ang="0">
                  <a:pos x="20" y="0"/>
                </a:cxn>
                <a:cxn ang="0">
                  <a:pos x="3" y="0"/>
                </a:cxn>
                <a:cxn ang="0">
                  <a:pos x="0" y="2"/>
                </a:cxn>
                <a:cxn ang="0">
                  <a:pos x="3" y="5"/>
                </a:cxn>
                <a:cxn ang="0">
                  <a:pos x="20" y="5"/>
                </a:cxn>
                <a:cxn ang="0">
                  <a:pos x="23" y="2"/>
                </a:cxn>
                <a:cxn ang="0">
                  <a:pos x="20" y="0"/>
                </a:cxn>
                <a:cxn ang="0">
                  <a:pos x="20" y="0"/>
                </a:cxn>
                <a:cxn ang="0">
                  <a:pos x="20" y="0"/>
                </a:cxn>
              </a:cxnLst>
              <a:rect l="0" t="0" r="r" b="b"/>
              <a:pathLst>
                <a:path w="23" h="5">
                  <a:moveTo>
                    <a:pt x="20" y="0"/>
                  </a:moveTo>
                  <a:cubicBezTo>
                    <a:pt x="3" y="0"/>
                    <a:pt x="3" y="0"/>
                    <a:pt x="3" y="0"/>
                  </a:cubicBezTo>
                  <a:cubicBezTo>
                    <a:pt x="2" y="0"/>
                    <a:pt x="0" y="1"/>
                    <a:pt x="0" y="2"/>
                  </a:cubicBezTo>
                  <a:cubicBezTo>
                    <a:pt x="0" y="4"/>
                    <a:pt x="2" y="5"/>
                    <a:pt x="3" y="5"/>
                  </a:cubicBezTo>
                  <a:cubicBezTo>
                    <a:pt x="20" y="5"/>
                    <a:pt x="20" y="5"/>
                    <a:pt x="20" y="5"/>
                  </a:cubicBezTo>
                  <a:cubicBezTo>
                    <a:pt x="21" y="5"/>
                    <a:pt x="23" y="4"/>
                    <a:pt x="23" y="2"/>
                  </a:cubicBezTo>
                  <a:cubicBezTo>
                    <a:pt x="23" y="1"/>
                    <a:pt x="21" y="0"/>
                    <a:pt x="20" y="0"/>
                  </a:cubicBezTo>
                  <a:close/>
                  <a:moveTo>
                    <a:pt x="20" y="0"/>
                  </a:moveTo>
                  <a:cubicBezTo>
                    <a:pt x="20" y="0"/>
                    <a:pt x="20" y="0"/>
                    <a:pt x="20" y="0"/>
                  </a:cubicBezTo>
                </a:path>
              </a:pathLst>
            </a:custGeom>
            <a:grpFill/>
            <a:ln w="9525">
              <a:noFill/>
              <a:round/>
            </a:ln>
          </p:spPr>
          <p:txBody>
            <a:bodyPr anchor="ctr"/>
            <a:lstStyle/>
            <a:p>
              <a:pPr algn="ctr"/>
            </a:p>
          </p:txBody>
        </p:sp>
        <p:sp>
          <p:nvSpPr>
            <p:cNvPr id="65" name="Freeform: Shape 58"/>
            <p:cNvSpPr/>
            <p:nvPr/>
          </p:nvSpPr>
          <p:spPr bwMode="auto">
            <a:xfrm>
              <a:off x="6989763" y="2540000"/>
              <a:ext cx="87313" cy="19050"/>
            </a:xfrm>
            <a:custGeom>
              <a:avLst/>
              <a:gdLst/>
              <a:ahLst/>
              <a:cxnLst>
                <a:cxn ang="0">
                  <a:pos x="20" y="0"/>
                </a:cxn>
                <a:cxn ang="0">
                  <a:pos x="3" y="0"/>
                </a:cxn>
                <a:cxn ang="0">
                  <a:pos x="0" y="2"/>
                </a:cxn>
                <a:cxn ang="0">
                  <a:pos x="3" y="5"/>
                </a:cxn>
                <a:cxn ang="0">
                  <a:pos x="20" y="5"/>
                </a:cxn>
                <a:cxn ang="0">
                  <a:pos x="23" y="2"/>
                </a:cxn>
                <a:cxn ang="0">
                  <a:pos x="20" y="0"/>
                </a:cxn>
                <a:cxn ang="0">
                  <a:pos x="20" y="0"/>
                </a:cxn>
                <a:cxn ang="0">
                  <a:pos x="20" y="0"/>
                </a:cxn>
              </a:cxnLst>
              <a:rect l="0" t="0" r="r" b="b"/>
              <a:pathLst>
                <a:path w="23" h="5">
                  <a:moveTo>
                    <a:pt x="20" y="0"/>
                  </a:moveTo>
                  <a:cubicBezTo>
                    <a:pt x="3" y="0"/>
                    <a:pt x="3" y="0"/>
                    <a:pt x="3" y="0"/>
                  </a:cubicBezTo>
                  <a:cubicBezTo>
                    <a:pt x="2" y="0"/>
                    <a:pt x="0" y="1"/>
                    <a:pt x="0" y="2"/>
                  </a:cubicBezTo>
                  <a:cubicBezTo>
                    <a:pt x="0" y="4"/>
                    <a:pt x="2" y="5"/>
                    <a:pt x="3" y="5"/>
                  </a:cubicBezTo>
                  <a:cubicBezTo>
                    <a:pt x="20" y="5"/>
                    <a:pt x="20" y="5"/>
                    <a:pt x="20" y="5"/>
                  </a:cubicBezTo>
                  <a:cubicBezTo>
                    <a:pt x="21" y="5"/>
                    <a:pt x="23" y="4"/>
                    <a:pt x="23" y="2"/>
                  </a:cubicBezTo>
                  <a:cubicBezTo>
                    <a:pt x="23" y="1"/>
                    <a:pt x="21" y="0"/>
                    <a:pt x="20" y="0"/>
                  </a:cubicBezTo>
                  <a:close/>
                  <a:moveTo>
                    <a:pt x="20" y="0"/>
                  </a:moveTo>
                  <a:cubicBezTo>
                    <a:pt x="20" y="0"/>
                    <a:pt x="20" y="0"/>
                    <a:pt x="20" y="0"/>
                  </a:cubicBezTo>
                </a:path>
              </a:pathLst>
            </a:custGeom>
            <a:grpFill/>
            <a:ln w="9525">
              <a:noFill/>
              <a:round/>
            </a:ln>
          </p:spPr>
          <p:txBody>
            <a:bodyPr anchor="ctr"/>
            <a:lstStyle/>
            <a:p>
              <a:pPr algn="ctr"/>
            </a:p>
          </p:txBody>
        </p:sp>
        <p:sp>
          <p:nvSpPr>
            <p:cNvPr id="66" name="Freeform: Shape 59"/>
            <p:cNvSpPr/>
            <p:nvPr/>
          </p:nvSpPr>
          <p:spPr bwMode="auto">
            <a:xfrm>
              <a:off x="6989763" y="2597150"/>
              <a:ext cx="87313" cy="19050"/>
            </a:xfrm>
            <a:custGeom>
              <a:avLst/>
              <a:gdLst/>
              <a:ahLst/>
              <a:cxnLst>
                <a:cxn ang="0">
                  <a:pos x="20" y="0"/>
                </a:cxn>
                <a:cxn ang="0">
                  <a:pos x="3" y="0"/>
                </a:cxn>
                <a:cxn ang="0">
                  <a:pos x="0" y="3"/>
                </a:cxn>
                <a:cxn ang="0">
                  <a:pos x="3" y="5"/>
                </a:cxn>
                <a:cxn ang="0">
                  <a:pos x="20" y="5"/>
                </a:cxn>
                <a:cxn ang="0">
                  <a:pos x="23" y="3"/>
                </a:cxn>
                <a:cxn ang="0">
                  <a:pos x="20" y="0"/>
                </a:cxn>
                <a:cxn ang="0">
                  <a:pos x="20" y="0"/>
                </a:cxn>
                <a:cxn ang="0">
                  <a:pos x="20" y="0"/>
                </a:cxn>
              </a:cxnLst>
              <a:rect l="0" t="0" r="r" b="b"/>
              <a:pathLst>
                <a:path w="23" h="5">
                  <a:moveTo>
                    <a:pt x="20" y="0"/>
                  </a:moveTo>
                  <a:cubicBezTo>
                    <a:pt x="3" y="0"/>
                    <a:pt x="3" y="0"/>
                    <a:pt x="3" y="0"/>
                  </a:cubicBezTo>
                  <a:cubicBezTo>
                    <a:pt x="2" y="0"/>
                    <a:pt x="0" y="1"/>
                    <a:pt x="0" y="3"/>
                  </a:cubicBezTo>
                  <a:cubicBezTo>
                    <a:pt x="0" y="4"/>
                    <a:pt x="2" y="5"/>
                    <a:pt x="3" y="5"/>
                  </a:cubicBezTo>
                  <a:cubicBezTo>
                    <a:pt x="20" y="5"/>
                    <a:pt x="20" y="5"/>
                    <a:pt x="20" y="5"/>
                  </a:cubicBezTo>
                  <a:cubicBezTo>
                    <a:pt x="21" y="5"/>
                    <a:pt x="23" y="4"/>
                    <a:pt x="23" y="3"/>
                  </a:cubicBezTo>
                  <a:cubicBezTo>
                    <a:pt x="23" y="1"/>
                    <a:pt x="21" y="0"/>
                    <a:pt x="20" y="0"/>
                  </a:cubicBezTo>
                  <a:close/>
                  <a:moveTo>
                    <a:pt x="20" y="0"/>
                  </a:moveTo>
                  <a:cubicBezTo>
                    <a:pt x="20" y="0"/>
                    <a:pt x="20" y="0"/>
                    <a:pt x="20" y="0"/>
                  </a:cubicBezTo>
                </a:path>
              </a:pathLst>
            </a:custGeom>
            <a:grpFill/>
            <a:ln w="9525">
              <a:noFill/>
              <a:round/>
            </a:ln>
          </p:spPr>
          <p:txBody>
            <a:bodyPr anchor="ctr"/>
            <a:lstStyle/>
            <a:p>
              <a:pPr algn="ctr"/>
            </a:p>
          </p:txBody>
        </p:sp>
      </p:grpSp>
      <p:sp>
        <p:nvSpPr>
          <p:cNvPr id="67" name="任意多边形 66"/>
          <p:cNvSpPr/>
          <p:nvPr/>
        </p:nvSpPr>
        <p:spPr>
          <a:xfrm>
            <a:off x="409233" y="2480878"/>
            <a:ext cx="3081235" cy="1170307"/>
          </a:xfrm>
          <a:custGeom>
            <a:avLst/>
            <a:gdLst>
              <a:gd name="connsiteX0" fmla="*/ 0 w 1646039"/>
              <a:gd name="connsiteY0" fmla="*/ 0 h 658415"/>
              <a:gd name="connsiteX1" fmla="*/ 1316832 w 1646039"/>
              <a:gd name="connsiteY1" fmla="*/ 0 h 658415"/>
              <a:gd name="connsiteX2" fmla="*/ 1646039 w 1646039"/>
              <a:gd name="connsiteY2" fmla="*/ 329208 h 658415"/>
              <a:gd name="connsiteX3" fmla="*/ 1316832 w 1646039"/>
              <a:gd name="connsiteY3" fmla="*/ 658415 h 658415"/>
              <a:gd name="connsiteX4" fmla="*/ 0 w 1646039"/>
              <a:gd name="connsiteY4" fmla="*/ 658415 h 658415"/>
              <a:gd name="connsiteX5" fmla="*/ 329208 w 1646039"/>
              <a:gd name="connsiteY5" fmla="*/ 329208 h 658415"/>
              <a:gd name="connsiteX6" fmla="*/ 0 w 1646039"/>
              <a:gd name="connsiteY6" fmla="*/ 0 h 658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6039" h="658415">
                <a:moveTo>
                  <a:pt x="0" y="0"/>
                </a:moveTo>
                <a:lnTo>
                  <a:pt x="1316832" y="0"/>
                </a:lnTo>
                <a:lnTo>
                  <a:pt x="1646039" y="329208"/>
                </a:lnTo>
                <a:lnTo>
                  <a:pt x="1316832" y="658415"/>
                </a:lnTo>
                <a:lnTo>
                  <a:pt x="0" y="658415"/>
                </a:lnTo>
                <a:lnTo>
                  <a:pt x="329208" y="329208"/>
                </a:lnTo>
                <a:lnTo>
                  <a:pt x="0" y="0"/>
                </a:lnTo>
                <a:close/>
              </a:path>
            </a:pathLst>
          </a:custGeom>
          <a:solidFill>
            <a:schemeClr val="accent6"/>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88296" tIns="49784" rIns="488727" bIns="49784" numCol="1" spcCol="1270" anchor="ctr" anchorCtr="0">
            <a:noAutofit/>
          </a:bodyPr>
          <a:lstStyle/>
          <a:p>
            <a:pPr algn="ctr" defTabSz="1659255">
              <a:lnSpc>
                <a:spcPct val="90000"/>
              </a:lnSpc>
              <a:spcBef>
                <a:spcPct val="0"/>
              </a:spcBef>
              <a:spcAft>
                <a:spcPct val="35000"/>
              </a:spcAft>
            </a:pPr>
            <a:endParaRPr lang="zh-CN" altLang="en-US" sz="3735">
              <a:latin typeface="微软雅黑" panose="020B0503020204020204" pitchFamily="34" charset="-122"/>
              <a:ea typeface="微软雅黑" panose="020B0503020204020204" pitchFamily="34" charset="-122"/>
            </a:endParaRPr>
          </a:p>
        </p:txBody>
      </p:sp>
      <p:sp>
        <p:nvSpPr>
          <p:cNvPr id="68" name="任意多边形 67"/>
          <p:cNvSpPr/>
          <p:nvPr/>
        </p:nvSpPr>
        <p:spPr>
          <a:xfrm>
            <a:off x="3182344" y="2480878"/>
            <a:ext cx="3081235" cy="1170307"/>
          </a:xfrm>
          <a:custGeom>
            <a:avLst/>
            <a:gdLst>
              <a:gd name="connsiteX0" fmla="*/ 0 w 1646039"/>
              <a:gd name="connsiteY0" fmla="*/ 0 h 658415"/>
              <a:gd name="connsiteX1" fmla="*/ 1316832 w 1646039"/>
              <a:gd name="connsiteY1" fmla="*/ 0 h 658415"/>
              <a:gd name="connsiteX2" fmla="*/ 1646039 w 1646039"/>
              <a:gd name="connsiteY2" fmla="*/ 329208 h 658415"/>
              <a:gd name="connsiteX3" fmla="*/ 1316832 w 1646039"/>
              <a:gd name="connsiteY3" fmla="*/ 658415 h 658415"/>
              <a:gd name="connsiteX4" fmla="*/ 0 w 1646039"/>
              <a:gd name="connsiteY4" fmla="*/ 658415 h 658415"/>
              <a:gd name="connsiteX5" fmla="*/ 329208 w 1646039"/>
              <a:gd name="connsiteY5" fmla="*/ 329208 h 658415"/>
              <a:gd name="connsiteX6" fmla="*/ 0 w 1646039"/>
              <a:gd name="connsiteY6" fmla="*/ 0 h 658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6039" h="658415">
                <a:moveTo>
                  <a:pt x="0" y="0"/>
                </a:moveTo>
                <a:lnTo>
                  <a:pt x="1316832" y="0"/>
                </a:lnTo>
                <a:lnTo>
                  <a:pt x="1646039" y="329208"/>
                </a:lnTo>
                <a:lnTo>
                  <a:pt x="1316832" y="658415"/>
                </a:lnTo>
                <a:lnTo>
                  <a:pt x="0" y="658415"/>
                </a:lnTo>
                <a:lnTo>
                  <a:pt x="329208" y="329208"/>
                </a:lnTo>
                <a:lnTo>
                  <a:pt x="0" y="0"/>
                </a:ln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46971" tIns="69343" rIns="508285" bIns="69343" numCol="1" spcCol="1270" anchor="ctr" anchorCtr="0">
            <a:noAutofit/>
          </a:bodyPr>
          <a:lstStyle/>
          <a:p>
            <a:pPr algn="ctr" defTabSz="2310765">
              <a:lnSpc>
                <a:spcPct val="90000"/>
              </a:lnSpc>
              <a:spcBef>
                <a:spcPct val="0"/>
              </a:spcBef>
              <a:spcAft>
                <a:spcPct val="35000"/>
              </a:spcAft>
            </a:pPr>
            <a:endParaRPr lang="zh-CN" altLang="en-US" sz="5200">
              <a:latin typeface="微软雅黑" panose="020B0503020204020204" pitchFamily="34" charset="-122"/>
              <a:ea typeface="微软雅黑" panose="020B0503020204020204" pitchFamily="34" charset="-122"/>
            </a:endParaRPr>
          </a:p>
        </p:txBody>
      </p:sp>
      <p:sp>
        <p:nvSpPr>
          <p:cNvPr id="69" name="任意多边形 68"/>
          <p:cNvSpPr/>
          <p:nvPr/>
        </p:nvSpPr>
        <p:spPr>
          <a:xfrm>
            <a:off x="5955457" y="2480878"/>
            <a:ext cx="3081235" cy="1170307"/>
          </a:xfrm>
          <a:custGeom>
            <a:avLst/>
            <a:gdLst>
              <a:gd name="connsiteX0" fmla="*/ 0 w 1646039"/>
              <a:gd name="connsiteY0" fmla="*/ 0 h 658415"/>
              <a:gd name="connsiteX1" fmla="*/ 1316832 w 1646039"/>
              <a:gd name="connsiteY1" fmla="*/ 0 h 658415"/>
              <a:gd name="connsiteX2" fmla="*/ 1646039 w 1646039"/>
              <a:gd name="connsiteY2" fmla="*/ 329208 h 658415"/>
              <a:gd name="connsiteX3" fmla="*/ 1316832 w 1646039"/>
              <a:gd name="connsiteY3" fmla="*/ 658415 h 658415"/>
              <a:gd name="connsiteX4" fmla="*/ 0 w 1646039"/>
              <a:gd name="connsiteY4" fmla="*/ 658415 h 658415"/>
              <a:gd name="connsiteX5" fmla="*/ 329208 w 1646039"/>
              <a:gd name="connsiteY5" fmla="*/ 329208 h 658415"/>
              <a:gd name="connsiteX6" fmla="*/ 0 w 1646039"/>
              <a:gd name="connsiteY6" fmla="*/ 0 h 658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6039" h="658415">
                <a:moveTo>
                  <a:pt x="0" y="0"/>
                </a:moveTo>
                <a:lnTo>
                  <a:pt x="1316832" y="0"/>
                </a:lnTo>
                <a:lnTo>
                  <a:pt x="1646039" y="329208"/>
                </a:lnTo>
                <a:lnTo>
                  <a:pt x="1316832" y="658415"/>
                </a:lnTo>
                <a:lnTo>
                  <a:pt x="0" y="658415"/>
                </a:lnTo>
                <a:lnTo>
                  <a:pt x="329208" y="329208"/>
                </a:lnTo>
                <a:lnTo>
                  <a:pt x="0" y="0"/>
                </a:lnTo>
                <a:close/>
              </a:path>
            </a:pathLst>
          </a:custGeom>
          <a:solidFill>
            <a:schemeClr val="accent6"/>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88296" tIns="49784" rIns="488727" bIns="49784" numCol="1" spcCol="1270" anchor="ctr" anchorCtr="0">
            <a:noAutofit/>
          </a:bodyPr>
          <a:lstStyle/>
          <a:p>
            <a:pPr algn="ctr" defTabSz="1659255">
              <a:lnSpc>
                <a:spcPct val="90000"/>
              </a:lnSpc>
              <a:spcBef>
                <a:spcPct val="0"/>
              </a:spcBef>
              <a:spcAft>
                <a:spcPct val="35000"/>
              </a:spcAft>
            </a:pPr>
            <a:endParaRPr lang="zh-CN" altLang="en-US" sz="3735">
              <a:latin typeface="微软雅黑" panose="020B0503020204020204" pitchFamily="34" charset="-122"/>
              <a:ea typeface="微软雅黑" panose="020B0503020204020204" pitchFamily="34" charset="-122"/>
            </a:endParaRPr>
          </a:p>
        </p:txBody>
      </p:sp>
      <p:sp>
        <p:nvSpPr>
          <p:cNvPr id="70" name="任意多边形 69"/>
          <p:cNvSpPr/>
          <p:nvPr/>
        </p:nvSpPr>
        <p:spPr>
          <a:xfrm>
            <a:off x="8728568" y="2480878"/>
            <a:ext cx="3081235" cy="1170307"/>
          </a:xfrm>
          <a:custGeom>
            <a:avLst/>
            <a:gdLst>
              <a:gd name="connsiteX0" fmla="*/ 0 w 1646039"/>
              <a:gd name="connsiteY0" fmla="*/ 0 h 658415"/>
              <a:gd name="connsiteX1" fmla="*/ 1316832 w 1646039"/>
              <a:gd name="connsiteY1" fmla="*/ 0 h 658415"/>
              <a:gd name="connsiteX2" fmla="*/ 1646039 w 1646039"/>
              <a:gd name="connsiteY2" fmla="*/ 329208 h 658415"/>
              <a:gd name="connsiteX3" fmla="*/ 1316832 w 1646039"/>
              <a:gd name="connsiteY3" fmla="*/ 658415 h 658415"/>
              <a:gd name="connsiteX4" fmla="*/ 0 w 1646039"/>
              <a:gd name="connsiteY4" fmla="*/ 658415 h 658415"/>
              <a:gd name="connsiteX5" fmla="*/ 329208 w 1646039"/>
              <a:gd name="connsiteY5" fmla="*/ 329208 h 658415"/>
              <a:gd name="connsiteX6" fmla="*/ 0 w 1646039"/>
              <a:gd name="connsiteY6" fmla="*/ 0 h 658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6039" h="658415">
                <a:moveTo>
                  <a:pt x="0" y="0"/>
                </a:moveTo>
                <a:lnTo>
                  <a:pt x="1316832" y="0"/>
                </a:lnTo>
                <a:lnTo>
                  <a:pt x="1646039" y="329208"/>
                </a:lnTo>
                <a:lnTo>
                  <a:pt x="1316832" y="658415"/>
                </a:lnTo>
                <a:lnTo>
                  <a:pt x="0" y="658415"/>
                </a:lnTo>
                <a:lnTo>
                  <a:pt x="329208" y="329208"/>
                </a:lnTo>
                <a:lnTo>
                  <a:pt x="0" y="0"/>
                </a:ln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88296" tIns="49784" rIns="488727" bIns="49784" numCol="1" spcCol="1270" anchor="ctr" anchorCtr="0">
            <a:noAutofit/>
          </a:bodyPr>
          <a:lstStyle/>
          <a:p>
            <a:pPr algn="ctr" defTabSz="1659255">
              <a:lnSpc>
                <a:spcPct val="90000"/>
              </a:lnSpc>
              <a:spcBef>
                <a:spcPct val="0"/>
              </a:spcBef>
              <a:spcAft>
                <a:spcPct val="35000"/>
              </a:spcAft>
            </a:pPr>
            <a:endParaRPr lang="zh-CN" altLang="en-US" sz="3735">
              <a:latin typeface="微软雅黑" panose="020B0503020204020204" pitchFamily="34" charset="-122"/>
              <a:ea typeface="微软雅黑" panose="020B0503020204020204" pitchFamily="34" charset="-122"/>
            </a:endParaRPr>
          </a:p>
        </p:txBody>
      </p:sp>
      <p:sp>
        <p:nvSpPr>
          <p:cNvPr id="71" name="椭圆 70"/>
          <p:cNvSpPr/>
          <p:nvPr/>
        </p:nvSpPr>
        <p:spPr>
          <a:xfrm>
            <a:off x="1427748" y="3179845"/>
            <a:ext cx="942680" cy="942680"/>
          </a:xfrm>
          <a:prstGeom prst="ellipse">
            <a:avLst/>
          </a:prstGeom>
          <a:solidFill>
            <a:srgbClr val="EEF2F5"/>
          </a:solid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72" name="椭圆 71"/>
          <p:cNvSpPr/>
          <p:nvPr/>
        </p:nvSpPr>
        <p:spPr>
          <a:xfrm>
            <a:off x="4251622" y="2090264"/>
            <a:ext cx="942680" cy="942680"/>
          </a:xfrm>
          <a:prstGeom prst="ellipse">
            <a:avLst/>
          </a:prstGeom>
          <a:solidFill>
            <a:srgbClr val="EEF2F5"/>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73" name="椭圆 72"/>
          <p:cNvSpPr/>
          <p:nvPr/>
        </p:nvSpPr>
        <p:spPr>
          <a:xfrm>
            <a:off x="7014280" y="3171204"/>
            <a:ext cx="942680" cy="942680"/>
          </a:xfrm>
          <a:prstGeom prst="ellipse">
            <a:avLst/>
          </a:prstGeom>
          <a:solidFill>
            <a:srgbClr val="EEF2F5"/>
          </a:solid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74" name="椭圆 73"/>
          <p:cNvSpPr/>
          <p:nvPr/>
        </p:nvSpPr>
        <p:spPr>
          <a:xfrm>
            <a:off x="9797845" y="2085645"/>
            <a:ext cx="942680" cy="942680"/>
          </a:xfrm>
          <a:prstGeom prst="ellipse">
            <a:avLst/>
          </a:prstGeom>
          <a:solidFill>
            <a:srgbClr val="EEF2F5"/>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75" name="矩形 74"/>
          <p:cNvSpPr/>
          <p:nvPr/>
        </p:nvSpPr>
        <p:spPr>
          <a:xfrm>
            <a:off x="738729" y="4534772"/>
            <a:ext cx="2327657" cy="1200329"/>
          </a:xfrm>
          <a:prstGeom prst="rect">
            <a:avLst/>
          </a:prstGeom>
        </p:spPr>
        <p:txBody>
          <a:bodyPr wrap="square">
            <a:spAutoFit/>
          </a:bodyPr>
          <a:lstStyle/>
          <a:p>
            <a:pPr fontAlgn="ct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点击输入文字点击输入文字点击此处更换文本点击输入文字点击输入文字点击此处更换文本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fontAlgn="ctr">
              <a:lnSpc>
                <a:spcPct val="150000"/>
              </a:lnSpc>
            </a:pP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6" name="文本框 10"/>
          <p:cNvSpPr txBox="1">
            <a:spLocks noChangeArrowheads="1"/>
          </p:cNvSpPr>
          <p:nvPr/>
        </p:nvSpPr>
        <p:spPr bwMode="auto">
          <a:xfrm>
            <a:off x="1399854" y="4197940"/>
            <a:ext cx="14253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r>
              <a:rPr lang="zh-CN" altLang="en-US" sz="1600" b="1" dirty="0">
                <a:solidFill>
                  <a:schemeClr val="accent6">
                    <a:lumMod val="75000"/>
                  </a:schemeClr>
                </a:solidFill>
                <a:latin typeface="微软雅黑" panose="020B0503020204020204" pitchFamily="34" charset="-122"/>
                <a:ea typeface="微软雅黑" panose="020B0503020204020204" pitchFamily="34" charset="-122"/>
              </a:rPr>
              <a:t>标题文本预设</a:t>
            </a:r>
            <a:endParaRPr lang="zh-CN" altLang="en-US" sz="1600" b="1" dirty="0">
              <a:solidFill>
                <a:schemeClr val="accent6">
                  <a:lumMod val="75000"/>
                </a:schemeClr>
              </a:solidFill>
              <a:latin typeface="微软雅黑" panose="020B0503020204020204" pitchFamily="34" charset="-122"/>
              <a:ea typeface="微软雅黑" panose="020B0503020204020204" pitchFamily="34" charset="-122"/>
            </a:endParaRPr>
          </a:p>
        </p:txBody>
      </p:sp>
      <p:cxnSp>
        <p:nvCxnSpPr>
          <p:cNvPr id="77" name="直接连接符 76"/>
          <p:cNvCxnSpPr/>
          <p:nvPr/>
        </p:nvCxnSpPr>
        <p:spPr>
          <a:xfrm>
            <a:off x="1783874" y="4602253"/>
            <a:ext cx="237367"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78" name="矩形 77"/>
          <p:cNvSpPr/>
          <p:nvPr/>
        </p:nvSpPr>
        <p:spPr>
          <a:xfrm>
            <a:off x="3612389" y="1359446"/>
            <a:ext cx="2327657" cy="646331"/>
          </a:xfrm>
          <a:prstGeom prst="rect">
            <a:avLst/>
          </a:prstGeom>
        </p:spPr>
        <p:txBody>
          <a:bodyPr wrap="square">
            <a:spAutoFit/>
          </a:bodyPr>
          <a:lstStyle/>
          <a:p>
            <a:pPr fontAlgn="ct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点击输入文字点击输入文字点击此处更换文本点击输入文字</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9" name="文本框 13"/>
          <p:cNvSpPr txBox="1">
            <a:spLocks noChangeArrowheads="1"/>
          </p:cNvSpPr>
          <p:nvPr/>
        </p:nvSpPr>
        <p:spPr bwMode="auto">
          <a:xfrm>
            <a:off x="4273514" y="1022615"/>
            <a:ext cx="14253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r>
              <a:rPr lang="zh-CN" altLang="en-US" sz="1600" b="1" dirty="0">
                <a:solidFill>
                  <a:schemeClr val="accent1"/>
                </a:solidFill>
                <a:latin typeface="微软雅黑" panose="020B0503020204020204" pitchFamily="34" charset="-122"/>
                <a:ea typeface="微软雅黑" panose="020B0503020204020204" pitchFamily="34" charset="-122"/>
              </a:rPr>
              <a:t>标题文本预设</a:t>
            </a:r>
            <a:endParaRPr lang="zh-CN" altLang="en-US" sz="1600" b="1" dirty="0">
              <a:solidFill>
                <a:schemeClr val="accent1"/>
              </a:solidFill>
              <a:latin typeface="微软雅黑" panose="020B0503020204020204" pitchFamily="34" charset="-122"/>
              <a:ea typeface="微软雅黑" panose="020B0503020204020204" pitchFamily="34" charset="-122"/>
            </a:endParaRPr>
          </a:p>
        </p:txBody>
      </p:sp>
      <p:cxnSp>
        <p:nvCxnSpPr>
          <p:cNvPr id="80" name="直接连接符 79"/>
          <p:cNvCxnSpPr/>
          <p:nvPr/>
        </p:nvCxnSpPr>
        <p:spPr>
          <a:xfrm>
            <a:off x="4657534" y="1426928"/>
            <a:ext cx="237367"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81" name="矩形 80"/>
          <p:cNvSpPr/>
          <p:nvPr/>
        </p:nvSpPr>
        <p:spPr>
          <a:xfrm>
            <a:off x="6400911" y="4534772"/>
            <a:ext cx="2327657" cy="1200329"/>
          </a:xfrm>
          <a:prstGeom prst="rect">
            <a:avLst/>
          </a:prstGeom>
        </p:spPr>
        <p:txBody>
          <a:bodyPr wrap="square">
            <a:spAutoFit/>
          </a:bodyPr>
          <a:lstStyle/>
          <a:p>
            <a:pPr fontAlgn="ct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点击输入文字点击输入文字点击此处更换文本点击输入文字点击输入文字点击此处更换文本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fontAlgn="ctr">
              <a:lnSpc>
                <a:spcPct val="150000"/>
              </a:lnSpc>
            </a:pP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2" name="文本框 16"/>
          <p:cNvSpPr txBox="1">
            <a:spLocks noChangeArrowheads="1"/>
          </p:cNvSpPr>
          <p:nvPr/>
        </p:nvSpPr>
        <p:spPr bwMode="auto">
          <a:xfrm>
            <a:off x="7062037" y="4197940"/>
            <a:ext cx="14253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r>
              <a:rPr lang="zh-CN" altLang="en-US" sz="1600" b="1" dirty="0">
                <a:solidFill>
                  <a:schemeClr val="accent6">
                    <a:lumMod val="75000"/>
                  </a:schemeClr>
                </a:solidFill>
                <a:latin typeface="微软雅黑" panose="020B0503020204020204" pitchFamily="34" charset="-122"/>
                <a:ea typeface="微软雅黑" panose="020B0503020204020204" pitchFamily="34" charset="-122"/>
              </a:rPr>
              <a:t>标题文本预设</a:t>
            </a:r>
            <a:endParaRPr lang="zh-CN" altLang="en-US" sz="1600" b="1" dirty="0">
              <a:solidFill>
                <a:schemeClr val="accent6">
                  <a:lumMod val="75000"/>
                </a:schemeClr>
              </a:solidFill>
              <a:latin typeface="微软雅黑" panose="020B0503020204020204" pitchFamily="34" charset="-122"/>
              <a:ea typeface="微软雅黑" panose="020B0503020204020204" pitchFamily="34" charset="-122"/>
            </a:endParaRPr>
          </a:p>
        </p:txBody>
      </p:sp>
      <p:cxnSp>
        <p:nvCxnSpPr>
          <p:cNvPr id="83" name="直接连接符 82"/>
          <p:cNvCxnSpPr/>
          <p:nvPr/>
        </p:nvCxnSpPr>
        <p:spPr>
          <a:xfrm>
            <a:off x="7446056" y="4602253"/>
            <a:ext cx="237367"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84" name="矩形 83"/>
          <p:cNvSpPr/>
          <p:nvPr/>
        </p:nvSpPr>
        <p:spPr>
          <a:xfrm>
            <a:off x="9105357" y="1359446"/>
            <a:ext cx="2327657" cy="646331"/>
          </a:xfrm>
          <a:prstGeom prst="rect">
            <a:avLst/>
          </a:prstGeom>
        </p:spPr>
        <p:txBody>
          <a:bodyPr wrap="square">
            <a:spAutoFit/>
          </a:bodyPr>
          <a:lstStyle/>
          <a:p>
            <a:pPr fontAlgn="ct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点击输入文字点击输入文字点击此处更换文本点击输入文字</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5" name="文本框 19"/>
          <p:cNvSpPr txBox="1">
            <a:spLocks noChangeArrowheads="1"/>
          </p:cNvSpPr>
          <p:nvPr/>
        </p:nvSpPr>
        <p:spPr bwMode="auto">
          <a:xfrm>
            <a:off x="9766482" y="1022615"/>
            <a:ext cx="14253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r>
              <a:rPr lang="zh-CN" altLang="en-US" sz="1600" b="1" dirty="0">
                <a:solidFill>
                  <a:schemeClr val="accent1"/>
                </a:solidFill>
                <a:latin typeface="微软雅黑" panose="020B0503020204020204" pitchFamily="34" charset="-122"/>
                <a:ea typeface="微软雅黑" panose="020B0503020204020204" pitchFamily="34" charset="-122"/>
              </a:rPr>
              <a:t>标题文本预设</a:t>
            </a:r>
            <a:endParaRPr lang="zh-CN" altLang="en-US" sz="1600" b="1" dirty="0">
              <a:solidFill>
                <a:schemeClr val="accent1"/>
              </a:solidFill>
              <a:latin typeface="微软雅黑" panose="020B0503020204020204" pitchFamily="34" charset="-122"/>
              <a:ea typeface="微软雅黑" panose="020B0503020204020204" pitchFamily="34" charset="-122"/>
            </a:endParaRPr>
          </a:p>
        </p:txBody>
      </p:sp>
      <p:cxnSp>
        <p:nvCxnSpPr>
          <p:cNvPr id="86" name="直接连接符 85"/>
          <p:cNvCxnSpPr/>
          <p:nvPr/>
        </p:nvCxnSpPr>
        <p:spPr>
          <a:xfrm>
            <a:off x="10150502" y="1426928"/>
            <a:ext cx="237367"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87" name="组合 86"/>
          <p:cNvGrpSpPr/>
          <p:nvPr/>
        </p:nvGrpSpPr>
        <p:grpSpPr>
          <a:xfrm>
            <a:off x="4483780" y="2316744"/>
            <a:ext cx="478367" cy="480483"/>
            <a:chOff x="5394325" y="2859088"/>
            <a:chExt cx="358775" cy="360362"/>
          </a:xfrm>
          <a:solidFill>
            <a:schemeClr val="accent1"/>
          </a:solidFill>
        </p:grpSpPr>
        <p:sp>
          <p:nvSpPr>
            <p:cNvPr id="88" name="AutoShape 37"/>
            <p:cNvSpPr/>
            <p:nvPr/>
          </p:nvSpPr>
          <p:spPr bwMode="auto">
            <a:xfrm>
              <a:off x="5394325" y="2894013"/>
              <a:ext cx="327025" cy="325437"/>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p:spPr>
          <p:txBody>
            <a:bodyPr lIns="25400" tIns="25400" rIns="25400" bIns="25400" anchor="ctr"/>
            <a:lstStyle/>
            <a:p>
              <a:pPr algn="ctr" defTabSz="304165" fontAlgn="base" hangingPunct="0">
                <a:spcBef>
                  <a:spcPct val="0"/>
                </a:spcBef>
                <a:spcAft>
                  <a:spcPct val="0"/>
                </a:spcAft>
                <a:defRPr/>
              </a:pPr>
              <a:endParaRPr lang="en-US" sz="2000" kern="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89" name="AutoShape 38"/>
            <p:cNvSpPr/>
            <p:nvPr/>
          </p:nvSpPr>
          <p:spPr bwMode="auto">
            <a:xfrm>
              <a:off x="5551488" y="3040063"/>
              <a:ext cx="55562" cy="555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p:spPr>
          <p:txBody>
            <a:bodyPr lIns="25400" tIns="25400" rIns="25400" bIns="25400" anchor="ctr"/>
            <a:lstStyle/>
            <a:p>
              <a:pPr algn="ctr" defTabSz="304165" fontAlgn="base" hangingPunct="0">
                <a:spcBef>
                  <a:spcPct val="0"/>
                </a:spcBef>
                <a:spcAft>
                  <a:spcPct val="0"/>
                </a:spcAft>
                <a:defRPr/>
              </a:pPr>
              <a:endParaRPr lang="en-US" sz="2000" kern="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90" name="AutoShape 39"/>
            <p:cNvSpPr/>
            <p:nvPr/>
          </p:nvSpPr>
          <p:spPr bwMode="auto">
            <a:xfrm>
              <a:off x="5697538" y="2859088"/>
              <a:ext cx="55562" cy="571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p:spPr>
          <p:txBody>
            <a:bodyPr lIns="25400" tIns="25400" rIns="25400" bIns="25400" anchor="ctr"/>
            <a:lstStyle/>
            <a:p>
              <a:pPr algn="ctr" defTabSz="304165" fontAlgn="base" hangingPunct="0">
                <a:spcBef>
                  <a:spcPct val="0"/>
                </a:spcBef>
                <a:spcAft>
                  <a:spcPct val="0"/>
                </a:spcAft>
                <a:defRPr/>
              </a:pPr>
              <a:endParaRPr lang="en-US" sz="2000" kern="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91" name="AutoShape 40"/>
            <p:cNvSpPr/>
            <p:nvPr/>
          </p:nvSpPr>
          <p:spPr bwMode="auto">
            <a:xfrm>
              <a:off x="5483225" y="3028950"/>
              <a:ext cx="46038" cy="444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p:spPr>
          <p:txBody>
            <a:bodyPr lIns="25400" tIns="25400" rIns="25400" bIns="25400" anchor="ctr"/>
            <a:lstStyle/>
            <a:p>
              <a:pPr algn="ctr" defTabSz="304165" fontAlgn="base" hangingPunct="0">
                <a:spcBef>
                  <a:spcPct val="0"/>
                </a:spcBef>
                <a:spcAft>
                  <a:spcPct val="0"/>
                </a:spcAft>
                <a:defRPr/>
              </a:pPr>
              <a:endParaRPr lang="en-US" sz="2000" kern="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92" name="AutoShape 41"/>
            <p:cNvSpPr/>
            <p:nvPr/>
          </p:nvSpPr>
          <p:spPr bwMode="auto">
            <a:xfrm>
              <a:off x="5529263" y="3106738"/>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p:spPr>
          <p:txBody>
            <a:bodyPr lIns="25400" tIns="25400" rIns="25400" bIns="25400" anchor="ctr"/>
            <a:lstStyle/>
            <a:p>
              <a:pPr algn="ctr" defTabSz="304165" fontAlgn="base" hangingPunct="0">
                <a:spcBef>
                  <a:spcPct val="0"/>
                </a:spcBef>
                <a:spcAft>
                  <a:spcPct val="0"/>
                </a:spcAft>
                <a:defRPr/>
              </a:pPr>
              <a:endParaRPr lang="en-US" sz="2000" kern="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93" name="AutoShape 42"/>
            <p:cNvSpPr/>
            <p:nvPr/>
          </p:nvSpPr>
          <p:spPr bwMode="auto">
            <a:xfrm>
              <a:off x="5708650" y="2938463"/>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p:spPr>
          <p:txBody>
            <a:bodyPr lIns="25400" tIns="25400" rIns="25400" bIns="25400" anchor="ctr"/>
            <a:lstStyle/>
            <a:p>
              <a:pPr algn="ctr" defTabSz="304165" fontAlgn="base" hangingPunct="0">
                <a:spcBef>
                  <a:spcPct val="0"/>
                </a:spcBef>
                <a:spcAft>
                  <a:spcPct val="0"/>
                </a:spcAft>
                <a:defRPr/>
              </a:pPr>
              <a:endParaRPr lang="en-US" sz="2000" kern="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grpSp>
      <p:grpSp>
        <p:nvGrpSpPr>
          <p:cNvPr id="94" name="组合 93"/>
          <p:cNvGrpSpPr/>
          <p:nvPr/>
        </p:nvGrpSpPr>
        <p:grpSpPr>
          <a:xfrm>
            <a:off x="7243555" y="3426559"/>
            <a:ext cx="478887" cy="478887"/>
            <a:chOff x="5394312" y="2141343"/>
            <a:chExt cx="359165" cy="359165"/>
          </a:xfrm>
          <a:solidFill>
            <a:schemeClr val="accent6"/>
          </a:solidFill>
        </p:grpSpPr>
        <p:sp>
          <p:nvSpPr>
            <p:cNvPr id="95" name="AutoShape 56"/>
            <p:cNvSpPr/>
            <p:nvPr/>
          </p:nvSpPr>
          <p:spPr bwMode="auto">
            <a:xfrm>
              <a:off x="5394312" y="2141343"/>
              <a:ext cx="112353"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25400" tIns="25400" rIns="25400" bIns="25400" anchor="ctr"/>
            <a:lstStyle/>
            <a:p>
              <a:pPr algn="ctr" defTabSz="304165" fontAlgn="base" hangingPunct="0">
                <a:spcBef>
                  <a:spcPct val="0"/>
                </a:spcBef>
                <a:spcAft>
                  <a:spcPct val="0"/>
                </a:spcAft>
                <a:defRPr/>
              </a:pPr>
              <a:endParaRPr lang="en-US" sz="2000" kern="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96" name="AutoShape 57"/>
            <p:cNvSpPr/>
            <p:nvPr/>
          </p:nvSpPr>
          <p:spPr bwMode="auto">
            <a:xfrm>
              <a:off x="5641124" y="2141343"/>
              <a:ext cx="112353"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25400" tIns="25400" rIns="25400" bIns="25400" anchor="ctr"/>
            <a:lstStyle/>
            <a:p>
              <a:pPr algn="ctr" defTabSz="304165" fontAlgn="base" hangingPunct="0">
                <a:spcBef>
                  <a:spcPct val="0"/>
                </a:spcBef>
                <a:spcAft>
                  <a:spcPct val="0"/>
                </a:spcAft>
                <a:defRPr/>
              </a:pPr>
              <a:endParaRPr lang="en-US" sz="2000" kern="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97" name="AutoShape 58"/>
            <p:cNvSpPr/>
            <p:nvPr/>
          </p:nvSpPr>
          <p:spPr bwMode="auto">
            <a:xfrm>
              <a:off x="5517718" y="2141343"/>
              <a:ext cx="11235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p:spPr>
          <p:txBody>
            <a:bodyPr lIns="25400" tIns="25400" rIns="25400" bIns="25400" anchor="ctr"/>
            <a:lstStyle/>
            <a:p>
              <a:pPr algn="ctr" defTabSz="304165" fontAlgn="base" hangingPunct="0">
                <a:spcBef>
                  <a:spcPct val="0"/>
                </a:spcBef>
                <a:spcAft>
                  <a:spcPct val="0"/>
                </a:spcAft>
                <a:defRPr/>
              </a:pPr>
              <a:endParaRPr lang="en-US" sz="2000" kern="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grpSp>
      <p:sp>
        <p:nvSpPr>
          <p:cNvPr id="98" name="AutoShape 112"/>
          <p:cNvSpPr/>
          <p:nvPr/>
        </p:nvSpPr>
        <p:spPr bwMode="auto">
          <a:xfrm>
            <a:off x="10028944" y="2331983"/>
            <a:ext cx="480484" cy="478367"/>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accent1"/>
          </a:solidFill>
          <a:ln>
            <a:noFill/>
          </a:ln>
          <a:effectLst/>
        </p:spPr>
        <p:txBody>
          <a:bodyPr lIns="25400" tIns="25400" rIns="25400" bIns="25400" anchor="ctr"/>
          <a:lstStyle/>
          <a:p>
            <a:pPr algn="ctr" defTabSz="304165" fontAlgn="base" hangingPunct="0">
              <a:spcBef>
                <a:spcPct val="0"/>
              </a:spcBef>
              <a:spcAft>
                <a:spcPct val="0"/>
              </a:spcAft>
              <a:defRPr/>
            </a:pPr>
            <a:endParaRPr lang="en-US" sz="2000" kern="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grpSp>
        <p:nvGrpSpPr>
          <p:cNvPr id="99" name="组合 98"/>
          <p:cNvGrpSpPr/>
          <p:nvPr/>
        </p:nvGrpSpPr>
        <p:grpSpPr>
          <a:xfrm>
            <a:off x="1659646" y="3429234"/>
            <a:ext cx="478887" cy="478887"/>
            <a:chOff x="2473104" y="2145028"/>
            <a:chExt cx="359165" cy="359165"/>
          </a:xfrm>
          <a:solidFill>
            <a:schemeClr val="accent6"/>
          </a:solidFill>
        </p:grpSpPr>
        <p:sp>
          <p:nvSpPr>
            <p:cNvPr id="100" name="AutoShape 126"/>
            <p:cNvSpPr/>
            <p:nvPr/>
          </p:nvSpPr>
          <p:spPr bwMode="auto">
            <a:xfrm>
              <a:off x="247310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25400" tIns="25400" rIns="25400" bIns="25400" anchor="ctr"/>
            <a:lstStyle/>
            <a:p>
              <a:pPr algn="ctr" defTabSz="304165" fontAlgn="base" hangingPunct="0">
                <a:spcBef>
                  <a:spcPct val="0"/>
                </a:spcBef>
                <a:spcAft>
                  <a:spcPct val="0"/>
                </a:spcAft>
                <a:defRPr/>
              </a:pPr>
              <a:endParaRPr lang="en-US" sz="2000" kern="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101" name="AutoShape 127"/>
            <p:cNvSpPr/>
            <p:nvPr/>
          </p:nvSpPr>
          <p:spPr bwMode="auto">
            <a:xfrm>
              <a:off x="2618611" y="2200897"/>
              <a:ext cx="84727" cy="84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25400" tIns="25400" rIns="25400" bIns="25400" anchor="ctr"/>
            <a:lstStyle/>
            <a:p>
              <a:pPr algn="ctr" defTabSz="304165" fontAlgn="base" hangingPunct="0">
                <a:spcBef>
                  <a:spcPct val="0"/>
                </a:spcBef>
                <a:spcAft>
                  <a:spcPct val="0"/>
                </a:spcAft>
                <a:defRPr/>
              </a:pPr>
              <a:endParaRPr lang="en-US" sz="2000" kern="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cBhvr additive="base">
                                        <p:cTn id="7" dur="500" fill="hold"/>
                                        <p:tgtEl>
                                          <p:spTgt spid="67"/>
                                        </p:tgtEl>
                                        <p:attrNameLst>
                                          <p:attrName>ppt_x</p:attrName>
                                        </p:attrNameLst>
                                      </p:cBhvr>
                                      <p:tavLst>
                                        <p:tav tm="0">
                                          <p:val>
                                            <p:strVal val="0-#ppt_w/2"/>
                                          </p:val>
                                        </p:tav>
                                        <p:tav tm="100000">
                                          <p:val>
                                            <p:strVal val="#ppt_x"/>
                                          </p:val>
                                        </p:tav>
                                      </p:tavLst>
                                    </p:anim>
                                    <p:anim calcmode="lin" valueType="num">
                                      <p:cBhvr additive="base">
                                        <p:cTn id="8" dur="500" fill="hold"/>
                                        <p:tgtEl>
                                          <p:spTgt spid="6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71"/>
                                        </p:tgtEl>
                                        <p:attrNameLst>
                                          <p:attrName>style.visibility</p:attrName>
                                        </p:attrNameLst>
                                      </p:cBhvr>
                                      <p:to>
                                        <p:strVal val="visible"/>
                                      </p:to>
                                    </p:set>
                                    <p:anim calcmode="lin" valueType="num">
                                      <p:cBhvr additive="base">
                                        <p:cTn id="12" dur="500" fill="hold"/>
                                        <p:tgtEl>
                                          <p:spTgt spid="71"/>
                                        </p:tgtEl>
                                        <p:attrNameLst>
                                          <p:attrName>ppt_x</p:attrName>
                                        </p:attrNameLst>
                                      </p:cBhvr>
                                      <p:tavLst>
                                        <p:tav tm="0">
                                          <p:val>
                                            <p:strVal val="#ppt_x"/>
                                          </p:val>
                                        </p:tav>
                                        <p:tav tm="100000">
                                          <p:val>
                                            <p:strVal val="#ppt_x"/>
                                          </p:val>
                                        </p:tav>
                                      </p:tavLst>
                                    </p:anim>
                                    <p:anim calcmode="lin" valueType="num">
                                      <p:cBhvr additive="base">
                                        <p:cTn id="13" dur="500" fill="hold"/>
                                        <p:tgtEl>
                                          <p:spTgt spid="7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75"/>
                                        </p:tgtEl>
                                        <p:attrNameLst>
                                          <p:attrName>style.visibility</p:attrName>
                                        </p:attrNameLst>
                                      </p:cBhvr>
                                      <p:to>
                                        <p:strVal val="visible"/>
                                      </p:to>
                                    </p:set>
                                    <p:anim calcmode="lin" valueType="num">
                                      <p:cBhvr additive="base">
                                        <p:cTn id="17" dur="500" fill="hold"/>
                                        <p:tgtEl>
                                          <p:spTgt spid="75"/>
                                        </p:tgtEl>
                                        <p:attrNameLst>
                                          <p:attrName>ppt_x</p:attrName>
                                        </p:attrNameLst>
                                      </p:cBhvr>
                                      <p:tavLst>
                                        <p:tav tm="0">
                                          <p:val>
                                            <p:strVal val="#ppt_x"/>
                                          </p:val>
                                        </p:tav>
                                        <p:tav tm="100000">
                                          <p:val>
                                            <p:strVal val="#ppt_x"/>
                                          </p:val>
                                        </p:tav>
                                      </p:tavLst>
                                    </p:anim>
                                    <p:anim calcmode="lin" valueType="num">
                                      <p:cBhvr additive="base">
                                        <p:cTn id="18" dur="500" fill="hold"/>
                                        <p:tgtEl>
                                          <p:spTgt spid="75"/>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76"/>
                                        </p:tgtEl>
                                        <p:attrNameLst>
                                          <p:attrName>style.visibility</p:attrName>
                                        </p:attrNameLst>
                                      </p:cBhvr>
                                      <p:to>
                                        <p:strVal val="visible"/>
                                      </p:to>
                                    </p:set>
                                    <p:anim calcmode="lin" valueType="num">
                                      <p:cBhvr additive="base">
                                        <p:cTn id="22" dur="500" fill="hold"/>
                                        <p:tgtEl>
                                          <p:spTgt spid="76"/>
                                        </p:tgtEl>
                                        <p:attrNameLst>
                                          <p:attrName>ppt_x</p:attrName>
                                        </p:attrNameLst>
                                      </p:cBhvr>
                                      <p:tavLst>
                                        <p:tav tm="0">
                                          <p:val>
                                            <p:strVal val="#ppt_x"/>
                                          </p:val>
                                        </p:tav>
                                        <p:tav tm="100000">
                                          <p:val>
                                            <p:strVal val="#ppt_x"/>
                                          </p:val>
                                        </p:tav>
                                      </p:tavLst>
                                    </p:anim>
                                    <p:anim calcmode="lin" valueType="num">
                                      <p:cBhvr additive="base">
                                        <p:cTn id="23" dur="500" fill="hold"/>
                                        <p:tgtEl>
                                          <p:spTgt spid="76"/>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77"/>
                                        </p:tgtEl>
                                        <p:attrNameLst>
                                          <p:attrName>style.visibility</p:attrName>
                                        </p:attrNameLst>
                                      </p:cBhvr>
                                      <p:to>
                                        <p:strVal val="visible"/>
                                      </p:to>
                                    </p:set>
                                    <p:anim calcmode="lin" valueType="num">
                                      <p:cBhvr additive="base">
                                        <p:cTn id="27" dur="500" fill="hold"/>
                                        <p:tgtEl>
                                          <p:spTgt spid="77"/>
                                        </p:tgtEl>
                                        <p:attrNameLst>
                                          <p:attrName>ppt_x</p:attrName>
                                        </p:attrNameLst>
                                      </p:cBhvr>
                                      <p:tavLst>
                                        <p:tav tm="0">
                                          <p:val>
                                            <p:strVal val="#ppt_x"/>
                                          </p:val>
                                        </p:tav>
                                        <p:tav tm="100000">
                                          <p:val>
                                            <p:strVal val="#ppt_x"/>
                                          </p:val>
                                        </p:tav>
                                      </p:tavLst>
                                    </p:anim>
                                    <p:anim calcmode="lin" valueType="num">
                                      <p:cBhvr additive="base">
                                        <p:cTn id="28" dur="500" fill="hold"/>
                                        <p:tgtEl>
                                          <p:spTgt spid="77"/>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99"/>
                                        </p:tgtEl>
                                        <p:attrNameLst>
                                          <p:attrName>style.visibility</p:attrName>
                                        </p:attrNameLst>
                                      </p:cBhvr>
                                      <p:to>
                                        <p:strVal val="visible"/>
                                      </p:to>
                                    </p:set>
                                    <p:anim calcmode="lin" valueType="num">
                                      <p:cBhvr additive="base">
                                        <p:cTn id="32" dur="500" fill="hold"/>
                                        <p:tgtEl>
                                          <p:spTgt spid="99"/>
                                        </p:tgtEl>
                                        <p:attrNameLst>
                                          <p:attrName>ppt_x</p:attrName>
                                        </p:attrNameLst>
                                      </p:cBhvr>
                                      <p:tavLst>
                                        <p:tav tm="0">
                                          <p:val>
                                            <p:strVal val="#ppt_x"/>
                                          </p:val>
                                        </p:tav>
                                        <p:tav tm="100000">
                                          <p:val>
                                            <p:strVal val="#ppt_x"/>
                                          </p:val>
                                        </p:tav>
                                      </p:tavLst>
                                    </p:anim>
                                    <p:anim calcmode="lin" valueType="num">
                                      <p:cBhvr additive="base">
                                        <p:cTn id="33" dur="500" fill="hold"/>
                                        <p:tgtEl>
                                          <p:spTgt spid="99"/>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8" fill="hold" grpId="0" nodeType="afterEffect">
                                  <p:stCondLst>
                                    <p:cond delay="0"/>
                                  </p:stCondLst>
                                  <p:childTnLst>
                                    <p:set>
                                      <p:cBhvr>
                                        <p:cTn id="36" dur="1" fill="hold">
                                          <p:stCondLst>
                                            <p:cond delay="0"/>
                                          </p:stCondLst>
                                        </p:cTn>
                                        <p:tgtEl>
                                          <p:spTgt spid="68"/>
                                        </p:tgtEl>
                                        <p:attrNameLst>
                                          <p:attrName>style.visibility</p:attrName>
                                        </p:attrNameLst>
                                      </p:cBhvr>
                                      <p:to>
                                        <p:strVal val="visible"/>
                                      </p:to>
                                    </p:set>
                                    <p:anim calcmode="lin" valueType="num">
                                      <p:cBhvr additive="base">
                                        <p:cTn id="37" dur="500" fill="hold"/>
                                        <p:tgtEl>
                                          <p:spTgt spid="68"/>
                                        </p:tgtEl>
                                        <p:attrNameLst>
                                          <p:attrName>ppt_x</p:attrName>
                                        </p:attrNameLst>
                                      </p:cBhvr>
                                      <p:tavLst>
                                        <p:tav tm="0">
                                          <p:val>
                                            <p:strVal val="0-#ppt_w/2"/>
                                          </p:val>
                                        </p:tav>
                                        <p:tav tm="100000">
                                          <p:val>
                                            <p:strVal val="#ppt_x"/>
                                          </p:val>
                                        </p:tav>
                                      </p:tavLst>
                                    </p:anim>
                                    <p:anim calcmode="lin" valueType="num">
                                      <p:cBhvr additive="base">
                                        <p:cTn id="38" dur="500" fill="hold"/>
                                        <p:tgtEl>
                                          <p:spTgt spid="68"/>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1" fill="hold" grpId="0" nodeType="afterEffect">
                                  <p:stCondLst>
                                    <p:cond delay="0"/>
                                  </p:stCondLst>
                                  <p:childTnLst>
                                    <p:set>
                                      <p:cBhvr>
                                        <p:cTn id="41" dur="1" fill="hold">
                                          <p:stCondLst>
                                            <p:cond delay="0"/>
                                          </p:stCondLst>
                                        </p:cTn>
                                        <p:tgtEl>
                                          <p:spTgt spid="72"/>
                                        </p:tgtEl>
                                        <p:attrNameLst>
                                          <p:attrName>style.visibility</p:attrName>
                                        </p:attrNameLst>
                                      </p:cBhvr>
                                      <p:to>
                                        <p:strVal val="visible"/>
                                      </p:to>
                                    </p:set>
                                    <p:anim calcmode="lin" valueType="num">
                                      <p:cBhvr additive="base">
                                        <p:cTn id="42" dur="500" fill="hold"/>
                                        <p:tgtEl>
                                          <p:spTgt spid="72"/>
                                        </p:tgtEl>
                                        <p:attrNameLst>
                                          <p:attrName>ppt_x</p:attrName>
                                        </p:attrNameLst>
                                      </p:cBhvr>
                                      <p:tavLst>
                                        <p:tav tm="0">
                                          <p:val>
                                            <p:strVal val="#ppt_x"/>
                                          </p:val>
                                        </p:tav>
                                        <p:tav tm="100000">
                                          <p:val>
                                            <p:strVal val="#ppt_x"/>
                                          </p:val>
                                        </p:tav>
                                      </p:tavLst>
                                    </p:anim>
                                    <p:anim calcmode="lin" valueType="num">
                                      <p:cBhvr additive="base">
                                        <p:cTn id="43" dur="500" fill="hold"/>
                                        <p:tgtEl>
                                          <p:spTgt spid="72"/>
                                        </p:tgtEl>
                                        <p:attrNameLst>
                                          <p:attrName>ppt_y</p:attrName>
                                        </p:attrNameLst>
                                      </p:cBhvr>
                                      <p:tavLst>
                                        <p:tav tm="0">
                                          <p:val>
                                            <p:strVal val="0-#ppt_h/2"/>
                                          </p:val>
                                        </p:tav>
                                        <p:tav tm="100000">
                                          <p:val>
                                            <p:strVal val="#ppt_y"/>
                                          </p:val>
                                        </p:tav>
                                      </p:tavLst>
                                    </p:anim>
                                  </p:childTnLst>
                                </p:cTn>
                              </p:par>
                            </p:childTnLst>
                          </p:cTn>
                        </p:par>
                        <p:par>
                          <p:cTn id="44" fill="hold">
                            <p:stCondLst>
                              <p:cond delay="4000"/>
                            </p:stCondLst>
                            <p:childTnLst>
                              <p:par>
                                <p:cTn id="45" presetID="2" presetClass="entr" presetSubtype="1" fill="hold" grpId="0" nodeType="afterEffect">
                                  <p:stCondLst>
                                    <p:cond delay="0"/>
                                  </p:stCondLst>
                                  <p:childTnLst>
                                    <p:set>
                                      <p:cBhvr>
                                        <p:cTn id="46" dur="1" fill="hold">
                                          <p:stCondLst>
                                            <p:cond delay="0"/>
                                          </p:stCondLst>
                                        </p:cTn>
                                        <p:tgtEl>
                                          <p:spTgt spid="78"/>
                                        </p:tgtEl>
                                        <p:attrNameLst>
                                          <p:attrName>style.visibility</p:attrName>
                                        </p:attrNameLst>
                                      </p:cBhvr>
                                      <p:to>
                                        <p:strVal val="visible"/>
                                      </p:to>
                                    </p:set>
                                    <p:anim calcmode="lin" valueType="num">
                                      <p:cBhvr additive="base">
                                        <p:cTn id="47" dur="500" fill="hold"/>
                                        <p:tgtEl>
                                          <p:spTgt spid="78"/>
                                        </p:tgtEl>
                                        <p:attrNameLst>
                                          <p:attrName>ppt_x</p:attrName>
                                        </p:attrNameLst>
                                      </p:cBhvr>
                                      <p:tavLst>
                                        <p:tav tm="0">
                                          <p:val>
                                            <p:strVal val="#ppt_x"/>
                                          </p:val>
                                        </p:tav>
                                        <p:tav tm="100000">
                                          <p:val>
                                            <p:strVal val="#ppt_x"/>
                                          </p:val>
                                        </p:tav>
                                      </p:tavLst>
                                    </p:anim>
                                    <p:anim calcmode="lin" valueType="num">
                                      <p:cBhvr additive="base">
                                        <p:cTn id="48" dur="500" fill="hold"/>
                                        <p:tgtEl>
                                          <p:spTgt spid="78"/>
                                        </p:tgtEl>
                                        <p:attrNameLst>
                                          <p:attrName>ppt_y</p:attrName>
                                        </p:attrNameLst>
                                      </p:cBhvr>
                                      <p:tavLst>
                                        <p:tav tm="0">
                                          <p:val>
                                            <p:strVal val="0-#ppt_h/2"/>
                                          </p:val>
                                        </p:tav>
                                        <p:tav tm="100000">
                                          <p:val>
                                            <p:strVal val="#ppt_y"/>
                                          </p:val>
                                        </p:tav>
                                      </p:tavLst>
                                    </p:anim>
                                  </p:childTnLst>
                                </p:cTn>
                              </p:par>
                            </p:childTnLst>
                          </p:cTn>
                        </p:par>
                        <p:par>
                          <p:cTn id="49" fill="hold">
                            <p:stCondLst>
                              <p:cond delay="4500"/>
                            </p:stCondLst>
                            <p:childTnLst>
                              <p:par>
                                <p:cTn id="50" presetID="2" presetClass="entr" presetSubtype="1" fill="hold" grpId="0" nodeType="afterEffect">
                                  <p:stCondLst>
                                    <p:cond delay="0"/>
                                  </p:stCondLst>
                                  <p:childTnLst>
                                    <p:set>
                                      <p:cBhvr>
                                        <p:cTn id="51" dur="1" fill="hold">
                                          <p:stCondLst>
                                            <p:cond delay="0"/>
                                          </p:stCondLst>
                                        </p:cTn>
                                        <p:tgtEl>
                                          <p:spTgt spid="79"/>
                                        </p:tgtEl>
                                        <p:attrNameLst>
                                          <p:attrName>style.visibility</p:attrName>
                                        </p:attrNameLst>
                                      </p:cBhvr>
                                      <p:to>
                                        <p:strVal val="visible"/>
                                      </p:to>
                                    </p:set>
                                    <p:anim calcmode="lin" valueType="num">
                                      <p:cBhvr additive="base">
                                        <p:cTn id="52" dur="500" fill="hold"/>
                                        <p:tgtEl>
                                          <p:spTgt spid="79"/>
                                        </p:tgtEl>
                                        <p:attrNameLst>
                                          <p:attrName>ppt_x</p:attrName>
                                        </p:attrNameLst>
                                      </p:cBhvr>
                                      <p:tavLst>
                                        <p:tav tm="0">
                                          <p:val>
                                            <p:strVal val="#ppt_x"/>
                                          </p:val>
                                        </p:tav>
                                        <p:tav tm="100000">
                                          <p:val>
                                            <p:strVal val="#ppt_x"/>
                                          </p:val>
                                        </p:tav>
                                      </p:tavLst>
                                    </p:anim>
                                    <p:anim calcmode="lin" valueType="num">
                                      <p:cBhvr additive="base">
                                        <p:cTn id="53" dur="500" fill="hold"/>
                                        <p:tgtEl>
                                          <p:spTgt spid="79"/>
                                        </p:tgtEl>
                                        <p:attrNameLst>
                                          <p:attrName>ppt_y</p:attrName>
                                        </p:attrNameLst>
                                      </p:cBhvr>
                                      <p:tavLst>
                                        <p:tav tm="0">
                                          <p:val>
                                            <p:strVal val="0-#ppt_h/2"/>
                                          </p:val>
                                        </p:tav>
                                        <p:tav tm="100000">
                                          <p:val>
                                            <p:strVal val="#ppt_y"/>
                                          </p:val>
                                        </p:tav>
                                      </p:tavLst>
                                    </p:anim>
                                  </p:childTnLst>
                                </p:cTn>
                              </p:par>
                            </p:childTnLst>
                          </p:cTn>
                        </p:par>
                        <p:par>
                          <p:cTn id="54" fill="hold">
                            <p:stCondLst>
                              <p:cond delay="5000"/>
                            </p:stCondLst>
                            <p:childTnLst>
                              <p:par>
                                <p:cTn id="55" presetID="2" presetClass="entr" presetSubtype="1" fill="hold" nodeType="afterEffect">
                                  <p:stCondLst>
                                    <p:cond delay="0"/>
                                  </p:stCondLst>
                                  <p:childTnLst>
                                    <p:set>
                                      <p:cBhvr>
                                        <p:cTn id="56" dur="1" fill="hold">
                                          <p:stCondLst>
                                            <p:cond delay="0"/>
                                          </p:stCondLst>
                                        </p:cTn>
                                        <p:tgtEl>
                                          <p:spTgt spid="80"/>
                                        </p:tgtEl>
                                        <p:attrNameLst>
                                          <p:attrName>style.visibility</p:attrName>
                                        </p:attrNameLst>
                                      </p:cBhvr>
                                      <p:to>
                                        <p:strVal val="visible"/>
                                      </p:to>
                                    </p:set>
                                    <p:anim calcmode="lin" valueType="num">
                                      <p:cBhvr additive="base">
                                        <p:cTn id="57" dur="500" fill="hold"/>
                                        <p:tgtEl>
                                          <p:spTgt spid="80"/>
                                        </p:tgtEl>
                                        <p:attrNameLst>
                                          <p:attrName>ppt_x</p:attrName>
                                        </p:attrNameLst>
                                      </p:cBhvr>
                                      <p:tavLst>
                                        <p:tav tm="0">
                                          <p:val>
                                            <p:strVal val="#ppt_x"/>
                                          </p:val>
                                        </p:tav>
                                        <p:tav tm="100000">
                                          <p:val>
                                            <p:strVal val="#ppt_x"/>
                                          </p:val>
                                        </p:tav>
                                      </p:tavLst>
                                    </p:anim>
                                    <p:anim calcmode="lin" valueType="num">
                                      <p:cBhvr additive="base">
                                        <p:cTn id="58" dur="500" fill="hold"/>
                                        <p:tgtEl>
                                          <p:spTgt spid="80"/>
                                        </p:tgtEl>
                                        <p:attrNameLst>
                                          <p:attrName>ppt_y</p:attrName>
                                        </p:attrNameLst>
                                      </p:cBhvr>
                                      <p:tavLst>
                                        <p:tav tm="0">
                                          <p:val>
                                            <p:strVal val="0-#ppt_h/2"/>
                                          </p:val>
                                        </p:tav>
                                        <p:tav tm="100000">
                                          <p:val>
                                            <p:strVal val="#ppt_y"/>
                                          </p:val>
                                        </p:tav>
                                      </p:tavLst>
                                    </p:anim>
                                  </p:childTnLst>
                                </p:cTn>
                              </p:par>
                            </p:childTnLst>
                          </p:cTn>
                        </p:par>
                        <p:par>
                          <p:cTn id="59" fill="hold">
                            <p:stCondLst>
                              <p:cond delay="5500"/>
                            </p:stCondLst>
                            <p:childTnLst>
                              <p:par>
                                <p:cTn id="60" presetID="2" presetClass="entr" presetSubtype="1" fill="hold" nodeType="afterEffect">
                                  <p:stCondLst>
                                    <p:cond delay="0"/>
                                  </p:stCondLst>
                                  <p:childTnLst>
                                    <p:set>
                                      <p:cBhvr>
                                        <p:cTn id="61" dur="1" fill="hold">
                                          <p:stCondLst>
                                            <p:cond delay="0"/>
                                          </p:stCondLst>
                                        </p:cTn>
                                        <p:tgtEl>
                                          <p:spTgt spid="87"/>
                                        </p:tgtEl>
                                        <p:attrNameLst>
                                          <p:attrName>style.visibility</p:attrName>
                                        </p:attrNameLst>
                                      </p:cBhvr>
                                      <p:to>
                                        <p:strVal val="visible"/>
                                      </p:to>
                                    </p:set>
                                    <p:anim calcmode="lin" valueType="num">
                                      <p:cBhvr additive="base">
                                        <p:cTn id="62" dur="500" fill="hold"/>
                                        <p:tgtEl>
                                          <p:spTgt spid="87"/>
                                        </p:tgtEl>
                                        <p:attrNameLst>
                                          <p:attrName>ppt_x</p:attrName>
                                        </p:attrNameLst>
                                      </p:cBhvr>
                                      <p:tavLst>
                                        <p:tav tm="0">
                                          <p:val>
                                            <p:strVal val="#ppt_x"/>
                                          </p:val>
                                        </p:tav>
                                        <p:tav tm="100000">
                                          <p:val>
                                            <p:strVal val="#ppt_x"/>
                                          </p:val>
                                        </p:tav>
                                      </p:tavLst>
                                    </p:anim>
                                    <p:anim calcmode="lin" valueType="num">
                                      <p:cBhvr additive="base">
                                        <p:cTn id="63" dur="500" fill="hold"/>
                                        <p:tgtEl>
                                          <p:spTgt spid="87"/>
                                        </p:tgtEl>
                                        <p:attrNameLst>
                                          <p:attrName>ppt_y</p:attrName>
                                        </p:attrNameLst>
                                      </p:cBhvr>
                                      <p:tavLst>
                                        <p:tav tm="0">
                                          <p:val>
                                            <p:strVal val="0-#ppt_h/2"/>
                                          </p:val>
                                        </p:tav>
                                        <p:tav tm="100000">
                                          <p:val>
                                            <p:strVal val="#ppt_y"/>
                                          </p:val>
                                        </p:tav>
                                      </p:tavLst>
                                    </p:anim>
                                  </p:childTnLst>
                                </p:cTn>
                              </p:par>
                            </p:childTnLst>
                          </p:cTn>
                        </p:par>
                        <p:par>
                          <p:cTn id="64" fill="hold">
                            <p:stCondLst>
                              <p:cond delay="6000"/>
                            </p:stCondLst>
                            <p:childTnLst>
                              <p:par>
                                <p:cTn id="65" presetID="2" presetClass="entr" presetSubtype="8" fill="hold" grpId="1" nodeType="afterEffect">
                                  <p:stCondLst>
                                    <p:cond delay="0"/>
                                  </p:stCondLst>
                                  <p:childTnLst>
                                    <p:set>
                                      <p:cBhvr>
                                        <p:cTn id="66" dur="1" fill="hold">
                                          <p:stCondLst>
                                            <p:cond delay="0"/>
                                          </p:stCondLst>
                                        </p:cTn>
                                        <p:tgtEl>
                                          <p:spTgt spid="69"/>
                                        </p:tgtEl>
                                        <p:attrNameLst>
                                          <p:attrName>style.visibility</p:attrName>
                                        </p:attrNameLst>
                                      </p:cBhvr>
                                      <p:to>
                                        <p:strVal val="visible"/>
                                      </p:to>
                                    </p:set>
                                    <p:anim calcmode="lin" valueType="num">
                                      <p:cBhvr additive="base">
                                        <p:cTn id="67" dur="500" fill="hold"/>
                                        <p:tgtEl>
                                          <p:spTgt spid="69"/>
                                        </p:tgtEl>
                                        <p:attrNameLst>
                                          <p:attrName>ppt_x</p:attrName>
                                        </p:attrNameLst>
                                      </p:cBhvr>
                                      <p:tavLst>
                                        <p:tav tm="0">
                                          <p:val>
                                            <p:strVal val="0-#ppt_w/2"/>
                                          </p:val>
                                        </p:tav>
                                        <p:tav tm="100000">
                                          <p:val>
                                            <p:strVal val="#ppt_x"/>
                                          </p:val>
                                        </p:tav>
                                      </p:tavLst>
                                    </p:anim>
                                    <p:anim calcmode="lin" valueType="num">
                                      <p:cBhvr additive="base">
                                        <p:cTn id="68" dur="500" fill="hold"/>
                                        <p:tgtEl>
                                          <p:spTgt spid="69"/>
                                        </p:tgtEl>
                                        <p:attrNameLst>
                                          <p:attrName>ppt_y</p:attrName>
                                        </p:attrNameLst>
                                      </p:cBhvr>
                                      <p:tavLst>
                                        <p:tav tm="0">
                                          <p:val>
                                            <p:strVal val="#ppt_y"/>
                                          </p:val>
                                        </p:tav>
                                        <p:tav tm="100000">
                                          <p:val>
                                            <p:strVal val="#ppt_y"/>
                                          </p:val>
                                        </p:tav>
                                      </p:tavLst>
                                    </p:anim>
                                  </p:childTnLst>
                                </p:cTn>
                              </p:par>
                            </p:childTnLst>
                          </p:cTn>
                        </p:par>
                        <p:par>
                          <p:cTn id="69" fill="hold">
                            <p:stCondLst>
                              <p:cond delay="6500"/>
                            </p:stCondLst>
                            <p:childTnLst>
                              <p:par>
                                <p:cTn id="70" presetID="2" presetClass="entr" presetSubtype="4" fill="hold" grpId="0" nodeType="afterEffect">
                                  <p:stCondLst>
                                    <p:cond delay="0"/>
                                  </p:stCondLst>
                                  <p:childTnLst>
                                    <p:set>
                                      <p:cBhvr>
                                        <p:cTn id="71" dur="1" fill="hold">
                                          <p:stCondLst>
                                            <p:cond delay="0"/>
                                          </p:stCondLst>
                                        </p:cTn>
                                        <p:tgtEl>
                                          <p:spTgt spid="73"/>
                                        </p:tgtEl>
                                        <p:attrNameLst>
                                          <p:attrName>style.visibility</p:attrName>
                                        </p:attrNameLst>
                                      </p:cBhvr>
                                      <p:to>
                                        <p:strVal val="visible"/>
                                      </p:to>
                                    </p:set>
                                    <p:anim calcmode="lin" valueType="num">
                                      <p:cBhvr additive="base">
                                        <p:cTn id="72" dur="500" fill="hold"/>
                                        <p:tgtEl>
                                          <p:spTgt spid="73"/>
                                        </p:tgtEl>
                                        <p:attrNameLst>
                                          <p:attrName>ppt_x</p:attrName>
                                        </p:attrNameLst>
                                      </p:cBhvr>
                                      <p:tavLst>
                                        <p:tav tm="0">
                                          <p:val>
                                            <p:strVal val="#ppt_x"/>
                                          </p:val>
                                        </p:tav>
                                        <p:tav tm="100000">
                                          <p:val>
                                            <p:strVal val="#ppt_x"/>
                                          </p:val>
                                        </p:tav>
                                      </p:tavLst>
                                    </p:anim>
                                    <p:anim calcmode="lin" valueType="num">
                                      <p:cBhvr additive="base">
                                        <p:cTn id="73" dur="500" fill="hold"/>
                                        <p:tgtEl>
                                          <p:spTgt spid="73"/>
                                        </p:tgtEl>
                                        <p:attrNameLst>
                                          <p:attrName>ppt_y</p:attrName>
                                        </p:attrNameLst>
                                      </p:cBhvr>
                                      <p:tavLst>
                                        <p:tav tm="0">
                                          <p:val>
                                            <p:strVal val="1+#ppt_h/2"/>
                                          </p:val>
                                        </p:tav>
                                        <p:tav tm="100000">
                                          <p:val>
                                            <p:strVal val="#ppt_y"/>
                                          </p:val>
                                        </p:tav>
                                      </p:tavLst>
                                    </p:anim>
                                  </p:childTnLst>
                                </p:cTn>
                              </p:par>
                            </p:childTnLst>
                          </p:cTn>
                        </p:par>
                        <p:par>
                          <p:cTn id="74" fill="hold">
                            <p:stCondLst>
                              <p:cond delay="7000"/>
                            </p:stCondLst>
                            <p:childTnLst>
                              <p:par>
                                <p:cTn id="75" presetID="2" presetClass="entr" presetSubtype="4" fill="hold" grpId="0" nodeType="afterEffect">
                                  <p:stCondLst>
                                    <p:cond delay="0"/>
                                  </p:stCondLst>
                                  <p:childTnLst>
                                    <p:set>
                                      <p:cBhvr>
                                        <p:cTn id="76" dur="1" fill="hold">
                                          <p:stCondLst>
                                            <p:cond delay="0"/>
                                          </p:stCondLst>
                                        </p:cTn>
                                        <p:tgtEl>
                                          <p:spTgt spid="81"/>
                                        </p:tgtEl>
                                        <p:attrNameLst>
                                          <p:attrName>style.visibility</p:attrName>
                                        </p:attrNameLst>
                                      </p:cBhvr>
                                      <p:to>
                                        <p:strVal val="visible"/>
                                      </p:to>
                                    </p:set>
                                    <p:anim calcmode="lin" valueType="num">
                                      <p:cBhvr additive="base">
                                        <p:cTn id="77" dur="500" fill="hold"/>
                                        <p:tgtEl>
                                          <p:spTgt spid="81"/>
                                        </p:tgtEl>
                                        <p:attrNameLst>
                                          <p:attrName>ppt_x</p:attrName>
                                        </p:attrNameLst>
                                      </p:cBhvr>
                                      <p:tavLst>
                                        <p:tav tm="0">
                                          <p:val>
                                            <p:strVal val="#ppt_x"/>
                                          </p:val>
                                        </p:tav>
                                        <p:tav tm="100000">
                                          <p:val>
                                            <p:strVal val="#ppt_x"/>
                                          </p:val>
                                        </p:tav>
                                      </p:tavLst>
                                    </p:anim>
                                    <p:anim calcmode="lin" valueType="num">
                                      <p:cBhvr additive="base">
                                        <p:cTn id="78" dur="500" fill="hold"/>
                                        <p:tgtEl>
                                          <p:spTgt spid="81"/>
                                        </p:tgtEl>
                                        <p:attrNameLst>
                                          <p:attrName>ppt_y</p:attrName>
                                        </p:attrNameLst>
                                      </p:cBhvr>
                                      <p:tavLst>
                                        <p:tav tm="0">
                                          <p:val>
                                            <p:strVal val="1+#ppt_h/2"/>
                                          </p:val>
                                        </p:tav>
                                        <p:tav tm="100000">
                                          <p:val>
                                            <p:strVal val="#ppt_y"/>
                                          </p:val>
                                        </p:tav>
                                      </p:tavLst>
                                    </p:anim>
                                  </p:childTnLst>
                                </p:cTn>
                              </p:par>
                            </p:childTnLst>
                          </p:cTn>
                        </p:par>
                        <p:par>
                          <p:cTn id="79" fill="hold">
                            <p:stCondLst>
                              <p:cond delay="7500"/>
                            </p:stCondLst>
                            <p:childTnLst>
                              <p:par>
                                <p:cTn id="80" presetID="2" presetClass="entr" presetSubtype="4" fill="hold" grpId="0" nodeType="afterEffect">
                                  <p:stCondLst>
                                    <p:cond delay="0"/>
                                  </p:stCondLst>
                                  <p:childTnLst>
                                    <p:set>
                                      <p:cBhvr>
                                        <p:cTn id="81" dur="1" fill="hold">
                                          <p:stCondLst>
                                            <p:cond delay="0"/>
                                          </p:stCondLst>
                                        </p:cTn>
                                        <p:tgtEl>
                                          <p:spTgt spid="82"/>
                                        </p:tgtEl>
                                        <p:attrNameLst>
                                          <p:attrName>style.visibility</p:attrName>
                                        </p:attrNameLst>
                                      </p:cBhvr>
                                      <p:to>
                                        <p:strVal val="visible"/>
                                      </p:to>
                                    </p:set>
                                    <p:anim calcmode="lin" valueType="num">
                                      <p:cBhvr additive="base">
                                        <p:cTn id="82" dur="500" fill="hold"/>
                                        <p:tgtEl>
                                          <p:spTgt spid="82"/>
                                        </p:tgtEl>
                                        <p:attrNameLst>
                                          <p:attrName>ppt_x</p:attrName>
                                        </p:attrNameLst>
                                      </p:cBhvr>
                                      <p:tavLst>
                                        <p:tav tm="0">
                                          <p:val>
                                            <p:strVal val="#ppt_x"/>
                                          </p:val>
                                        </p:tav>
                                        <p:tav tm="100000">
                                          <p:val>
                                            <p:strVal val="#ppt_x"/>
                                          </p:val>
                                        </p:tav>
                                      </p:tavLst>
                                    </p:anim>
                                    <p:anim calcmode="lin" valueType="num">
                                      <p:cBhvr additive="base">
                                        <p:cTn id="83" dur="500" fill="hold"/>
                                        <p:tgtEl>
                                          <p:spTgt spid="82"/>
                                        </p:tgtEl>
                                        <p:attrNameLst>
                                          <p:attrName>ppt_y</p:attrName>
                                        </p:attrNameLst>
                                      </p:cBhvr>
                                      <p:tavLst>
                                        <p:tav tm="0">
                                          <p:val>
                                            <p:strVal val="1+#ppt_h/2"/>
                                          </p:val>
                                        </p:tav>
                                        <p:tav tm="100000">
                                          <p:val>
                                            <p:strVal val="#ppt_y"/>
                                          </p:val>
                                        </p:tav>
                                      </p:tavLst>
                                    </p:anim>
                                  </p:childTnLst>
                                </p:cTn>
                              </p:par>
                            </p:childTnLst>
                          </p:cTn>
                        </p:par>
                        <p:par>
                          <p:cTn id="84" fill="hold">
                            <p:stCondLst>
                              <p:cond delay="8000"/>
                            </p:stCondLst>
                            <p:childTnLst>
                              <p:par>
                                <p:cTn id="85" presetID="2" presetClass="entr" presetSubtype="4" fill="hold" nodeType="afterEffect">
                                  <p:stCondLst>
                                    <p:cond delay="0"/>
                                  </p:stCondLst>
                                  <p:childTnLst>
                                    <p:set>
                                      <p:cBhvr>
                                        <p:cTn id="86" dur="1" fill="hold">
                                          <p:stCondLst>
                                            <p:cond delay="0"/>
                                          </p:stCondLst>
                                        </p:cTn>
                                        <p:tgtEl>
                                          <p:spTgt spid="83"/>
                                        </p:tgtEl>
                                        <p:attrNameLst>
                                          <p:attrName>style.visibility</p:attrName>
                                        </p:attrNameLst>
                                      </p:cBhvr>
                                      <p:to>
                                        <p:strVal val="visible"/>
                                      </p:to>
                                    </p:set>
                                    <p:anim calcmode="lin" valueType="num">
                                      <p:cBhvr additive="base">
                                        <p:cTn id="87" dur="500" fill="hold"/>
                                        <p:tgtEl>
                                          <p:spTgt spid="83"/>
                                        </p:tgtEl>
                                        <p:attrNameLst>
                                          <p:attrName>ppt_x</p:attrName>
                                        </p:attrNameLst>
                                      </p:cBhvr>
                                      <p:tavLst>
                                        <p:tav tm="0">
                                          <p:val>
                                            <p:strVal val="#ppt_x"/>
                                          </p:val>
                                        </p:tav>
                                        <p:tav tm="100000">
                                          <p:val>
                                            <p:strVal val="#ppt_x"/>
                                          </p:val>
                                        </p:tav>
                                      </p:tavLst>
                                    </p:anim>
                                    <p:anim calcmode="lin" valueType="num">
                                      <p:cBhvr additive="base">
                                        <p:cTn id="88" dur="500" fill="hold"/>
                                        <p:tgtEl>
                                          <p:spTgt spid="83"/>
                                        </p:tgtEl>
                                        <p:attrNameLst>
                                          <p:attrName>ppt_y</p:attrName>
                                        </p:attrNameLst>
                                      </p:cBhvr>
                                      <p:tavLst>
                                        <p:tav tm="0">
                                          <p:val>
                                            <p:strVal val="1+#ppt_h/2"/>
                                          </p:val>
                                        </p:tav>
                                        <p:tav tm="100000">
                                          <p:val>
                                            <p:strVal val="#ppt_y"/>
                                          </p:val>
                                        </p:tav>
                                      </p:tavLst>
                                    </p:anim>
                                  </p:childTnLst>
                                </p:cTn>
                              </p:par>
                            </p:childTnLst>
                          </p:cTn>
                        </p:par>
                        <p:par>
                          <p:cTn id="89" fill="hold">
                            <p:stCondLst>
                              <p:cond delay="8500"/>
                            </p:stCondLst>
                            <p:childTnLst>
                              <p:par>
                                <p:cTn id="90" presetID="2" presetClass="entr" presetSubtype="4" fill="hold" nodeType="afterEffect">
                                  <p:stCondLst>
                                    <p:cond delay="0"/>
                                  </p:stCondLst>
                                  <p:childTnLst>
                                    <p:set>
                                      <p:cBhvr>
                                        <p:cTn id="91" dur="1" fill="hold">
                                          <p:stCondLst>
                                            <p:cond delay="0"/>
                                          </p:stCondLst>
                                        </p:cTn>
                                        <p:tgtEl>
                                          <p:spTgt spid="94"/>
                                        </p:tgtEl>
                                        <p:attrNameLst>
                                          <p:attrName>style.visibility</p:attrName>
                                        </p:attrNameLst>
                                      </p:cBhvr>
                                      <p:to>
                                        <p:strVal val="visible"/>
                                      </p:to>
                                    </p:set>
                                    <p:anim calcmode="lin" valueType="num">
                                      <p:cBhvr additive="base">
                                        <p:cTn id="92" dur="500" fill="hold"/>
                                        <p:tgtEl>
                                          <p:spTgt spid="94"/>
                                        </p:tgtEl>
                                        <p:attrNameLst>
                                          <p:attrName>ppt_x</p:attrName>
                                        </p:attrNameLst>
                                      </p:cBhvr>
                                      <p:tavLst>
                                        <p:tav tm="0">
                                          <p:val>
                                            <p:strVal val="#ppt_x"/>
                                          </p:val>
                                        </p:tav>
                                        <p:tav tm="100000">
                                          <p:val>
                                            <p:strVal val="#ppt_x"/>
                                          </p:val>
                                        </p:tav>
                                      </p:tavLst>
                                    </p:anim>
                                    <p:anim calcmode="lin" valueType="num">
                                      <p:cBhvr additive="base">
                                        <p:cTn id="93" dur="500" fill="hold"/>
                                        <p:tgtEl>
                                          <p:spTgt spid="94"/>
                                        </p:tgtEl>
                                        <p:attrNameLst>
                                          <p:attrName>ppt_y</p:attrName>
                                        </p:attrNameLst>
                                      </p:cBhvr>
                                      <p:tavLst>
                                        <p:tav tm="0">
                                          <p:val>
                                            <p:strVal val="1+#ppt_h/2"/>
                                          </p:val>
                                        </p:tav>
                                        <p:tav tm="100000">
                                          <p:val>
                                            <p:strVal val="#ppt_y"/>
                                          </p:val>
                                        </p:tav>
                                      </p:tavLst>
                                    </p:anim>
                                  </p:childTnLst>
                                </p:cTn>
                              </p:par>
                            </p:childTnLst>
                          </p:cTn>
                        </p:par>
                        <p:par>
                          <p:cTn id="94" fill="hold">
                            <p:stCondLst>
                              <p:cond delay="9000"/>
                            </p:stCondLst>
                            <p:childTnLst>
                              <p:par>
                                <p:cTn id="95" presetID="2" presetClass="entr" presetSubtype="8" fill="hold" grpId="0" nodeType="afterEffect">
                                  <p:stCondLst>
                                    <p:cond delay="0"/>
                                  </p:stCondLst>
                                  <p:childTnLst>
                                    <p:set>
                                      <p:cBhvr>
                                        <p:cTn id="96" dur="1" fill="hold">
                                          <p:stCondLst>
                                            <p:cond delay="0"/>
                                          </p:stCondLst>
                                        </p:cTn>
                                        <p:tgtEl>
                                          <p:spTgt spid="70"/>
                                        </p:tgtEl>
                                        <p:attrNameLst>
                                          <p:attrName>style.visibility</p:attrName>
                                        </p:attrNameLst>
                                      </p:cBhvr>
                                      <p:to>
                                        <p:strVal val="visible"/>
                                      </p:to>
                                    </p:set>
                                    <p:anim calcmode="lin" valueType="num">
                                      <p:cBhvr additive="base">
                                        <p:cTn id="97" dur="500" fill="hold"/>
                                        <p:tgtEl>
                                          <p:spTgt spid="70"/>
                                        </p:tgtEl>
                                        <p:attrNameLst>
                                          <p:attrName>ppt_x</p:attrName>
                                        </p:attrNameLst>
                                      </p:cBhvr>
                                      <p:tavLst>
                                        <p:tav tm="0">
                                          <p:val>
                                            <p:strVal val="0-#ppt_w/2"/>
                                          </p:val>
                                        </p:tav>
                                        <p:tav tm="100000">
                                          <p:val>
                                            <p:strVal val="#ppt_x"/>
                                          </p:val>
                                        </p:tav>
                                      </p:tavLst>
                                    </p:anim>
                                    <p:anim calcmode="lin" valueType="num">
                                      <p:cBhvr additive="base">
                                        <p:cTn id="98" dur="500" fill="hold"/>
                                        <p:tgtEl>
                                          <p:spTgt spid="70"/>
                                        </p:tgtEl>
                                        <p:attrNameLst>
                                          <p:attrName>ppt_y</p:attrName>
                                        </p:attrNameLst>
                                      </p:cBhvr>
                                      <p:tavLst>
                                        <p:tav tm="0">
                                          <p:val>
                                            <p:strVal val="#ppt_y"/>
                                          </p:val>
                                        </p:tav>
                                        <p:tav tm="100000">
                                          <p:val>
                                            <p:strVal val="#ppt_y"/>
                                          </p:val>
                                        </p:tav>
                                      </p:tavLst>
                                    </p:anim>
                                  </p:childTnLst>
                                </p:cTn>
                              </p:par>
                            </p:childTnLst>
                          </p:cTn>
                        </p:par>
                        <p:par>
                          <p:cTn id="99" fill="hold">
                            <p:stCondLst>
                              <p:cond delay="9500"/>
                            </p:stCondLst>
                            <p:childTnLst>
                              <p:par>
                                <p:cTn id="100" presetID="2" presetClass="entr" presetSubtype="1" fill="hold" grpId="0" nodeType="afterEffect">
                                  <p:stCondLst>
                                    <p:cond delay="0"/>
                                  </p:stCondLst>
                                  <p:childTnLst>
                                    <p:set>
                                      <p:cBhvr>
                                        <p:cTn id="101" dur="1" fill="hold">
                                          <p:stCondLst>
                                            <p:cond delay="0"/>
                                          </p:stCondLst>
                                        </p:cTn>
                                        <p:tgtEl>
                                          <p:spTgt spid="74"/>
                                        </p:tgtEl>
                                        <p:attrNameLst>
                                          <p:attrName>style.visibility</p:attrName>
                                        </p:attrNameLst>
                                      </p:cBhvr>
                                      <p:to>
                                        <p:strVal val="visible"/>
                                      </p:to>
                                    </p:set>
                                    <p:anim calcmode="lin" valueType="num">
                                      <p:cBhvr additive="base">
                                        <p:cTn id="102" dur="500" fill="hold"/>
                                        <p:tgtEl>
                                          <p:spTgt spid="74"/>
                                        </p:tgtEl>
                                        <p:attrNameLst>
                                          <p:attrName>ppt_x</p:attrName>
                                        </p:attrNameLst>
                                      </p:cBhvr>
                                      <p:tavLst>
                                        <p:tav tm="0">
                                          <p:val>
                                            <p:strVal val="#ppt_x"/>
                                          </p:val>
                                        </p:tav>
                                        <p:tav tm="100000">
                                          <p:val>
                                            <p:strVal val="#ppt_x"/>
                                          </p:val>
                                        </p:tav>
                                      </p:tavLst>
                                    </p:anim>
                                    <p:anim calcmode="lin" valueType="num">
                                      <p:cBhvr additive="base">
                                        <p:cTn id="103" dur="500" fill="hold"/>
                                        <p:tgtEl>
                                          <p:spTgt spid="74"/>
                                        </p:tgtEl>
                                        <p:attrNameLst>
                                          <p:attrName>ppt_y</p:attrName>
                                        </p:attrNameLst>
                                      </p:cBhvr>
                                      <p:tavLst>
                                        <p:tav tm="0">
                                          <p:val>
                                            <p:strVal val="0-#ppt_h/2"/>
                                          </p:val>
                                        </p:tav>
                                        <p:tav tm="100000">
                                          <p:val>
                                            <p:strVal val="#ppt_y"/>
                                          </p:val>
                                        </p:tav>
                                      </p:tavLst>
                                    </p:anim>
                                  </p:childTnLst>
                                </p:cTn>
                              </p:par>
                            </p:childTnLst>
                          </p:cTn>
                        </p:par>
                        <p:par>
                          <p:cTn id="104" fill="hold">
                            <p:stCondLst>
                              <p:cond delay="10000"/>
                            </p:stCondLst>
                            <p:childTnLst>
                              <p:par>
                                <p:cTn id="105" presetID="2" presetClass="entr" presetSubtype="1" fill="hold" grpId="0" nodeType="afterEffect">
                                  <p:stCondLst>
                                    <p:cond delay="0"/>
                                  </p:stCondLst>
                                  <p:childTnLst>
                                    <p:set>
                                      <p:cBhvr>
                                        <p:cTn id="106" dur="1" fill="hold">
                                          <p:stCondLst>
                                            <p:cond delay="0"/>
                                          </p:stCondLst>
                                        </p:cTn>
                                        <p:tgtEl>
                                          <p:spTgt spid="84"/>
                                        </p:tgtEl>
                                        <p:attrNameLst>
                                          <p:attrName>style.visibility</p:attrName>
                                        </p:attrNameLst>
                                      </p:cBhvr>
                                      <p:to>
                                        <p:strVal val="visible"/>
                                      </p:to>
                                    </p:set>
                                    <p:anim calcmode="lin" valueType="num">
                                      <p:cBhvr additive="base">
                                        <p:cTn id="107" dur="500" fill="hold"/>
                                        <p:tgtEl>
                                          <p:spTgt spid="84"/>
                                        </p:tgtEl>
                                        <p:attrNameLst>
                                          <p:attrName>ppt_x</p:attrName>
                                        </p:attrNameLst>
                                      </p:cBhvr>
                                      <p:tavLst>
                                        <p:tav tm="0">
                                          <p:val>
                                            <p:strVal val="#ppt_x"/>
                                          </p:val>
                                        </p:tav>
                                        <p:tav tm="100000">
                                          <p:val>
                                            <p:strVal val="#ppt_x"/>
                                          </p:val>
                                        </p:tav>
                                      </p:tavLst>
                                    </p:anim>
                                    <p:anim calcmode="lin" valueType="num">
                                      <p:cBhvr additive="base">
                                        <p:cTn id="108" dur="500" fill="hold"/>
                                        <p:tgtEl>
                                          <p:spTgt spid="84"/>
                                        </p:tgtEl>
                                        <p:attrNameLst>
                                          <p:attrName>ppt_y</p:attrName>
                                        </p:attrNameLst>
                                      </p:cBhvr>
                                      <p:tavLst>
                                        <p:tav tm="0">
                                          <p:val>
                                            <p:strVal val="0-#ppt_h/2"/>
                                          </p:val>
                                        </p:tav>
                                        <p:tav tm="100000">
                                          <p:val>
                                            <p:strVal val="#ppt_y"/>
                                          </p:val>
                                        </p:tav>
                                      </p:tavLst>
                                    </p:anim>
                                  </p:childTnLst>
                                </p:cTn>
                              </p:par>
                            </p:childTnLst>
                          </p:cTn>
                        </p:par>
                        <p:par>
                          <p:cTn id="109" fill="hold">
                            <p:stCondLst>
                              <p:cond delay="10500"/>
                            </p:stCondLst>
                            <p:childTnLst>
                              <p:par>
                                <p:cTn id="110" presetID="2" presetClass="entr" presetSubtype="1" fill="hold" grpId="0" nodeType="afterEffect">
                                  <p:stCondLst>
                                    <p:cond delay="0"/>
                                  </p:stCondLst>
                                  <p:childTnLst>
                                    <p:set>
                                      <p:cBhvr>
                                        <p:cTn id="111" dur="1" fill="hold">
                                          <p:stCondLst>
                                            <p:cond delay="0"/>
                                          </p:stCondLst>
                                        </p:cTn>
                                        <p:tgtEl>
                                          <p:spTgt spid="85"/>
                                        </p:tgtEl>
                                        <p:attrNameLst>
                                          <p:attrName>style.visibility</p:attrName>
                                        </p:attrNameLst>
                                      </p:cBhvr>
                                      <p:to>
                                        <p:strVal val="visible"/>
                                      </p:to>
                                    </p:set>
                                    <p:anim calcmode="lin" valueType="num">
                                      <p:cBhvr additive="base">
                                        <p:cTn id="112" dur="500" fill="hold"/>
                                        <p:tgtEl>
                                          <p:spTgt spid="85"/>
                                        </p:tgtEl>
                                        <p:attrNameLst>
                                          <p:attrName>ppt_x</p:attrName>
                                        </p:attrNameLst>
                                      </p:cBhvr>
                                      <p:tavLst>
                                        <p:tav tm="0">
                                          <p:val>
                                            <p:strVal val="#ppt_x"/>
                                          </p:val>
                                        </p:tav>
                                        <p:tav tm="100000">
                                          <p:val>
                                            <p:strVal val="#ppt_x"/>
                                          </p:val>
                                        </p:tav>
                                      </p:tavLst>
                                    </p:anim>
                                    <p:anim calcmode="lin" valueType="num">
                                      <p:cBhvr additive="base">
                                        <p:cTn id="113" dur="500" fill="hold"/>
                                        <p:tgtEl>
                                          <p:spTgt spid="85"/>
                                        </p:tgtEl>
                                        <p:attrNameLst>
                                          <p:attrName>ppt_y</p:attrName>
                                        </p:attrNameLst>
                                      </p:cBhvr>
                                      <p:tavLst>
                                        <p:tav tm="0">
                                          <p:val>
                                            <p:strVal val="0-#ppt_h/2"/>
                                          </p:val>
                                        </p:tav>
                                        <p:tav tm="100000">
                                          <p:val>
                                            <p:strVal val="#ppt_y"/>
                                          </p:val>
                                        </p:tav>
                                      </p:tavLst>
                                    </p:anim>
                                  </p:childTnLst>
                                </p:cTn>
                              </p:par>
                            </p:childTnLst>
                          </p:cTn>
                        </p:par>
                        <p:par>
                          <p:cTn id="114" fill="hold">
                            <p:stCondLst>
                              <p:cond delay="11000"/>
                            </p:stCondLst>
                            <p:childTnLst>
                              <p:par>
                                <p:cTn id="115" presetID="2" presetClass="entr" presetSubtype="1" fill="hold" nodeType="afterEffect">
                                  <p:stCondLst>
                                    <p:cond delay="0"/>
                                  </p:stCondLst>
                                  <p:childTnLst>
                                    <p:set>
                                      <p:cBhvr>
                                        <p:cTn id="116" dur="1" fill="hold">
                                          <p:stCondLst>
                                            <p:cond delay="0"/>
                                          </p:stCondLst>
                                        </p:cTn>
                                        <p:tgtEl>
                                          <p:spTgt spid="86"/>
                                        </p:tgtEl>
                                        <p:attrNameLst>
                                          <p:attrName>style.visibility</p:attrName>
                                        </p:attrNameLst>
                                      </p:cBhvr>
                                      <p:to>
                                        <p:strVal val="visible"/>
                                      </p:to>
                                    </p:set>
                                    <p:anim calcmode="lin" valueType="num">
                                      <p:cBhvr additive="base">
                                        <p:cTn id="117" dur="500" fill="hold"/>
                                        <p:tgtEl>
                                          <p:spTgt spid="86"/>
                                        </p:tgtEl>
                                        <p:attrNameLst>
                                          <p:attrName>ppt_x</p:attrName>
                                        </p:attrNameLst>
                                      </p:cBhvr>
                                      <p:tavLst>
                                        <p:tav tm="0">
                                          <p:val>
                                            <p:strVal val="#ppt_x"/>
                                          </p:val>
                                        </p:tav>
                                        <p:tav tm="100000">
                                          <p:val>
                                            <p:strVal val="#ppt_x"/>
                                          </p:val>
                                        </p:tav>
                                      </p:tavLst>
                                    </p:anim>
                                    <p:anim calcmode="lin" valueType="num">
                                      <p:cBhvr additive="base">
                                        <p:cTn id="118" dur="500" fill="hold"/>
                                        <p:tgtEl>
                                          <p:spTgt spid="86"/>
                                        </p:tgtEl>
                                        <p:attrNameLst>
                                          <p:attrName>ppt_y</p:attrName>
                                        </p:attrNameLst>
                                      </p:cBhvr>
                                      <p:tavLst>
                                        <p:tav tm="0">
                                          <p:val>
                                            <p:strVal val="0-#ppt_h/2"/>
                                          </p:val>
                                        </p:tav>
                                        <p:tav tm="100000">
                                          <p:val>
                                            <p:strVal val="#ppt_y"/>
                                          </p:val>
                                        </p:tav>
                                      </p:tavLst>
                                    </p:anim>
                                  </p:childTnLst>
                                </p:cTn>
                              </p:par>
                            </p:childTnLst>
                          </p:cTn>
                        </p:par>
                        <p:par>
                          <p:cTn id="119" fill="hold">
                            <p:stCondLst>
                              <p:cond delay="11500"/>
                            </p:stCondLst>
                            <p:childTnLst>
                              <p:par>
                                <p:cTn id="120" presetID="2" presetClass="entr" presetSubtype="1" fill="hold" grpId="0" nodeType="afterEffect">
                                  <p:stCondLst>
                                    <p:cond delay="0"/>
                                  </p:stCondLst>
                                  <p:childTnLst>
                                    <p:set>
                                      <p:cBhvr>
                                        <p:cTn id="121" dur="1" fill="hold">
                                          <p:stCondLst>
                                            <p:cond delay="0"/>
                                          </p:stCondLst>
                                        </p:cTn>
                                        <p:tgtEl>
                                          <p:spTgt spid="98"/>
                                        </p:tgtEl>
                                        <p:attrNameLst>
                                          <p:attrName>style.visibility</p:attrName>
                                        </p:attrNameLst>
                                      </p:cBhvr>
                                      <p:to>
                                        <p:strVal val="visible"/>
                                      </p:to>
                                    </p:set>
                                    <p:anim calcmode="lin" valueType="num">
                                      <p:cBhvr additive="base">
                                        <p:cTn id="122" dur="500" fill="hold"/>
                                        <p:tgtEl>
                                          <p:spTgt spid="98"/>
                                        </p:tgtEl>
                                        <p:attrNameLst>
                                          <p:attrName>ppt_x</p:attrName>
                                        </p:attrNameLst>
                                      </p:cBhvr>
                                      <p:tavLst>
                                        <p:tav tm="0">
                                          <p:val>
                                            <p:strVal val="#ppt_x"/>
                                          </p:val>
                                        </p:tav>
                                        <p:tav tm="100000">
                                          <p:val>
                                            <p:strVal val="#ppt_x"/>
                                          </p:val>
                                        </p:tav>
                                      </p:tavLst>
                                    </p:anim>
                                    <p:anim calcmode="lin" valueType="num">
                                      <p:cBhvr additive="base">
                                        <p:cTn id="123" dur="500" fill="hold"/>
                                        <p:tgtEl>
                                          <p:spTgt spid="9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1" animBg="1"/>
      <p:bldP spid="70" grpId="0" animBg="1"/>
      <p:bldP spid="71" grpId="0" animBg="1"/>
      <p:bldP spid="72" grpId="0" animBg="1"/>
      <p:bldP spid="73" grpId="0" animBg="1"/>
      <p:bldP spid="74" grpId="0" animBg="1"/>
      <p:bldP spid="75" grpId="0"/>
      <p:bldP spid="76" grpId="0"/>
      <p:bldP spid="78" grpId="0"/>
      <p:bldP spid="79" grpId="0"/>
      <p:bldP spid="81" grpId="0"/>
      <p:bldP spid="82" grpId="0"/>
      <p:bldP spid="84" grpId="0"/>
      <p:bldP spid="85" grpId="0"/>
      <p:bldP spid="9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92931" y="0"/>
            <a:ext cx="576064" cy="836712"/>
            <a:chOff x="841003" y="360040"/>
            <a:chExt cx="504056" cy="836712"/>
          </a:xfrm>
          <a:solidFill>
            <a:schemeClr val="accent6">
              <a:lumMod val="75000"/>
            </a:schemeClr>
          </a:solidFill>
        </p:grpSpPr>
        <p:sp>
          <p:nvSpPr>
            <p:cNvPr id="4" name="矩形 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9"/>
          <p:cNvSpPr txBox="1"/>
          <p:nvPr/>
        </p:nvSpPr>
        <p:spPr>
          <a:xfrm>
            <a:off x="841003" y="202431"/>
            <a:ext cx="1368152" cy="438582"/>
          </a:xfrm>
          <a:prstGeom prst="rect">
            <a:avLst/>
          </a:prstGeom>
          <a:noFill/>
        </p:spPr>
        <p:txBody>
          <a:bodyPr wrap="square" lIns="68580" tIns="34290" rIns="68580" bIns="34290" rtlCol="0">
            <a:spAutoFit/>
          </a:bodyPr>
          <a:lstStyle/>
          <a:p>
            <a:pPr marL="0" lvl="1"/>
            <a:r>
              <a:rPr lang="zh-CN" altLang="en-US" sz="2400" b="1" dirty="0" smtClean="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2400" b="1"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flipH="1">
            <a:off x="-3" y="6525344"/>
            <a:ext cx="12195177" cy="360511"/>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sp>
        <p:nvSpPr>
          <p:cNvPr id="39" name="矩形 38"/>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10063737" y="6493142"/>
            <a:ext cx="1070600" cy="392242"/>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a:p>
        </p:txBody>
      </p:sp>
      <p:sp>
        <p:nvSpPr>
          <p:cNvPr id="42"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23</a:t>
            </a:r>
            <a:endParaRPr lang="zh-CN" dirty="0">
              <a:latin typeface="方正兰亭超细黑简体" panose="02000000000000000000" pitchFamily="2" charset="-122"/>
              <a:ea typeface="方正兰亭超细黑简体" panose="02000000000000000000" pitchFamily="2" charset="-122"/>
            </a:endParaRPr>
          </a:p>
        </p:txBody>
      </p:sp>
      <p:grpSp>
        <p:nvGrpSpPr>
          <p:cNvPr id="32" name="Group 34"/>
          <p:cNvGrpSpPr/>
          <p:nvPr/>
        </p:nvGrpSpPr>
        <p:grpSpPr>
          <a:xfrm>
            <a:off x="237756" y="105215"/>
            <a:ext cx="482487" cy="482490"/>
            <a:chOff x="6365875" y="2117725"/>
            <a:chExt cx="711201" cy="711201"/>
          </a:xfrm>
          <a:solidFill>
            <a:schemeClr val="bg1"/>
          </a:solidFill>
        </p:grpSpPr>
        <p:sp>
          <p:nvSpPr>
            <p:cNvPr id="33" name="Freeform: Shape 35"/>
            <p:cNvSpPr/>
            <p:nvPr/>
          </p:nvSpPr>
          <p:spPr bwMode="auto">
            <a:xfrm>
              <a:off x="6861175" y="2117725"/>
              <a:ext cx="19050" cy="82550"/>
            </a:xfrm>
            <a:custGeom>
              <a:avLst/>
              <a:gdLst/>
              <a:ahLst/>
              <a:cxnLst>
                <a:cxn ang="0">
                  <a:pos x="3" y="22"/>
                </a:cxn>
                <a:cxn ang="0">
                  <a:pos x="5" y="19"/>
                </a:cxn>
                <a:cxn ang="0">
                  <a:pos x="5" y="3"/>
                </a:cxn>
                <a:cxn ang="0">
                  <a:pos x="3" y="0"/>
                </a:cxn>
                <a:cxn ang="0">
                  <a:pos x="0" y="3"/>
                </a:cxn>
                <a:cxn ang="0">
                  <a:pos x="0" y="19"/>
                </a:cxn>
                <a:cxn ang="0">
                  <a:pos x="3" y="22"/>
                </a:cxn>
                <a:cxn ang="0">
                  <a:pos x="3" y="22"/>
                </a:cxn>
                <a:cxn ang="0">
                  <a:pos x="3" y="22"/>
                </a:cxn>
              </a:cxnLst>
              <a:rect l="0" t="0" r="r" b="b"/>
              <a:pathLst>
                <a:path w="5" h="22">
                  <a:moveTo>
                    <a:pt x="3" y="22"/>
                  </a:moveTo>
                  <a:cubicBezTo>
                    <a:pt x="4" y="22"/>
                    <a:pt x="5" y="21"/>
                    <a:pt x="5" y="19"/>
                  </a:cubicBezTo>
                  <a:cubicBezTo>
                    <a:pt x="5" y="3"/>
                    <a:pt x="5" y="3"/>
                    <a:pt x="5" y="3"/>
                  </a:cubicBezTo>
                  <a:cubicBezTo>
                    <a:pt x="5" y="1"/>
                    <a:pt x="4" y="0"/>
                    <a:pt x="3" y="0"/>
                  </a:cubicBezTo>
                  <a:cubicBezTo>
                    <a:pt x="1" y="0"/>
                    <a:pt x="0" y="1"/>
                    <a:pt x="0" y="3"/>
                  </a:cubicBezTo>
                  <a:cubicBezTo>
                    <a:pt x="0" y="19"/>
                    <a:pt x="0" y="19"/>
                    <a:pt x="0" y="19"/>
                  </a:cubicBezTo>
                  <a:cubicBezTo>
                    <a:pt x="0" y="21"/>
                    <a:pt x="1" y="22"/>
                    <a:pt x="3" y="22"/>
                  </a:cubicBezTo>
                  <a:close/>
                  <a:moveTo>
                    <a:pt x="3" y="22"/>
                  </a:moveTo>
                  <a:cubicBezTo>
                    <a:pt x="3" y="22"/>
                    <a:pt x="3" y="22"/>
                    <a:pt x="3" y="22"/>
                  </a:cubicBezTo>
                </a:path>
              </a:pathLst>
            </a:custGeom>
            <a:grpFill/>
            <a:ln w="9525">
              <a:noFill/>
              <a:round/>
            </a:ln>
          </p:spPr>
          <p:txBody>
            <a:bodyPr anchor="ctr"/>
            <a:lstStyle/>
            <a:p>
              <a:pPr algn="ctr"/>
            </a:p>
          </p:txBody>
        </p:sp>
        <p:sp>
          <p:nvSpPr>
            <p:cNvPr id="34" name="Freeform: Shape 36"/>
            <p:cNvSpPr/>
            <p:nvPr/>
          </p:nvSpPr>
          <p:spPr bwMode="auto">
            <a:xfrm>
              <a:off x="6804025" y="2117725"/>
              <a:ext cx="19050" cy="82550"/>
            </a:xfrm>
            <a:custGeom>
              <a:avLst/>
              <a:gdLst/>
              <a:ahLst/>
              <a:cxnLst>
                <a:cxn ang="0">
                  <a:pos x="2" y="22"/>
                </a:cxn>
                <a:cxn ang="0">
                  <a:pos x="5" y="19"/>
                </a:cxn>
                <a:cxn ang="0">
                  <a:pos x="5" y="3"/>
                </a:cxn>
                <a:cxn ang="0">
                  <a:pos x="2" y="0"/>
                </a:cxn>
                <a:cxn ang="0">
                  <a:pos x="0" y="3"/>
                </a:cxn>
                <a:cxn ang="0">
                  <a:pos x="0" y="19"/>
                </a:cxn>
                <a:cxn ang="0">
                  <a:pos x="2" y="22"/>
                </a:cxn>
                <a:cxn ang="0">
                  <a:pos x="2" y="22"/>
                </a:cxn>
                <a:cxn ang="0">
                  <a:pos x="2" y="22"/>
                </a:cxn>
              </a:cxnLst>
              <a:rect l="0" t="0" r="r" b="b"/>
              <a:pathLst>
                <a:path w="5" h="22">
                  <a:moveTo>
                    <a:pt x="2" y="22"/>
                  </a:moveTo>
                  <a:cubicBezTo>
                    <a:pt x="4" y="22"/>
                    <a:pt x="5" y="21"/>
                    <a:pt x="5" y="19"/>
                  </a:cubicBezTo>
                  <a:cubicBezTo>
                    <a:pt x="5" y="3"/>
                    <a:pt x="5" y="3"/>
                    <a:pt x="5" y="3"/>
                  </a:cubicBezTo>
                  <a:cubicBezTo>
                    <a:pt x="5" y="1"/>
                    <a:pt x="4" y="0"/>
                    <a:pt x="2" y="0"/>
                  </a:cubicBezTo>
                  <a:cubicBezTo>
                    <a:pt x="1" y="0"/>
                    <a:pt x="0" y="1"/>
                    <a:pt x="0" y="3"/>
                  </a:cubicBezTo>
                  <a:cubicBezTo>
                    <a:pt x="0" y="19"/>
                    <a:pt x="0" y="19"/>
                    <a:pt x="0" y="19"/>
                  </a:cubicBezTo>
                  <a:cubicBezTo>
                    <a:pt x="0" y="21"/>
                    <a:pt x="1" y="22"/>
                    <a:pt x="2" y="22"/>
                  </a:cubicBezTo>
                  <a:close/>
                  <a:moveTo>
                    <a:pt x="2" y="22"/>
                  </a:moveTo>
                  <a:cubicBezTo>
                    <a:pt x="2" y="22"/>
                    <a:pt x="2" y="22"/>
                    <a:pt x="2" y="22"/>
                  </a:cubicBezTo>
                </a:path>
              </a:pathLst>
            </a:custGeom>
            <a:grpFill/>
            <a:ln w="9525">
              <a:noFill/>
              <a:round/>
            </a:ln>
          </p:spPr>
          <p:txBody>
            <a:bodyPr anchor="ctr"/>
            <a:lstStyle/>
            <a:p>
              <a:pPr algn="ctr"/>
            </a:p>
          </p:txBody>
        </p:sp>
        <p:sp>
          <p:nvSpPr>
            <p:cNvPr id="35" name="Freeform: Shape 37"/>
            <p:cNvSpPr/>
            <p:nvPr/>
          </p:nvSpPr>
          <p:spPr bwMode="auto">
            <a:xfrm>
              <a:off x="6742113" y="2117725"/>
              <a:ext cx="23813" cy="82550"/>
            </a:xfrm>
            <a:custGeom>
              <a:avLst/>
              <a:gdLst/>
              <a:ahLst/>
              <a:cxnLst>
                <a:cxn ang="0">
                  <a:pos x="3" y="22"/>
                </a:cxn>
                <a:cxn ang="0">
                  <a:pos x="6" y="19"/>
                </a:cxn>
                <a:cxn ang="0">
                  <a:pos x="6" y="3"/>
                </a:cxn>
                <a:cxn ang="0">
                  <a:pos x="3" y="0"/>
                </a:cxn>
                <a:cxn ang="0">
                  <a:pos x="0" y="3"/>
                </a:cxn>
                <a:cxn ang="0">
                  <a:pos x="0" y="19"/>
                </a:cxn>
                <a:cxn ang="0">
                  <a:pos x="3" y="22"/>
                </a:cxn>
                <a:cxn ang="0">
                  <a:pos x="3" y="22"/>
                </a:cxn>
                <a:cxn ang="0">
                  <a:pos x="3" y="22"/>
                </a:cxn>
              </a:cxnLst>
              <a:rect l="0" t="0" r="r" b="b"/>
              <a:pathLst>
                <a:path w="6" h="22">
                  <a:moveTo>
                    <a:pt x="3" y="22"/>
                  </a:moveTo>
                  <a:cubicBezTo>
                    <a:pt x="5" y="22"/>
                    <a:pt x="6" y="21"/>
                    <a:pt x="6" y="19"/>
                  </a:cubicBezTo>
                  <a:cubicBezTo>
                    <a:pt x="6" y="3"/>
                    <a:pt x="6" y="3"/>
                    <a:pt x="6" y="3"/>
                  </a:cubicBezTo>
                  <a:cubicBezTo>
                    <a:pt x="6" y="1"/>
                    <a:pt x="5" y="0"/>
                    <a:pt x="3" y="0"/>
                  </a:cubicBezTo>
                  <a:cubicBezTo>
                    <a:pt x="1" y="0"/>
                    <a:pt x="0" y="1"/>
                    <a:pt x="0" y="3"/>
                  </a:cubicBezTo>
                  <a:cubicBezTo>
                    <a:pt x="0" y="19"/>
                    <a:pt x="0" y="19"/>
                    <a:pt x="0" y="19"/>
                  </a:cubicBezTo>
                  <a:cubicBezTo>
                    <a:pt x="0" y="21"/>
                    <a:pt x="1" y="22"/>
                    <a:pt x="3" y="22"/>
                  </a:cubicBezTo>
                  <a:close/>
                  <a:moveTo>
                    <a:pt x="3" y="22"/>
                  </a:moveTo>
                  <a:cubicBezTo>
                    <a:pt x="3" y="22"/>
                    <a:pt x="3" y="22"/>
                    <a:pt x="3" y="22"/>
                  </a:cubicBezTo>
                </a:path>
              </a:pathLst>
            </a:custGeom>
            <a:grpFill/>
            <a:ln w="9525">
              <a:noFill/>
              <a:round/>
            </a:ln>
          </p:spPr>
          <p:txBody>
            <a:bodyPr anchor="ctr"/>
            <a:lstStyle/>
            <a:p>
              <a:pPr algn="ctr"/>
            </a:p>
          </p:txBody>
        </p:sp>
        <p:sp>
          <p:nvSpPr>
            <p:cNvPr id="36" name="Freeform: Shape 38"/>
            <p:cNvSpPr/>
            <p:nvPr/>
          </p:nvSpPr>
          <p:spPr bwMode="auto">
            <a:xfrm>
              <a:off x="6684963" y="2117725"/>
              <a:ext cx="23813" cy="82550"/>
            </a:xfrm>
            <a:custGeom>
              <a:avLst/>
              <a:gdLst/>
              <a:ahLst/>
              <a:cxnLst>
                <a:cxn ang="0">
                  <a:pos x="3" y="22"/>
                </a:cxn>
                <a:cxn ang="0">
                  <a:pos x="6" y="19"/>
                </a:cxn>
                <a:cxn ang="0">
                  <a:pos x="6" y="3"/>
                </a:cxn>
                <a:cxn ang="0">
                  <a:pos x="3" y="0"/>
                </a:cxn>
                <a:cxn ang="0">
                  <a:pos x="0" y="3"/>
                </a:cxn>
                <a:cxn ang="0">
                  <a:pos x="0" y="19"/>
                </a:cxn>
                <a:cxn ang="0">
                  <a:pos x="3" y="22"/>
                </a:cxn>
                <a:cxn ang="0">
                  <a:pos x="3" y="22"/>
                </a:cxn>
                <a:cxn ang="0">
                  <a:pos x="3" y="22"/>
                </a:cxn>
              </a:cxnLst>
              <a:rect l="0" t="0" r="r" b="b"/>
              <a:pathLst>
                <a:path w="6" h="22">
                  <a:moveTo>
                    <a:pt x="3" y="22"/>
                  </a:moveTo>
                  <a:cubicBezTo>
                    <a:pt x="4" y="22"/>
                    <a:pt x="6" y="21"/>
                    <a:pt x="6" y="19"/>
                  </a:cubicBezTo>
                  <a:cubicBezTo>
                    <a:pt x="6" y="3"/>
                    <a:pt x="6" y="3"/>
                    <a:pt x="6" y="3"/>
                  </a:cubicBezTo>
                  <a:cubicBezTo>
                    <a:pt x="6" y="1"/>
                    <a:pt x="4" y="0"/>
                    <a:pt x="3" y="0"/>
                  </a:cubicBezTo>
                  <a:cubicBezTo>
                    <a:pt x="1" y="0"/>
                    <a:pt x="0" y="1"/>
                    <a:pt x="0" y="3"/>
                  </a:cubicBezTo>
                  <a:cubicBezTo>
                    <a:pt x="0" y="19"/>
                    <a:pt x="0" y="19"/>
                    <a:pt x="0" y="19"/>
                  </a:cubicBezTo>
                  <a:cubicBezTo>
                    <a:pt x="0" y="21"/>
                    <a:pt x="1" y="22"/>
                    <a:pt x="3" y="22"/>
                  </a:cubicBezTo>
                  <a:close/>
                  <a:moveTo>
                    <a:pt x="3" y="22"/>
                  </a:moveTo>
                  <a:cubicBezTo>
                    <a:pt x="3" y="22"/>
                    <a:pt x="3" y="22"/>
                    <a:pt x="3" y="22"/>
                  </a:cubicBezTo>
                </a:path>
              </a:pathLst>
            </a:custGeom>
            <a:grpFill/>
            <a:ln w="9525">
              <a:noFill/>
              <a:round/>
            </a:ln>
          </p:spPr>
          <p:txBody>
            <a:bodyPr anchor="ctr"/>
            <a:lstStyle/>
            <a:p>
              <a:pPr algn="ctr"/>
            </a:p>
          </p:txBody>
        </p:sp>
        <p:sp>
          <p:nvSpPr>
            <p:cNvPr id="37" name="Freeform: Shape 39"/>
            <p:cNvSpPr/>
            <p:nvPr/>
          </p:nvSpPr>
          <p:spPr bwMode="auto">
            <a:xfrm>
              <a:off x="6632575" y="2117725"/>
              <a:ext cx="22225" cy="82550"/>
            </a:xfrm>
            <a:custGeom>
              <a:avLst/>
              <a:gdLst/>
              <a:ahLst/>
              <a:cxnLst>
                <a:cxn ang="0">
                  <a:pos x="3" y="22"/>
                </a:cxn>
                <a:cxn ang="0">
                  <a:pos x="6" y="19"/>
                </a:cxn>
                <a:cxn ang="0">
                  <a:pos x="6" y="3"/>
                </a:cxn>
                <a:cxn ang="0">
                  <a:pos x="3" y="0"/>
                </a:cxn>
                <a:cxn ang="0">
                  <a:pos x="0" y="3"/>
                </a:cxn>
                <a:cxn ang="0">
                  <a:pos x="0" y="19"/>
                </a:cxn>
                <a:cxn ang="0">
                  <a:pos x="3" y="22"/>
                </a:cxn>
                <a:cxn ang="0">
                  <a:pos x="3" y="22"/>
                </a:cxn>
                <a:cxn ang="0">
                  <a:pos x="3" y="22"/>
                </a:cxn>
              </a:cxnLst>
              <a:rect l="0" t="0" r="r" b="b"/>
              <a:pathLst>
                <a:path w="6" h="22">
                  <a:moveTo>
                    <a:pt x="3" y="22"/>
                  </a:moveTo>
                  <a:cubicBezTo>
                    <a:pt x="4" y="22"/>
                    <a:pt x="6" y="21"/>
                    <a:pt x="6" y="19"/>
                  </a:cubicBezTo>
                  <a:cubicBezTo>
                    <a:pt x="6" y="3"/>
                    <a:pt x="6" y="3"/>
                    <a:pt x="6" y="3"/>
                  </a:cubicBezTo>
                  <a:cubicBezTo>
                    <a:pt x="6" y="1"/>
                    <a:pt x="4" y="0"/>
                    <a:pt x="3" y="0"/>
                  </a:cubicBezTo>
                  <a:cubicBezTo>
                    <a:pt x="1" y="0"/>
                    <a:pt x="0" y="1"/>
                    <a:pt x="0" y="3"/>
                  </a:cubicBezTo>
                  <a:cubicBezTo>
                    <a:pt x="0" y="19"/>
                    <a:pt x="0" y="19"/>
                    <a:pt x="0" y="19"/>
                  </a:cubicBezTo>
                  <a:cubicBezTo>
                    <a:pt x="0" y="21"/>
                    <a:pt x="1" y="22"/>
                    <a:pt x="3" y="22"/>
                  </a:cubicBezTo>
                  <a:close/>
                  <a:moveTo>
                    <a:pt x="3" y="22"/>
                  </a:moveTo>
                  <a:cubicBezTo>
                    <a:pt x="3" y="22"/>
                    <a:pt x="3" y="22"/>
                    <a:pt x="3" y="22"/>
                  </a:cubicBezTo>
                </a:path>
              </a:pathLst>
            </a:custGeom>
            <a:grpFill/>
            <a:ln w="9525">
              <a:noFill/>
              <a:round/>
            </a:ln>
          </p:spPr>
          <p:txBody>
            <a:bodyPr anchor="ctr"/>
            <a:lstStyle/>
            <a:p>
              <a:pPr algn="ctr"/>
            </a:p>
          </p:txBody>
        </p:sp>
        <p:sp>
          <p:nvSpPr>
            <p:cNvPr id="43" name="Freeform: Shape 40"/>
            <p:cNvSpPr/>
            <p:nvPr/>
          </p:nvSpPr>
          <p:spPr bwMode="auto">
            <a:xfrm>
              <a:off x="6575425" y="2117725"/>
              <a:ext cx="19050" cy="82550"/>
            </a:xfrm>
            <a:custGeom>
              <a:avLst/>
              <a:gdLst/>
              <a:ahLst/>
              <a:cxnLst>
                <a:cxn ang="0">
                  <a:pos x="3" y="22"/>
                </a:cxn>
                <a:cxn ang="0">
                  <a:pos x="5" y="19"/>
                </a:cxn>
                <a:cxn ang="0">
                  <a:pos x="5" y="3"/>
                </a:cxn>
                <a:cxn ang="0">
                  <a:pos x="3" y="0"/>
                </a:cxn>
                <a:cxn ang="0">
                  <a:pos x="0" y="3"/>
                </a:cxn>
                <a:cxn ang="0">
                  <a:pos x="0" y="19"/>
                </a:cxn>
                <a:cxn ang="0">
                  <a:pos x="3" y="22"/>
                </a:cxn>
                <a:cxn ang="0">
                  <a:pos x="3" y="22"/>
                </a:cxn>
                <a:cxn ang="0">
                  <a:pos x="3" y="22"/>
                </a:cxn>
              </a:cxnLst>
              <a:rect l="0" t="0" r="r" b="b"/>
              <a:pathLst>
                <a:path w="5" h="22">
                  <a:moveTo>
                    <a:pt x="3" y="22"/>
                  </a:moveTo>
                  <a:cubicBezTo>
                    <a:pt x="4" y="22"/>
                    <a:pt x="5" y="21"/>
                    <a:pt x="5" y="19"/>
                  </a:cubicBezTo>
                  <a:cubicBezTo>
                    <a:pt x="5" y="3"/>
                    <a:pt x="5" y="3"/>
                    <a:pt x="5" y="3"/>
                  </a:cubicBezTo>
                  <a:cubicBezTo>
                    <a:pt x="5" y="1"/>
                    <a:pt x="4" y="0"/>
                    <a:pt x="3" y="0"/>
                  </a:cubicBezTo>
                  <a:cubicBezTo>
                    <a:pt x="1" y="0"/>
                    <a:pt x="0" y="1"/>
                    <a:pt x="0" y="3"/>
                  </a:cubicBezTo>
                  <a:cubicBezTo>
                    <a:pt x="0" y="19"/>
                    <a:pt x="0" y="19"/>
                    <a:pt x="0" y="19"/>
                  </a:cubicBezTo>
                  <a:cubicBezTo>
                    <a:pt x="0" y="21"/>
                    <a:pt x="1" y="22"/>
                    <a:pt x="3" y="22"/>
                  </a:cubicBezTo>
                  <a:close/>
                  <a:moveTo>
                    <a:pt x="3" y="22"/>
                  </a:moveTo>
                  <a:cubicBezTo>
                    <a:pt x="3" y="22"/>
                    <a:pt x="3" y="22"/>
                    <a:pt x="3" y="22"/>
                  </a:cubicBezTo>
                </a:path>
              </a:pathLst>
            </a:custGeom>
            <a:grpFill/>
            <a:ln w="9525">
              <a:noFill/>
              <a:round/>
            </a:ln>
          </p:spPr>
          <p:txBody>
            <a:bodyPr anchor="ctr"/>
            <a:lstStyle/>
            <a:p>
              <a:pPr algn="ctr"/>
            </a:p>
          </p:txBody>
        </p:sp>
        <p:sp>
          <p:nvSpPr>
            <p:cNvPr id="44" name="Freeform: Shape 41"/>
            <p:cNvSpPr/>
            <p:nvPr/>
          </p:nvSpPr>
          <p:spPr bwMode="auto">
            <a:xfrm>
              <a:off x="6365875" y="2311400"/>
              <a:ext cx="84138" cy="19050"/>
            </a:xfrm>
            <a:custGeom>
              <a:avLst/>
              <a:gdLst/>
              <a:ahLst/>
              <a:cxnLst>
                <a:cxn ang="0">
                  <a:pos x="19" y="0"/>
                </a:cxn>
                <a:cxn ang="0">
                  <a:pos x="3" y="0"/>
                </a:cxn>
                <a:cxn ang="0">
                  <a:pos x="0" y="3"/>
                </a:cxn>
                <a:cxn ang="0">
                  <a:pos x="3" y="5"/>
                </a:cxn>
                <a:cxn ang="0">
                  <a:pos x="19" y="5"/>
                </a:cxn>
                <a:cxn ang="0">
                  <a:pos x="22" y="3"/>
                </a:cxn>
                <a:cxn ang="0">
                  <a:pos x="19" y="0"/>
                </a:cxn>
                <a:cxn ang="0">
                  <a:pos x="19" y="0"/>
                </a:cxn>
                <a:cxn ang="0">
                  <a:pos x="19" y="0"/>
                </a:cxn>
              </a:cxnLst>
              <a:rect l="0" t="0" r="r" b="b"/>
              <a:pathLst>
                <a:path w="22" h="5">
                  <a:moveTo>
                    <a:pt x="19" y="0"/>
                  </a:moveTo>
                  <a:cubicBezTo>
                    <a:pt x="3" y="0"/>
                    <a:pt x="3" y="0"/>
                    <a:pt x="3" y="0"/>
                  </a:cubicBezTo>
                  <a:cubicBezTo>
                    <a:pt x="1" y="0"/>
                    <a:pt x="0" y="1"/>
                    <a:pt x="0" y="3"/>
                  </a:cubicBezTo>
                  <a:cubicBezTo>
                    <a:pt x="0" y="4"/>
                    <a:pt x="1" y="5"/>
                    <a:pt x="3" y="5"/>
                  </a:cubicBezTo>
                  <a:cubicBezTo>
                    <a:pt x="19" y="5"/>
                    <a:pt x="19" y="5"/>
                    <a:pt x="19" y="5"/>
                  </a:cubicBezTo>
                  <a:cubicBezTo>
                    <a:pt x="21" y="5"/>
                    <a:pt x="22" y="4"/>
                    <a:pt x="22" y="3"/>
                  </a:cubicBezTo>
                  <a:cubicBezTo>
                    <a:pt x="22" y="1"/>
                    <a:pt x="21" y="0"/>
                    <a:pt x="19" y="0"/>
                  </a:cubicBezTo>
                  <a:close/>
                  <a:moveTo>
                    <a:pt x="19" y="0"/>
                  </a:moveTo>
                  <a:cubicBezTo>
                    <a:pt x="19" y="0"/>
                    <a:pt x="19" y="0"/>
                    <a:pt x="19" y="0"/>
                  </a:cubicBezTo>
                </a:path>
              </a:pathLst>
            </a:custGeom>
            <a:grpFill/>
            <a:ln w="9525">
              <a:noFill/>
              <a:round/>
            </a:ln>
          </p:spPr>
          <p:txBody>
            <a:bodyPr anchor="ctr"/>
            <a:lstStyle/>
            <a:p>
              <a:pPr algn="ctr"/>
            </a:p>
          </p:txBody>
        </p:sp>
        <p:sp>
          <p:nvSpPr>
            <p:cNvPr id="45" name="Freeform: Shape 42"/>
            <p:cNvSpPr/>
            <p:nvPr/>
          </p:nvSpPr>
          <p:spPr bwMode="auto">
            <a:xfrm>
              <a:off x="6365875" y="2368550"/>
              <a:ext cx="84138" cy="22225"/>
            </a:xfrm>
            <a:custGeom>
              <a:avLst/>
              <a:gdLst/>
              <a:ahLst/>
              <a:cxnLst>
                <a:cxn ang="0">
                  <a:pos x="19" y="0"/>
                </a:cxn>
                <a:cxn ang="0">
                  <a:pos x="3" y="0"/>
                </a:cxn>
                <a:cxn ang="0">
                  <a:pos x="0" y="3"/>
                </a:cxn>
                <a:cxn ang="0">
                  <a:pos x="3" y="6"/>
                </a:cxn>
                <a:cxn ang="0">
                  <a:pos x="19" y="6"/>
                </a:cxn>
                <a:cxn ang="0">
                  <a:pos x="22" y="3"/>
                </a:cxn>
                <a:cxn ang="0">
                  <a:pos x="19" y="0"/>
                </a:cxn>
                <a:cxn ang="0">
                  <a:pos x="19" y="0"/>
                </a:cxn>
                <a:cxn ang="0">
                  <a:pos x="19" y="0"/>
                </a:cxn>
              </a:cxnLst>
              <a:rect l="0" t="0" r="r" b="b"/>
              <a:pathLst>
                <a:path w="22" h="6">
                  <a:moveTo>
                    <a:pt x="19" y="0"/>
                  </a:moveTo>
                  <a:cubicBezTo>
                    <a:pt x="3" y="0"/>
                    <a:pt x="3" y="0"/>
                    <a:pt x="3" y="0"/>
                  </a:cubicBezTo>
                  <a:cubicBezTo>
                    <a:pt x="1" y="0"/>
                    <a:pt x="0" y="1"/>
                    <a:pt x="0" y="3"/>
                  </a:cubicBezTo>
                  <a:cubicBezTo>
                    <a:pt x="0" y="4"/>
                    <a:pt x="1" y="6"/>
                    <a:pt x="3" y="6"/>
                  </a:cubicBezTo>
                  <a:cubicBezTo>
                    <a:pt x="19" y="6"/>
                    <a:pt x="19" y="6"/>
                    <a:pt x="19" y="6"/>
                  </a:cubicBezTo>
                  <a:cubicBezTo>
                    <a:pt x="21" y="6"/>
                    <a:pt x="22" y="4"/>
                    <a:pt x="22" y="3"/>
                  </a:cubicBezTo>
                  <a:cubicBezTo>
                    <a:pt x="22" y="1"/>
                    <a:pt x="21" y="0"/>
                    <a:pt x="19" y="0"/>
                  </a:cubicBezTo>
                  <a:close/>
                  <a:moveTo>
                    <a:pt x="19" y="0"/>
                  </a:moveTo>
                  <a:cubicBezTo>
                    <a:pt x="19" y="0"/>
                    <a:pt x="19" y="0"/>
                    <a:pt x="19" y="0"/>
                  </a:cubicBezTo>
                </a:path>
              </a:pathLst>
            </a:custGeom>
            <a:grpFill/>
            <a:ln w="9525">
              <a:noFill/>
              <a:round/>
            </a:ln>
          </p:spPr>
          <p:txBody>
            <a:bodyPr anchor="ctr"/>
            <a:lstStyle/>
            <a:p>
              <a:pPr algn="ctr"/>
            </a:p>
          </p:txBody>
        </p:sp>
        <p:sp>
          <p:nvSpPr>
            <p:cNvPr id="46" name="Freeform: Shape 43"/>
            <p:cNvSpPr/>
            <p:nvPr/>
          </p:nvSpPr>
          <p:spPr bwMode="auto">
            <a:xfrm>
              <a:off x="6365875" y="2428875"/>
              <a:ext cx="84138" cy="19050"/>
            </a:xfrm>
            <a:custGeom>
              <a:avLst/>
              <a:gdLst/>
              <a:ahLst/>
              <a:cxnLst>
                <a:cxn ang="0">
                  <a:pos x="19" y="0"/>
                </a:cxn>
                <a:cxn ang="0">
                  <a:pos x="3" y="0"/>
                </a:cxn>
                <a:cxn ang="0">
                  <a:pos x="0" y="2"/>
                </a:cxn>
                <a:cxn ang="0">
                  <a:pos x="3" y="5"/>
                </a:cxn>
                <a:cxn ang="0">
                  <a:pos x="19" y="5"/>
                </a:cxn>
                <a:cxn ang="0">
                  <a:pos x="22" y="2"/>
                </a:cxn>
                <a:cxn ang="0">
                  <a:pos x="19" y="0"/>
                </a:cxn>
                <a:cxn ang="0">
                  <a:pos x="19" y="0"/>
                </a:cxn>
                <a:cxn ang="0">
                  <a:pos x="19" y="0"/>
                </a:cxn>
              </a:cxnLst>
              <a:rect l="0" t="0" r="r" b="b"/>
              <a:pathLst>
                <a:path w="22" h="5">
                  <a:moveTo>
                    <a:pt x="19" y="0"/>
                  </a:moveTo>
                  <a:cubicBezTo>
                    <a:pt x="3" y="0"/>
                    <a:pt x="3" y="0"/>
                    <a:pt x="3" y="0"/>
                  </a:cubicBezTo>
                  <a:cubicBezTo>
                    <a:pt x="1" y="0"/>
                    <a:pt x="0" y="1"/>
                    <a:pt x="0" y="2"/>
                  </a:cubicBezTo>
                  <a:cubicBezTo>
                    <a:pt x="0" y="4"/>
                    <a:pt x="1" y="5"/>
                    <a:pt x="3" y="5"/>
                  </a:cubicBezTo>
                  <a:cubicBezTo>
                    <a:pt x="19" y="5"/>
                    <a:pt x="19" y="5"/>
                    <a:pt x="19" y="5"/>
                  </a:cubicBezTo>
                  <a:cubicBezTo>
                    <a:pt x="21" y="5"/>
                    <a:pt x="22" y="4"/>
                    <a:pt x="22" y="2"/>
                  </a:cubicBezTo>
                  <a:cubicBezTo>
                    <a:pt x="22" y="1"/>
                    <a:pt x="21" y="0"/>
                    <a:pt x="19" y="0"/>
                  </a:cubicBezTo>
                  <a:close/>
                  <a:moveTo>
                    <a:pt x="19" y="0"/>
                  </a:moveTo>
                  <a:cubicBezTo>
                    <a:pt x="19" y="0"/>
                    <a:pt x="19" y="0"/>
                    <a:pt x="19" y="0"/>
                  </a:cubicBezTo>
                </a:path>
              </a:pathLst>
            </a:custGeom>
            <a:grpFill/>
            <a:ln w="9525">
              <a:noFill/>
              <a:round/>
            </a:ln>
          </p:spPr>
          <p:txBody>
            <a:bodyPr anchor="ctr"/>
            <a:lstStyle/>
            <a:p>
              <a:pPr algn="ctr"/>
            </a:p>
          </p:txBody>
        </p:sp>
        <p:sp>
          <p:nvSpPr>
            <p:cNvPr id="47" name="Freeform: Shape 44"/>
            <p:cNvSpPr/>
            <p:nvPr/>
          </p:nvSpPr>
          <p:spPr bwMode="auto">
            <a:xfrm>
              <a:off x="6365875" y="2486025"/>
              <a:ext cx="84138" cy="19050"/>
            </a:xfrm>
            <a:custGeom>
              <a:avLst/>
              <a:gdLst/>
              <a:ahLst/>
              <a:cxnLst>
                <a:cxn ang="0">
                  <a:pos x="19" y="0"/>
                </a:cxn>
                <a:cxn ang="0">
                  <a:pos x="3" y="0"/>
                </a:cxn>
                <a:cxn ang="0">
                  <a:pos x="0" y="2"/>
                </a:cxn>
                <a:cxn ang="0">
                  <a:pos x="3" y="5"/>
                </a:cxn>
                <a:cxn ang="0">
                  <a:pos x="19" y="5"/>
                </a:cxn>
                <a:cxn ang="0">
                  <a:pos x="22" y="2"/>
                </a:cxn>
                <a:cxn ang="0">
                  <a:pos x="19" y="0"/>
                </a:cxn>
                <a:cxn ang="0">
                  <a:pos x="19" y="0"/>
                </a:cxn>
                <a:cxn ang="0">
                  <a:pos x="19" y="0"/>
                </a:cxn>
              </a:cxnLst>
              <a:rect l="0" t="0" r="r" b="b"/>
              <a:pathLst>
                <a:path w="22" h="5">
                  <a:moveTo>
                    <a:pt x="19" y="0"/>
                  </a:moveTo>
                  <a:cubicBezTo>
                    <a:pt x="3" y="0"/>
                    <a:pt x="3" y="0"/>
                    <a:pt x="3" y="0"/>
                  </a:cubicBezTo>
                  <a:cubicBezTo>
                    <a:pt x="1" y="0"/>
                    <a:pt x="0" y="1"/>
                    <a:pt x="0" y="2"/>
                  </a:cubicBezTo>
                  <a:cubicBezTo>
                    <a:pt x="0" y="4"/>
                    <a:pt x="1" y="5"/>
                    <a:pt x="3" y="5"/>
                  </a:cubicBezTo>
                  <a:cubicBezTo>
                    <a:pt x="19" y="5"/>
                    <a:pt x="19" y="5"/>
                    <a:pt x="19" y="5"/>
                  </a:cubicBezTo>
                  <a:cubicBezTo>
                    <a:pt x="21" y="5"/>
                    <a:pt x="22" y="4"/>
                    <a:pt x="22" y="2"/>
                  </a:cubicBezTo>
                  <a:cubicBezTo>
                    <a:pt x="22" y="1"/>
                    <a:pt x="21" y="0"/>
                    <a:pt x="19" y="0"/>
                  </a:cubicBezTo>
                  <a:close/>
                  <a:moveTo>
                    <a:pt x="19" y="0"/>
                  </a:moveTo>
                  <a:cubicBezTo>
                    <a:pt x="19" y="0"/>
                    <a:pt x="19" y="0"/>
                    <a:pt x="19" y="0"/>
                  </a:cubicBezTo>
                </a:path>
              </a:pathLst>
            </a:custGeom>
            <a:grpFill/>
            <a:ln w="9525">
              <a:noFill/>
              <a:round/>
            </a:ln>
          </p:spPr>
          <p:txBody>
            <a:bodyPr anchor="ctr"/>
            <a:lstStyle/>
            <a:p>
              <a:pPr algn="ctr"/>
            </a:p>
          </p:txBody>
        </p:sp>
        <p:sp>
          <p:nvSpPr>
            <p:cNvPr id="48" name="Freeform: Shape 45"/>
            <p:cNvSpPr/>
            <p:nvPr/>
          </p:nvSpPr>
          <p:spPr bwMode="auto">
            <a:xfrm>
              <a:off x="6365875" y="2540000"/>
              <a:ext cx="84138" cy="19050"/>
            </a:xfrm>
            <a:custGeom>
              <a:avLst/>
              <a:gdLst/>
              <a:ahLst/>
              <a:cxnLst>
                <a:cxn ang="0">
                  <a:pos x="19" y="0"/>
                </a:cxn>
                <a:cxn ang="0">
                  <a:pos x="3" y="0"/>
                </a:cxn>
                <a:cxn ang="0">
                  <a:pos x="0" y="2"/>
                </a:cxn>
                <a:cxn ang="0">
                  <a:pos x="3" y="5"/>
                </a:cxn>
                <a:cxn ang="0">
                  <a:pos x="19" y="5"/>
                </a:cxn>
                <a:cxn ang="0">
                  <a:pos x="22" y="2"/>
                </a:cxn>
                <a:cxn ang="0">
                  <a:pos x="19" y="0"/>
                </a:cxn>
                <a:cxn ang="0">
                  <a:pos x="19" y="0"/>
                </a:cxn>
                <a:cxn ang="0">
                  <a:pos x="19" y="0"/>
                </a:cxn>
              </a:cxnLst>
              <a:rect l="0" t="0" r="r" b="b"/>
              <a:pathLst>
                <a:path w="22" h="5">
                  <a:moveTo>
                    <a:pt x="19" y="0"/>
                  </a:moveTo>
                  <a:cubicBezTo>
                    <a:pt x="3" y="0"/>
                    <a:pt x="3" y="0"/>
                    <a:pt x="3" y="0"/>
                  </a:cubicBezTo>
                  <a:cubicBezTo>
                    <a:pt x="1" y="0"/>
                    <a:pt x="0" y="1"/>
                    <a:pt x="0" y="2"/>
                  </a:cubicBezTo>
                  <a:cubicBezTo>
                    <a:pt x="0" y="4"/>
                    <a:pt x="1" y="5"/>
                    <a:pt x="3" y="5"/>
                  </a:cubicBezTo>
                  <a:cubicBezTo>
                    <a:pt x="19" y="5"/>
                    <a:pt x="19" y="5"/>
                    <a:pt x="19" y="5"/>
                  </a:cubicBezTo>
                  <a:cubicBezTo>
                    <a:pt x="21" y="5"/>
                    <a:pt x="22" y="4"/>
                    <a:pt x="22" y="2"/>
                  </a:cubicBezTo>
                  <a:cubicBezTo>
                    <a:pt x="22" y="1"/>
                    <a:pt x="21" y="0"/>
                    <a:pt x="19" y="0"/>
                  </a:cubicBezTo>
                  <a:close/>
                  <a:moveTo>
                    <a:pt x="19" y="0"/>
                  </a:moveTo>
                  <a:cubicBezTo>
                    <a:pt x="19" y="0"/>
                    <a:pt x="19" y="0"/>
                    <a:pt x="19" y="0"/>
                  </a:cubicBezTo>
                </a:path>
              </a:pathLst>
            </a:custGeom>
            <a:grpFill/>
            <a:ln w="9525">
              <a:noFill/>
              <a:round/>
            </a:ln>
          </p:spPr>
          <p:txBody>
            <a:bodyPr anchor="ctr"/>
            <a:lstStyle/>
            <a:p>
              <a:pPr algn="ctr"/>
            </a:p>
          </p:txBody>
        </p:sp>
        <p:sp>
          <p:nvSpPr>
            <p:cNvPr id="49" name="Freeform: Shape 46"/>
            <p:cNvSpPr/>
            <p:nvPr/>
          </p:nvSpPr>
          <p:spPr bwMode="auto">
            <a:xfrm>
              <a:off x="6365875" y="2597150"/>
              <a:ext cx="84138" cy="19050"/>
            </a:xfrm>
            <a:custGeom>
              <a:avLst/>
              <a:gdLst/>
              <a:ahLst/>
              <a:cxnLst>
                <a:cxn ang="0">
                  <a:pos x="19" y="0"/>
                </a:cxn>
                <a:cxn ang="0">
                  <a:pos x="3" y="0"/>
                </a:cxn>
                <a:cxn ang="0">
                  <a:pos x="0" y="3"/>
                </a:cxn>
                <a:cxn ang="0">
                  <a:pos x="3" y="5"/>
                </a:cxn>
                <a:cxn ang="0">
                  <a:pos x="19" y="5"/>
                </a:cxn>
                <a:cxn ang="0">
                  <a:pos x="22" y="3"/>
                </a:cxn>
                <a:cxn ang="0">
                  <a:pos x="19" y="0"/>
                </a:cxn>
                <a:cxn ang="0">
                  <a:pos x="19" y="0"/>
                </a:cxn>
                <a:cxn ang="0">
                  <a:pos x="19" y="0"/>
                </a:cxn>
              </a:cxnLst>
              <a:rect l="0" t="0" r="r" b="b"/>
              <a:pathLst>
                <a:path w="22" h="5">
                  <a:moveTo>
                    <a:pt x="19" y="0"/>
                  </a:moveTo>
                  <a:cubicBezTo>
                    <a:pt x="3" y="0"/>
                    <a:pt x="3" y="0"/>
                    <a:pt x="3" y="0"/>
                  </a:cubicBezTo>
                  <a:cubicBezTo>
                    <a:pt x="1" y="0"/>
                    <a:pt x="0" y="1"/>
                    <a:pt x="0" y="3"/>
                  </a:cubicBezTo>
                  <a:cubicBezTo>
                    <a:pt x="0" y="4"/>
                    <a:pt x="1" y="5"/>
                    <a:pt x="3" y="5"/>
                  </a:cubicBezTo>
                  <a:cubicBezTo>
                    <a:pt x="19" y="5"/>
                    <a:pt x="19" y="5"/>
                    <a:pt x="19" y="5"/>
                  </a:cubicBezTo>
                  <a:cubicBezTo>
                    <a:pt x="21" y="5"/>
                    <a:pt x="22" y="4"/>
                    <a:pt x="22" y="3"/>
                  </a:cubicBezTo>
                  <a:cubicBezTo>
                    <a:pt x="22" y="1"/>
                    <a:pt x="21" y="0"/>
                    <a:pt x="19" y="0"/>
                  </a:cubicBezTo>
                  <a:close/>
                  <a:moveTo>
                    <a:pt x="19" y="0"/>
                  </a:moveTo>
                  <a:cubicBezTo>
                    <a:pt x="19" y="0"/>
                    <a:pt x="19" y="0"/>
                    <a:pt x="19" y="0"/>
                  </a:cubicBezTo>
                </a:path>
              </a:pathLst>
            </a:custGeom>
            <a:grpFill/>
            <a:ln w="9525">
              <a:noFill/>
              <a:round/>
            </a:ln>
          </p:spPr>
          <p:txBody>
            <a:bodyPr anchor="ctr"/>
            <a:lstStyle/>
            <a:p>
              <a:pPr algn="ctr"/>
            </a:p>
          </p:txBody>
        </p:sp>
        <p:sp>
          <p:nvSpPr>
            <p:cNvPr id="50" name="Freeform: Shape 47"/>
            <p:cNvSpPr/>
            <p:nvPr/>
          </p:nvSpPr>
          <p:spPr bwMode="auto">
            <a:xfrm>
              <a:off x="6861175" y="2741613"/>
              <a:ext cx="19050" cy="87313"/>
            </a:xfrm>
            <a:custGeom>
              <a:avLst/>
              <a:gdLst/>
              <a:ahLst/>
              <a:cxnLst>
                <a:cxn ang="0">
                  <a:pos x="3" y="0"/>
                </a:cxn>
                <a:cxn ang="0">
                  <a:pos x="0" y="3"/>
                </a:cxn>
                <a:cxn ang="0">
                  <a:pos x="0" y="20"/>
                </a:cxn>
                <a:cxn ang="0">
                  <a:pos x="3" y="23"/>
                </a:cxn>
                <a:cxn ang="0">
                  <a:pos x="5" y="20"/>
                </a:cxn>
                <a:cxn ang="0">
                  <a:pos x="5" y="3"/>
                </a:cxn>
                <a:cxn ang="0">
                  <a:pos x="3" y="0"/>
                </a:cxn>
                <a:cxn ang="0">
                  <a:pos x="3" y="0"/>
                </a:cxn>
                <a:cxn ang="0">
                  <a:pos x="3" y="0"/>
                </a:cxn>
              </a:cxnLst>
              <a:rect l="0" t="0" r="r" b="b"/>
              <a:pathLst>
                <a:path w="5" h="23">
                  <a:moveTo>
                    <a:pt x="3" y="0"/>
                  </a:moveTo>
                  <a:cubicBezTo>
                    <a:pt x="1" y="0"/>
                    <a:pt x="0" y="2"/>
                    <a:pt x="0" y="3"/>
                  </a:cubicBezTo>
                  <a:cubicBezTo>
                    <a:pt x="0" y="20"/>
                    <a:pt x="0" y="20"/>
                    <a:pt x="0" y="20"/>
                  </a:cubicBezTo>
                  <a:cubicBezTo>
                    <a:pt x="0" y="21"/>
                    <a:pt x="1" y="23"/>
                    <a:pt x="3" y="23"/>
                  </a:cubicBezTo>
                  <a:cubicBezTo>
                    <a:pt x="4" y="23"/>
                    <a:pt x="5" y="21"/>
                    <a:pt x="5" y="20"/>
                  </a:cubicBezTo>
                  <a:cubicBezTo>
                    <a:pt x="5" y="3"/>
                    <a:pt x="5" y="3"/>
                    <a:pt x="5" y="3"/>
                  </a:cubicBezTo>
                  <a:cubicBezTo>
                    <a:pt x="5" y="2"/>
                    <a:pt x="4" y="0"/>
                    <a:pt x="3" y="0"/>
                  </a:cubicBezTo>
                  <a:close/>
                  <a:moveTo>
                    <a:pt x="3" y="0"/>
                  </a:moveTo>
                  <a:cubicBezTo>
                    <a:pt x="3" y="0"/>
                    <a:pt x="3" y="0"/>
                    <a:pt x="3" y="0"/>
                  </a:cubicBezTo>
                </a:path>
              </a:pathLst>
            </a:custGeom>
            <a:grpFill/>
            <a:ln w="9525">
              <a:noFill/>
              <a:round/>
            </a:ln>
          </p:spPr>
          <p:txBody>
            <a:bodyPr anchor="ctr"/>
            <a:lstStyle/>
            <a:p>
              <a:pPr algn="ctr"/>
            </a:p>
          </p:txBody>
        </p:sp>
        <p:sp>
          <p:nvSpPr>
            <p:cNvPr id="51" name="Freeform: Shape 48"/>
            <p:cNvSpPr/>
            <p:nvPr/>
          </p:nvSpPr>
          <p:spPr bwMode="auto">
            <a:xfrm>
              <a:off x="6804025" y="2741613"/>
              <a:ext cx="19050" cy="87313"/>
            </a:xfrm>
            <a:custGeom>
              <a:avLst/>
              <a:gdLst/>
              <a:ahLst/>
              <a:cxnLst>
                <a:cxn ang="0">
                  <a:pos x="2" y="0"/>
                </a:cxn>
                <a:cxn ang="0">
                  <a:pos x="0" y="3"/>
                </a:cxn>
                <a:cxn ang="0">
                  <a:pos x="0" y="20"/>
                </a:cxn>
                <a:cxn ang="0">
                  <a:pos x="2" y="23"/>
                </a:cxn>
                <a:cxn ang="0">
                  <a:pos x="5" y="20"/>
                </a:cxn>
                <a:cxn ang="0">
                  <a:pos x="5" y="3"/>
                </a:cxn>
                <a:cxn ang="0">
                  <a:pos x="2" y="0"/>
                </a:cxn>
                <a:cxn ang="0">
                  <a:pos x="2" y="0"/>
                </a:cxn>
                <a:cxn ang="0">
                  <a:pos x="2" y="0"/>
                </a:cxn>
              </a:cxnLst>
              <a:rect l="0" t="0" r="r" b="b"/>
              <a:pathLst>
                <a:path w="5" h="23">
                  <a:moveTo>
                    <a:pt x="2" y="0"/>
                  </a:moveTo>
                  <a:cubicBezTo>
                    <a:pt x="1" y="0"/>
                    <a:pt x="0" y="2"/>
                    <a:pt x="0" y="3"/>
                  </a:cubicBezTo>
                  <a:cubicBezTo>
                    <a:pt x="0" y="20"/>
                    <a:pt x="0" y="20"/>
                    <a:pt x="0" y="20"/>
                  </a:cubicBezTo>
                  <a:cubicBezTo>
                    <a:pt x="0" y="21"/>
                    <a:pt x="1" y="23"/>
                    <a:pt x="2" y="23"/>
                  </a:cubicBezTo>
                  <a:cubicBezTo>
                    <a:pt x="4" y="23"/>
                    <a:pt x="5" y="21"/>
                    <a:pt x="5" y="20"/>
                  </a:cubicBezTo>
                  <a:cubicBezTo>
                    <a:pt x="5" y="3"/>
                    <a:pt x="5" y="3"/>
                    <a:pt x="5" y="3"/>
                  </a:cubicBezTo>
                  <a:cubicBezTo>
                    <a:pt x="5" y="2"/>
                    <a:pt x="4" y="0"/>
                    <a:pt x="2" y="0"/>
                  </a:cubicBezTo>
                  <a:close/>
                  <a:moveTo>
                    <a:pt x="2" y="0"/>
                  </a:moveTo>
                  <a:cubicBezTo>
                    <a:pt x="2" y="0"/>
                    <a:pt x="2" y="0"/>
                    <a:pt x="2" y="0"/>
                  </a:cubicBezTo>
                </a:path>
              </a:pathLst>
            </a:custGeom>
            <a:grpFill/>
            <a:ln w="9525">
              <a:noFill/>
              <a:round/>
            </a:ln>
          </p:spPr>
          <p:txBody>
            <a:bodyPr anchor="ctr"/>
            <a:lstStyle/>
            <a:p>
              <a:pPr algn="ctr"/>
            </a:p>
          </p:txBody>
        </p:sp>
        <p:sp>
          <p:nvSpPr>
            <p:cNvPr id="52" name="Freeform: Shape 49"/>
            <p:cNvSpPr/>
            <p:nvPr/>
          </p:nvSpPr>
          <p:spPr bwMode="auto">
            <a:xfrm>
              <a:off x="6742113" y="2741613"/>
              <a:ext cx="23813" cy="87313"/>
            </a:xfrm>
            <a:custGeom>
              <a:avLst/>
              <a:gdLst/>
              <a:ahLst/>
              <a:cxnLst>
                <a:cxn ang="0">
                  <a:pos x="3" y="0"/>
                </a:cxn>
                <a:cxn ang="0">
                  <a:pos x="0" y="3"/>
                </a:cxn>
                <a:cxn ang="0">
                  <a:pos x="0" y="20"/>
                </a:cxn>
                <a:cxn ang="0">
                  <a:pos x="3" y="23"/>
                </a:cxn>
                <a:cxn ang="0">
                  <a:pos x="6" y="20"/>
                </a:cxn>
                <a:cxn ang="0">
                  <a:pos x="6" y="3"/>
                </a:cxn>
                <a:cxn ang="0">
                  <a:pos x="3" y="0"/>
                </a:cxn>
                <a:cxn ang="0">
                  <a:pos x="3" y="0"/>
                </a:cxn>
                <a:cxn ang="0">
                  <a:pos x="3" y="0"/>
                </a:cxn>
              </a:cxnLst>
              <a:rect l="0" t="0" r="r" b="b"/>
              <a:pathLst>
                <a:path w="6" h="23">
                  <a:moveTo>
                    <a:pt x="3" y="0"/>
                  </a:moveTo>
                  <a:cubicBezTo>
                    <a:pt x="1" y="0"/>
                    <a:pt x="0" y="2"/>
                    <a:pt x="0" y="3"/>
                  </a:cubicBezTo>
                  <a:cubicBezTo>
                    <a:pt x="0" y="20"/>
                    <a:pt x="0" y="20"/>
                    <a:pt x="0" y="20"/>
                  </a:cubicBezTo>
                  <a:cubicBezTo>
                    <a:pt x="0" y="21"/>
                    <a:pt x="1" y="23"/>
                    <a:pt x="3" y="23"/>
                  </a:cubicBezTo>
                  <a:cubicBezTo>
                    <a:pt x="5" y="23"/>
                    <a:pt x="6" y="21"/>
                    <a:pt x="6" y="20"/>
                  </a:cubicBezTo>
                  <a:cubicBezTo>
                    <a:pt x="6" y="3"/>
                    <a:pt x="6" y="3"/>
                    <a:pt x="6" y="3"/>
                  </a:cubicBezTo>
                  <a:cubicBezTo>
                    <a:pt x="6" y="2"/>
                    <a:pt x="5" y="0"/>
                    <a:pt x="3" y="0"/>
                  </a:cubicBezTo>
                  <a:close/>
                  <a:moveTo>
                    <a:pt x="3" y="0"/>
                  </a:moveTo>
                  <a:cubicBezTo>
                    <a:pt x="3" y="0"/>
                    <a:pt x="3" y="0"/>
                    <a:pt x="3" y="0"/>
                  </a:cubicBezTo>
                </a:path>
              </a:pathLst>
            </a:custGeom>
            <a:grpFill/>
            <a:ln w="9525">
              <a:noFill/>
              <a:round/>
            </a:ln>
          </p:spPr>
          <p:txBody>
            <a:bodyPr anchor="ctr"/>
            <a:lstStyle/>
            <a:p>
              <a:pPr algn="ctr"/>
            </a:p>
          </p:txBody>
        </p:sp>
        <p:sp>
          <p:nvSpPr>
            <p:cNvPr id="53" name="Freeform: Shape 50"/>
            <p:cNvSpPr/>
            <p:nvPr/>
          </p:nvSpPr>
          <p:spPr bwMode="auto">
            <a:xfrm>
              <a:off x="6684963" y="2741613"/>
              <a:ext cx="23813" cy="87313"/>
            </a:xfrm>
            <a:custGeom>
              <a:avLst/>
              <a:gdLst/>
              <a:ahLst/>
              <a:cxnLst>
                <a:cxn ang="0">
                  <a:pos x="3" y="0"/>
                </a:cxn>
                <a:cxn ang="0">
                  <a:pos x="0" y="3"/>
                </a:cxn>
                <a:cxn ang="0">
                  <a:pos x="0" y="20"/>
                </a:cxn>
                <a:cxn ang="0">
                  <a:pos x="3" y="23"/>
                </a:cxn>
                <a:cxn ang="0">
                  <a:pos x="6" y="20"/>
                </a:cxn>
                <a:cxn ang="0">
                  <a:pos x="6" y="3"/>
                </a:cxn>
                <a:cxn ang="0">
                  <a:pos x="3" y="0"/>
                </a:cxn>
                <a:cxn ang="0">
                  <a:pos x="3" y="0"/>
                </a:cxn>
                <a:cxn ang="0">
                  <a:pos x="3" y="0"/>
                </a:cxn>
              </a:cxnLst>
              <a:rect l="0" t="0" r="r" b="b"/>
              <a:pathLst>
                <a:path w="6" h="23">
                  <a:moveTo>
                    <a:pt x="3" y="0"/>
                  </a:moveTo>
                  <a:cubicBezTo>
                    <a:pt x="1" y="0"/>
                    <a:pt x="0" y="2"/>
                    <a:pt x="0" y="3"/>
                  </a:cubicBezTo>
                  <a:cubicBezTo>
                    <a:pt x="0" y="20"/>
                    <a:pt x="0" y="20"/>
                    <a:pt x="0" y="20"/>
                  </a:cubicBezTo>
                  <a:cubicBezTo>
                    <a:pt x="0" y="21"/>
                    <a:pt x="1" y="23"/>
                    <a:pt x="3" y="23"/>
                  </a:cubicBezTo>
                  <a:cubicBezTo>
                    <a:pt x="4" y="23"/>
                    <a:pt x="6" y="21"/>
                    <a:pt x="6" y="20"/>
                  </a:cubicBezTo>
                  <a:cubicBezTo>
                    <a:pt x="6" y="3"/>
                    <a:pt x="6" y="3"/>
                    <a:pt x="6" y="3"/>
                  </a:cubicBezTo>
                  <a:cubicBezTo>
                    <a:pt x="6" y="2"/>
                    <a:pt x="4" y="0"/>
                    <a:pt x="3" y="0"/>
                  </a:cubicBezTo>
                  <a:close/>
                  <a:moveTo>
                    <a:pt x="3" y="0"/>
                  </a:moveTo>
                  <a:cubicBezTo>
                    <a:pt x="3" y="0"/>
                    <a:pt x="3" y="0"/>
                    <a:pt x="3" y="0"/>
                  </a:cubicBezTo>
                </a:path>
              </a:pathLst>
            </a:custGeom>
            <a:grpFill/>
            <a:ln w="9525">
              <a:noFill/>
              <a:round/>
            </a:ln>
          </p:spPr>
          <p:txBody>
            <a:bodyPr anchor="ctr"/>
            <a:lstStyle/>
            <a:p>
              <a:pPr algn="ctr"/>
            </a:p>
          </p:txBody>
        </p:sp>
        <p:sp>
          <p:nvSpPr>
            <p:cNvPr id="54" name="Freeform: Shape 51"/>
            <p:cNvSpPr/>
            <p:nvPr/>
          </p:nvSpPr>
          <p:spPr bwMode="auto">
            <a:xfrm>
              <a:off x="6632575" y="2741613"/>
              <a:ext cx="22225" cy="87313"/>
            </a:xfrm>
            <a:custGeom>
              <a:avLst/>
              <a:gdLst/>
              <a:ahLst/>
              <a:cxnLst>
                <a:cxn ang="0">
                  <a:pos x="3" y="0"/>
                </a:cxn>
                <a:cxn ang="0">
                  <a:pos x="0" y="3"/>
                </a:cxn>
                <a:cxn ang="0">
                  <a:pos x="0" y="20"/>
                </a:cxn>
                <a:cxn ang="0">
                  <a:pos x="3" y="23"/>
                </a:cxn>
                <a:cxn ang="0">
                  <a:pos x="6" y="20"/>
                </a:cxn>
                <a:cxn ang="0">
                  <a:pos x="6" y="3"/>
                </a:cxn>
                <a:cxn ang="0">
                  <a:pos x="3" y="0"/>
                </a:cxn>
                <a:cxn ang="0">
                  <a:pos x="3" y="0"/>
                </a:cxn>
                <a:cxn ang="0">
                  <a:pos x="3" y="0"/>
                </a:cxn>
              </a:cxnLst>
              <a:rect l="0" t="0" r="r" b="b"/>
              <a:pathLst>
                <a:path w="6" h="23">
                  <a:moveTo>
                    <a:pt x="3" y="0"/>
                  </a:moveTo>
                  <a:cubicBezTo>
                    <a:pt x="1" y="0"/>
                    <a:pt x="0" y="2"/>
                    <a:pt x="0" y="3"/>
                  </a:cubicBezTo>
                  <a:cubicBezTo>
                    <a:pt x="0" y="20"/>
                    <a:pt x="0" y="20"/>
                    <a:pt x="0" y="20"/>
                  </a:cubicBezTo>
                  <a:cubicBezTo>
                    <a:pt x="0" y="21"/>
                    <a:pt x="1" y="23"/>
                    <a:pt x="3" y="23"/>
                  </a:cubicBezTo>
                  <a:cubicBezTo>
                    <a:pt x="4" y="23"/>
                    <a:pt x="6" y="21"/>
                    <a:pt x="6" y="20"/>
                  </a:cubicBezTo>
                  <a:cubicBezTo>
                    <a:pt x="6" y="3"/>
                    <a:pt x="6" y="3"/>
                    <a:pt x="6" y="3"/>
                  </a:cubicBezTo>
                  <a:cubicBezTo>
                    <a:pt x="6" y="2"/>
                    <a:pt x="4" y="0"/>
                    <a:pt x="3" y="0"/>
                  </a:cubicBezTo>
                  <a:close/>
                  <a:moveTo>
                    <a:pt x="3" y="0"/>
                  </a:moveTo>
                  <a:cubicBezTo>
                    <a:pt x="3" y="0"/>
                    <a:pt x="3" y="0"/>
                    <a:pt x="3" y="0"/>
                  </a:cubicBezTo>
                </a:path>
              </a:pathLst>
            </a:custGeom>
            <a:grpFill/>
            <a:ln w="9525">
              <a:noFill/>
              <a:round/>
            </a:ln>
          </p:spPr>
          <p:txBody>
            <a:bodyPr anchor="ctr"/>
            <a:lstStyle/>
            <a:p>
              <a:pPr algn="ctr"/>
            </a:p>
          </p:txBody>
        </p:sp>
        <p:sp>
          <p:nvSpPr>
            <p:cNvPr id="55" name="Freeform: Shape 52"/>
            <p:cNvSpPr/>
            <p:nvPr/>
          </p:nvSpPr>
          <p:spPr bwMode="auto">
            <a:xfrm>
              <a:off x="6575425" y="2741613"/>
              <a:ext cx="19050" cy="87313"/>
            </a:xfrm>
            <a:custGeom>
              <a:avLst/>
              <a:gdLst/>
              <a:ahLst/>
              <a:cxnLst>
                <a:cxn ang="0">
                  <a:pos x="3" y="0"/>
                </a:cxn>
                <a:cxn ang="0">
                  <a:pos x="0" y="3"/>
                </a:cxn>
                <a:cxn ang="0">
                  <a:pos x="0" y="20"/>
                </a:cxn>
                <a:cxn ang="0">
                  <a:pos x="3" y="23"/>
                </a:cxn>
                <a:cxn ang="0">
                  <a:pos x="5" y="20"/>
                </a:cxn>
                <a:cxn ang="0">
                  <a:pos x="5" y="3"/>
                </a:cxn>
                <a:cxn ang="0">
                  <a:pos x="3" y="0"/>
                </a:cxn>
                <a:cxn ang="0">
                  <a:pos x="3" y="0"/>
                </a:cxn>
                <a:cxn ang="0">
                  <a:pos x="3" y="0"/>
                </a:cxn>
              </a:cxnLst>
              <a:rect l="0" t="0" r="r" b="b"/>
              <a:pathLst>
                <a:path w="5" h="23">
                  <a:moveTo>
                    <a:pt x="3" y="0"/>
                  </a:moveTo>
                  <a:cubicBezTo>
                    <a:pt x="1" y="0"/>
                    <a:pt x="0" y="2"/>
                    <a:pt x="0" y="3"/>
                  </a:cubicBezTo>
                  <a:cubicBezTo>
                    <a:pt x="0" y="20"/>
                    <a:pt x="0" y="20"/>
                    <a:pt x="0" y="20"/>
                  </a:cubicBezTo>
                  <a:cubicBezTo>
                    <a:pt x="0" y="21"/>
                    <a:pt x="1" y="23"/>
                    <a:pt x="3" y="23"/>
                  </a:cubicBezTo>
                  <a:cubicBezTo>
                    <a:pt x="4" y="23"/>
                    <a:pt x="5" y="21"/>
                    <a:pt x="5" y="20"/>
                  </a:cubicBezTo>
                  <a:cubicBezTo>
                    <a:pt x="5" y="3"/>
                    <a:pt x="5" y="3"/>
                    <a:pt x="5" y="3"/>
                  </a:cubicBezTo>
                  <a:cubicBezTo>
                    <a:pt x="5" y="2"/>
                    <a:pt x="4" y="0"/>
                    <a:pt x="3" y="0"/>
                  </a:cubicBezTo>
                  <a:close/>
                  <a:moveTo>
                    <a:pt x="3" y="0"/>
                  </a:moveTo>
                  <a:cubicBezTo>
                    <a:pt x="3" y="0"/>
                    <a:pt x="3" y="0"/>
                    <a:pt x="3" y="0"/>
                  </a:cubicBezTo>
                </a:path>
              </a:pathLst>
            </a:custGeom>
            <a:grpFill/>
            <a:ln w="9525">
              <a:noFill/>
              <a:round/>
            </a:ln>
          </p:spPr>
          <p:txBody>
            <a:bodyPr anchor="ctr"/>
            <a:lstStyle/>
            <a:p>
              <a:pPr algn="ctr"/>
            </a:p>
          </p:txBody>
        </p:sp>
        <p:sp>
          <p:nvSpPr>
            <p:cNvPr id="56" name="Freeform: Shape 53"/>
            <p:cNvSpPr/>
            <p:nvPr/>
          </p:nvSpPr>
          <p:spPr bwMode="auto">
            <a:xfrm>
              <a:off x="6491288" y="2227263"/>
              <a:ext cx="476250" cy="476250"/>
            </a:xfrm>
            <a:custGeom>
              <a:avLst/>
              <a:gdLst/>
              <a:ahLst/>
              <a:cxnLst>
                <a:cxn ang="0">
                  <a:pos x="107" y="0"/>
                </a:cxn>
                <a:cxn ang="0">
                  <a:pos x="17" y="0"/>
                </a:cxn>
                <a:cxn ang="0">
                  <a:pos x="0" y="18"/>
                </a:cxn>
                <a:cxn ang="0">
                  <a:pos x="0" y="108"/>
                </a:cxn>
                <a:cxn ang="0">
                  <a:pos x="17" y="125"/>
                </a:cxn>
                <a:cxn ang="0">
                  <a:pos x="107" y="125"/>
                </a:cxn>
                <a:cxn ang="0">
                  <a:pos x="125" y="108"/>
                </a:cxn>
                <a:cxn ang="0">
                  <a:pos x="125" y="18"/>
                </a:cxn>
                <a:cxn ang="0">
                  <a:pos x="107" y="0"/>
                </a:cxn>
                <a:cxn ang="0">
                  <a:pos x="26" y="28"/>
                </a:cxn>
                <a:cxn ang="0">
                  <a:pos x="20" y="22"/>
                </a:cxn>
                <a:cxn ang="0">
                  <a:pos x="26" y="17"/>
                </a:cxn>
                <a:cxn ang="0">
                  <a:pos x="31" y="22"/>
                </a:cxn>
                <a:cxn ang="0">
                  <a:pos x="26" y="28"/>
                </a:cxn>
                <a:cxn ang="0">
                  <a:pos x="91" y="90"/>
                </a:cxn>
                <a:cxn ang="0">
                  <a:pos x="34" y="90"/>
                </a:cxn>
                <a:cxn ang="0">
                  <a:pos x="34" y="32"/>
                </a:cxn>
                <a:cxn ang="0">
                  <a:pos x="91" y="32"/>
                </a:cxn>
                <a:cxn ang="0">
                  <a:pos x="91" y="90"/>
                </a:cxn>
                <a:cxn ang="0">
                  <a:pos x="91" y="90"/>
                </a:cxn>
                <a:cxn ang="0">
                  <a:pos x="91" y="90"/>
                </a:cxn>
              </a:cxnLst>
              <a:rect l="0" t="0" r="r" b="b"/>
              <a:pathLst>
                <a:path w="125" h="125">
                  <a:moveTo>
                    <a:pt x="107" y="0"/>
                  </a:moveTo>
                  <a:cubicBezTo>
                    <a:pt x="17" y="0"/>
                    <a:pt x="17" y="0"/>
                    <a:pt x="17" y="0"/>
                  </a:cubicBezTo>
                  <a:cubicBezTo>
                    <a:pt x="7" y="0"/>
                    <a:pt x="0" y="8"/>
                    <a:pt x="0" y="18"/>
                  </a:cubicBezTo>
                  <a:cubicBezTo>
                    <a:pt x="0" y="108"/>
                    <a:pt x="0" y="108"/>
                    <a:pt x="0" y="108"/>
                  </a:cubicBezTo>
                  <a:cubicBezTo>
                    <a:pt x="0" y="118"/>
                    <a:pt x="7" y="125"/>
                    <a:pt x="17" y="125"/>
                  </a:cubicBezTo>
                  <a:cubicBezTo>
                    <a:pt x="107" y="125"/>
                    <a:pt x="107" y="125"/>
                    <a:pt x="107" y="125"/>
                  </a:cubicBezTo>
                  <a:cubicBezTo>
                    <a:pt x="117" y="125"/>
                    <a:pt x="125" y="118"/>
                    <a:pt x="125" y="108"/>
                  </a:cubicBezTo>
                  <a:cubicBezTo>
                    <a:pt x="125" y="18"/>
                    <a:pt x="125" y="18"/>
                    <a:pt x="125" y="18"/>
                  </a:cubicBezTo>
                  <a:cubicBezTo>
                    <a:pt x="125" y="8"/>
                    <a:pt x="117" y="0"/>
                    <a:pt x="107" y="0"/>
                  </a:cubicBezTo>
                  <a:close/>
                  <a:moveTo>
                    <a:pt x="26" y="28"/>
                  </a:moveTo>
                  <a:cubicBezTo>
                    <a:pt x="23" y="28"/>
                    <a:pt x="20" y="26"/>
                    <a:pt x="20" y="22"/>
                  </a:cubicBezTo>
                  <a:cubicBezTo>
                    <a:pt x="20" y="19"/>
                    <a:pt x="23" y="17"/>
                    <a:pt x="26" y="17"/>
                  </a:cubicBezTo>
                  <a:cubicBezTo>
                    <a:pt x="29" y="17"/>
                    <a:pt x="31" y="19"/>
                    <a:pt x="31" y="22"/>
                  </a:cubicBezTo>
                  <a:cubicBezTo>
                    <a:pt x="31" y="26"/>
                    <a:pt x="29" y="28"/>
                    <a:pt x="26" y="28"/>
                  </a:cubicBezTo>
                  <a:close/>
                  <a:moveTo>
                    <a:pt x="91" y="90"/>
                  </a:moveTo>
                  <a:cubicBezTo>
                    <a:pt x="34" y="90"/>
                    <a:pt x="34" y="90"/>
                    <a:pt x="34" y="90"/>
                  </a:cubicBezTo>
                  <a:cubicBezTo>
                    <a:pt x="34" y="32"/>
                    <a:pt x="34" y="32"/>
                    <a:pt x="34" y="32"/>
                  </a:cubicBezTo>
                  <a:cubicBezTo>
                    <a:pt x="91" y="32"/>
                    <a:pt x="91" y="32"/>
                    <a:pt x="91" y="32"/>
                  </a:cubicBezTo>
                  <a:lnTo>
                    <a:pt x="91" y="90"/>
                  </a:lnTo>
                  <a:close/>
                  <a:moveTo>
                    <a:pt x="91" y="90"/>
                  </a:moveTo>
                  <a:cubicBezTo>
                    <a:pt x="91" y="90"/>
                    <a:pt x="91" y="90"/>
                    <a:pt x="91" y="90"/>
                  </a:cubicBezTo>
                </a:path>
              </a:pathLst>
            </a:custGeom>
            <a:grpFill/>
            <a:ln w="9525">
              <a:noFill/>
              <a:round/>
            </a:ln>
          </p:spPr>
          <p:txBody>
            <a:bodyPr anchor="ctr"/>
            <a:lstStyle/>
            <a:p>
              <a:pPr algn="ctr"/>
            </a:p>
          </p:txBody>
        </p:sp>
        <p:sp>
          <p:nvSpPr>
            <p:cNvPr id="57" name="Freeform: Shape 54"/>
            <p:cNvSpPr/>
            <p:nvPr/>
          </p:nvSpPr>
          <p:spPr bwMode="auto">
            <a:xfrm>
              <a:off x="6989763" y="2311400"/>
              <a:ext cx="87313" cy="19050"/>
            </a:xfrm>
            <a:custGeom>
              <a:avLst/>
              <a:gdLst/>
              <a:ahLst/>
              <a:cxnLst>
                <a:cxn ang="0">
                  <a:pos x="3" y="5"/>
                </a:cxn>
                <a:cxn ang="0">
                  <a:pos x="20" y="5"/>
                </a:cxn>
                <a:cxn ang="0">
                  <a:pos x="23" y="3"/>
                </a:cxn>
                <a:cxn ang="0">
                  <a:pos x="20" y="0"/>
                </a:cxn>
                <a:cxn ang="0">
                  <a:pos x="3" y="0"/>
                </a:cxn>
                <a:cxn ang="0">
                  <a:pos x="0" y="3"/>
                </a:cxn>
                <a:cxn ang="0">
                  <a:pos x="3" y="5"/>
                </a:cxn>
                <a:cxn ang="0">
                  <a:pos x="3" y="5"/>
                </a:cxn>
                <a:cxn ang="0">
                  <a:pos x="3" y="5"/>
                </a:cxn>
              </a:cxnLst>
              <a:rect l="0" t="0" r="r" b="b"/>
              <a:pathLst>
                <a:path w="23" h="5">
                  <a:moveTo>
                    <a:pt x="3" y="5"/>
                  </a:moveTo>
                  <a:cubicBezTo>
                    <a:pt x="20" y="5"/>
                    <a:pt x="20" y="5"/>
                    <a:pt x="20" y="5"/>
                  </a:cubicBezTo>
                  <a:cubicBezTo>
                    <a:pt x="21" y="5"/>
                    <a:pt x="23" y="4"/>
                    <a:pt x="23" y="3"/>
                  </a:cubicBezTo>
                  <a:cubicBezTo>
                    <a:pt x="23" y="1"/>
                    <a:pt x="21" y="0"/>
                    <a:pt x="20" y="0"/>
                  </a:cubicBezTo>
                  <a:cubicBezTo>
                    <a:pt x="3" y="0"/>
                    <a:pt x="3" y="0"/>
                    <a:pt x="3" y="0"/>
                  </a:cubicBezTo>
                  <a:cubicBezTo>
                    <a:pt x="2" y="0"/>
                    <a:pt x="0" y="1"/>
                    <a:pt x="0" y="3"/>
                  </a:cubicBezTo>
                  <a:cubicBezTo>
                    <a:pt x="0" y="4"/>
                    <a:pt x="2" y="5"/>
                    <a:pt x="3" y="5"/>
                  </a:cubicBezTo>
                  <a:close/>
                  <a:moveTo>
                    <a:pt x="3" y="5"/>
                  </a:moveTo>
                  <a:cubicBezTo>
                    <a:pt x="3" y="5"/>
                    <a:pt x="3" y="5"/>
                    <a:pt x="3" y="5"/>
                  </a:cubicBezTo>
                </a:path>
              </a:pathLst>
            </a:custGeom>
            <a:grpFill/>
            <a:ln w="9525">
              <a:noFill/>
              <a:round/>
            </a:ln>
          </p:spPr>
          <p:txBody>
            <a:bodyPr anchor="ctr"/>
            <a:lstStyle/>
            <a:p>
              <a:pPr algn="ctr"/>
            </a:p>
          </p:txBody>
        </p:sp>
        <p:sp>
          <p:nvSpPr>
            <p:cNvPr id="58" name="Freeform: Shape 55"/>
            <p:cNvSpPr/>
            <p:nvPr/>
          </p:nvSpPr>
          <p:spPr bwMode="auto">
            <a:xfrm>
              <a:off x="6989763" y="2368550"/>
              <a:ext cx="87313" cy="22225"/>
            </a:xfrm>
            <a:custGeom>
              <a:avLst/>
              <a:gdLst/>
              <a:ahLst/>
              <a:cxnLst>
                <a:cxn ang="0">
                  <a:pos x="20" y="0"/>
                </a:cxn>
                <a:cxn ang="0">
                  <a:pos x="3" y="0"/>
                </a:cxn>
                <a:cxn ang="0">
                  <a:pos x="0" y="3"/>
                </a:cxn>
                <a:cxn ang="0">
                  <a:pos x="3" y="6"/>
                </a:cxn>
                <a:cxn ang="0">
                  <a:pos x="20" y="6"/>
                </a:cxn>
                <a:cxn ang="0">
                  <a:pos x="23" y="3"/>
                </a:cxn>
                <a:cxn ang="0">
                  <a:pos x="20" y="0"/>
                </a:cxn>
                <a:cxn ang="0">
                  <a:pos x="20" y="0"/>
                </a:cxn>
                <a:cxn ang="0">
                  <a:pos x="20" y="0"/>
                </a:cxn>
              </a:cxnLst>
              <a:rect l="0" t="0" r="r" b="b"/>
              <a:pathLst>
                <a:path w="23" h="6">
                  <a:moveTo>
                    <a:pt x="20" y="0"/>
                  </a:moveTo>
                  <a:cubicBezTo>
                    <a:pt x="3" y="0"/>
                    <a:pt x="3" y="0"/>
                    <a:pt x="3" y="0"/>
                  </a:cubicBezTo>
                  <a:cubicBezTo>
                    <a:pt x="2" y="0"/>
                    <a:pt x="0" y="1"/>
                    <a:pt x="0" y="3"/>
                  </a:cubicBezTo>
                  <a:cubicBezTo>
                    <a:pt x="0" y="4"/>
                    <a:pt x="2" y="6"/>
                    <a:pt x="3" y="6"/>
                  </a:cubicBezTo>
                  <a:cubicBezTo>
                    <a:pt x="20" y="6"/>
                    <a:pt x="20" y="6"/>
                    <a:pt x="20" y="6"/>
                  </a:cubicBezTo>
                  <a:cubicBezTo>
                    <a:pt x="21" y="6"/>
                    <a:pt x="23" y="4"/>
                    <a:pt x="23" y="3"/>
                  </a:cubicBezTo>
                  <a:cubicBezTo>
                    <a:pt x="23" y="1"/>
                    <a:pt x="21" y="0"/>
                    <a:pt x="20" y="0"/>
                  </a:cubicBezTo>
                  <a:close/>
                  <a:moveTo>
                    <a:pt x="20" y="0"/>
                  </a:moveTo>
                  <a:cubicBezTo>
                    <a:pt x="20" y="0"/>
                    <a:pt x="20" y="0"/>
                    <a:pt x="20" y="0"/>
                  </a:cubicBezTo>
                </a:path>
              </a:pathLst>
            </a:custGeom>
            <a:grpFill/>
            <a:ln w="9525">
              <a:noFill/>
              <a:round/>
            </a:ln>
          </p:spPr>
          <p:txBody>
            <a:bodyPr anchor="ctr"/>
            <a:lstStyle/>
            <a:p>
              <a:pPr algn="ctr"/>
            </a:p>
          </p:txBody>
        </p:sp>
        <p:sp>
          <p:nvSpPr>
            <p:cNvPr id="59" name="Freeform: Shape 56"/>
            <p:cNvSpPr/>
            <p:nvPr/>
          </p:nvSpPr>
          <p:spPr bwMode="auto">
            <a:xfrm>
              <a:off x="6989763" y="2428875"/>
              <a:ext cx="87313" cy="19050"/>
            </a:xfrm>
            <a:custGeom>
              <a:avLst/>
              <a:gdLst/>
              <a:ahLst/>
              <a:cxnLst>
                <a:cxn ang="0">
                  <a:pos x="20" y="0"/>
                </a:cxn>
                <a:cxn ang="0">
                  <a:pos x="3" y="0"/>
                </a:cxn>
                <a:cxn ang="0">
                  <a:pos x="0" y="2"/>
                </a:cxn>
                <a:cxn ang="0">
                  <a:pos x="3" y="5"/>
                </a:cxn>
                <a:cxn ang="0">
                  <a:pos x="20" y="5"/>
                </a:cxn>
                <a:cxn ang="0">
                  <a:pos x="23" y="2"/>
                </a:cxn>
                <a:cxn ang="0">
                  <a:pos x="20" y="0"/>
                </a:cxn>
                <a:cxn ang="0">
                  <a:pos x="20" y="0"/>
                </a:cxn>
                <a:cxn ang="0">
                  <a:pos x="20" y="0"/>
                </a:cxn>
              </a:cxnLst>
              <a:rect l="0" t="0" r="r" b="b"/>
              <a:pathLst>
                <a:path w="23" h="5">
                  <a:moveTo>
                    <a:pt x="20" y="0"/>
                  </a:moveTo>
                  <a:cubicBezTo>
                    <a:pt x="3" y="0"/>
                    <a:pt x="3" y="0"/>
                    <a:pt x="3" y="0"/>
                  </a:cubicBezTo>
                  <a:cubicBezTo>
                    <a:pt x="2" y="0"/>
                    <a:pt x="0" y="1"/>
                    <a:pt x="0" y="2"/>
                  </a:cubicBezTo>
                  <a:cubicBezTo>
                    <a:pt x="0" y="4"/>
                    <a:pt x="2" y="5"/>
                    <a:pt x="3" y="5"/>
                  </a:cubicBezTo>
                  <a:cubicBezTo>
                    <a:pt x="20" y="5"/>
                    <a:pt x="20" y="5"/>
                    <a:pt x="20" y="5"/>
                  </a:cubicBezTo>
                  <a:cubicBezTo>
                    <a:pt x="21" y="5"/>
                    <a:pt x="23" y="4"/>
                    <a:pt x="23" y="2"/>
                  </a:cubicBezTo>
                  <a:cubicBezTo>
                    <a:pt x="23" y="1"/>
                    <a:pt x="21" y="0"/>
                    <a:pt x="20" y="0"/>
                  </a:cubicBezTo>
                  <a:close/>
                  <a:moveTo>
                    <a:pt x="20" y="0"/>
                  </a:moveTo>
                  <a:cubicBezTo>
                    <a:pt x="20" y="0"/>
                    <a:pt x="20" y="0"/>
                    <a:pt x="20" y="0"/>
                  </a:cubicBezTo>
                </a:path>
              </a:pathLst>
            </a:custGeom>
            <a:grpFill/>
            <a:ln w="9525">
              <a:noFill/>
              <a:round/>
            </a:ln>
          </p:spPr>
          <p:txBody>
            <a:bodyPr anchor="ctr"/>
            <a:lstStyle/>
            <a:p>
              <a:pPr algn="ctr"/>
            </a:p>
          </p:txBody>
        </p:sp>
        <p:sp>
          <p:nvSpPr>
            <p:cNvPr id="60" name="Freeform: Shape 57"/>
            <p:cNvSpPr/>
            <p:nvPr/>
          </p:nvSpPr>
          <p:spPr bwMode="auto">
            <a:xfrm>
              <a:off x="6989763" y="2486025"/>
              <a:ext cx="87313" cy="19050"/>
            </a:xfrm>
            <a:custGeom>
              <a:avLst/>
              <a:gdLst/>
              <a:ahLst/>
              <a:cxnLst>
                <a:cxn ang="0">
                  <a:pos x="20" y="0"/>
                </a:cxn>
                <a:cxn ang="0">
                  <a:pos x="3" y="0"/>
                </a:cxn>
                <a:cxn ang="0">
                  <a:pos x="0" y="2"/>
                </a:cxn>
                <a:cxn ang="0">
                  <a:pos x="3" y="5"/>
                </a:cxn>
                <a:cxn ang="0">
                  <a:pos x="20" y="5"/>
                </a:cxn>
                <a:cxn ang="0">
                  <a:pos x="23" y="2"/>
                </a:cxn>
                <a:cxn ang="0">
                  <a:pos x="20" y="0"/>
                </a:cxn>
                <a:cxn ang="0">
                  <a:pos x="20" y="0"/>
                </a:cxn>
                <a:cxn ang="0">
                  <a:pos x="20" y="0"/>
                </a:cxn>
              </a:cxnLst>
              <a:rect l="0" t="0" r="r" b="b"/>
              <a:pathLst>
                <a:path w="23" h="5">
                  <a:moveTo>
                    <a:pt x="20" y="0"/>
                  </a:moveTo>
                  <a:cubicBezTo>
                    <a:pt x="3" y="0"/>
                    <a:pt x="3" y="0"/>
                    <a:pt x="3" y="0"/>
                  </a:cubicBezTo>
                  <a:cubicBezTo>
                    <a:pt x="2" y="0"/>
                    <a:pt x="0" y="1"/>
                    <a:pt x="0" y="2"/>
                  </a:cubicBezTo>
                  <a:cubicBezTo>
                    <a:pt x="0" y="4"/>
                    <a:pt x="2" y="5"/>
                    <a:pt x="3" y="5"/>
                  </a:cubicBezTo>
                  <a:cubicBezTo>
                    <a:pt x="20" y="5"/>
                    <a:pt x="20" y="5"/>
                    <a:pt x="20" y="5"/>
                  </a:cubicBezTo>
                  <a:cubicBezTo>
                    <a:pt x="21" y="5"/>
                    <a:pt x="23" y="4"/>
                    <a:pt x="23" y="2"/>
                  </a:cubicBezTo>
                  <a:cubicBezTo>
                    <a:pt x="23" y="1"/>
                    <a:pt x="21" y="0"/>
                    <a:pt x="20" y="0"/>
                  </a:cubicBezTo>
                  <a:close/>
                  <a:moveTo>
                    <a:pt x="20" y="0"/>
                  </a:moveTo>
                  <a:cubicBezTo>
                    <a:pt x="20" y="0"/>
                    <a:pt x="20" y="0"/>
                    <a:pt x="20" y="0"/>
                  </a:cubicBezTo>
                </a:path>
              </a:pathLst>
            </a:custGeom>
            <a:grpFill/>
            <a:ln w="9525">
              <a:noFill/>
              <a:round/>
            </a:ln>
          </p:spPr>
          <p:txBody>
            <a:bodyPr anchor="ctr"/>
            <a:lstStyle/>
            <a:p>
              <a:pPr algn="ctr"/>
            </a:p>
          </p:txBody>
        </p:sp>
        <p:sp>
          <p:nvSpPr>
            <p:cNvPr id="65" name="Freeform: Shape 58"/>
            <p:cNvSpPr/>
            <p:nvPr/>
          </p:nvSpPr>
          <p:spPr bwMode="auto">
            <a:xfrm>
              <a:off x="6989763" y="2540000"/>
              <a:ext cx="87313" cy="19050"/>
            </a:xfrm>
            <a:custGeom>
              <a:avLst/>
              <a:gdLst/>
              <a:ahLst/>
              <a:cxnLst>
                <a:cxn ang="0">
                  <a:pos x="20" y="0"/>
                </a:cxn>
                <a:cxn ang="0">
                  <a:pos x="3" y="0"/>
                </a:cxn>
                <a:cxn ang="0">
                  <a:pos x="0" y="2"/>
                </a:cxn>
                <a:cxn ang="0">
                  <a:pos x="3" y="5"/>
                </a:cxn>
                <a:cxn ang="0">
                  <a:pos x="20" y="5"/>
                </a:cxn>
                <a:cxn ang="0">
                  <a:pos x="23" y="2"/>
                </a:cxn>
                <a:cxn ang="0">
                  <a:pos x="20" y="0"/>
                </a:cxn>
                <a:cxn ang="0">
                  <a:pos x="20" y="0"/>
                </a:cxn>
                <a:cxn ang="0">
                  <a:pos x="20" y="0"/>
                </a:cxn>
              </a:cxnLst>
              <a:rect l="0" t="0" r="r" b="b"/>
              <a:pathLst>
                <a:path w="23" h="5">
                  <a:moveTo>
                    <a:pt x="20" y="0"/>
                  </a:moveTo>
                  <a:cubicBezTo>
                    <a:pt x="3" y="0"/>
                    <a:pt x="3" y="0"/>
                    <a:pt x="3" y="0"/>
                  </a:cubicBezTo>
                  <a:cubicBezTo>
                    <a:pt x="2" y="0"/>
                    <a:pt x="0" y="1"/>
                    <a:pt x="0" y="2"/>
                  </a:cubicBezTo>
                  <a:cubicBezTo>
                    <a:pt x="0" y="4"/>
                    <a:pt x="2" y="5"/>
                    <a:pt x="3" y="5"/>
                  </a:cubicBezTo>
                  <a:cubicBezTo>
                    <a:pt x="20" y="5"/>
                    <a:pt x="20" y="5"/>
                    <a:pt x="20" y="5"/>
                  </a:cubicBezTo>
                  <a:cubicBezTo>
                    <a:pt x="21" y="5"/>
                    <a:pt x="23" y="4"/>
                    <a:pt x="23" y="2"/>
                  </a:cubicBezTo>
                  <a:cubicBezTo>
                    <a:pt x="23" y="1"/>
                    <a:pt x="21" y="0"/>
                    <a:pt x="20" y="0"/>
                  </a:cubicBezTo>
                  <a:close/>
                  <a:moveTo>
                    <a:pt x="20" y="0"/>
                  </a:moveTo>
                  <a:cubicBezTo>
                    <a:pt x="20" y="0"/>
                    <a:pt x="20" y="0"/>
                    <a:pt x="20" y="0"/>
                  </a:cubicBezTo>
                </a:path>
              </a:pathLst>
            </a:custGeom>
            <a:grpFill/>
            <a:ln w="9525">
              <a:noFill/>
              <a:round/>
            </a:ln>
          </p:spPr>
          <p:txBody>
            <a:bodyPr anchor="ctr"/>
            <a:lstStyle/>
            <a:p>
              <a:pPr algn="ctr"/>
            </a:p>
          </p:txBody>
        </p:sp>
        <p:sp>
          <p:nvSpPr>
            <p:cNvPr id="66" name="Freeform: Shape 59"/>
            <p:cNvSpPr/>
            <p:nvPr/>
          </p:nvSpPr>
          <p:spPr bwMode="auto">
            <a:xfrm>
              <a:off x="6989763" y="2597150"/>
              <a:ext cx="87313" cy="19050"/>
            </a:xfrm>
            <a:custGeom>
              <a:avLst/>
              <a:gdLst/>
              <a:ahLst/>
              <a:cxnLst>
                <a:cxn ang="0">
                  <a:pos x="20" y="0"/>
                </a:cxn>
                <a:cxn ang="0">
                  <a:pos x="3" y="0"/>
                </a:cxn>
                <a:cxn ang="0">
                  <a:pos x="0" y="3"/>
                </a:cxn>
                <a:cxn ang="0">
                  <a:pos x="3" y="5"/>
                </a:cxn>
                <a:cxn ang="0">
                  <a:pos x="20" y="5"/>
                </a:cxn>
                <a:cxn ang="0">
                  <a:pos x="23" y="3"/>
                </a:cxn>
                <a:cxn ang="0">
                  <a:pos x="20" y="0"/>
                </a:cxn>
                <a:cxn ang="0">
                  <a:pos x="20" y="0"/>
                </a:cxn>
                <a:cxn ang="0">
                  <a:pos x="20" y="0"/>
                </a:cxn>
              </a:cxnLst>
              <a:rect l="0" t="0" r="r" b="b"/>
              <a:pathLst>
                <a:path w="23" h="5">
                  <a:moveTo>
                    <a:pt x="20" y="0"/>
                  </a:moveTo>
                  <a:cubicBezTo>
                    <a:pt x="3" y="0"/>
                    <a:pt x="3" y="0"/>
                    <a:pt x="3" y="0"/>
                  </a:cubicBezTo>
                  <a:cubicBezTo>
                    <a:pt x="2" y="0"/>
                    <a:pt x="0" y="1"/>
                    <a:pt x="0" y="3"/>
                  </a:cubicBezTo>
                  <a:cubicBezTo>
                    <a:pt x="0" y="4"/>
                    <a:pt x="2" y="5"/>
                    <a:pt x="3" y="5"/>
                  </a:cubicBezTo>
                  <a:cubicBezTo>
                    <a:pt x="20" y="5"/>
                    <a:pt x="20" y="5"/>
                    <a:pt x="20" y="5"/>
                  </a:cubicBezTo>
                  <a:cubicBezTo>
                    <a:pt x="21" y="5"/>
                    <a:pt x="23" y="4"/>
                    <a:pt x="23" y="3"/>
                  </a:cubicBezTo>
                  <a:cubicBezTo>
                    <a:pt x="23" y="1"/>
                    <a:pt x="21" y="0"/>
                    <a:pt x="20" y="0"/>
                  </a:cubicBezTo>
                  <a:close/>
                  <a:moveTo>
                    <a:pt x="20" y="0"/>
                  </a:moveTo>
                  <a:cubicBezTo>
                    <a:pt x="20" y="0"/>
                    <a:pt x="20" y="0"/>
                    <a:pt x="20" y="0"/>
                  </a:cubicBezTo>
                </a:path>
              </a:pathLst>
            </a:custGeom>
            <a:grpFill/>
            <a:ln w="9525">
              <a:noFill/>
              <a:round/>
            </a:ln>
          </p:spPr>
          <p:txBody>
            <a:bodyPr anchor="ctr"/>
            <a:lstStyle/>
            <a:p>
              <a:pPr algn="ctr"/>
            </a:p>
          </p:txBody>
        </p:sp>
      </p:grpSp>
      <p:sp>
        <p:nvSpPr>
          <p:cNvPr id="102" name="矩形 101"/>
          <p:cNvSpPr/>
          <p:nvPr/>
        </p:nvSpPr>
        <p:spPr>
          <a:xfrm>
            <a:off x="1129407" y="1564537"/>
            <a:ext cx="3116262" cy="1901825"/>
          </a:xfrm>
          <a:prstGeom prst="rect">
            <a:avLst/>
          </a:prstGeom>
          <a:blipFill dpi="0" rotWithShape="1">
            <a:blip r:embed="rId1">
              <a:extLst>
                <a:ext uri="{BEBA8EAE-BF5A-486C-A8C5-ECC9F3942E4B}">
                  <a14:imgProps xmlns:a14="http://schemas.microsoft.com/office/drawing/2010/main">
                    <a14:imgLayer r:embed="rId2">
                      <a14:imgEffect>
                        <a14:artisticBlur/>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endParaRPr>
          </a:p>
        </p:txBody>
      </p:sp>
      <p:sp>
        <p:nvSpPr>
          <p:cNvPr id="103" name="矩形 102"/>
          <p:cNvSpPr/>
          <p:nvPr/>
        </p:nvSpPr>
        <p:spPr>
          <a:xfrm>
            <a:off x="1129407" y="3685437"/>
            <a:ext cx="3116262" cy="19018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矩形 103"/>
          <p:cNvSpPr/>
          <p:nvPr/>
        </p:nvSpPr>
        <p:spPr>
          <a:xfrm>
            <a:off x="4503638" y="1564537"/>
            <a:ext cx="3116262" cy="19018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矩形 104"/>
          <p:cNvSpPr/>
          <p:nvPr/>
        </p:nvSpPr>
        <p:spPr>
          <a:xfrm>
            <a:off x="4503638" y="3685437"/>
            <a:ext cx="3116262" cy="1901825"/>
          </a:xfrm>
          <a:prstGeom prst="rect">
            <a:avLst/>
          </a:prstGeom>
          <a:blipFill dpi="0" rotWithShape="1">
            <a:blip r:embed="rId3">
              <a:extLst>
                <a:ext uri="{BEBA8EAE-BF5A-486C-A8C5-ECC9F3942E4B}">
                  <a14:imgProps xmlns:a14="http://schemas.microsoft.com/office/drawing/2010/main">
                    <a14:imgLayer r:embed="rId4">
                      <a14:imgEffect>
                        <a14:artisticBlur/>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endParaRPr>
          </a:p>
        </p:txBody>
      </p:sp>
      <p:sp>
        <p:nvSpPr>
          <p:cNvPr id="106" name="矩形 105"/>
          <p:cNvSpPr/>
          <p:nvPr/>
        </p:nvSpPr>
        <p:spPr>
          <a:xfrm>
            <a:off x="7877869" y="1564537"/>
            <a:ext cx="3116262" cy="1901825"/>
          </a:xfrm>
          <a:prstGeom prst="rect">
            <a:avLst/>
          </a:prstGeom>
          <a:blipFill dpi="0" rotWithShape="1">
            <a:blip r:embed="rId5">
              <a:extLst>
                <a:ext uri="{BEBA8EAE-BF5A-486C-A8C5-ECC9F3942E4B}">
                  <a14:imgProps xmlns:a14="http://schemas.microsoft.com/office/drawing/2010/main">
                    <a14:imgLayer r:embed="rId6">
                      <a14:imgEffect>
                        <a14:artisticBlur/>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endParaRPr>
          </a:p>
        </p:txBody>
      </p:sp>
      <p:sp>
        <p:nvSpPr>
          <p:cNvPr id="107" name="矩形 106"/>
          <p:cNvSpPr/>
          <p:nvPr/>
        </p:nvSpPr>
        <p:spPr>
          <a:xfrm>
            <a:off x="7877869" y="3685437"/>
            <a:ext cx="3116262" cy="19018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矩形 107"/>
          <p:cNvSpPr/>
          <p:nvPr/>
        </p:nvSpPr>
        <p:spPr>
          <a:xfrm>
            <a:off x="4715623" y="1823391"/>
            <a:ext cx="2692291" cy="1200329"/>
          </a:xfrm>
          <a:prstGeom prst="rect">
            <a:avLst/>
          </a:prstGeom>
        </p:spPr>
        <p:txBody>
          <a:bodyPr wrap="square">
            <a:spAutoFit/>
          </a:bodyPr>
          <a:lstStyle/>
          <a:p>
            <a:pPr fontAlgn="ct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点击输入文字点击输入文字点击此处更换文本点击输入文字点击点击</a:t>
            </a:r>
            <a:r>
              <a:rPr lang="zh-CN" altLang="en-US" sz="1200" dirty="0" smtClean="0">
                <a:solidFill>
                  <a:schemeClr val="bg1"/>
                </a:solidFill>
                <a:latin typeface="微软雅黑" panose="020B0503020204020204" pitchFamily="34" charset="-122"/>
                <a:ea typeface="微软雅黑" panose="020B0503020204020204" pitchFamily="34" charset="-122"/>
              </a:rPr>
              <a:t>输入文字点击输入文字点击此处更换文本</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fontAlgn="ctr">
              <a:lnSpc>
                <a:spcPct val="150000"/>
              </a:lnSpc>
            </a:pP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109" name="任意多边形: 形状 10"/>
          <p:cNvSpPr/>
          <p:nvPr/>
        </p:nvSpPr>
        <p:spPr>
          <a:xfrm>
            <a:off x="5884518" y="2929074"/>
            <a:ext cx="354501" cy="325962"/>
          </a:xfrm>
          <a:custGeom>
            <a:avLst/>
            <a:gdLst>
              <a:gd name="connsiteX0" fmla="*/ 190208 w 354501"/>
              <a:gd name="connsiteY0" fmla="*/ 0 h 325962"/>
              <a:gd name="connsiteX1" fmla="*/ 185831 w 354501"/>
              <a:gd name="connsiteY1" fmla="*/ 286410 h 325962"/>
              <a:gd name="connsiteX2" fmla="*/ 325799 w 354501"/>
              <a:gd name="connsiteY2" fmla="*/ 146441 h 325962"/>
              <a:gd name="connsiteX3" fmla="*/ 340370 w 354501"/>
              <a:gd name="connsiteY3" fmla="*/ 131871 h 325962"/>
              <a:gd name="connsiteX4" fmla="*/ 354501 w 354501"/>
              <a:gd name="connsiteY4" fmla="*/ 146002 h 325962"/>
              <a:gd name="connsiteX5" fmla="*/ 174542 w 354501"/>
              <a:gd name="connsiteY5" fmla="*/ 325962 h 325962"/>
              <a:gd name="connsiteX6" fmla="*/ 0 w 354501"/>
              <a:gd name="connsiteY6" fmla="*/ 151420 h 325962"/>
              <a:gd name="connsiteX7" fmla="*/ 14570 w 354501"/>
              <a:gd name="connsiteY7" fmla="*/ 136850 h 325962"/>
              <a:gd name="connsiteX8" fmla="*/ 28702 w 354501"/>
              <a:gd name="connsiteY8" fmla="*/ 150982 h 325962"/>
              <a:gd name="connsiteX9" fmla="*/ 165358 w 354501"/>
              <a:gd name="connsiteY9" fmla="*/ 287638 h 325962"/>
              <a:gd name="connsiteX10" fmla="*/ 169750 w 354501"/>
              <a:gd name="connsiteY10" fmla="*/ 312 h 325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4501" h="325962">
                <a:moveTo>
                  <a:pt x="190208" y="0"/>
                </a:moveTo>
                <a:lnTo>
                  <a:pt x="185831" y="286410"/>
                </a:lnTo>
                <a:lnTo>
                  <a:pt x="325799" y="146441"/>
                </a:lnTo>
                <a:lnTo>
                  <a:pt x="340370" y="131871"/>
                </a:lnTo>
                <a:lnTo>
                  <a:pt x="354501" y="146002"/>
                </a:lnTo>
                <a:lnTo>
                  <a:pt x="174542" y="325962"/>
                </a:lnTo>
                <a:lnTo>
                  <a:pt x="0" y="151420"/>
                </a:lnTo>
                <a:lnTo>
                  <a:pt x="14570" y="136850"/>
                </a:lnTo>
                <a:lnTo>
                  <a:pt x="28702" y="150982"/>
                </a:lnTo>
                <a:lnTo>
                  <a:pt x="165358" y="287638"/>
                </a:lnTo>
                <a:lnTo>
                  <a:pt x="169750" y="312"/>
                </a:lnTo>
                <a:close/>
              </a:path>
            </a:pathLst>
          </a:custGeom>
          <a:solidFill>
            <a:schemeClr val="bg1"/>
          </a:solidFill>
          <a:ln>
            <a:noFill/>
          </a:ln>
        </p:spPr>
        <p:txBody>
          <a:bodyPr vert="horz" wrap="square" lIns="91440" tIns="45720" rIns="91440" bIns="45720" numCol="1" anchor="t" anchorCtr="0" compatLnSpc="1"/>
          <a:lstStyle/>
          <a:p>
            <a:endParaRPr lang="zh-CN" altLang="en-US" sz="1350">
              <a:solidFill>
                <a:schemeClr val="tx1"/>
              </a:solidFill>
            </a:endParaRPr>
          </a:p>
        </p:txBody>
      </p:sp>
      <p:sp>
        <p:nvSpPr>
          <p:cNvPr id="110" name="矩形 109"/>
          <p:cNvSpPr/>
          <p:nvPr/>
        </p:nvSpPr>
        <p:spPr>
          <a:xfrm>
            <a:off x="1346122" y="4399944"/>
            <a:ext cx="2692291" cy="1477328"/>
          </a:xfrm>
          <a:prstGeom prst="rect">
            <a:avLst/>
          </a:prstGeom>
        </p:spPr>
        <p:txBody>
          <a:bodyPr wrap="square">
            <a:spAutoFit/>
          </a:bodyPr>
          <a:lstStyle/>
          <a:p>
            <a:pPr fontAlgn="ct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点击输入文字点击输入文字点击此处更换文本点击输入文字</a:t>
            </a:r>
            <a:r>
              <a:rPr lang="zh-CN" altLang="en-US" sz="1200" dirty="0" smtClean="0">
                <a:solidFill>
                  <a:schemeClr val="bg1"/>
                </a:solidFill>
                <a:latin typeface="微软雅黑" panose="020B0503020204020204" pitchFamily="34" charset="-122"/>
                <a:ea typeface="微软雅黑" panose="020B0503020204020204" pitchFamily="34" charset="-122"/>
              </a:rPr>
              <a:t>点击</a:t>
            </a:r>
            <a:r>
              <a:rPr lang="zh-CN" altLang="en-US" sz="1200" dirty="0">
                <a:solidFill>
                  <a:schemeClr val="bg1"/>
                </a:solidFill>
                <a:latin typeface="微软雅黑" panose="020B0503020204020204" pitchFamily="34" charset="-122"/>
                <a:ea typeface="微软雅黑" panose="020B0503020204020204" pitchFamily="34" charset="-122"/>
              </a:rPr>
              <a:t>点击输入文字点击输入文字点击此处更换文本点击输入文字点击</a:t>
            </a:r>
            <a:endParaRPr lang="en-US" altLang="zh-CN" sz="1200" dirty="0">
              <a:solidFill>
                <a:schemeClr val="bg1"/>
              </a:solidFill>
              <a:latin typeface="微软雅黑" panose="020B0503020204020204" pitchFamily="34" charset="-122"/>
              <a:ea typeface="微软雅黑" panose="020B0503020204020204" pitchFamily="34" charset="-122"/>
            </a:endParaRPr>
          </a:p>
          <a:p>
            <a:pPr fontAlgn="ctr">
              <a:lnSpc>
                <a:spcPct val="150000"/>
              </a:lnSpc>
            </a:pP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111" name="任意多边形: 形状 12"/>
          <p:cNvSpPr/>
          <p:nvPr/>
        </p:nvSpPr>
        <p:spPr>
          <a:xfrm rot="10800000">
            <a:off x="2510288" y="3964445"/>
            <a:ext cx="354501" cy="325962"/>
          </a:xfrm>
          <a:custGeom>
            <a:avLst/>
            <a:gdLst>
              <a:gd name="connsiteX0" fmla="*/ 190208 w 354501"/>
              <a:gd name="connsiteY0" fmla="*/ 0 h 325962"/>
              <a:gd name="connsiteX1" fmla="*/ 185831 w 354501"/>
              <a:gd name="connsiteY1" fmla="*/ 286410 h 325962"/>
              <a:gd name="connsiteX2" fmla="*/ 325799 w 354501"/>
              <a:gd name="connsiteY2" fmla="*/ 146441 h 325962"/>
              <a:gd name="connsiteX3" fmla="*/ 340370 w 354501"/>
              <a:gd name="connsiteY3" fmla="*/ 131871 h 325962"/>
              <a:gd name="connsiteX4" fmla="*/ 354501 w 354501"/>
              <a:gd name="connsiteY4" fmla="*/ 146002 h 325962"/>
              <a:gd name="connsiteX5" fmla="*/ 174542 w 354501"/>
              <a:gd name="connsiteY5" fmla="*/ 325962 h 325962"/>
              <a:gd name="connsiteX6" fmla="*/ 0 w 354501"/>
              <a:gd name="connsiteY6" fmla="*/ 151420 h 325962"/>
              <a:gd name="connsiteX7" fmla="*/ 14570 w 354501"/>
              <a:gd name="connsiteY7" fmla="*/ 136850 h 325962"/>
              <a:gd name="connsiteX8" fmla="*/ 28702 w 354501"/>
              <a:gd name="connsiteY8" fmla="*/ 150982 h 325962"/>
              <a:gd name="connsiteX9" fmla="*/ 165358 w 354501"/>
              <a:gd name="connsiteY9" fmla="*/ 287638 h 325962"/>
              <a:gd name="connsiteX10" fmla="*/ 169750 w 354501"/>
              <a:gd name="connsiteY10" fmla="*/ 312 h 325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4501" h="325962">
                <a:moveTo>
                  <a:pt x="190208" y="0"/>
                </a:moveTo>
                <a:lnTo>
                  <a:pt x="185831" y="286410"/>
                </a:lnTo>
                <a:lnTo>
                  <a:pt x="325799" y="146441"/>
                </a:lnTo>
                <a:lnTo>
                  <a:pt x="340370" y="131871"/>
                </a:lnTo>
                <a:lnTo>
                  <a:pt x="354501" y="146002"/>
                </a:lnTo>
                <a:lnTo>
                  <a:pt x="174542" y="325962"/>
                </a:lnTo>
                <a:lnTo>
                  <a:pt x="0" y="151420"/>
                </a:lnTo>
                <a:lnTo>
                  <a:pt x="14570" y="136850"/>
                </a:lnTo>
                <a:lnTo>
                  <a:pt x="28702" y="150982"/>
                </a:lnTo>
                <a:lnTo>
                  <a:pt x="165358" y="287638"/>
                </a:lnTo>
                <a:lnTo>
                  <a:pt x="169750" y="312"/>
                </a:lnTo>
                <a:close/>
              </a:path>
            </a:pathLst>
          </a:custGeom>
          <a:solidFill>
            <a:schemeClr val="bg1"/>
          </a:solidFill>
          <a:ln>
            <a:noFill/>
          </a:ln>
        </p:spPr>
        <p:txBody>
          <a:bodyPr vert="horz" wrap="square" lIns="91440" tIns="45720" rIns="91440" bIns="45720" numCol="1" anchor="t" anchorCtr="0" compatLnSpc="1"/>
          <a:lstStyle/>
          <a:p>
            <a:endParaRPr lang="zh-CN" altLang="en-US" sz="1350">
              <a:solidFill>
                <a:schemeClr val="tx1"/>
              </a:solidFill>
            </a:endParaRPr>
          </a:p>
        </p:txBody>
      </p:sp>
      <p:sp>
        <p:nvSpPr>
          <p:cNvPr id="112" name="矩形 111"/>
          <p:cNvSpPr/>
          <p:nvPr/>
        </p:nvSpPr>
        <p:spPr>
          <a:xfrm>
            <a:off x="8094585" y="4399944"/>
            <a:ext cx="2692291" cy="1200329"/>
          </a:xfrm>
          <a:prstGeom prst="rect">
            <a:avLst/>
          </a:prstGeom>
        </p:spPr>
        <p:txBody>
          <a:bodyPr wrap="square">
            <a:spAutoFit/>
          </a:bodyPr>
          <a:lstStyle/>
          <a:p>
            <a:pPr fontAlgn="ct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点击输入文字点击输入文字点击此处更换文本点击输入文字点击点击输入文字点击输入文字点击此处更换文本</a:t>
            </a:r>
            <a:endParaRPr lang="en-US" altLang="zh-CN" sz="1200" dirty="0">
              <a:solidFill>
                <a:schemeClr val="bg1"/>
              </a:solidFill>
              <a:latin typeface="微软雅黑" panose="020B0503020204020204" pitchFamily="34" charset="-122"/>
              <a:ea typeface="微软雅黑" panose="020B0503020204020204" pitchFamily="34" charset="-122"/>
            </a:endParaRPr>
          </a:p>
          <a:p>
            <a:pPr fontAlgn="ctr">
              <a:lnSpc>
                <a:spcPct val="150000"/>
              </a:lnSpc>
            </a:pP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113" name="任意多边形: 形状 14"/>
          <p:cNvSpPr/>
          <p:nvPr/>
        </p:nvSpPr>
        <p:spPr>
          <a:xfrm rot="10800000">
            <a:off x="9258751" y="3964445"/>
            <a:ext cx="354501" cy="325962"/>
          </a:xfrm>
          <a:custGeom>
            <a:avLst/>
            <a:gdLst>
              <a:gd name="connsiteX0" fmla="*/ 190208 w 354501"/>
              <a:gd name="connsiteY0" fmla="*/ 0 h 325962"/>
              <a:gd name="connsiteX1" fmla="*/ 185831 w 354501"/>
              <a:gd name="connsiteY1" fmla="*/ 286410 h 325962"/>
              <a:gd name="connsiteX2" fmla="*/ 325799 w 354501"/>
              <a:gd name="connsiteY2" fmla="*/ 146441 h 325962"/>
              <a:gd name="connsiteX3" fmla="*/ 340370 w 354501"/>
              <a:gd name="connsiteY3" fmla="*/ 131871 h 325962"/>
              <a:gd name="connsiteX4" fmla="*/ 354501 w 354501"/>
              <a:gd name="connsiteY4" fmla="*/ 146002 h 325962"/>
              <a:gd name="connsiteX5" fmla="*/ 174542 w 354501"/>
              <a:gd name="connsiteY5" fmla="*/ 325962 h 325962"/>
              <a:gd name="connsiteX6" fmla="*/ 0 w 354501"/>
              <a:gd name="connsiteY6" fmla="*/ 151420 h 325962"/>
              <a:gd name="connsiteX7" fmla="*/ 14570 w 354501"/>
              <a:gd name="connsiteY7" fmla="*/ 136850 h 325962"/>
              <a:gd name="connsiteX8" fmla="*/ 28702 w 354501"/>
              <a:gd name="connsiteY8" fmla="*/ 150982 h 325962"/>
              <a:gd name="connsiteX9" fmla="*/ 165358 w 354501"/>
              <a:gd name="connsiteY9" fmla="*/ 287638 h 325962"/>
              <a:gd name="connsiteX10" fmla="*/ 169750 w 354501"/>
              <a:gd name="connsiteY10" fmla="*/ 312 h 325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4501" h="325962">
                <a:moveTo>
                  <a:pt x="190208" y="0"/>
                </a:moveTo>
                <a:lnTo>
                  <a:pt x="185831" y="286410"/>
                </a:lnTo>
                <a:lnTo>
                  <a:pt x="325799" y="146441"/>
                </a:lnTo>
                <a:lnTo>
                  <a:pt x="340370" y="131871"/>
                </a:lnTo>
                <a:lnTo>
                  <a:pt x="354501" y="146002"/>
                </a:lnTo>
                <a:lnTo>
                  <a:pt x="174542" y="325962"/>
                </a:lnTo>
                <a:lnTo>
                  <a:pt x="0" y="151420"/>
                </a:lnTo>
                <a:lnTo>
                  <a:pt x="14570" y="136850"/>
                </a:lnTo>
                <a:lnTo>
                  <a:pt x="28702" y="150982"/>
                </a:lnTo>
                <a:lnTo>
                  <a:pt x="165358" y="287638"/>
                </a:lnTo>
                <a:lnTo>
                  <a:pt x="169750" y="312"/>
                </a:lnTo>
                <a:close/>
              </a:path>
            </a:pathLst>
          </a:custGeom>
          <a:solidFill>
            <a:schemeClr val="bg1"/>
          </a:solidFill>
          <a:ln>
            <a:noFill/>
          </a:ln>
        </p:spPr>
        <p:txBody>
          <a:bodyPr vert="horz" wrap="square" lIns="91440" tIns="45720" rIns="91440" bIns="45720" numCol="1" anchor="t" anchorCtr="0" compatLnSpc="1"/>
          <a:lstStyle/>
          <a:p>
            <a:endParaRPr lang="zh-CN" altLang="en-US" sz="1350">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102"/>
                                        </p:tgtEl>
                                        <p:attrNameLst>
                                          <p:attrName>style.visibility</p:attrName>
                                        </p:attrNameLst>
                                      </p:cBhvr>
                                      <p:to>
                                        <p:strVal val="visible"/>
                                      </p:to>
                                    </p:set>
                                    <p:anim calcmode="lin" valueType="num">
                                      <p:cBhvr additive="base">
                                        <p:cTn id="7" dur="1000" fill="hold"/>
                                        <p:tgtEl>
                                          <p:spTgt spid="102"/>
                                        </p:tgtEl>
                                        <p:attrNameLst>
                                          <p:attrName>ppt_x</p:attrName>
                                        </p:attrNameLst>
                                      </p:cBhvr>
                                      <p:tavLst>
                                        <p:tav tm="0">
                                          <p:val>
                                            <p:strVal val="#ppt_x"/>
                                          </p:val>
                                        </p:tav>
                                        <p:tav tm="100000">
                                          <p:val>
                                            <p:strVal val="#ppt_x"/>
                                          </p:val>
                                        </p:tav>
                                      </p:tavLst>
                                    </p:anim>
                                    <p:anim calcmode="lin" valueType="num">
                                      <p:cBhvr additive="base">
                                        <p:cTn id="8" dur="1000" fill="hold"/>
                                        <p:tgtEl>
                                          <p:spTgt spid="102"/>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00"/>
                                  </p:stCondLst>
                                  <p:childTnLst>
                                    <p:set>
                                      <p:cBhvr>
                                        <p:cTn id="10" dur="1" fill="hold">
                                          <p:stCondLst>
                                            <p:cond delay="0"/>
                                          </p:stCondLst>
                                        </p:cTn>
                                        <p:tgtEl>
                                          <p:spTgt spid="104"/>
                                        </p:tgtEl>
                                        <p:attrNameLst>
                                          <p:attrName>style.visibility</p:attrName>
                                        </p:attrNameLst>
                                      </p:cBhvr>
                                      <p:to>
                                        <p:strVal val="visible"/>
                                      </p:to>
                                    </p:set>
                                    <p:anim calcmode="lin" valueType="num">
                                      <p:cBhvr additive="base">
                                        <p:cTn id="11" dur="1000" fill="hold"/>
                                        <p:tgtEl>
                                          <p:spTgt spid="104"/>
                                        </p:tgtEl>
                                        <p:attrNameLst>
                                          <p:attrName>ppt_x</p:attrName>
                                        </p:attrNameLst>
                                      </p:cBhvr>
                                      <p:tavLst>
                                        <p:tav tm="0">
                                          <p:val>
                                            <p:strVal val="#ppt_x"/>
                                          </p:val>
                                        </p:tav>
                                        <p:tav tm="100000">
                                          <p:val>
                                            <p:strVal val="#ppt_x"/>
                                          </p:val>
                                        </p:tav>
                                      </p:tavLst>
                                    </p:anim>
                                    <p:anim calcmode="lin" valueType="num">
                                      <p:cBhvr additive="base">
                                        <p:cTn id="12" dur="1000" fill="hold"/>
                                        <p:tgtEl>
                                          <p:spTgt spid="104"/>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400"/>
                                  </p:stCondLst>
                                  <p:childTnLst>
                                    <p:set>
                                      <p:cBhvr>
                                        <p:cTn id="14" dur="1" fill="hold">
                                          <p:stCondLst>
                                            <p:cond delay="0"/>
                                          </p:stCondLst>
                                        </p:cTn>
                                        <p:tgtEl>
                                          <p:spTgt spid="106"/>
                                        </p:tgtEl>
                                        <p:attrNameLst>
                                          <p:attrName>style.visibility</p:attrName>
                                        </p:attrNameLst>
                                      </p:cBhvr>
                                      <p:to>
                                        <p:strVal val="visible"/>
                                      </p:to>
                                    </p:set>
                                    <p:anim calcmode="lin" valueType="num">
                                      <p:cBhvr additive="base">
                                        <p:cTn id="15" dur="1000" fill="hold"/>
                                        <p:tgtEl>
                                          <p:spTgt spid="106"/>
                                        </p:tgtEl>
                                        <p:attrNameLst>
                                          <p:attrName>ppt_x</p:attrName>
                                        </p:attrNameLst>
                                      </p:cBhvr>
                                      <p:tavLst>
                                        <p:tav tm="0">
                                          <p:val>
                                            <p:strVal val="#ppt_x"/>
                                          </p:val>
                                        </p:tav>
                                        <p:tav tm="100000">
                                          <p:val>
                                            <p:strVal val="#ppt_x"/>
                                          </p:val>
                                        </p:tav>
                                      </p:tavLst>
                                    </p:anim>
                                    <p:anim calcmode="lin" valueType="num">
                                      <p:cBhvr additive="base">
                                        <p:cTn id="16" dur="1000" fill="hold"/>
                                        <p:tgtEl>
                                          <p:spTgt spid="106"/>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2" presetClass="entr" presetSubtype="4" decel="100000" fill="hold" grpId="0" nodeType="afterEffect">
                                  <p:stCondLst>
                                    <p:cond delay="0"/>
                                  </p:stCondLst>
                                  <p:childTnLst>
                                    <p:set>
                                      <p:cBhvr>
                                        <p:cTn id="19" dur="1" fill="hold">
                                          <p:stCondLst>
                                            <p:cond delay="0"/>
                                          </p:stCondLst>
                                        </p:cTn>
                                        <p:tgtEl>
                                          <p:spTgt spid="107"/>
                                        </p:tgtEl>
                                        <p:attrNameLst>
                                          <p:attrName>style.visibility</p:attrName>
                                        </p:attrNameLst>
                                      </p:cBhvr>
                                      <p:to>
                                        <p:strVal val="visible"/>
                                      </p:to>
                                    </p:set>
                                    <p:anim calcmode="lin" valueType="num">
                                      <p:cBhvr additive="base">
                                        <p:cTn id="20" dur="1000" fill="hold"/>
                                        <p:tgtEl>
                                          <p:spTgt spid="107"/>
                                        </p:tgtEl>
                                        <p:attrNameLst>
                                          <p:attrName>ppt_x</p:attrName>
                                        </p:attrNameLst>
                                      </p:cBhvr>
                                      <p:tavLst>
                                        <p:tav tm="0">
                                          <p:val>
                                            <p:strVal val="#ppt_x"/>
                                          </p:val>
                                        </p:tav>
                                        <p:tav tm="100000">
                                          <p:val>
                                            <p:strVal val="#ppt_x"/>
                                          </p:val>
                                        </p:tav>
                                      </p:tavLst>
                                    </p:anim>
                                    <p:anim calcmode="lin" valueType="num">
                                      <p:cBhvr additive="base">
                                        <p:cTn id="21" dur="1000" fill="hold"/>
                                        <p:tgtEl>
                                          <p:spTgt spid="107"/>
                                        </p:tgtEl>
                                        <p:attrNameLst>
                                          <p:attrName>ppt_y</p:attrName>
                                        </p:attrNameLst>
                                      </p:cBhvr>
                                      <p:tavLst>
                                        <p:tav tm="0">
                                          <p:val>
                                            <p:strVal val="1+#ppt_h/2"/>
                                          </p:val>
                                        </p:tav>
                                        <p:tav tm="100000">
                                          <p:val>
                                            <p:strVal val="#ppt_y"/>
                                          </p:val>
                                        </p:tav>
                                      </p:tavLst>
                                    </p:anim>
                                  </p:childTnLst>
                                </p:cTn>
                              </p:par>
                              <p:par>
                                <p:cTn id="22" presetID="2" presetClass="entr" presetSubtype="4" decel="100000" fill="hold" grpId="0" nodeType="withEffect">
                                  <p:stCondLst>
                                    <p:cond delay="200"/>
                                  </p:stCondLst>
                                  <p:childTnLst>
                                    <p:set>
                                      <p:cBhvr>
                                        <p:cTn id="23" dur="1" fill="hold">
                                          <p:stCondLst>
                                            <p:cond delay="0"/>
                                          </p:stCondLst>
                                        </p:cTn>
                                        <p:tgtEl>
                                          <p:spTgt spid="105"/>
                                        </p:tgtEl>
                                        <p:attrNameLst>
                                          <p:attrName>style.visibility</p:attrName>
                                        </p:attrNameLst>
                                      </p:cBhvr>
                                      <p:to>
                                        <p:strVal val="visible"/>
                                      </p:to>
                                    </p:set>
                                    <p:anim calcmode="lin" valueType="num">
                                      <p:cBhvr additive="base">
                                        <p:cTn id="24" dur="1000" fill="hold"/>
                                        <p:tgtEl>
                                          <p:spTgt spid="105"/>
                                        </p:tgtEl>
                                        <p:attrNameLst>
                                          <p:attrName>ppt_x</p:attrName>
                                        </p:attrNameLst>
                                      </p:cBhvr>
                                      <p:tavLst>
                                        <p:tav tm="0">
                                          <p:val>
                                            <p:strVal val="#ppt_x"/>
                                          </p:val>
                                        </p:tav>
                                        <p:tav tm="100000">
                                          <p:val>
                                            <p:strVal val="#ppt_x"/>
                                          </p:val>
                                        </p:tav>
                                      </p:tavLst>
                                    </p:anim>
                                    <p:anim calcmode="lin" valueType="num">
                                      <p:cBhvr additive="base">
                                        <p:cTn id="25" dur="1000" fill="hold"/>
                                        <p:tgtEl>
                                          <p:spTgt spid="105"/>
                                        </p:tgtEl>
                                        <p:attrNameLst>
                                          <p:attrName>ppt_y</p:attrName>
                                        </p:attrNameLst>
                                      </p:cBhvr>
                                      <p:tavLst>
                                        <p:tav tm="0">
                                          <p:val>
                                            <p:strVal val="1+#ppt_h/2"/>
                                          </p:val>
                                        </p:tav>
                                        <p:tav tm="100000">
                                          <p:val>
                                            <p:strVal val="#ppt_y"/>
                                          </p:val>
                                        </p:tav>
                                      </p:tavLst>
                                    </p:anim>
                                  </p:childTnLst>
                                </p:cTn>
                              </p:par>
                              <p:par>
                                <p:cTn id="26" presetID="2" presetClass="entr" presetSubtype="4" decel="100000" fill="hold" grpId="0" nodeType="withEffect">
                                  <p:stCondLst>
                                    <p:cond delay="400"/>
                                  </p:stCondLst>
                                  <p:childTnLst>
                                    <p:set>
                                      <p:cBhvr>
                                        <p:cTn id="27" dur="1" fill="hold">
                                          <p:stCondLst>
                                            <p:cond delay="0"/>
                                          </p:stCondLst>
                                        </p:cTn>
                                        <p:tgtEl>
                                          <p:spTgt spid="103"/>
                                        </p:tgtEl>
                                        <p:attrNameLst>
                                          <p:attrName>style.visibility</p:attrName>
                                        </p:attrNameLst>
                                      </p:cBhvr>
                                      <p:to>
                                        <p:strVal val="visible"/>
                                      </p:to>
                                    </p:set>
                                    <p:anim calcmode="lin" valueType="num">
                                      <p:cBhvr additive="base">
                                        <p:cTn id="28" dur="1000" fill="hold"/>
                                        <p:tgtEl>
                                          <p:spTgt spid="103"/>
                                        </p:tgtEl>
                                        <p:attrNameLst>
                                          <p:attrName>ppt_x</p:attrName>
                                        </p:attrNameLst>
                                      </p:cBhvr>
                                      <p:tavLst>
                                        <p:tav tm="0">
                                          <p:val>
                                            <p:strVal val="#ppt_x"/>
                                          </p:val>
                                        </p:tav>
                                        <p:tav tm="100000">
                                          <p:val>
                                            <p:strVal val="#ppt_x"/>
                                          </p:val>
                                        </p:tav>
                                      </p:tavLst>
                                    </p:anim>
                                    <p:anim calcmode="lin" valueType="num">
                                      <p:cBhvr additive="base">
                                        <p:cTn id="29" dur="1000" fill="hold"/>
                                        <p:tgtEl>
                                          <p:spTgt spid="103"/>
                                        </p:tgtEl>
                                        <p:attrNameLst>
                                          <p:attrName>ppt_y</p:attrName>
                                        </p:attrNameLst>
                                      </p:cBhvr>
                                      <p:tavLst>
                                        <p:tav tm="0">
                                          <p:val>
                                            <p:strVal val="1+#ppt_h/2"/>
                                          </p:val>
                                        </p:tav>
                                        <p:tav tm="100000">
                                          <p:val>
                                            <p:strVal val="#ppt_y"/>
                                          </p:val>
                                        </p:tav>
                                      </p:tavLst>
                                    </p:anim>
                                  </p:childTnLst>
                                </p:cTn>
                              </p:par>
                            </p:childTnLst>
                          </p:cTn>
                        </p:par>
                        <p:par>
                          <p:cTn id="30" fill="hold">
                            <p:stCondLst>
                              <p:cond delay="2000"/>
                            </p:stCondLst>
                            <p:childTnLst>
                              <p:par>
                                <p:cTn id="31" presetID="2" presetClass="entr" presetSubtype="4" fill="hold" grpId="0" nodeType="afterEffect">
                                  <p:stCondLst>
                                    <p:cond delay="0"/>
                                  </p:stCondLst>
                                  <p:childTnLst>
                                    <p:set>
                                      <p:cBhvr>
                                        <p:cTn id="32" dur="1" fill="hold">
                                          <p:stCondLst>
                                            <p:cond delay="0"/>
                                          </p:stCondLst>
                                        </p:cTn>
                                        <p:tgtEl>
                                          <p:spTgt spid="111"/>
                                        </p:tgtEl>
                                        <p:attrNameLst>
                                          <p:attrName>style.visibility</p:attrName>
                                        </p:attrNameLst>
                                      </p:cBhvr>
                                      <p:to>
                                        <p:strVal val="visible"/>
                                      </p:to>
                                    </p:set>
                                    <p:anim calcmode="lin" valueType="num">
                                      <p:cBhvr additive="base">
                                        <p:cTn id="33" dur="500" fill="hold"/>
                                        <p:tgtEl>
                                          <p:spTgt spid="111"/>
                                        </p:tgtEl>
                                        <p:attrNameLst>
                                          <p:attrName>ppt_x</p:attrName>
                                        </p:attrNameLst>
                                      </p:cBhvr>
                                      <p:tavLst>
                                        <p:tav tm="0">
                                          <p:val>
                                            <p:strVal val="#ppt_x"/>
                                          </p:val>
                                        </p:tav>
                                        <p:tav tm="100000">
                                          <p:val>
                                            <p:strVal val="#ppt_x"/>
                                          </p:val>
                                        </p:tav>
                                      </p:tavLst>
                                    </p:anim>
                                    <p:anim calcmode="lin" valueType="num">
                                      <p:cBhvr additive="base">
                                        <p:cTn id="34" dur="500" fill="hold"/>
                                        <p:tgtEl>
                                          <p:spTgt spid="111"/>
                                        </p:tgtEl>
                                        <p:attrNameLst>
                                          <p:attrName>ppt_y</p:attrName>
                                        </p:attrNameLst>
                                      </p:cBhvr>
                                      <p:tavLst>
                                        <p:tav tm="0">
                                          <p:val>
                                            <p:strVal val="1+#ppt_h/2"/>
                                          </p:val>
                                        </p:tav>
                                        <p:tav tm="100000">
                                          <p:val>
                                            <p:strVal val="#ppt_y"/>
                                          </p:val>
                                        </p:tav>
                                      </p:tavLst>
                                    </p:anim>
                                  </p:childTnLst>
                                </p:cTn>
                              </p:par>
                            </p:childTnLst>
                          </p:cTn>
                        </p:par>
                        <p:par>
                          <p:cTn id="35" fill="hold">
                            <p:stCondLst>
                              <p:cond delay="2500"/>
                            </p:stCondLst>
                            <p:childTnLst>
                              <p:par>
                                <p:cTn id="36" presetID="53" presetClass="entr" presetSubtype="16" fill="hold" grpId="0" nodeType="afterEffect">
                                  <p:stCondLst>
                                    <p:cond delay="0"/>
                                  </p:stCondLst>
                                  <p:iterate type="lt">
                                    <p:tmPct val="10000"/>
                                  </p:iterate>
                                  <p:childTnLst>
                                    <p:set>
                                      <p:cBhvr>
                                        <p:cTn id="37" dur="1" fill="hold">
                                          <p:stCondLst>
                                            <p:cond delay="0"/>
                                          </p:stCondLst>
                                        </p:cTn>
                                        <p:tgtEl>
                                          <p:spTgt spid="110"/>
                                        </p:tgtEl>
                                        <p:attrNameLst>
                                          <p:attrName>style.visibility</p:attrName>
                                        </p:attrNameLst>
                                      </p:cBhvr>
                                      <p:to>
                                        <p:strVal val="visible"/>
                                      </p:to>
                                    </p:set>
                                    <p:anim calcmode="lin" valueType="num">
                                      <p:cBhvr>
                                        <p:cTn id="38" dur="250" fill="hold"/>
                                        <p:tgtEl>
                                          <p:spTgt spid="110"/>
                                        </p:tgtEl>
                                        <p:attrNameLst>
                                          <p:attrName>ppt_w</p:attrName>
                                        </p:attrNameLst>
                                      </p:cBhvr>
                                      <p:tavLst>
                                        <p:tav tm="0">
                                          <p:val>
                                            <p:fltVal val="0"/>
                                          </p:val>
                                        </p:tav>
                                        <p:tav tm="100000">
                                          <p:val>
                                            <p:strVal val="#ppt_w"/>
                                          </p:val>
                                        </p:tav>
                                      </p:tavLst>
                                    </p:anim>
                                    <p:anim calcmode="lin" valueType="num">
                                      <p:cBhvr>
                                        <p:cTn id="39" dur="250" fill="hold"/>
                                        <p:tgtEl>
                                          <p:spTgt spid="110"/>
                                        </p:tgtEl>
                                        <p:attrNameLst>
                                          <p:attrName>ppt_h</p:attrName>
                                        </p:attrNameLst>
                                      </p:cBhvr>
                                      <p:tavLst>
                                        <p:tav tm="0">
                                          <p:val>
                                            <p:fltVal val="0"/>
                                          </p:val>
                                        </p:tav>
                                        <p:tav tm="100000">
                                          <p:val>
                                            <p:strVal val="#ppt_h"/>
                                          </p:val>
                                        </p:tav>
                                      </p:tavLst>
                                    </p:anim>
                                    <p:animEffect transition="in" filter="fade">
                                      <p:cBhvr>
                                        <p:cTn id="40" dur="250"/>
                                        <p:tgtEl>
                                          <p:spTgt spid="110"/>
                                        </p:tgtEl>
                                      </p:cBhvr>
                                    </p:animEffect>
                                  </p:childTnLst>
                                </p:cTn>
                              </p:par>
                            </p:childTnLst>
                          </p:cTn>
                        </p:par>
                        <p:par>
                          <p:cTn id="41" fill="hold">
                            <p:stCondLst>
                              <p:cond delay="4925"/>
                            </p:stCondLst>
                            <p:childTnLst>
                              <p:par>
                                <p:cTn id="42" presetID="2" presetClass="entr" presetSubtype="1" fill="hold" grpId="0" nodeType="afterEffect">
                                  <p:stCondLst>
                                    <p:cond delay="0"/>
                                  </p:stCondLst>
                                  <p:childTnLst>
                                    <p:set>
                                      <p:cBhvr>
                                        <p:cTn id="43" dur="1" fill="hold">
                                          <p:stCondLst>
                                            <p:cond delay="0"/>
                                          </p:stCondLst>
                                        </p:cTn>
                                        <p:tgtEl>
                                          <p:spTgt spid="109"/>
                                        </p:tgtEl>
                                        <p:attrNameLst>
                                          <p:attrName>style.visibility</p:attrName>
                                        </p:attrNameLst>
                                      </p:cBhvr>
                                      <p:to>
                                        <p:strVal val="visible"/>
                                      </p:to>
                                    </p:set>
                                    <p:anim calcmode="lin" valueType="num">
                                      <p:cBhvr additive="base">
                                        <p:cTn id="44" dur="500" fill="hold"/>
                                        <p:tgtEl>
                                          <p:spTgt spid="109"/>
                                        </p:tgtEl>
                                        <p:attrNameLst>
                                          <p:attrName>ppt_x</p:attrName>
                                        </p:attrNameLst>
                                      </p:cBhvr>
                                      <p:tavLst>
                                        <p:tav tm="0">
                                          <p:val>
                                            <p:strVal val="#ppt_x"/>
                                          </p:val>
                                        </p:tav>
                                        <p:tav tm="100000">
                                          <p:val>
                                            <p:strVal val="#ppt_x"/>
                                          </p:val>
                                        </p:tav>
                                      </p:tavLst>
                                    </p:anim>
                                    <p:anim calcmode="lin" valueType="num">
                                      <p:cBhvr additive="base">
                                        <p:cTn id="45" dur="500" fill="hold"/>
                                        <p:tgtEl>
                                          <p:spTgt spid="109"/>
                                        </p:tgtEl>
                                        <p:attrNameLst>
                                          <p:attrName>ppt_y</p:attrName>
                                        </p:attrNameLst>
                                      </p:cBhvr>
                                      <p:tavLst>
                                        <p:tav tm="0">
                                          <p:val>
                                            <p:strVal val="0-#ppt_h/2"/>
                                          </p:val>
                                        </p:tav>
                                        <p:tav tm="100000">
                                          <p:val>
                                            <p:strVal val="#ppt_y"/>
                                          </p:val>
                                        </p:tav>
                                      </p:tavLst>
                                    </p:anim>
                                  </p:childTnLst>
                                </p:cTn>
                              </p:par>
                            </p:childTnLst>
                          </p:cTn>
                        </p:par>
                        <p:par>
                          <p:cTn id="46" fill="hold">
                            <p:stCondLst>
                              <p:cond delay="5425"/>
                            </p:stCondLst>
                            <p:childTnLst>
                              <p:par>
                                <p:cTn id="47" presetID="53" presetClass="entr" presetSubtype="16" fill="hold" grpId="0" nodeType="afterEffect">
                                  <p:stCondLst>
                                    <p:cond delay="0"/>
                                  </p:stCondLst>
                                  <p:iterate type="lt">
                                    <p:tmPct val="10000"/>
                                  </p:iterate>
                                  <p:childTnLst>
                                    <p:set>
                                      <p:cBhvr>
                                        <p:cTn id="48" dur="1" fill="hold">
                                          <p:stCondLst>
                                            <p:cond delay="0"/>
                                          </p:stCondLst>
                                        </p:cTn>
                                        <p:tgtEl>
                                          <p:spTgt spid="108"/>
                                        </p:tgtEl>
                                        <p:attrNameLst>
                                          <p:attrName>style.visibility</p:attrName>
                                        </p:attrNameLst>
                                      </p:cBhvr>
                                      <p:to>
                                        <p:strVal val="visible"/>
                                      </p:to>
                                    </p:set>
                                    <p:anim calcmode="lin" valueType="num">
                                      <p:cBhvr>
                                        <p:cTn id="49" dur="250" fill="hold"/>
                                        <p:tgtEl>
                                          <p:spTgt spid="108"/>
                                        </p:tgtEl>
                                        <p:attrNameLst>
                                          <p:attrName>ppt_w</p:attrName>
                                        </p:attrNameLst>
                                      </p:cBhvr>
                                      <p:tavLst>
                                        <p:tav tm="0">
                                          <p:val>
                                            <p:fltVal val="0"/>
                                          </p:val>
                                        </p:tav>
                                        <p:tav tm="100000">
                                          <p:val>
                                            <p:strVal val="#ppt_w"/>
                                          </p:val>
                                        </p:tav>
                                      </p:tavLst>
                                    </p:anim>
                                    <p:anim calcmode="lin" valueType="num">
                                      <p:cBhvr>
                                        <p:cTn id="50" dur="250" fill="hold"/>
                                        <p:tgtEl>
                                          <p:spTgt spid="108"/>
                                        </p:tgtEl>
                                        <p:attrNameLst>
                                          <p:attrName>ppt_h</p:attrName>
                                        </p:attrNameLst>
                                      </p:cBhvr>
                                      <p:tavLst>
                                        <p:tav tm="0">
                                          <p:val>
                                            <p:fltVal val="0"/>
                                          </p:val>
                                        </p:tav>
                                        <p:tav tm="100000">
                                          <p:val>
                                            <p:strVal val="#ppt_h"/>
                                          </p:val>
                                        </p:tav>
                                      </p:tavLst>
                                    </p:anim>
                                    <p:animEffect transition="in" filter="fade">
                                      <p:cBhvr>
                                        <p:cTn id="51" dur="250"/>
                                        <p:tgtEl>
                                          <p:spTgt spid="108"/>
                                        </p:tgtEl>
                                      </p:cBhvr>
                                    </p:animEffect>
                                  </p:childTnLst>
                                </p:cTn>
                              </p:par>
                            </p:childTnLst>
                          </p:cTn>
                        </p:par>
                        <p:par>
                          <p:cTn id="52" fill="hold">
                            <p:stCondLst>
                              <p:cond delay="6850"/>
                            </p:stCondLst>
                            <p:childTnLst>
                              <p:par>
                                <p:cTn id="53" presetID="2" presetClass="entr" presetSubtype="4" fill="hold" grpId="0" nodeType="afterEffect">
                                  <p:stCondLst>
                                    <p:cond delay="0"/>
                                  </p:stCondLst>
                                  <p:childTnLst>
                                    <p:set>
                                      <p:cBhvr>
                                        <p:cTn id="54" dur="1" fill="hold">
                                          <p:stCondLst>
                                            <p:cond delay="0"/>
                                          </p:stCondLst>
                                        </p:cTn>
                                        <p:tgtEl>
                                          <p:spTgt spid="113"/>
                                        </p:tgtEl>
                                        <p:attrNameLst>
                                          <p:attrName>style.visibility</p:attrName>
                                        </p:attrNameLst>
                                      </p:cBhvr>
                                      <p:to>
                                        <p:strVal val="visible"/>
                                      </p:to>
                                    </p:set>
                                    <p:anim calcmode="lin" valueType="num">
                                      <p:cBhvr additive="base">
                                        <p:cTn id="55" dur="500" fill="hold"/>
                                        <p:tgtEl>
                                          <p:spTgt spid="113"/>
                                        </p:tgtEl>
                                        <p:attrNameLst>
                                          <p:attrName>ppt_x</p:attrName>
                                        </p:attrNameLst>
                                      </p:cBhvr>
                                      <p:tavLst>
                                        <p:tav tm="0">
                                          <p:val>
                                            <p:strVal val="#ppt_x"/>
                                          </p:val>
                                        </p:tav>
                                        <p:tav tm="100000">
                                          <p:val>
                                            <p:strVal val="#ppt_x"/>
                                          </p:val>
                                        </p:tav>
                                      </p:tavLst>
                                    </p:anim>
                                    <p:anim calcmode="lin" valueType="num">
                                      <p:cBhvr additive="base">
                                        <p:cTn id="56" dur="500" fill="hold"/>
                                        <p:tgtEl>
                                          <p:spTgt spid="113"/>
                                        </p:tgtEl>
                                        <p:attrNameLst>
                                          <p:attrName>ppt_y</p:attrName>
                                        </p:attrNameLst>
                                      </p:cBhvr>
                                      <p:tavLst>
                                        <p:tav tm="0">
                                          <p:val>
                                            <p:strVal val="1+#ppt_h/2"/>
                                          </p:val>
                                        </p:tav>
                                        <p:tav tm="100000">
                                          <p:val>
                                            <p:strVal val="#ppt_y"/>
                                          </p:val>
                                        </p:tav>
                                      </p:tavLst>
                                    </p:anim>
                                  </p:childTnLst>
                                </p:cTn>
                              </p:par>
                            </p:childTnLst>
                          </p:cTn>
                        </p:par>
                        <p:par>
                          <p:cTn id="57" fill="hold">
                            <p:stCondLst>
                              <p:cond delay="7350"/>
                            </p:stCondLst>
                            <p:childTnLst>
                              <p:par>
                                <p:cTn id="58" presetID="53" presetClass="entr" presetSubtype="16" fill="hold" grpId="0" nodeType="afterEffect">
                                  <p:stCondLst>
                                    <p:cond delay="0"/>
                                  </p:stCondLst>
                                  <p:iterate type="lt">
                                    <p:tmPct val="10000"/>
                                  </p:iterate>
                                  <p:childTnLst>
                                    <p:set>
                                      <p:cBhvr>
                                        <p:cTn id="59" dur="1" fill="hold">
                                          <p:stCondLst>
                                            <p:cond delay="0"/>
                                          </p:stCondLst>
                                        </p:cTn>
                                        <p:tgtEl>
                                          <p:spTgt spid="112"/>
                                        </p:tgtEl>
                                        <p:attrNameLst>
                                          <p:attrName>style.visibility</p:attrName>
                                        </p:attrNameLst>
                                      </p:cBhvr>
                                      <p:to>
                                        <p:strVal val="visible"/>
                                      </p:to>
                                    </p:set>
                                    <p:anim calcmode="lin" valueType="num">
                                      <p:cBhvr>
                                        <p:cTn id="60" dur="250" fill="hold"/>
                                        <p:tgtEl>
                                          <p:spTgt spid="112"/>
                                        </p:tgtEl>
                                        <p:attrNameLst>
                                          <p:attrName>ppt_w</p:attrName>
                                        </p:attrNameLst>
                                      </p:cBhvr>
                                      <p:tavLst>
                                        <p:tav tm="0">
                                          <p:val>
                                            <p:fltVal val="0"/>
                                          </p:val>
                                        </p:tav>
                                        <p:tav tm="100000">
                                          <p:val>
                                            <p:strVal val="#ppt_w"/>
                                          </p:val>
                                        </p:tav>
                                      </p:tavLst>
                                    </p:anim>
                                    <p:anim calcmode="lin" valueType="num">
                                      <p:cBhvr>
                                        <p:cTn id="61" dur="250" fill="hold"/>
                                        <p:tgtEl>
                                          <p:spTgt spid="112"/>
                                        </p:tgtEl>
                                        <p:attrNameLst>
                                          <p:attrName>ppt_h</p:attrName>
                                        </p:attrNameLst>
                                      </p:cBhvr>
                                      <p:tavLst>
                                        <p:tav tm="0">
                                          <p:val>
                                            <p:fltVal val="0"/>
                                          </p:val>
                                        </p:tav>
                                        <p:tav tm="100000">
                                          <p:val>
                                            <p:strVal val="#ppt_h"/>
                                          </p:val>
                                        </p:tav>
                                      </p:tavLst>
                                    </p:anim>
                                    <p:animEffect transition="in" filter="fade">
                                      <p:cBhvr>
                                        <p:cTn id="62" dur="25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animBg="1"/>
      <p:bldP spid="103" grpId="0" animBg="1"/>
      <p:bldP spid="104" grpId="0" animBg="1"/>
      <p:bldP spid="105" grpId="0" animBg="1"/>
      <p:bldP spid="106" grpId="0" animBg="1"/>
      <p:bldP spid="107" grpId="0" animBg="1"/>
      <p:bldP spid="108" grpId="0"/>
      <p:bldP spid="109" grpId="0" animBg="1"/>
      <p:bldP spid="110" grpId="0"/>
      <p:bldP spid="111" grpId="0" animBg="1"/>
      <p:bldP spid="112" grpId="0"/>
      <p:bldP spid="11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flipH="1">
            <a:off x="0" y="4522187"/>
            <a:ext cx="4032448" cy="2198473"/>
            <a:chOff x="5917425" y="3435846"/>
            <a:chExt cx="3226575" cy="1707654"/>
          </a:xfrm>
        </p:grpSpPr>
        <p:pic>
          <p:nvPicPr>
            <p:cNvPr id="13" name="Picture 2"/>
            <p:cNvPicPr>
              <a:picLocks noChangeAspect="1" noChangeArrowheads="1"/>
            </p:cNvPicPr>
            <p:nvPr/>
          </p:nvPicPr>
          <p:blipFill rotWithShape="1">
            <a:blip r:embed="rId1">
              <a:extLst>
                <a:ext uri="{BEBA8EAE-BF5A-486C-A8C5-ECC9F3942E4B}">
                  <a14:imgProps xmlns:a14="http://schemas.microsoft.com/office/drawing/2010/main">
                    <a14:imgLayer r:embed="rId2">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p:cNvPicPr>
              <a:picLocks noChangeAspect="1" noChangeArrowheads="1"/>
            </p:cNvPicPr>
            <p:nvPr/>
          </p:nvPicPr>
          <p:blipFill rotWithShape="1">
            <a:blip r:embed="rId1">
              <a:extLst>
                <a:ext uri="{BEBA8EAE-BF5A-486C-A8C5-ECC9F3942E4B}">
                  <a14:imgProps xmlns:a14="http://schemas.microsoft.com/office/drawing/2010/main">
                    <a14:imgLayer r:embed="rId2">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5" name="组合 14"/>
          <p:cNvGrpSpPr/>
          <p:nvPr/>
        </p:nvGrpSpPr>
        <p:grpSpPr>
          <a:xfrm>
            <a:off x="7916827" y="4483162"/>
            <a:ext cx="4301440" cy="2276522"/>
            <a:chOff x="5917425" y="3435846"/>
            <a:chExt cx="3226575" cy="1707654"/>
          </a:xfrm>
        </p:grpSpPr>
        <p:pic>
          <p:nvPicPr>
            <p:cNvPr id="16" name="Picture 2"/>
            <p:cNvPicPr>
              <a:picLocks noChangeAspect="1" noChangeArrowheads="1"/>
            </p:cNvPicPr>
            <p:nvPr/>
          </p:nvPicPr>
          <p:blipFill rotWithShape="1">
            <a:blip r:embed="rId1">
              <a:extLst>
                <a:ext uri="{BEBA8EAE-BF5A-486C-A8C5-ECC9F3942E4B}">
                  <a14:imgProps xmlns:a14="http://schemas.microsoft.com/office/drawing/2010/main">
                    <a14:imgLayer r:embed="rId2">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
            <p:cNvPicPr>
              <a:picLocks noChangeAspect="1" noChangeArrowheads="1"/>
            </p:cNvPicPr>
            <p:nvPr/>
          </p:nvPicPr>
          <p:blipFill rotWithShape="1">
            <a:blip r:embed="rId1">
              <a:extLst>
                <a:ext uri="{BEBA8EAE-BF5A-486C-A8C5-ECC9F3942E4B}">
                  <a14:imgProps xmlns:a14="http://schemas.microsoft.com/office/drawing/2010/main">
                    <a14:imgLayer r:embed="rId2">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8" name="矩形 17"/>
          <p:cNvSpPr/>
          <p:nvPr/>
        </p:nvSpPr>
        <p:spPr>
          <a:xfrm>
            <a:off x="2281238" y="2060847"/>
            <a:ext cx="9937029" cy="2422315"/>
          </a:xfrm>
          <a:prstGeom prst="rect">
            <a:avLst/>
          </a:prstGeom>
          <a:solidFill>
            <a:schemeClr val="bg1">
              <a:lumMod val="50000"/>
              <a:alpha val="1098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flipH="1">
            <a:off x="-5" y="2060848"/>
            <a:ext cx="12193591" cy="259228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sp>
        <p:nvSpPr>
          <p:cNvPr id="22" name="矩形 21"/>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7"/>
          <p:cNvSpPr>
            <a:spLocks noChangeArrowheads="1"/>
          </p:cNvSpPr>
          <p:nvPr/>
        </p:nvSpPr>
        <p:spPr bwMode="auto">
          <a:xfrm>
            <a:off x="2476437" y="2985135"/>
            <a:ext cx="779081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sz="66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谢谢您的观看</a:t>
            </a:r>
            <a:endParaRPr lang="zh-CN" altLang="en-US" sz="6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TextBox 7"/>
          <p:cNvSpPr>
            <a:spLocks noChangeArrowheads="1"/>
          </p:cNvSpPr>
          <p:nvPr/>
        </p:nvSpPr>
        <p:spPr bwMode="auto">
          <a:xfrm>
            <a:off x="3599537" y="2708920"/>
            <a:ext cx="554461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2100" dirty="0" smtClean="0">
                <a:solidFill>
                  <a:schemeClr val="bg1"/>
                </a:solidFill>
                <a:latin typeface="方正兰亭黑简体" panose="02000000000000000000" pitchFamily="2" charset="-122"/>
                <a:ea typeface="方正兰亭黑简体" panose="02000000000000000000" pitchFamily="2" charset="-122"/>
                <a:cs typeface="LilyUPC" panose="020B0604020202020204" pitchFamily="34" charset="-34"/>
                <a:sym typeface="微软雅黑" panose="020B0503020204020204" pitchFamily="34" charset="-122"/>
              </a:rPr>
              <a:t>THANK YOU FOR YOUR GUIDANCE</a:t>
            </a:r>
            <a:endParaRPr lang="zh-CN" altLang="en-US" sz="2100" dirty="0">
              <a:solidFill>
                <a:schemeClr val="bg1"/>
              </a:solidFill>
              <a:latin typeface="方正兰亭黑简体" panose="02000000000000000000" pitchFamily="2" charset="-122"/>
              <a:ea typeface="方正兰亭黑简体" panose="02000000000000000000" pitchFamily="2" charset="-122"/>
              <a:cs typeface="LilyUPC" panose="020B0604020202020204" pitchFamily="34" charset="-34"/>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p14:prism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100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1+#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38" presetClass="entr" presetSubtype="0" accel="50000" fill="hold" grpId="0" nodeType="afterEffect">
                                  <p:stCondLst>
                                    <p:cond delay="0"/>
                                  </p:stCondLst>
                                  <p:iterate type="lt">
                                    <p:tmPct val="50000"/>
                                  </p:iterate>
                                  <p:childTnLst>
                                    <p:set>
                                      <p:cBhvr>
                                        <p:cTn id="11" dur="1" fill="hold">
                                          <p:stCondLst>
                                            <p:cond delay="0"/>
                                          </p:stCondLst>
                                        </p:cTn>
                                        <p:tgtEl>
                                          <p:spTgt spid="20"/>
                                        </p:tgtEl>
                                        <p:attrNameLst>
                                          <p:attrName>style.visibility</p:attrName>
                                        </p:attrNameLst>
                                      </p:cBhvr>
                                      <p:to>
                                        <p:strVal val="visible"/>
                                      </p:to>
                                    </p:set>
                                    <p:set>
                                      <p:cBhvr>
                                        <p:cTn id="12" dur="114" fill="hold">
                                          <p:stCondLst>
                                            <p:cond delay="0"/>
                                          </p:stCondLst>
                                        </p:cTn>
                                        <p:tgtEl>
                                          <p:spTgt spid="20"/>
                                        </p:tgtEl>
                                        <p:attrNameLst>
                                          <p:attrName>style.rotation</p:attrName>
                                        </p:attrNameLst>
                                      </p:cBhvr>
                                      <p:to>
                                        <p:strVal val="-45.0"/>
                                      </p:to>
                                    </p:set>
                                    <p:anim calcmode="lin" valueType="num">
                                      <p:cBhvr>
                                        <p:cTn id="13" dur="114" fill="hold">
                                          <p:stCondLst>
                                            <p:cond delay="114"/>
                                          </p:stCondLst>
                                        </p:cTn>
                                        <p:tgtEl>
                                          <p:spTgt spid="20"/>
                                        </p:tgtEl>
                                        <p:attrNameLst>
                                          <p:attrName>style.rotation</p:attrName>
                                        </p:attrNameLst>
                                      </p:cBhvr>
                                      <p:tavLst>
                                        <p:tav tm="0">
                                          <p:val>
                                            <p:fltVal val="-45"/>
                                          </p:val>
                                        </p:tav>
                                        <p:tav tm="69900">
                                          <p:val>
                                            <p:fltVal val="45"/>
                                          </p:val>
                                        </p:tav>
                                        <p:tav tm="100000">
                                          <p:val>
                                            <p:fltVal val="0"/>
                                          </p:val>
                                        </p:tav>
                                      </p:tavLst>
                                    </p:anim>
                                    <p:anim calcmode="lin" valueType="num">
                                      <p:cBhvr>
                                        <p:cTn id="14" dur="114" fill="hold">
                                          <p:stCondLst>
                                            <p:cond delay="0"/>
                                          </p:stCondLst>
                                        </p:cTn>
                                        <p:tgtEl>
                                          <p:spTgt spid="20"/>
                                        </p:tgtEl>
                                        <p:attrNameLst>
                                          <p:attrName>ppt_y</p:attrName>
                                        </p:attrNameLst>
                                      </p:cBhvr>
                                      <p:tavLst>
                                        <p:tav tm="0">
                                          <p:val>
                                            <p:strVal val="#ppt_y-1"/>
                                          </p:val>
                                        </p:tav>
                                        <p:tav tm="100000">
                                          <p:val>
                                            <p:strVal val="#ppt_y-(0.354*#ppt_w-0.172*#ppt_h)"/>
                                          </p:val>
                                        </p:tav>
                                      </p:tavLst>
                                    </p:anim>
                                    <p:anim calcmode="lin" valueType="num">
                                      <p:cBhvr>
                                        <p:cTn id="15" dur="39" decel="50000" autoRev="1" fill="hold">
                                          <p:stCondLst>
                                            <p:cond delay="114"/>
                                          </p:stCondLst>
                                        </p:cTn>
                                        <p:tgtEl>
                                          <p:spTgt spid="20"/>
                                        </p:tgtEl>
                                        <p:attrNameLst>
                                          <p:attrName>ppt_y</p:attrName>
                                        </p:attrNameLst>
                                      </p:cBhvr>
                                      <p:tavLst>
                                        <p:tav tm="0">
                                          <p:val>
                                            <p:strVal val="#ppt_y-(0.354*#ppt_w-0.172*#ppt_h)"/>
                                          </p:val>
                                        </p:tav>
                                        <p:tav tm="100000">
                                          <p:val>
                                            <p:strVal val="#ppt_y-(0.354*#ppt_w-0.172*#ppt_h)-#ppt_h/2"/>
                                          </p:val>
                                        </p:tav>
                                      </p:tavLst>
                                    </p:anim>
                                    <p:anim calcmode="lin" valueType="num">
                                      <p:cBhvr>
                                        <p:cTn id="16" dur="34" fill="hold">
                                          <p:stCondLst>
                                            <p:cond delay="216"/>
                                          </p:stCondLst>
                                        </p:cTn>
                                        <p:tgtEl>
                                          <p:spTgt spid="20"/>
                                        </p:tgtEl>
                                        <p:attrNameLst>
                                          <p:attrName>ppt_y</p:attrName>
                                        </p:attrNameLst>
                                      </p:cBhvr>
                                      <p:tavLst>
                                        <p:tav tm="0">
                                          <p:val>
                                            <p:strVal val="#ppt_y-(0.354*#ppt_w-0.172*#ppt_h)"/>
                                          </p:val>
                                        </p:tav>
                                        <p:tav tm="100000">
                                          <p:val>
                                            <p:strVal val="#ppt_y"/>
                                          </p:val>
                                        </p:tav>
                                      </p:tavLst>
                                    </p:anim>
                                  </p:childTnLst>
                                </p:cTn>
                              </p:par>
                            </p:childTnLst>
                          </p:cTn>
                        </p:par>
                        <p:par>
                          <p:cTn id="17" fill="hold">
                            <p:stCondLst>
                              <p:cond delay="3500"/>
                            </p:stCondLst>
                            <p:childTnLst>
                              <p:par>
                                <p:cTn id="18" presetID="52" presetClass="entr" presetSubtype="0" fill="hold" grpId="0" nodeType="afterEffect">
                                  <p:stCondLst>
                                    <p:cond delay="0"/>
                                  </p:stCondLst>
                                  <p:iterate type="lt">
                                    <p:tmPct val="10000"/>
                                  </p:iterate>
                                  <p:childTnLst>
                                    <p:set>
                                      <p:cBhvr>
                                        <p:cTn id="19" dur="1" fill="hold">
                                          <p:stCondLst>
                                            <p:cond delay="0"/>
                                          </p:stCondLst>
                                        </p:cTn>
                                        <p:tgtEl>
                                          <p:spTgt spid="19"/>
                                        </p:tgtEl>
                                        <p:attrNameLst>
                                          <p:attrName>style.visibility</p:attrName>
                                        </p:attrNameLst>
                                      </p:cBhvr>
                                      <p:to>
                                        <p:strVal val="visible"/>
                                      </p:to>
                                    </p:set>
                                    <p:animScale>
                                      <p:cBhvr>
                                        <p:cTn id="20"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19"/>
                                        </p:tgtEl>
                                        <p:attrNameLst>
                                          <p:attrName>ppt_x</p:attrName>
                                          <p:attrName>ppt_y</p:attrName>
                                        </p:attrNameLst>
                                      </p:cBhvr>
                                    </p:animMotion>
                                    <p:animEffect transition="in" filter="fade">
                                      <p:cBhvr>
                                        <p:cTn id="22"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20"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3983</Words>
  <Application>WPS 演示</Application>
  <PresentationFormat>自定义</PresentationFormat>
  <Paragraphs>461</Paragraphs>
  <Slides>24</Slides>
  <Notes>23</Notes>
  <HiddenSlides>0</HiddenSlides>
  <MMClips>0</MMClips>
  <ScaleCrop>false</ScaleCrop>
  <HeadingPairs>
    <vt:vector size="6" baseType="variant">
      <vt:variant>
        <vt:lpstr>已用的字体</vt:lpstr>
      </vt:variant>
      <vt:variant>
        <vt:i4>25</vt:i4>
      </vt:variant>
      <vt:variant>
        <vt:lpstr>主题</vt:lpstr>
      </vt:variant>
      <vt:variant>
        <vt:i4>1</vt:i4>
      </vt:variant>
      <vt:variant>
        <vt:lpstr>幻灯片标题</vt:lpstr>
      </vt:variant>
      <vt:variant>
        <vt:i4>24</vt:i4>
      </vt:variant>
    </vt:vector>
  </HeadingPairs>
  <TitlesOfParts>
    <vt:vector size="50" baseType="lpstr">
      <vt:lpstr>Arial</vt:lpstr>
      <vt:lpstr>宋体</vt:lpstr>
      <vt:lpstr>Wingdings</vt:lpstr>
      <vt:lpstr>微软雅黑</vt:lpstr>
      <vt:lpstr>Impact MT Std</vt:lpstr>
      <vt:lpstr>仿宋_GB2312</vt:lpstr>
      <vt:lpstr>方正兰亭超细黑简体</vt:lpstr>
      <vt:lpstr>Gungsuh</vt:lpstr>
      <vt:lpstr>Century Gothic</vt:lpstr>
      <vt:lpstr>方正综艺简体</vt:lpstr>
      <vt:lpstr>Calibri</vt:lpstr>
      <vt:lpstr>Arial Unicode MS</vt:lpstr>
      <vt:lpstr>方正兰亭黑简体</vt:lpstr>
      <vt:lpstr>Calibri</vt:lpstr>
      <vt:lpstr>Open Sans</vt:lpstr>
      <vt:lpstr>FontAwesome</vt:lpstr>
      <vt:lpstr>Calibri Light</vt:lpstr>
      <vt:lpstr>方正宋刻本秀楷简体</vt:lpstr>
      <vt:lpstr>Gill Sans</vt:lpstr>
      <vt:lpstr>LilyUPC</vt:lpstr>
      <vt:lpstr>Impact</vt:lpstr>
      <vt:lpstr>黑体</vt:lpstr>
      <vt:lpstr>仿宋</vt:lpstr>
      <vt:lpstr>Segoe Print</vt:lpstr>
      <vt:lpstr>Gill Sans MT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http://www.deepbbs.org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深度联盟http://www.deepbbs.org</dc:creator>
  <cp:lastModifiedBy>李慧民</cp:lastModifiedBy>
  <cp:revision>208</cp:revision>
  <dcterms:created xsi:type="dcterms:W3CDTF">2015-12-30T00:59:00Z</dcterms:created>
  <dcterms:modified xsi:type="dcterms:W3CDTF">2018-03-02T07:45:43Z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