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52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tags/tag5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ppt/tags/tag54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5" r:id="rId5"/>
    <p:sldId id="278" r:id="rId6"/>
    <p:sldId id="279" r:id="rId7"/>
    <p:sldId id="257" r:id="rId8"/>
    <p:sldId id="275" r:id="rId9"/>
    <p:sldId id="260" r:id="rId10"/>
    <p:sldId id="266" r:id="rId11"/>
    <p:sldId id="267" r:id="rId12"/>
    <p:sldId id="261" r:id="rId13"/>
    <p:sldId id="262" r:id="rId14"/>
    <p:sldId id="268" r:id="rId15"/>
    <p:sldId id="264" r:id="rId16"/>
    <p:sldId id="269" r:id="rId17"/>
    <p:sldId id="270" r:id="rId18"/>
    <p:sldId id="272" r:id="rId19"/>
    <p:sldId id="277" r:id="rId20"/>
    <p:sldId id="273" r:id="rId21"/>
    <p:sldId id="263" r:id="rId22"/>
    <p:sldId id="271" r:id="rId23"/>
    <p:sldId id="274" r:id="rId24"/>
    <p:sldId id="276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2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0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3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C71BC9EC-F2B8-4C81-AB49-8DE694ABB5EC}" type="datetimeFigureOut">
              <a:rPr lang="zh-CN" altLang="en-US" smtClean="0"/>
              <a:pPr/>
              <a:t>2020/8/26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inpin heiti" charset="-122"/>
                <a:ea typeface="inpin heiti" charset="-122"/>
              </a:defRPr>
            </a:lvl1pPr>
          </a:lstStyle>
          <a:p>
            <a:fld id="{F1667A0D-3052-453C-BE25-34E6A521B06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5214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inpin heiti" charset="-122"/>
        <a:ea typeface="inpin heiti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796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1392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4622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497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7656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6329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4871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3098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8546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6152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3816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6604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85806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1712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66566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4791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0787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8723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41292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6331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37183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8667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83528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6F35E-A0B8-4C4A-951E-21944A4DC88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7264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67A0D-3052-453C-BE25-34E6A521B0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925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AC35140-F287-4C32-AB86-15FD59865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D866A0C-5D62-472C-A7A0-5E7ED3E17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894D7AB-17BE-41CB-AD9B-DD3B1640A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CF3A196-8844-4455-8C7F-824BA2DEA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05A2070-7BB8-45CD-A458-71B6C5DAA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5348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4C4422C-D367-42CB-A178-EB7B9FD1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FA751EE-0FFD-446E-83FA-9D29BDDF0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F250DBD-ADA5-4825-B63D-B5129300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8EA414E-9A92-456E-974E-B8D0303B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94FBAA3-C799-4A25-A69C-1A983F82D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5808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5F80972-0FD5-49ED-9F2F-C97EFEEFF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F2402B7-ADEE-4EF8-9B66-1007D26EB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2E5D4AC-27C9-41AD-B3BC-9942DCDDA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F787E72-367A-4EC1-BD63-BE428F976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7AB85EE-A9A2-4A2F-A2E4-4C72E159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302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09B8A6C-A83E-4F3A-A276-557EE40D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0F2CE21-D451-43EA-982F-9F84FF5509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2FEFB91-3000-4A5B-AB21-D9E82548F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A3BD1F3-356E-4047-A471-42E7B746B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F6245075-3D28-4B8D-9BE6-C1BE112C9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793BB5-B0EA-4A39-AC99-C0DBB541A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843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541359" y="455037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www.PPTXX.com/xiazai/huibao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84BA0BD-06DB-4FF9-A10F-5C110F09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3AC037C-A33A-4DC7-971A-4F9B71FBD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697F140-880A-424F-939D-60718CDEA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640D74C-8278-4CB5-9D78-9274F961F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1758861-3672-4712-B50A-A2277E078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7654732-6056-4728-8554-22AA422F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9A9AA3B-CA66-4279-9D2F-8D892FF4A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24E40BE-9281-42CA-8B1A-CB4623A90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935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FC635A1-DA46-4062-970E-B0409706A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A90C973-1A30-453A-A540-8745A38A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CB5A5EF-889F-4392-9069-E4D8122C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C97EAE56-0D78-415A-924F-9EABE386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6029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7F10C8A-5667-444B-A247-05A00DEF0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BE7C5A8-7ED4-43E2-8F9B-1F8190990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C0FBB2B-2348-4BFC-A0A7-E578ECC5A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0210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033EB10-5495-42A3-A409-358B17CD7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FDE4774-1EE5-4589-83F5-374AA177C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B395FEA-3EC7-42BC-BFB5-10603A559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2BEB3E1-EF7B-4C9E-9C54-7A7EBD6EA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965E77A-5B1F-4698-80A2-1D5E450D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CD7B39C-5450-4A11-A3B9-AC0485A0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8491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6B5C383-2D63-40B7-A59B-B80FDD444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21E9CD0-D2C5-4AA2-8847-8181FE29D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1210E170-EC6C-41EA-BCCB-015DE96AA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9C74E05-A531-4889-BB44-319522A2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0EB4E814-B25A-48BB-AC22-E7E858E01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20A33B3-5A11-4006-9090-D4AEC5B4C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1068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9AB264E-4D56-4E0A-83E4-695E1DC61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74D9EFD0-2C6D-457F-9776-E68C7ED328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9B64E8CA-9A86-4A24-81FC-E7A766E9D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D1FDE15-F377-4455-8215-B76A63F67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6D194523-9C11-423B-A48E-31132CCE3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6098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B617ECD3-DDCE-458F-A25D-58448491D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E017F40A-5D1E-4D15-B66B-BCFE6A02C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362C3779-DA72-425E-8948-32993316A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BD42AD7-D4A5-46F1-8059-31218E53D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11F2B4D-25CE-4A1E-8E5E-5183FEE2B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066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A8E1A51-5541-4625-9D67-AC6983DE4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FB9D02E-1FEE-4F22-B77A-194B2A5F9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E799AC7-D5A0-45C1-9B5C-B5B7317E1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6EE7D405-15E7-49BC-9AA4-4184CDA13EB0}" type="datetimeFigureOut">
              <a:rPr lang="zh-CN" altLang="en-US" smtClean="0"/>
              <a:pPr/>
              <a:t>2020/8/26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49ED409D-1264-4054-BE2B-77EC6B390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900846B-988A-45A6-AAA1-A6E6F2BD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inpin heiti" charset="-122"/>
                <a:ea typeface="inpin heiti" charset="-122"/>
              </a:defRPr>
            </a:lvl1pPr>
          </a:lstStyle>
          <a:p>
            <a:fld id="{602BD381-1E14-46FB-9039-DAB4774C723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7966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npin heiti" charset="-122"/>
          <a:ea typeface="inpin heiti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pin heiti" charset="-122"/>
          <a:ea typeface="inpin heiti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9.xml"/><Relationship Id="rId21" Type="http://schemas.openxmlformats.org/officeDocument/2006/relationships/image" Target="../media/image5.jpe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image" Target="../media/image4.jpe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10" Type="http://schemas.openxmlformats.org/officeDocument/2006/relationships/tags" Target="../tags/tag16.xml"/><Relationship Id="rId19" Type="http://schemas.openxmlformats.org/officeDocument/2006/relationships/image" Target="../media/image3.jpe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image" Target="../media/image14.jpeg"/><Relationship Id="rId5" Type="http://schemas.openxmlformats.org/officeDocument/2006/relationships/image" Target="../media/image5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7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13" Type="http://schemas.microsoft.com/office/2007/relationships/hdphoto" Target="../media/hdphoto2.wdp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microsoft.com/office/2007/relationships/hdphoto" Target="../media/hdphoto1.wdp"/><Relationship Id="rId5" Type="http://schemas.openxmlformats.org/officeDocument/2006/relationships/tags" Target="../tags/tag34.xml"/><Relationship Id="rId10" Type="http://schemas.openxmlformats.org/officeDocument/2006/relationships/image" Target="../media/image24.png"/><Relationship Id="rId4" Type="http://schemas.openxmlformats.org/officeDocument/2006/relationships/tags" Target="../tags/tag33.xml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3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0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26.png"/><Relationship Id="rId5" Type="http://schemas.openxmlformats.org/officeDocument/2006/relationships/tags" Target="../tags/tag40.xml"/><Relationship Id="rId10" Type="http://schemas.openxmlformats.org/officeDocument/2006/relationships/image" Target="../media/image5.jpeg"/><Relationship Id="rId4" Type="http://schemas.openxmlformats.org/officeDocument/2006/relationships/tags" Target="../tags/tag39.xml"/><Relationship Id="rId9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7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9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tags" Target="../tags/tag56.xml"/><Relationship Id="rId18" Type="http://schemas.openxmlformats.org/officeDocument/2006/relationships/image" Target="../media/image9.jpeg"/><Relationship Id="rId3" Type="http://schemas.openxmlformats.org/officeDocument/2006/relationships/tags" Target="../tags/tag46.xml"/><Relationship Id="rId21" Type="http://schemas.openxmlformats.org/officeDocument/2006/relationships/image" Target="../media/image40.jpeg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17" Type="http://schemas.openxmlformats.org/officeDocument/2006/relationships/notesSlide" Target="../notesSlides/notesSlide20.xml"/><Relationship Id="rId2" Type="http://schemas.openxmlformats.org/officeDocument/2006/relationships/tags" Target="../tags/tag4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9.jpeg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tags" Target="../tags/tag58.xml"/><Relationship Id="rId10" Type="http://schemas.openxmlformats.org/officeDocument/2006/relationships/tags" Target="../tags/tag53.xml"/><Relationship Id="rId19" Type="http://schemas.openxmlformats.org/officeDocument/2006/relationships/image" Target="../media/image38.jpeg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tags" Target="../tags/tag57.xml"/><Relationship Id="rId2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jpe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24B1BE-3BBE-41A3-A018-1C7C686E975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7" name="PA_库_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716E87-BBB5-4ECE-9D4F-082A960F881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058778" y="-603081"/>
            <a:ext cx="8619957" cy="4848726"/>
          </a:xfrm>
          <a:prstGeom prst="rect">
            <a:avLst/>
          </a:prstGeom>
        </p:spPr>
      </p:pic>
      <p:sp>
        <p:nvSpPr>
          <p:cNvPr id="8" name="PA_库_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39D23D-3CF7-4B94-A845-40CB7BDF90E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958235" y="5542123"/>
            <a:ext cx="4275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latin typeface="inpin heiti" charset="-122"/>
                <a:ea typeface="inpin heiti" charset="-122"/>
              </a:rPr>
              <a:t>殷勤昨夜三更雨，又得浮生一日凉。</a:t>
            </a:r>
          </a:p>
        </p:txBody>
      </p:sp>
      <p:sp>
        <p:nvSpPr>
          <p:cNvPr id="9" name="PA_库_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371712-3ABC-4A7A-807D-0A36D6E2D43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893900" y="833455"/>
            <a:ext cx="738664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920000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浮生</a:t>
            </a:r>
            <a:endParaRPr lang="zh-CN" altLang="en-US" sz="4800" dirty="0">
              <a:solidFill>
                <a:srgbClr val="920000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10" name="PA_库_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1FC7AB-FBC5-49D0-9AC2-E79C72B2811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129041" y="1487480"/>
            <a:ext cx="24352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>
                <a:solidFill>
                  <a:srgbClr val="333333"/>
                </a:solidFill>
                <a:effectLst/>
                <a:latin typeface="inpin heiti" charset="-122"/>
                <a:ea typeface="inpin heiti" charset="-122"/>
              </a:rPr>
              <a:t>村舍外，古城旁，杖藜徐步转斜阳。</a:t>
            </a:r>
            <a:endParaRPr lang="zh-CN" altLang="en-US" sz="1100" dirty="0">
              <a:latin typeface="inpin heiti" charset="-122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0957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  <p:bldP spid="1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27524B-B9F4-4571-852A-11A77EE651FF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PA_库_任意多边形 7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3E95B0-888B-4E9A-82E8-6DEABE8382C5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auto">
          <a:xfrm rot="3956530">
            <a:off x="10789268" y="1632048"/>
            <a:ext cx="371811" cy="352521"/>
          </a:xfrm>
          <a:custGeom>
            <a:avLst/>
            <a:gdLst>
              <a:gd name="connsiteX0" fmla="*/ 1484795 w 2797015"/>
              <a:gd name="connsiteY0" fmla="*/ 886671 h 2651904"/>
              <a:gd name="connsiteX1" fmla="*/ 959227 w 2797015"/>
              <a:gd name="connsiteY1" fmla="*/ 1239664 h 2651904"/>
              <a:gd name="connsiteX2" fmla="*/ 1312219 w 2797015"/>
              <a:gd name="connsiteY2" fmla="*/ 1765232 h 2651904"/>
              <a:gd name="connsiteX3" fmla="*/ 1837788 w 2797015"/>
              <a:gd name="connsiteY3" fmla="*/ 1412240 h 2651904"/>
              <a:gd name="connsiteX4" fmla="*/ 1484795 w 2797015"/>
              <a:gd name="connsiteY4" fmla="*/ 886671 h 2651904"/>
              <a:gd name="connsiteX5" fmla="*/ 1981391 w 2797015"/>
              <a:gd name="connsiteY5" fmla="*/ 15434 h 2651904"/>
              <a:gd name="connsiteX6" fmla="*/ 2408247 w 2797015"/>
              <a:gd name="connsiteY6" fmla="*/ 395301 h 2651904"/>
              <a:gd name="connsiteX7" fmla="*/ 2319005 w 2797015"/>
              <a:gd name="connsiteY7" fmla="*/ 912258 h 2651904"/>
              <a:gd name="connsiteX8" fmla="*/ 2685367 w 2797015"/>
              <a:gd name="connsiteY8" fmla="*/ 1136727 h 2651904"/>
              <a:gd name="connsiteX9" fmla="*/ 2553852 w 2797015"/>
              <a:gd name="connsiteY9" fmla="*/ 1932569 h 2651904"/>
              <a:gd name="connsiteX10" fmla="*/ 2016049 w 2797015"/>
              <a:gd name="connsiteY10" fmla="*/ 2011925 h 2651904"/>
              <a:gd name="connsiteX11" fmla="*/ 1908018 w 2797015"/>
              <a:gd name="connsiteY11" fmla="*/ 2415514 h 2651904"/>
              <a:gd name="connsiteX12" fmla="*/ 1083698 w 2797015"/>
              <a:gd name="connsiteY12" fmla="*/ 2542487 h 2651904"/>
              <a:gd name="connsiteX13" fmla="*/ 839456 w 2797015"/>
              <a:gd name="connsiteY13" fmla="*/ 2086748 h 2651904"/>
              <a:gd name="connsiteX14" fmla="*/ 804227 w 2797015"/>
              <a:gd name="connsiteY14" fmla="*/ 2086749 h 2651904"/>
              <a:gd name="connsiteX15" fmla="*/ 407333 w 2797015"/>
              <a:gd name="connsiteY15" fmla="*/ 2098084 h 2651904"/>
              <a:gd name="connsiteX16" fmla="*/ 29227 w 2797015"/>
              <a:gd name="connsiteY16" fmla="*/ 1379333 h 2651904"/>
              <a:gd name="connsiteX17" fmla="*/ 400288 w 2797015"/>
              <a:gd name="connsiteY17" fmla="*/ 1016558 h 2651904"/>
              <a:gd name="connsiteX18" fmla="*/ 393244 w 2797015"/>
              <a:gd name="connsiteY18" fmla="*/ 996151 h 2651904"/>
              <a:gd name="connsiteX19" fmla="*/ 397940 w 2797015"/>
              <a:gd name="connsiteY19" fmla="*/ 993883 h 2651904"/>
              <a:gd name="connsiteX20" fmla="*/ 257029 w 2797015"/>
              <a:gd name="connsiteY20" fmla="*/ 622037 h 2651904"/>
              <a:gd name="connsiteX21" fmla="*/ 846500 w 2797015"/>
              <a:gd name="connsiteY21" fmla="*/ 52930 h 2651904"/>
              <a:gd name="connsiteX22" fmla="*/ 1330289 w 2797015"/>
              <a:gd name="connsiteY22" fmla="*/ 295539 h 2651904"/>
              <a:gd name="connsiteX23" fmla="*/ 1663776 w 2797015"/>
              <a:gd name="connsiteY23" fmla="*/ 27989 h 2651904"/>
              <a:gd name="connsiteX24" fmla="*/ 1896680 w 2797015"/>
              <a:gd name="connsiteY24" fmla="*/ 2164 h 2651904"/>
              <a:gd name="connsiteX25" fmla="*/ 1981391 w 2797015"/>
              <a:gd name="connsiteY25" fmla="*/ 15434 h 265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97015" h="2651904">
                <a:moveTo>
                  <a:pt x="1484795" y="886671"/>
                </a:moveTo>
                <a:cubicBezTo>
                  <a:pt x="1242187" y="839016"/>
                  <a:pt x="1006882" y="997056"/>
                  <a:pt x="959227" y="1239664"/>
                </a:cubicBezTo>
                <a:cubicBezTo>
                  <a:pt x="911571" y="1482272"/>
                  <a:pt x="1069612" y="1717577"/>
                  <a:pt x="1312219" y="1765232"/>
                </a:cubicBezTo>
                <a:cubicBezTo>
                  <a:pt x="1554827" y="1812888"/>
                  <a:pt x="1790132" y="1654848"/>
                  <a:pt x="1837788" y="1412240"/>
                </a:cubicBezTo>
                <a:cubicBezTo>
                  <a:pt x="1885443" y="1169632"/>
                  <a:pt x="1727403" y="934327"/>
                  <a:pt x="1484795" y="886671"/>
                </a:cubicBezTo>
                <a:close/>
                <a:moveTo>
                  <a:pt x="1981391" y="15434"/>
                </a:moveTo>
                <a:cubicBezTo>
                  <a:pt x="2175573" y="60095"/>
                  <a:pt x="2341975" y="198891"/>
                  <a:pt x="2408247" y="395301"/>
                </a:cubicBezTo>
                <a:cubicBezTo>
                  <a:pt x="2469308" y="576689"/>
                  <a:pt x="2429384" y="769415"/>
                  <a:pt x="2319005" y="912258"/>
                </a:cubicBezTo>
                <a:cubicBezTo>
                  <a:pt x="2459913" y="939467"/>
                  <a:pt x="2593776" y="1014290"/>
                  <a:pt x="2685367" y="1136727"/>
                </a:cubicBezTo>
                <a:cubicBezTo>
                  <a:pt x="2875595" y="1390671"/>
                  <a:pt x="2816882" y="1748912"/>
                  <a:pt x="2553852" y="1932569"/>
                </a:cubicBezTo>
                <a:cubicBezTo>
                  <a:pt x="2391807" y="2045935"/>
                  <a:pt x="2192186" y="2068609"/>
                  <a:pt x="2016049" y="2011925"/>
                </a:cubicBezTo>
                <a:cubicBezTo>
                  <a:pt x="2034837" y="2150234"/>
                  <a:pt x="1999609" y="2295345"/>
                  <a:pt x="1908018" y="2415514"/>
                </a:cubicBezTo>
                <a:cubicBezTo>
                  <a:pt x="1715442" y="2671725"/>
                  <a:pt x="1346729" y="2728409"/>
                  <a:pt x="1083698" y="2542487"/>
                </a:cubicBezTo>
                <a:cubicBezTo>
                  <a:pt x="926350" y="2431387"/>
                  <a:pt x="841804" y="2261335"/>
                  <a:pt x="839456" y="2086748"/>
                </a:cubicBezTo>
                <a:cubicBezTo>
                  <a:pt x="839456" y="2086748"/>
                  <a:pt x="839456" y="2086748"/>
                  <a:pt x="804227" y="2086749"/>
                </a:cubicBezTo>
                <a:cubicBezTo>
                  <a:pt x="682107" y="2134361"/>
                  <a:pt x="543545" y="2141165"/>
                  <a:pt x="407333" y="2098084"/>
                </a:cubicBezTo>
                <a:cubicBezTo>
                  <a:pt x="97333" y="2000589"/>
                  <a:pt x="-71759" y="1678625"/>
                  <a:pt x="29227" y="1379333"/>
                </a:cubicBezTo>
                <a:cubicBezTo>
                  <a:pt x="87940" y="1202480"/>
                  <a:pt x="231196" y="1070974"/>
                  <a:pt x="400288" y="1016558"/>
                </a:cubicBezTo>
                <a:cubicBezTo>
                  <a:pt x="400288" y="1016558"/>
                  <a:pt x="400288" y="1016558"/>
                  <a:pt x="393244" y="996151"/>
                </a:cubicBezTo>
                <a:cubicBezTo>
                  <a:pt x="393244" y="996151"/>
                  <a:pt x="393244" y="996151"/>
                  <a:pt x="397940" y="993883"/>
                </a:cubicBezTo>
                <a:cubicBezTo>
                  <a:pt x="311046" y="894118"/>
                  <a:pt x="257029" y="764881"/>
                  <a:pt x="257029" y="622037"/>
                </a:cubicBezTo>
                <a:cubicBezTo>
                  <a:pt x="257029" y="306875"/>
                  <a:pt x="520060" y="52931"/>
                  <a:pt x="846500" y="52930"/>
                </a:cubicBezTo>
                <a:cubicBezTo>
                  <a:pt x="1046122" y="52930"/>
                  <a:pt x="1222261" y="148161"/>
                  <a:pt x="1330289" y="295539"/>
                </a:cubicBezTo>
                <a:cubicBezTo>
                  <a:pt x="1400745" y="173100"/>
                  <a:pt x="1515821" y="75605"/>
                  <a:pt x="1663776" y="27989"/>
                </a:cubicBezTo>
                <a:cubicBezTo>
                  <a:pt x="1741275" y="3616"/>
                  <a:pt x="1820243" y="-4318"/>
                  <a:pt x="1896680" y="2164"/>
                </a:cubicBezTo>
                <a:cubicBezTo>
                  <a:pt x="1925343" y="4595"/>
                  <a:pt x="1953651" y="9054"/>
                  <a:pt x="1981391" y="15434"/>
                </a:cubicBezTo>
                <a:close/>
              </a:path>
            </a:pathLst>
          </a:custGeom>
          <a:blipFill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63500" dir="9600000" algn="t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>
              <a:solidFill>
                <a:srgbClr val="C695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PA_库_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2C1247-BE1C-4352-BF55-8155D66B16E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052008" y="1571910"/>
            <a:ext cx="137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inpin heiti" charset="-122"/>
                <a:ea typeface="inpin heiti" charset="-122"/>
              </a:rPr>
              <a:t>临江仙</a:t>
            </a:r>
          </a:p>
        </p:txBody>
      </p:sp>
      <p:sp>
        <p:nvSpPr>
          <p:cNvPr id="6" name="PA_库_文本框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8AAB37-3A88-4BAA-8198-834EB90C2F9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974900" y="1415636"/>
            <a:ext cx="1303928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800" dirty="0">
                <a:latin typeface="inpin heiti" charset="-122"/>
                <a:ea typeface="inpin heiti" charset="-122"/>
                <a:cs typeface="inpin heiti" charset="-122"/>
              </a:rPr>
              <a:t>LIN JIANG XIAN MEI </a:t>
            </a:r>
          </a:p>
        </p:txBody>
      </p:sp>
      <p:sp>
        <p:nvSpPr>
          <p:cNvPr id="7" name="PA_库_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1DADAF-0B29-405E-8FF9-C952882C027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87609" y="1974355"/>
            <a:ext cx="2213946" cy="2762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>
                <a:latin typeface="inpin heiti" charset="-122"/>
                <a:ea typeface="inpin heiti" charset="-122"/>
              </a:rPr>
              <a:t>庭院深深深几许</a:t>
            </a:r>
            <a:r>
              <a:rPr lang="en-US" altLang="zh-CN" sz="900" dirty="0">
                <a:latin typeface="inpin heiti" charset="-122"/>
                <a:ea typeface="inpin heiti" charset="-122"/>
              </a:rPr>
              <a:t>,</a:t>
            </a:r>
            <a:r>
              <a:rPr lang="zh-CN" altLang="en-US" sz="90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900" dirty="0">
              <a:latin typeface="inpin heiti" charset="-122"/>
              <a:ea typeface="inpin heiti" charset="-122"/>
            </a:endParaRPr>
          </a:p>
        </p:txBody>
      </p:sp>
      <p:sp>
        <p:nvSpPr>
          <p:cNvPr id="8" name="PA_库_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59F846-9B71-457D-A0B6-5EBC8D469B4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034000" y="858470"/>
            <a:ext cx="169469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blipFill>
                  <a:blip r:embed="rId21"/>
                  <a:stretch>
                    <a:fillRect/>
                  </a:stretch>
                </a:blipFill>
                <a:latin typeface="inpin heiti" charset="-122"/>
                <a:ea typeface="inpin heiti" charset="-122"/>
              </a:rPr>
              <a:t>目</a:t>
            </a:r>
            <a:endParaRPr lang="en-US" altLang="zh-CN" sz="6600" dirty="0">
              <a:blipFill>
                <a:blip r:embed="rId21"/>
                <a:stretch>
                  <a:fillRect/>
                </a:stretch>
              </a:blipFill>
              <a:latin typeface="inpin heiti" charset="-122"/>
              <a:ea typeface="inpin heiti" charset="-122"/>
            </a:endParaRPr>
          </a:p>
          <a:p>
            <a:r>
              <a:rPr lang="en-US" altLang="zh-CN" sz="6600" dirty="0">
                <a:blipFill>
                  <a:blip r:embed="rId21"/>
                  <a:stretch>
                    <a:fillRect/>
                  </a:stretch>
                </a:blipFill>
                <a:latin typeface="inpin heiti" charset="-122"/>
                <a:ea typeface="inpin heiti" charset="-122"/>
              </a:rPr>
              <a:t>   </a:t>
            </a:r>
            <a:r>
              <a:rPr lang="zh-CN" altLang="en-US" sz="6600" dirty="0">
                <a:blipFill>
                  <a:blip r:embed="rId21"/>
                  <a:stretch>
                    <a:fillRect/>
                  </a:stretch>
                </a:blipFill>
                <a:latin typeface="inpin heiti" charset="-122"/>
                <a:ea typeface="inpin heiti" charset="-122"/>
              </a:rPr>
              <a:t>录</a:t>
            </a:r>
          </a:p>
        </p:txBody>
      </p:sp>
      <p:sp>
        <p:nvSpPr>
          <p:cNvPr id="9" name="PA_库_任意多边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D6355A-64CA-4311-AD23-A2DC0267F265}"/>
              </a:ext>
            </a:extLst>
          </p:cNvPr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 flipH="1">
            <a:off x="1504230" y="1672623"/>
            <a:ext cx="505913" cy="215086"/>
          </a:xfrm>
          <a:custGeom>
            <a:avLst/>
            <a:gdLst>
              <a:gd name="T0" fmla="*/ 926 w 3695"/>
              <a:gd name="T1" fmla="*/ 1125 h 1569"/>
              <a:gd name="T2" fmla="*/ 926 w 3695"/>
              <a:gd name="T3" fmla="*/ 1125 h 1569"/>
              <a:gd name="T4" fmla="*/ 692 w 3695"/>
              <a:gd name="T5" fmla="*/ 857 h 1569"/>
              <a:gd name="T6" fmla="*/ 1010 w 3695"/>
              <a:gd name="T7" fmla="*/ 758 h 1569"/>
              <a:gd name="T8" fmla="*/ 879 w 3695"/>
              <a:gd name="T9" fmla="*/ 899 h 1569"/>
              <a:gd name="T10" fmla="*/ 848 w 3695"/>
              <a:gd name="T11" fmla="*/ 772 h 1569"/>
              <a:gd name="T12" fmla="*/ 784 w 3695"/>
              <a:gd name="T13" fmla="*/ 952 h 1569"/>
              <a:gd name="T14" fmla="*/ 926 w 3695"/>
              <a:gd name="T15" fmla="*/ 1125 h 1569"/>
              <a:gd name="T16" fmla="*/ 69 w 3695"/>
              <a:gd name="T17" fmla="*/ 733 h 1569"/>
              <a:gd name="T18" fmla="*/ 86 w 3695"/>
              <a:gd name="T19" fmla="*/ 761 h 1569"/>
              <a:gd name="T20" fmla="*/ 220 w 3695"/>
              <a:gd name="T21" fmla="*/ 1037 h 1569"/>
              <a:gd name="T22" fmla="*/ 385 w 3695"/>
              <a:gd name="T23" fmla="*/ 821 h 1569"/>
              <a:gd name="T24" fmla="*/ 265 w 3695"/>
              <a:gd name="T25" fmla="*/ 793 h 1569"/>
              <a:gd name="T26" fmla="*/ 309 w 3695"/>
              <a:gd name="T27" fmla="*/ 888 h 1569"/>
              <a:gd name="T28" fmla="*/ 167 w 3695"/>
              <a:gd name="T29" fmla="*/ 808 h 1569"/>
              <a:gd name="T30" fmla="*/ 435 w 3695"/>
              <a:gd name="T31" fmla="*/ 750 h 1569"/>
              <a:gd name="T32" fmla="*/ 661 w 3695"/>
              <a:gd name="T33" fmla="*/ 1121 h 1569"/>
              <a:gd name="T34" fmla="*/ 1361 w 3695"/>
              <a:gd name="T35" fmla="*/ 1439 h 1569"/>
              <a:gd name="T36" fmla="*/ 1953 w 3695"/>
              <a:gd name="T37" fmla="*/ 1050 h 1569"/>
              <a:gd name="T38" fmla="*/ 2885 w 3695"/>
              <a:gd name="T39" fmla="*/ 609 h 1569"/>
              <a:gd name="T40" fmla="*/ 3681 w 3695"/>
              <a:gd name="T41" fmla="*/ 1065 h 1569"/>
              <a:gd name="T42" fmla="*/ 2804 w 3695"/>
              <a:gd name="T43" fmla="*/ 532 h 1569"/>
              <a:gd name="T44" fmla="*/ 1752 w 3695"/>
              <a:gd name="T45" fmla="*/ 1022 h 1569"/>
              <a:gd name="T46" fmla="*/ 1205 w 3695"/>
              <a:gd name="T47" fmla="*/ 1114 h 1569"/>
              <a:gd name="T48" fmla="*/ 1219 w 3695"/>
              <a:gd name="T49" fmla="*/ 744 h 1569"/>
              <a:gd name="T50" fmla="*/ 1434 w 3695"/>
              <a:gd name="T51" fmla="*/ 712 h 1569"/>
              <a:gd name="T52" fmla="*/ 1381 w 3695"/>
              <a:gd name="T53" fmla="*/ 888 h 1569"/>
              <a:gd name="T54" fmla="*/ 1292 w 3695"/>
              <a:gd name="T55" fmla="*/ 800 h 1569"/>
              <a:gd name="T56" fmla="*/ 1429 w 3695"/>
              <a:gd name="T57" fmla="*/ 1037 h 1569"/>
              <a:gd name="T58" fmla="*/ 1669 w 3695"/>
              <a:gd name="T59" fmla="*/ 764 h 1569"/>
              <a:gd name="T60" fmla="*/ 2034 w 3695"/>
              <a:gd name="T61" fmla="*/ 645 h 1569"/>
              <a:gd name="T62" fmla="*/ 2531 w 3695"/>
              <a:gd name="T63" fmla="*/ 472 h 1569"/>
              <a:gd name="T64" fmla="*/ 2082 w 3695"/>
              <a:gd name="T65" fmla="*/ 549 h 1569"/>
              <a:gd name="T66" fmla="*/ 1599 w 3695"/>
              <a:gd name="T67" fmla="*/ 599 h 1569"/>
              <a:gd name="T68" fmla="*/ 1562 w 3695"/>
              <a:gd name="T69" fmla="*/ 405 h 1569"/>
              <a:gd name="T70" fmla="*/ 1738 w 3695"/>
              <a:gd name="T71" fmla="*/ 521 h 1569"/>
              <a:gd name="T72" fmla="*/ 1780 w 3695"/>
              <a:gd name="T73" fmla="*/ 271 h 1569"/>
              <a:gd name="T74" fmla="*/ 1451 w 3695"/>
              <a:gd name="T75" fmla="*/ 384 h 1569"/>
              <a:gd name="T76" fmla="*/ 1429 w 3695"/>
              <a:gd name="T77" fmla="*/ 532 h 1569"/>
              <a:gd name="T78" fmla="*/ 1144 w 3695"/>
              <a:gd name="T79" fmla="*/ 673 h 1569"/>
              <a:gd name="T80" fmla="*/ 1015 w 3695"/>
              <a:gd name="T81" fmla="*/ 607 h 1569"/>
              <a:gd name="T82" fmla="*/ 1130 w 3695"/>
              <a:gd name="T83" fmla="*/ 500 h 1569"/>
              <a:gd name="T84" fmla="*/ 1384 w 3695"/>
              <a:gd name="T85" fmla="*/ 363 h 1569"/>
              <a:gd name="T86" fmla="*/ 1127 w 3695"/>
              <a:gd name="T87" fmla="*/ 239 h 1569"/>
              <a:gd name="T88" fmla="*/ 848 w 3695"/>
              <a:gd name="T89" fmla="*/ 62 h 1569"/>
              <a:gd name="T90" fmla="*/ 717 w 3695"/>
              <a:gd name="T91" fmla="*/ 175 h 1569"/>
              <a:gd name="T92" fmla="*/ 550 w 3695"/>
              <a:gd name="T93" fmla="*/ 429 h 1569"/>
              <a:gd name="T94" fmla="*/ 842 w 3695"/>
              <a:gd name="T95" fmla="*/ 543 h 1569"/>
              <a:gd name="T96" fmla="*/ 868 w 3695"/>
              <a:gd name="T97" fmla="*/ 398 h 1569"/>
              <a:gd name="T98" fmla="*/ 770 w 3695"/>
              <a:gd name="T99" fmla="*/ 415 h 1569"/>
              <a:gd name="T100" fmla="*/ 842 w 3695"/>
              <a:gd name="T101" fmla="*/ 440 h 1569"/>
              <a:gd name="T102" fmla="*/ 750 w 3695"/>
              <a:gd name="T103" fmla="*/ 500 h 1569"/>
              <a:gd name="T104" fmla="*/ 767 w 3695"/>
              <a:gd name="T105" fmla="*/ 277 h 1569"/>
              <a:gd name="T106" fmla="*/ 954 w 3695"/>
              <a:gd name="T107" fmla="*/ 521 h 1569"/>
              <a:gd name="T108" fmla="*/ 588 w 3695"/>
              <a:gd name="T109" fmla="*/ 592 h 1569"/>
              <a:gd name="T110" fmla="*/ 234 w 3695"/>
              <a:gd name="T111" fmla="*/ 529 h 1569"/>
              <a:gd name="T112" fmla="*/ 69 w 3695"/>
              <a:gd name="T113" fmla="*/ 733 h 1569"/>
              <a:gd name="T114" fmla="*/ 69 w 3695"/>
              <a:gd name="T115" fmla="*/ 733 h 1569"/>
              <a:gd name="T116" fmla="*/ 86 w 3695"/>
              <a:gd name="T117" fmla="*/ 761 h 1569"/>
              <a:gd name="T118" fmla="*/ 69 w 3695"/>
              <a:gd name="T119" fmla="*/ 733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95" h="1569">
                <a:moveTo>
                  <a:pt x="926" y="1125"/>
                </a:moveTo>
                <a:cubicBezTo>
                  <a:pt x="926" y="1125"/>
                  <a:pt x="926" y="1125"/>
                  <a:pt x="926" y="1125"/>
                </a:cubicBezTo>
                <a:cubicBezTo>
                  <a:pt x="910" y="1125"/>
                  <a:pt x="692" y="1040"/>
                  <a:pt x="692" y="857"/>
                </a:cubicBezTo>
                <a:cubicBezTo>
                  <a:pt x="692" y="673"/>
                  <a:pt x="948" y="630"/>
                  <a:pt x="1010" y="758"/>
                </a:cubicBezTo>
                <a:cubicBezTo>
                  <a:pt x="1052" y="895"/>
                  <a:pt x="912" y="935"/>
                  <a:pt x="879" y="899"/>
                </a:cubicBezTo>
                <a:cubicBezTo>
                  <a:pt x="848" y="864"/>
                  <a:pt x="837" y="786"/>
                  <a:pt x="848" y="772"/>
                </a:cubicBezTo>
                <a:cubicBezTo>
                  <a:pt x="848" y="772"/>
                  <a:pt x="745" y="841"/>
                  <a:pt x="784" y="952"/>
                </a:cubicBezTo>
                <a:cubicBezTo>
                  <a:pt x="837" y="1088"/>
                  <a:pt x="940" y="1125"/>
                  <a:pt x="926" y="1125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cubicBezTo>
                  <a:pt x="86" y="761"/>
                  <a:pt x="24" y="1022"/>
                  <a:pt x="220" y="1037"/>
                </a:cubicBezTo>
                <a:cubicBezTo>
                  <a:pt x="401" y="1050"/>
                  <a:pt x="393" y="891"/>
                  <a:pt x="385" y="821"/>
                </a:cubicBezTo>
                <a:cubicBezTo>
                  <a:pt x="357" y="747"/>
                  <a:pt x="265" y="793"/>
                  <a:pt x="265" y="793"/>
                </a:cubicBezTo>
                <a:cubicBezTo>
                  <a:pt x="265" y="793"/>
                  <a:pt x="318" y="804"/>
                  <a:pt x="309" y="888"/>
                </a:cubicBezTo>
                <a:cubicBezTo>
                  <a:pt x="295" y="973"/>
                  <a:pt x="150" y="945"/>
                  <a:pt x="167" y="808"/>
                </a:cubicBezTo>
                <a:cubicBezTo>
                  <a:pt x="184" y="670"/>
                  <a:pt x="385" y="697"/>
                  <a:pt x="435" y="750"/>
                </a:cubicBezTo>
                <a:cubicBezTo>
                  <a:pt x="522" y="842"/>
                  <a:pt x="661" y="1121"/>
                  <a:pt x="661" y="1121"/>
                </a:cubicBezTo>
                <a:cubicBezTo>
                  <a:pt x="661" y="1121"/>
                  <a:pt x="923" y="1569"/>
                  <a:pt x="1361" y="1439"/>
                </a:cubicBezTo>
                <a:cubicBezTo>
                  <a:pt x="1361" y="1439"/>
                  <a:pt x="1638" y="1395"/>
                  <a:pt x="1953" y="1050"/>
                </a:cubicBezTo>
                <a:cubicBezTo>
                  <a:pt x="1953" y="1050"/>
                  <a:pt x="2322" y="539"/>
                  <a:pt x="2885" y="609"/>
                </a:cubicBezTo>
                <a:cubicBezTo>
                  <a:pt x="3162" y="667"/>
                  <a:pt x="3380" y="817"/>
                  <a:pt x="3681" y="1065"/>
                </a:cubicBezTo>
                <a:cubicBezTo>
                  <a:pt x="3695" y="1082"/>
                  <a:pt x="3157" y="532"/>
                  <a:pt x="2804" y="532"/>
                </a:cubicBezTo>
                <a:cubicBezTo>
                  <a:pt x="2305" y="497"/>
                  <a:pt x="1752" y="1022"/>
                  <a:pt x="1752" y="1022"/>
                </a:cubicBezTo>
                <a:cubicBezTo>
                  <a:pt x="1752" y="1022"/>
                  <a:pt x="1434" y="1340"/>
                  <a:pt x="1205" y="1114"/>
                </a:cubicBezTo>
                <a:cubicBezTo>
                  <a:pt x="1043" y="885"/>
                  <a:pt x="1219" y="744"/>
                  <a:pt x="1219" y="744"/>
                </a:cubicBezTo>
                <a:cubicBezTo>
                  <a:pt x="1219" y="744"/>
                  <a:pt x="1337" y="667"/>
                  <a:pt x="1434" y="712"/>
                </a:cubicBezTo>
                <a:cubicBezTo>
                  <a:pt x="1510" y="783"/>
                  <a:pt x="1460" y="899"/>
                  <a:pt x="1381" y="888"/>
                </a:cubicBezTo>
                <a:cubicBezTo>
                  <a:pt x="1309" y="881"/>
                  <a:pt x="1292" y="800"/>
                  <a:pt x="1292" y="800"/>
                </a:cubicBezTo>
                <a:cubicBezTo>
                  <a:pt x="1292" y="800"/>
                  <a:pt x="1247" y="1016"/>
                  <a:pt x="1429" y="1037"/>
                </a:cubicBezTo>
                <a:cubicBezTo>
                  <a:pt x="1599" y="1058"/>
                  <a:pt x="1683" y="888"/>
                  <a:pt x="1669" y="764"/>
                </a:cubicBezTo>
                <a:cubicBezTo>
                  <a:pt x="1669" y="764"/>
                  <a:pt x="1909" y="776"/>
                  <a:pt x="2034" y="645"/>
                </a:cubicBezTo>
                <a:cubicBezTo>
                  <a:pt x="2263" y="465"/>
                  <a:pt x="2531" y="472"/>
                  <a:pt x="2531" y="472"/>
                </a:cubicBezTo>
                <a:cubicBezTo>
                  <a:pt x="2531" y="472"/>
                  <a:pt x="2308" y="436"/>
                  <a:pt x="2082" y="549"/>
                </a:cubicBezTo>
                <a:cubicBezTo>
                  <a:pt x="1856" y="663"/>
                  <a:pt x="1714" y="712"/>
                  <a:pt x="1599" y="599"/>
                </a:cubicBezTo>
                <a:cubicBezTo>
                  <a:pt x="1532" y="532"/>
                  <a:pt x="1562" y="405"/>
                  <a:pt x="1562" y="405"/>
                </a:cubicBezTo>
                <a:cubicBezTo>
                  <a:pt x="1562" y="405"/>
                  <a:pt x="1619" y="582"/>
                  <a:pt x="1738" y="521"/>
                </a:cubicBezTo>
                <a:cubicBezTo>
                  <a:pt x="1858" y="462"/>
                  <a:pt x="1836" y="320"/>
                  <a:pt x="1780" y="271"/>
                </a:cubicBezTo>
                <a:cubicBezTo>
                  <a:pt x="1730" y="221"/>
                  <a:pt x="1510" y="197"/>
                  <a:pt x="1451" y="384"/>
                </a:cubicBezTo>
                <a:cubicBezTo>
                  <a:pt x="1451" y="384"/>
                  <a:pt x="1420" y="474"/>
                  <a:pt x="1429" y="532"/>
                </a:cubicBezTo>
                <a:cubicBezTo>
                  <a:pt x="1429" y="532"/>
                  <a:pt x="1211" y="563"/>
                  <a:pt x="1144" y="673"/>
                </a:cubicBezTo>
                <a:cubicBezTo>
                  <a:pt x="1144" y="673"/>
                  <a:pt x="1015" y="701"/>
                  <a:pt x="1015" y="607"/>
                </a:cubicBezTo>
                <a:cubicBezTo>
                  <a:pt x="1015" y="511"/>
                  <a:pt x="1085" y="500"/>
                  <a:pt x="1130" y="500"/>
                </a:cubicBezTo>
                <a:cubicBezTo>
                  <a:pt x="1180" y="500"/>
                  <a:pt x="1384" y="532"/>
                  <a:pt x="1384" y="363"/>
                </a:cubicBezTo>
                <a:cubicBezTo>
                  <a:pt x="1384" y="192"/>
                  <a:pt x="1172" y="207"/>
                  <a:pt x="1127" y="239"/>
                </a:cubicBezTo>
                <a:cubicBezTo>
                  <a:pt x="1127" y="221"/>
                  <a:pt x="1069" y="0"/>
                  <a:pt x="848" y="62"/>
                </a:cubicBezTo>
                <a:cubicBezTo>
                  <a:pt x="736" y="102"/>
                  <a:pt x="717" y="175"/>
                  <a:pt x="717" y="175"/>
                </a:cubicBezTo>
                <a:cubicBezTo>
                  <a:pt x="717" y="175"/>
                  <a:pt x="510" y="150"/>
                  <a:pt x="550" y="429"/>
                </a:cubicBezTo>
                <a:cubicBezTo>
                  <a:pt x="608" y="645"/>
                  <a:pt x="842" y="543"/>
                  <a:pt x="842" y="543"/>
                </a:cubicBezTo>
                <a:cubicBezTo>
                  <a:pt x="842" y="543"/>
                  <a:pt x="901" y="482"/>
                  <a:pt x="868" y="398"/>
                </a:cubicBezTo>
                <a:cubicBezTo>
                  <a:pt x="826" y="338"/>
                  <a:pt x="761" y="386"/>
                  <a:pt x="770" y="415"/>
                </a:cubicBezTo>
                <a:cubicBezTo>
                  <a:pt x="775" y="444"/>
                  <a:pt x="804" y="482"/>
                  <a:pt x="842" y="440"/>
                </a:cubicBezTo>
                <a:cubicBezTo>
                  <a:pt x="842" y="440"/>
                  <a:pt x="859" y="535"/>
                  <a:pt x="750" y="500"/>
                </a:cubicBezTo>
                <a:cubicBezTo>
                  <a:pt x="639" y="465"/>
                  <a:pt x="661" y="323"/>
                  <a:pt x="767" y="277"/>
                </a:cubicBezTo>
                <a:cubicBezTo>
                  <a:pt x="873" y="232"/>
                  <a:pt x="1007" y="359"/>
                  <a:pt x="954" y="521"/>
                </a:cubicBezTo>
                <a:cubicBezTo>
                  <a:pt x="901" y="684"/>
                  <a:pt x="652" y="655"/>
                  <a:pt x="588" y="592"/>
                </a:cubicBezTo>
                <a:cubicBezTo>
                  <a:pt x="533" y="529"/>
                  <a:pt x="349" y="320"/>
                  <a:pt x="234" y="529"/>
                </a:cubicBezTo>
                <a:cubicBezTo>
                  <a:pt x="234" y="529"/>
                  <a:pt x="0" y="507"/>
                  <a:pt x="69" y="733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lnTo>
                  <a:pt x="69" y="7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63500" dir="9600000" algn="t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0" name="PA_库_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E40EA8-C306-42EE-9C86-B71727FC886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609714" y="491873"/>
            <a:ext cx="294946" cy="138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50000"/>
              </a:lnSpc>
            </a:pPr>
            <a:r>
              <a:rPr lang="zh-CN" altLang="en-US" sz="4000" dirty="0">
                <a:latin typeface="inpin heiti" charset="-122"/>
                <a:ea typeface="inpin heiti" charset="-122"/>
              </a:rPr>
              <a:t>壹</a:t>
            </a:r>
            <a:endParaRPr lang="en-US" altLang="zh-CN" sz="4000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PA_库_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2F5267A-6419-4E93-8BFF-939DD0B9B45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49365" y="1566697"/>
            <a:ext cx="669414" cy="22403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庭院深深深几许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050" dirty="0">
              <a:latin typeface="inpin heiti" charset="-122"/>
              <a:ea typeface="inpin heit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为谁憔悴损芳姿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050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PA_库_任意多边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0B41ED-5F25-441D-B5F6-D1E6A5A3AF0A}"/>
              </a:ext>
            </a:extLst>
          </p:cNvPr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 flipH="1">
            <a:off x="5719757" y="1672623"/>
            <a:ext cx="505913" cy="215086"/>
          </a:xfrm>
          <a:custGeom>
            <a:avLst/>
            <a:gdLst>
              <a:gd name="T0" fmla="*/ 926 w 3695"/>
              <a:gd name="T1" fmla="*/ 1125 h 1569"/>
              <a:gd name="T2" fmla="*/ 926 w 3695"/>
              <a:gd name="T3" fmla="*/ 1125 h 1569"/>
              <a:gd name="T4" fmla="*/ 692 w 3695"/>
              <a:gd name="T5" fmla="*/ 857 h 1569"/>
              <a:gd name="T6" fmla="*/ 1010 w 3695"/>
              <a:gd name="T7" fmla="*/ 758 h 1569"/>
              <a:gd name="T8" fmla="*/ 879 w 3695"/>
              <a:gd name="T9" fmla="*/ 899 h 1569"/>
              <a:gd name="T10" fmla="*/ 848 w 3695"/>
              <a:gd name="T11" fmla="*/ 772 h 1569"/>
              <a:gd name="T12" fmla="*/ 784 w 3695"/>
              <a:gd name="T13" fmla="*/ 952 h 1569"/>
              <a:gd name="T14" fmla="*/ 926 w 3695"/>
              <a:gd name="T15" fmla="*/ 1125 h 1569"/>
              <a:gd name="T16" fmla="*/ 69 w 3695"/>
              <a:gd name="T17" fmla="*/ 733 h 1569"/>
              <a:gd name="T18" fmla="*/ 86 w 3695"/>
              <a:gd name="T19" fmla="*/ 761 h 1569"/>
              <a:gd name="T20" fmla="*/ 220 w 3695"/>
              <a:gd name="T21" fmla="*/ 1037 h 1569"/>
              <a:gd name="T22" fmla="*/ 385 w 3695"/>
              <a:gd name="T23" fmla="*/ 821 h 1569"/>
              <a:gd name="T24" fmla="*/ 265 w 3695"/>
              <a:gd name="T25" fmla="*/ 793 h 1569"/>
              <a:gd name="T26" fmla="*/ 309 w 3695"/>
              <a:gd name="T27" fmla="*/ 888 h 1569"/>
              <a:gd name="T28" fmla="*/ 167 w 3695"/>
              <a:gd name="T29" fmla="*/ 808 h 1569"/>
              <a:gd name="T30" fmla="*/ 435 w 3695"/>
              <a:gd name="T31" fmla="*/ 750 h 1569"/>
              <a:gd name="T32" fmla="*/ 661 w 3695"/>
              <a:gd name="T33" fmla="*/ 1121 h 1569"/>
              <a:gd name="T34" fmla="*/ 1361 w 3695"/>
              <a:gd name="T35" fmla="*/ 1439 h 1569"/>
              <a:gd name="T36" fmla="*/ 1953 w 3695"/>
              <a:gd name="T37" fmla="*/ 1050 h 1569"/>
              <a:gd name="T38" fmla="*/ 2885 w 3695"/>
              <a:gd name="T39" fmla="*/ 609 h 1569"/>
              <a:gd name="T40" fmla="*/ 3681 w 3695"/>
              <a:gd name="T41" fmla="*/ 1065 h 1569"/>
              <a:gd name="T42" fmla="*/ 2804 w 3695"/>
              <a:gd name="T43" fmla="*/ 532 h 1569"/>
              <a:gd name="T44" fmla="*/ 1752 w 3695"/>
              <a:gd name="T45" fmla="*/ 1022 h 1569"/>
              <a:gd name="T46" fmla="*/ 1205 w 3695"/>
              <a:gd name="T47" fmla="*/ 1114 h 1569"/>
              <a:gd name="T48" fmla="*/ 1219 w 3695"/>
              <a:gd name="T49" fmla="*/ 744 h 1569"/>
              <a:gd name="T50" fmla="*/ 1434 w 3695"/>
              <a:gd name="T51" fmla="*/ 712 h 1569"/>
              <a:gd name="T52" fmla="*/ 1381 w 3695"/>
              <a:gd name="T53" fmla="*/ 888 h 1569"/>
              <a:gd name="T54" fmla="*/ 1292 w 3695"/>
              <a:gd name="T55" fmla="*/ 800 h 1569"/>
              <a:gd name="T56" fmla="*/ 1429 w 3695"/>
              <a:gd name="T57" fmla="*/ 1037 h 1569"/>
              <a:gd name="T58" fmla="*/ 1669 w 3695"/>
              <a:gd name="T59" fmla="*/ 764 h 1569"/>
              <a:gd name="T60" fmla="*/ 2034 w 3695"/>
              <a:gd name="T61" fmla="*/ 645 h 1569"/>
              <a:gd name="T62" fmla="*/ 2531 w 3695"/>
              <a:gd name="T63" fmla="*/ 472 h 1569"/>
              <a:gd name="T64" fmla="*/ 2082 w 3695"/>
              <a:gd name="T65" fmla="*/ 549 h 1569"/>
              <a:gd name="T66" fmla="*/ 1599 w 3695"/>
              <a:gd name="T67" fmla="*/ 599 h 1569"/>
              <a:gd name="T68" fmla="*/ 1562 w 3695"/>
              <a:gd name="T69" fmla="*/ 405 h 1569"/>
              <a:gd name="T70" fmla="*/ 1738 w 3695"/>
              <a:gd name="T71" fmla="*/ 521 h 1569"/>
              <a:gd name="T72" fmla="*/ 1780 w 3695"/>
              <a:gd name="T73" fmla="*/ 271 h 1569"/>
              <a:gd name="T74" fmla="*/ 1451 w 3695"/>
              <a:gd name="T75" fmla="*/ 384 h 1569"/>
              <a:gd name="T76" fmla="*/ 1429 w 3695"/>
              <a:gd name="T77" fmla="*/ 532 h 1569"/>
              <a:gd name="T78" fmla="*/ 1144 w 3695"/>
              <a:gd name="T79" fmla="*/ 673 h 1569"/>
              <a:gd name="T80" fmla="*/ 1015 w 3695"/>
              <a:gd name="T81" fmla="*/ 607 h 1569"/>
              <a:gd name="T82" fmla="*/ 1130 w 3695"/>
              <a:gd name="T83" fmla="*/ 500 h 1569"/>
              <a:gd name="T84" fmla="*/ 1384 w 3695"/>
              <a:gd name="T85" fmla="*/ 363 h 1569"/>
              <a:gd name="T86" fmla="*/ 1127 w 3695"/>
              <a:gd name="T87" fmla="*/ 239 h 1569"/>
              <a:gd name="T88" fmla="*/ 848 w 3695"/>
              <a:gd name="T89" fmla="*/ 62 h 1569"/>
              <a:gd name="T90" fmla="*/ 717 w 3695"/>
              <a:gd name="T91" fmla="*/ 175 h 1569"/>
              <a:gd name="T92" fmla="*/ 550 w 3695"/>
              <a:gd name="T93" fmla="*/ 429 h 1569"/>
              <a:gd name="T94" fmla="*/ 842 w 3695"/>
              <a:gd name="T95" fmla="*/ 543 h 1569"/>
              <a:gd name="T96" fmla="*/ 868 w 3695"/>
              <a:gd name="T97" fmla="*/ 398 h 1569"/>
              <a:gd name="T98" fmla="*/ 770 w 3695"/>
              <a:gd name="T99" fmla="*/ 415 h 1569"/>
              <a:gd name="T100" fmla="*/ 842 w 3695"/>
              <a:gd name="T101" fmla="*/ 440 h 1569"/>
              <a:gd name="T102" fmla="*/ 750 w 3695"/>
              <a:gd name="T103" fmla="*/ 500 h 1569"/>
              <a:gd name="T104" fmla="*/ 767 w 3695"/>
              <a:gd name="T105" fmla="*/ 277 h 1569"/>
              <a:gd name="T106" fmla="*/ 954 w 3695"/>
              <a:gd name="T107" fmla="*/ 521 h 1569"/>
              <a:gd name="T108" fmla="*/ 588 w 3695"/>
              <a:gd name="T109" fmla="*/ 592 h 1569"/>
              <a:gd name="T110" fmla="*/ 234 w 3695"/>
              <a:gd name="T111" fmla="*/ 529 h 1569"/>
              <a:gd name="T112" fmla="*/ 69 w 3695"/>
              <a:gd name="T113" fmla="*/ 733 h 1569"/>
              <a:gd name="T114" fmla="*/ 69 w 3695"/>
              <a:gd name="T115" fmla="*/ 733 h 1569"/>
              <a:gd name="T116" fmla="*/ 86 w 3695"/>
              <a:gd name="T117" fmla="*/ 761 h 1569"/>
              <a:gd name="T118" fmla="*/ 69 w 3695"/>
              <a:gd name="T119" fmla="*/ 733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95" h="1569">
                <a:moveTo>
                  <a:pt x="926" y="1125"/>
                </a:moveTo>
                <a:cubicBezTo>
                  <a:pt x="926" y="1125"/>
                  <a:pt x="926" y="1125"/>
                  <a:pt x="926" y="1125"/>
                </a:cubicBezTo>
                <a:cubicBezTo>
                  <a:pt x="910" y="1125"/>
                  <a:pt x="692" y="1040"/>
                  <a:pt x="692" y="857"/>
                </a:cubicBezTo>
                <a:cubicBezTo>
                  <a:pt x="692" y="673"/>
                  <a:pt x="948" y="630"/>
                  <a:pt x="1010" y="758"/>
                </a:cubicBezTo>
                <a:cubicBezTo>
                  <a:pt x="1052" y="895"/>
                  <a:pt x="912" y="935"/>
                  <a:pt x="879" y="899"/>
                </a:cubicBezTo>
                <a:cubicBezTo>
                  <a:pt x="848" y="864"/>
                  <a:pt x="837" y="786"/>
                  <a:pt x="848" y="772"/>
                </a:cubicBezTo>
                <a:cubicBezTo>
                  <a:pt x="848" y="772"/>
                  <a:pt x="745" y="841"/>
                  <a:pt x="784" y="952"/>
                </a:cubicBezTo>
                <a:cubicBezTo>
                  <a:pt x="837" y="1088"/>
                  <a:pt x="940" y="1125"/>
                  <a:pt x="926" y="1125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cubicBezTo>
                  <a:pt x="86" y="761"/>
                  <a:pt x="24" y="1022"/>
                  <a:pt x="220" y="1037"/>
                </a:cubicBezTo>
                <a:cubicBezTo>
                  <a:pt x="401" y="1050"/>
                  <a:pt x="393" y="891"/>
                  <a:pt x="385" y="821"/>
                </a:cubicBezTo>
                <a:cubicBezTo>
                  <a:pt x="357" y="747"/>
                  <a:pt x="265" y="793"/>
                  <a:pt x="265" y="793"/>
                </a:cubicBezTo>
                <a:cubicBezTo>
                  <a:pt x="265" y="793"/>
                  <a:pt x="318" y="804"/>
                  <a:pt x="309" y="888"/>
                </a:cubicBezTo>
                <a:cubicBezTo>
                  <a:pt x="295" y="973"/>
                  <a:pt x="150" y="945"/>
                  <a:pt x="167" y="808"/>
                </a:cubicBezTo>
                <a:cubicBezTo>
                  <a:pt x="184" y="670"/>
                  <a:pt x="385" y="697"/>
                  <a:pt x="435" y="750"/>
                </a:cubicBezTo>
                <a:cubicBezTo>
                  <a:pt x="522" y="842"/>
                  <a:pt x="661" y="1121"/>
                  <a:pt x="661" y="1121"/>
                </a:cubicBezTo>
                <a:cubicBezTo>
                  <a:pt x="661" y="1121"/>
                  <a:pt x="923" y="1569"/>
                  <a:pt x="1361" y="1439"/>
                </a:cubicBezTo>
                <a:cubicBezTo>
                  <a:pt x="1361" y="1439"/>
                  <a:pt x="1638" y="1395"/>
                  <a:pt x="1953" y="1050"/>
                </a:cubicBezTo>
                <a:cubicBezTo>
                  <a:pt x="1953" y="1050"/>
                  <a:pt x="2322" y="539"/>
                  <a:pt x="2885" y="609"/>
                </a:cubicBezTo>
                <a:cubicBezTo>
                  <a:pt x="3162" y="667"/>
                  <a:pt x="3380" y="817"/>
                  <a:pt x="3681" y="1065"/>
                </a:cubicBezTo>
                <a:cubicBezTo>
                  <a:pt x="3695" y="1082"/>
                  <a:pt x="3157" y="532"/>
                  <a:pt x="2804" y="532"/>
                </a:cubicBezTo>
                <a:cubicBezTo>
                  <a:pt x="2305" y="497"/>
                  <a:pt x="1752" y="1022"/>
                  <a:pt x="1752" y="1022"/>
                </a:cubicBezTo>
                <a:cubicBezTo>
                  <a:pt x="1752" y="1022"/>
                  <a:pt x="1434" y="1340"/>
                  <a:pt x="1205" y="1114"/>
                </a:cubicBezTo>
                <a:cubicBezTo>
                  <a:pt x="1043" y="885"/>
                  <a:pt x="1219" y="744"/>
                  <a:pt x="1219" y="744"/>
                </a:cubicBezTo>
                <a:cubicBezTo>
                  <a:pt x="1219" y="744"/>
                  <a:pt x="1337" y="667"/>
                  <a:pt x="1434" y="712"/>
                </a:cubicBezTo>
                <a:cubicBezTo>
                  <a:pt x="1510" y="783"/>
                  <a:pt x="1460" y="899"/>
                  <a:pt x="1381" y="888"/>
                </a:cubicBezTo>
                <a:cubicBezTo>
                  <a:pt x="1309" y="881"/>
                  <a:pt x="1292" y="800"/>
                  <a:pt x="1292" y="800"/>
                </a:cubicBezTo>
                <a:cubicBezTo>
                  <a:pt x="1292" y="800"/>
                  <a:pt x="1247" y="1016"/>
                  <a:pt x="1429" y="1037"/>
                </a:cubicBezTo>
                <a:cubicBezTo>
                  <a:pt x="1599" y="1058"/>
                  <a:pt x="1683" y="888"/>
                  <a:pt x="1669" y="764"/>
                </a:cubicBezTo>
                <a:cubicBezTo>
                  <a:pt x="1669" y="764"/>
                  <a:pt x="1909" y="776"/>
                  <a:pt x="2034" y="645"/>
                </a:cubicBezTo>
                <a:cubicBezTo>
                  <a:pt x="2263" y="465"/>
                  <a:pt x="2531" y="472"/>
                  <a:pt x="2531" y="472"/>
                </a:cubicBezTo>
                <a:cubicBezTo>
                  <a:pt x="2531" y="472"/>
                  <a:pt x="2308" y="436"/>
                  <a:pt x="2082" y="549"/>
                </a:cubicBezTo>
                <a:cubicBezTo>
                  <a:pt x="1856" y="663"/>
                  <a:pt x="1714" y="712"/>
                  <a:pt x="1599" y="599"/>
                </a:cubicBezTo>
                <a:cubicBezTo>
                  <a:pt x="1532" y="532"/>
                  <a:pt x="1562" y="405"/>
                  <a:pt x="1562" y="405"/>
                </a:cubicBezTo>
                <a:cubicBezTo>
                  <a:pt x="1562" y="405"/>
                  <a:pt x="1619" y="582"/>
                  <a:pt x="1738" y="521"/>
                </a:cubicBezTo>
                <a:cubicBezTo>
                  <a:pt x="1858" y="462"/>
                  <a:pt x="1836" y="320"/>
                  <a:pt x="1780" y="271"/>
                </a:cubicBezTo>
                <a:cubicBezTo>
                  <a:pt x="1730" y="221"/>
                  <a:pt x="1510" y="197"/>
                  <a:pt x="1451" y="384"/>
                </a:cubicBezTo>
                <a:cubicBezTo>
                  <a:pt x="1451" y="384"/>
                  <a:pt x="1420" y="474"/>
                  <a:pt x="1429" y="532"/>
                </a:cubicBezTo>
                <a:cubicBezTo>
                  <a:pt x="1429" y="532"/>
                  <a:pt x="1211" y="563"/>
                  <a:pt x="1144" y="673"/>
                </a:cubicBezTo>
                <a:cubicBezTo>
                  <a:pt x="1144" y="673"/>
                  <a:pt x="1015" y="701"/>
                  <a:pt x="1015" y="607"/>
                </a:cubicBezTo>
                <a:cubicBezTo>
                  <a:pt x="1015" y="511"/>
                  <a:pt x="1085" y="500"/>
                  <a:pt x="1130" y="500"/>
                </a:cubicBezTo>
                <a:cubicBezTo>
                  <a:pt x="1180" y="500"/>
                  <a:pt x="1384" y="532"/>
                  <a:pt x="1384" y="363"/>
                </a:cubicBezTo>
                <a:cubicBezTo>
                  <a:pt x="1384" y="192"/>
                  <a:pt x="1172" y="207"/>
                  <a:pt x="1127" y="239"/>
                </a:cubicBezTo>
                <a:cubicBezTo>
                  <a:pt x="1127" y="221"/>
                  <a:pt x="1069" y="0"/>
                  <a:pt x="848" y="62"/>
                </a:cubicBezTo>
                <a:cubicBezTo>
                  <a:pt x="736" y="102"/>
                  <a:pt x="717" y="175"/>
                  <a:pt x="717" y="175"/>
                </a:cubicBezTo>
                <a:cubicBezTo>
                  <a:pt x="717" y="175"/>
                  <a:pt x="510" y="150"/>
                  <a:pt x="550" y="429"/>
                </a:cubicBezTo>
                <a:cubicBezTo>
                  <a:pt x="608" y="645"/>
                  <a:pt x="842" y="543"/>
                  <a:pt x="842" y="543"/>
                </a:cubicBezTo>
                <a:cubicBezTo>
                  <a:pt x="842" y="543"/>
                  <a:pt x="901" y="482"/>
                  <a:pt x="868" y="398"/>
                </a:cubicBezTo>
                <a:cubicBezTo>
                  <a:pt x="826" y="338"/>
                  <a:pt x="761" y="386"/>
                  <a:pt x="770" y="415"/>
                </a:cubicBezTo>
                <a:cubicBezTo>
                  <a:pt x="775" y="444"/>
                  <a:pt x="804" y="482"/>
                  <a:pt x="842" y="440"/>
                </a:cubicBezTo>
                <a:cubicBezTo>
                  <a:pt x="842" y="440"/>
                  <a:pt x="859" y="535"/>
                  <a:pt x="750" y="500"/>
                </a:cubicBezTo>
                <a:cubicBezTo>
                  <a:pt x="639" y="465"/>
                  <a:pt x="661" y="323"/>
                  <a:pt x="767" y="277"/>
                </a:cubicBezTo>
                <a:cubicBezTo>
                  <a:pt x="873" y="232"/>
                  <a:pt x="1007" y="359"/>
                  <a:pt x="954" y="521"/>
                </a:cubicBezTo>
                <a:cubicBezTo>
                  <a:pt x="901" y="684"/>
                  <a:pt x="652" y="655"/>
                  <a:pt x="588" y="592"/>
                </a:cubicBezTo>
                <a:cubicBezTo>
                  <a:pt x="533" y="529"/>
                  <a:pt x="349" y="320"/>
                  <a:pt x="234" y="529"/>
                </a:cubicBezTo>
                <a:cubicBezTo>
                  <a:pt x="234" y="529"/>
                  <a:pt x="0" y="507"/>
                  <a:pt x="69" y="733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lnTo>
                  <a:pt x="69" y="7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63500" dir="9600000" algn="t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A42DF96-C438-4E0C-AAB8-EF466AC46D4F}"/>
              </a:ext>
            </a:extLst>
          </p:cNvPr>
          <p:cNvSpPr/>
          <p:nvPr/>
        </p:nvSpPr>
        <p:spPr>
          <a:xfrm>
            <a:off x="5825241" y="491873"/>
            <a:ext cx="294946" cy="138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50000"/>
              </a:lnSpc>
            </a:pPr>
            <a:r>
              <a:rPr lang="zh-CN" altLang="en-US" sz="4000" dirty="0">
                <a:latin typeface="inpin heiti" charset="-122"/>
                <a:ea typeface="inpin heiti" charset="-122"/>
              </a:rPr>
              <a:t>叁</a:t>
            </a:r>
            <a:endParaRPr lang="en-US" altLang="zh-CN" sz="4000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PA_库_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6E5E92-76B4-46DA-9F94-2A0120C3514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264892" y="1566697"/>
            <a:ext cx="669414" cy="22403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庭院深深深几许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050" dirty="0">
              <a:latin typeface="inpin heiti" charset="-122"/>
              <a:ea typeface="inpin heit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为谁憔悴损芳姿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050" dirty="0">
              <a:latin typeface="inpin heiti" charset="-122"/>
              <a:ea typeface="inpin heiti" charset="-122"/>
            </a:endParaRPr>
          </a:p>
        </p:txBody>
      </p:sp>
      <p:sp>
        <p:nvSpPr>
          <p:cNvPr id="15" name="PA_库_任意多边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FBB039-1757-4B1B-89C7-7CF3634A2427}"/>
              </a:ext>
            </a:extLst>
          </p:cNvPr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 flipH="1">
            <a:off x="3586249" y="2025162"/>
            <a:ext cx="505913" cy="215086"/>
          </a:xfrm>
          <a:custGeom>
            <a:avLst/>
            <a:gdLst>
              <a:gd name="T0" fmla="*/ 926 w 3695"/>
              <a:gd name="T1" fmla="*/ 1125 h 1569"/>
              <a:gd name="T2" fmla="*/ 926 w 3695"/>
              <a:gd name="T3" fmla="*/ 1125 h 1569"/>
              <a:gd name="T4" fmla="*/ 692 w 3695"/>
              <a:gd name="T5" fmla="*/ 857 h 1569"/>
              <a:gd name="T6" fmla="*/ 1010 w 3695"/>
              <a:gd name="T7" fmla="*/ 758 h 1569"/>
              <a:gd name="T8" fmla="*/ 879 w 3695"/>
              <a:gd name="T9" fmla="*/ 899 h 1569"/>
              <a:gd name="T10" fmla="*/ 848 w 3695"/>
              <a:gd name="T11" fmla="*/ 772 h 1569"/>
              <a:gd name="T12" fmla="*/ 784 w 3695"/>
              <a:gd name="T13" fmla="*/ 952 h 1569"/>
              <a:gd name="T14" fmla="*/ 926 w 3695"/>
              <a:gd name="T15" fmla="*/ 1125 h 1569"/>
              <a:gd name="T16" fmla="*/ 69 w 3695"/>
              <a:gd name="T17" fmla="*/ 733 h 1569"/>
              <a:gd name="T18" fmla="*/ 86 w 3695"/>
              <a:gd name="T19" fmla="*/ 761 h 1569"/>
              <a:gd name="T20" fmla="*/ 220 w 3695"/>
              <a:gd name="T21" fmla="*/ 1037 h 1569"/>
              <a:gd name="T22" fmla="*/ 385 w 3695"/>
              <a:gd name="T23" fmla="*/ 821 h 1569"/>
              <a:gd name="T24" fmla="*/ 265 w 3695"/>
              <a:gd name="T25" fmla="*/ 793 h 1569"/>
              <a:gd name="T26" fmla="*/ 309 w 3695"/>
              <a:gd name="T27" fmla="*/ 888 h 1569"/>
              <a:gd name="T28" fmla="*/ 167 w 3695"/>
              <a:gd name="T29" fmla="*/ 808 h 1569"/>
              <a:gd name="T30" fmla="*/ 435 w 3695"/>
              <a:gd name="T31" fmla="*/ 750 h 1569"/>
              <a:gd name="T32" fmla="*/ 661 w 3695"/>
              <a:gd name="T33" fmla="*/ 1121 h 1569"/>
              <a:gd name="T34" fmla="*/ 1361 w 3695"/>
              <a:gd name="T35" fmla="*/ 1439 h 1569"/>
              <a:gd name="T36" fmla="*/ 1953 w 3695"/>
              <a:gd name="T37" fmla="*/ 1050 h 1569"/>
              <a:gd name="T38" fmla="*/ 2885 w 3695"/>
              <a:gd name="T39" fmla="*/ 609 h 1569"/>
              <a:gd name="T40" fmla="*/ 3681 w 3695"/>
              <a:gd name="T41" fmla="*/ 1065 h 1569"/>
              <a:gd name="T42" fmla="*/ 2804 w 3695"/>
              <a:gd name="T43" fmla="*/ 532 h 1569"/>
              <a:gd name="T44" fmla="*/ 1752 w 3695"/>
              <a:gd name="T45" fmla="*/ 1022 h 1569"/>
              <a:gd name="T46" fmla="*/ 1205 w 3695"/>
              <a:gd name="T47" fmla="*/ 1114 h 1569"/>
              <a:gd name="T48" fmla="*/ 1219 w 3695"/>
              <a:gd name="T49" fmla="*/ 744 h 1569"/>
              <a:gd name="T50" fmla="*/ 1434 w 3695"/>
              <a:gd name="T51" fmla="*/ 712 h 1569"/>
              <a:gd name="T52" fmla="*/ 1381 w 3695"/>
              <a:gd name="T53" fmla="*/ 888 h 1569"/>
              <a:gd name="T54" fmla="*/ 1292 w 3695"/>
              <a:gd name="T55" fmla="*/ 800 h 1569"/>
              <a:gd name="T56" fmla="*/ 1429 w 3695"/>
              <a:gd name="T57" fmla="*/ 1037 h 1569"/>
              <a:gd name="T58" fmla="*/ 1669 w 3695"/>
              <a:gd name="T59" fmla="*/ 764 h 1569"/>
              <a:gd name="T60" fmla="*/ 2034 w 3695"/>
              <a:gd name="T61" fmla="*/ 645 h 1569"/>
              <a:gd name="T62" fmla="*/ 2531 w 3695"/>
              <a:gd name="T63" fmla="*/ 472 h 1569"/>
              <a:gd name="T64" fmla="*/ 2082 w 3695"/>
              <a:gd name="T65" fmla="*/ 549 h 1569"/>
              <a:gd name="T66" fmla="*/ 1599 w 3695"/>
              <a:gd name="T67" fmla="*/ 599 h 1569"/>
              <a:gd name="T68" fmla="*/ 1562 w 3695"/>
              <a:gd name="T69" fmla="*/ 405 h 1569"/>
              <a:gd name="T70" fmla="*/ 1738 w 3695"/>
              <a:gd name="T71" fmla="*/ 521 h 1569"/>
              <a:gd name="T72" fmla="*/ 1780 w 3695"/>
              <a:gd name="T73" fmla="*/ 271 h 1569"/>
              <a:gd name="T74" fmla="*/ 1451 w 3695"/>
              <a:gd name="T75" fmla="*/ 384 h 1569"/>
              <a:gd name="T76" fmla="*/ 1429 w 3695"/>
              <a:gd name="T77" fmla="*/ 532 h 1569"/>
              <a:gd name="T78" fmla="*/ 1144 w 3695"/>
              <a:gd name="T79" fmla="*/ 673 h 1569"/>
              <a:gd name="T80" fmla="*/ 1015 w 3695"/>
              <a:gd name="T81" fmla="*/ 607 h 1569"/>
              <a:gd name="T82" fmla="*/ 1130 w 3695"/>
              <a:gd name="T83" fmla="*/ 500 h 1569"/>
              <a:gd name="T84" fmla="*/ 1384 w 3695"/>
              <a:gd name="T85" fmla="*/ 363 h 1569"/>
              <a:gd name="T86" fmla="*/ 1127 w 3695"/>
              <a:gd name="T87" fmla="*/ 239 h 1569"/>
              <a:gd name="T88" fmla="*/ 848 w 3695"/>
              <a:gd name="T89" fmla="*/ 62 h 1569"/>
              <a:gd name="T90" fmla="*/ 717 w 3695"/>
              <a:gd name="T91" fmla="*/ 175 h 1569"/>
              <a:gd name="T92" fmla="*/ 550 w 3695"/>
              <a:gd name="T93" fmla="*/ 429 h 1569"/>
              <a:gd name="T94" fmla="*/ 842 w 3695"/>
              <a:gd name="T95" fmla="*/ 543 h 1569"/>
              <a:gd name="T96" fmla="*/ 868 w 3695"/>
              <a:gd name="T97" fmla="*/ 398 h 1569"/>
              <a:gd name="T98" fmla="*/ 770 w 3695"/>
              <a:gd name="T99" fmla="*/ 415 h 1569"/>
              <a:gd name="T100" fmla="*/ 842 w 3695"/>
              <a:gd name="T101" fmla="*/ 440 h 1569"/>
              <a:gd name="T102" fmla="*/ 750 w 3695"/>
              <a:gd name="T103" fmla="*/ 500 h 1569"/>
              <a:gd name="T104" fmla="*/ 767 w 3695"/>
              <a:gd name="T105" fmla="*/ 277 h 1569"/>
              <a:gd name="T106" fmla="*/ 954 w 3695"/>
              <a:gd name="T107" fmla="*/ 521 h 1569"/>
              <a:gd name="T108" fmla="*/ 588 w 3695"/>
              <a:gd name="T109" fmla="*/ 592 h 1569"/>
              <a:gd name="T110" fmla="*/ 234 w 3695"/>
              <a:gd name="T111" fmla="*/ 529 h 1569"/>
              <a:gd name="T112" fmla="*/ 69 w 3695"/>
              <a:gd name="T113" fmla="*/ 733 h 1569"/>
              <a:gd name="T114" fmla="*/ 69 w 3695"/>
              <a:gd name="T115" fmla="*/ 733 h 1569"/>
              <a:gd name="T116" fmla="*/ 86 w 3695"/>
              <a:gd name="T117" fmla="*/ 761 h 1569"/>
              <a:gd name="T118" fmla="*/ 69 w 3695"/>
              <a:gd name="T119" fmla="*/ 733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95" h="1569">
                <a:moveTo>
                  <a:pt x="926" y="1125"/>
                </a:moveTo>
                <a:cubicBezTo>
                  <a:pt x="926" y="1125"/>
                  <a:pt x="926" y="1125"/>
                  <a:pt x="926" y="1125"/>
                </a:cubicBezTo>
                <a:cubicBezTo>
                  <a:pt x="910" y="1125"/>
                  <a:pt x="692" y="1040"/>
                  <a:pt x="692" y="857"/>
                </a:cubicBezTo>
                <a:cubicBezTo>
                  <a:pt x="692" y="673"/>
                  <a:pt x="948" y="630"/>
                  <a:pt x="1010" y="758"/>
                </a:cubicBezTo>
                <a:cubicBezTo>
                  <a:pt x="1052" y="895"/>
                  <a:pt x="912" y="935"/>
                  <a:pt x="879" y="899"/>
                </a:cubicBezTo>
                <a:cubicBezTo>
                  <a:pt x="848" y="864"/>
                  <a:pt x="837" y="786"/>
                  <a:pt x="848" y="772"/>
                </a:cubicBezTo>
                <a:cubicBezTo>
                  <a:pt x="848" y="772"/>
                  <a:pt x="745" y="841"/>
                  <a:pt x="784" y="952"/>
                </a:cubicBezTo>
                <a:cubicBezTo>
                  <a:pt x="837" y="1088"/>
                  <a:pt x="940" y="1125"/>
                  <a:pt x="926" y="1125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cubicBezTo>
                  <a:pt x="86" y="761"/>
                  <a:pt x="24" y="1022"/>
                  <a:pt x="220" y="1037"/>
                </a:cubicBezTo>
                <a:cubicBezTo>
                  <a:pt x="401" y="1050"/>
                  <a:pt x="393" y="891"/>
                  <a:pt x="385" y="821"/>
                </a:cubicBezTo>
                <a:cubicBezTo>
                  <a:pt x="357" y="747"/>
                  <a:pt x="265" y="793"/>
                  <a:pt x="265" y="793"/>
                </a:cubicBezTo>
                <a:cubicBezTo>
                  <a:pt x="265" y="793"/>
                  <a:pt x="318" y="804"/>
                  <a:pt x="309" y="888"/>
                </a:cubicBezTo>
                <a:cubicBezTo>
                  <a:pt x="295" y="973"/>
                  <a:pt x="150" y="945"/>
                  <a:pt x="167" y="808"/>
                </a:cubicBezTo>
                <a:cubicBezTo>
                  <a:pt x="184" y="670"/>
                  <a:pt x="385" y="697"/>
                  <a:pt x="435" y="750"/>
                </a:cubicBezTo>
                <a:cubicBezTo>
                  <a:pt x="522" y="842"/>
                  <a:pt x="661" y="1121"/>
                  <a:pt x="661" y="1121"/>
                </a:cubicBezTo>
                <a:cubicBezTo>
                  <a:pt x="661" y="1121"/>
                  <a:pt x="923" y="1569"/>
                  <a:pt x="1361" y="1439"/>
                </a:cubicBezTo>
                <a:cubicBezTo>
                  <a:pt x="1361" y="1439"/>
                  <a:pt x="1638" y="1395"/>
                  <a:pt x="1953" y="1050"/>
                </a:cubicBezTo>
                <a:cubicBezTo>
                  <a:pt x="1953" y="1050"/>
                  <a:pt x="2322" y="539"/>
                  <a:pt x="2885" y="609"/>
                </a:cubicBezTo>
                <a:cubicBezTo>
                  <a:pt x="3162" y="667"/>
                  <a:pt x="3380" y="817"/>
                  <a:pt x="3681" y="1065"/>
                </a:cubicBezTo>
                <a:cubicBezTo>
                  <a:pt x="3695" y="1082"/>
                  <a:pt x="3157" y="532"/>
                  <a:pt x="2804" y="532"/>
                </a:cubicBezTo>
                <a:cubicBezTo>
                  <a:pt x="2305" y="497"/>
                  <a:pt x="1752" y="1022"/>
                  <a:pt x="1752" y="1022"/>
                </a:cubicBezTo>
                <a:cubicBezTo>
                  <a:pt x="1752" y="1022"/>
                  <a:pt x="1434" y="1340"/>
                  <a:pt x="1205" y="1114"/>
                </a:cubicBezTo>
                <a:cubicBezTo>
                  <a:pt x="1043" y="885"/>
                  <a:pt x="1219" y="744"/>
                  <a:pt x="1219" y="744"/>
                </a:cubicBezTo>
                <a:cubicBezTo>
                  <a:pt x="1219" y="744"/>
                  <a:pt x="1337" y="667"/>
                  <a:pt x="1434" y="712"/>
                </a:cubicBezTo>
                <a:cubicBezTo>
                  <a:pt x="1510" y="783"/>
                  <a:pt x="1460" y="899"/>
                  <a:pt x="1381" y="888"/>
                </a:cubicBezTo>
                <a:cubicBezTo>
                  <a:pt x="1309" y="881"/>
                  <a:pt x="1292" y="800"/>
                  <a:pt x="1292" y="800"/>
                </a:cubicBezTo>
                <a:cubicBezTo>
                  <a:pt x="1292" y="800"/>
                  <a:pt x="1247" y="1016"/>
                  <a:pt x="1429" y="1037"/>
                </a:cubicBezTo>
                <a:cubicBezTo>
                  <a:pt x="1599" y="1058"/>
                  <a:pt x="1683" y="888"/>
                  <a:pt x="1669" y="764"/>
                </a:cubicBezTo>
                <a:cubicBezTo>
                  <a:pt x="1669" y="764"/>
                  <a:pt x="1909" y="776"/>
                  <a:pt x="2034" y="645"/>
                </a:cubicBezTo>
                <a:cubicBezTo>
                  <a:pt x="2263" y="465"/>
                  <a:pt x="2531" y="472"/>
                  <a:pt x="2531" y="472"/>
                </a:cubicBezTo>
                <a:cubicBezTo>
                  <a:pt x="2531" y="472"/>
                  <a:pt x="2308" y="436"/>
                  <a:pt x="2082" y="549"/>
                </a:cubicBezTo>
                <a:cubicBezTo>
                  <a:pt x="1856" y="663"/>
                  <a:pt x="1714" y="712"/>
                  <a:pt x="1599" y="599"/>
                </a:cubicBezTo>
                <a:cubicBezTo>
                  <a:pt x="1532" y="532"/>
                  <a:pt x="1562" y="405"/>
                  <a:pt x="1562" y="405"/>
                </a:cubicBezTo>
                <a:cubicBezTo>
                  <a:pt x="1562" y="405"/>
                  <a:pt x="1619" y="582"/>
                  <a:pt x="1738" y="521"/>
                </a:cubicBezTo>
                <a:cubicBezTo>
                  <a:pt x="1858" y="462"/>
                  <a:pt x="1836" y="320"/>
                  <a:pt x="1780" y="271"/>
                </a:cubicBezTo>
                <a:cubicBezTo>
                  <a:pt x="1730" y="221"/>
                  <a:pt x="1510" y="197"/>
                  <a:pt x="1451" y="384"/>
                </a:cubicBezTo>
                <a:cubicBezTo>
                  <a:pt x="1451" y="384"/>
                  <a:pt x="1420" y="474"/>
                  <a:pt x="1429" y="532"/>
                </a:cubicBezTo>
                <a:cubicBezTo>
                  <a:pt x="1429" y="532"/>
                  <a:pt x="1211" y="563"/>
                  <a:pt x="1144" y="673"/>
                </a:cubicBezTo>
                <a:cubicBezTo>
                  <a:pt x="1144" y="673"/>
                  <a:pt x="1015" y="701"/>
                  <a:pt x="1015" y="607"/>
                </a:cubicBezTo>
                <a:cubicBezTo>
                  <a:pt x="1015" y="511"/>
                  <a:pt x="1085" y="500"/>
                  <a:pt x="1130" y="500"/>
                </a:cubicBezTo>
                <a:cubicBezTo>
                  <a:pt x="1180" y="500"/>
                  <a:pt x="1384" y="532"/>
                  <a:pt x="1384" y="363"/>
                </a:cubicBezTo>
                <a:cubicBezTo>
                  <a:pt x="1384" y="192"/>
                  <a:pt x="1172" y="207"/>
                  <a:pt x="1127" y="239"/>
                </a:cubicBezTo>
                <a:cubicBezTo>
                  <a:pt x="1127" y="221"/>
                  <a:pt x="1069" y="0"/>
                  <a:pt x="848" y="62"/>
                </a:cubicBezTo>
                <a:cubicBezTo>
                  <a:pt x="736" y="102"/>
                  <a:pt x="717" y="175"/>
                  <a:pt x="717" y="175"/>
                </a:cubicBezTo>
                <a:cubicBezTo>
                  <a:pt x="717" y="175"/>
                  <a:pt x="510" y="150"/>
                  <a:pt x="550" y="429"/>
                </a:cubicBezTo>
                <a:cubicBezTo>
                  <a:pt x="608" y="645"/>
                  <a:pt x="842" y="543"/>
                  <a:pt x="842" y="543"/>
                </a:cubicBezTo>
                <a:cubicBezTo>
                  <a:pt x="842" y="543"/>
                  <a:pt x="901" y="482"/>
                  <a:pt x="868" y="398"/>
                </a:cubicBezTo>
                <a:cubicBezTo>
                  <a:pt x="826" y="338"/>
                  <a:pt x="761" y="386"/>
                  <a:pt x="770" y="415"/>
                </a:cubicBezTo>
                <a:cubicBezTo>
                  <a:pt x="775" y="444"/>
                  <a:pt x="804" y="482"/>
                  <a:pt x="842" y="440"/>
                </a:cubicBezTo>
                <a:cubicBezTo>
                  <a:pt x="842" y="440"/>
                  <a:pt x="859" y="535"/>
                  <a:pt x="750" y="500"/>
                </a:cubicBezTo>
                <a:cubicBezTo>
                  <a:pt x="639" y="465"/>
                  <a:pt x="661" y="323"/>
                  <a:pt x="767" y="277"/>
                </a:cubicBezTo>
                <a:cubicBezTo>
                  <a:pt x="873" y="232"/>
                  <a:pt x="1007" y="359"/>
                  <a:pt x="954" y="521"/>
                </a:cubicBezTo>
                <a:cubicBezTo>
                  <a:pt x="901" y="684"/>
                  <a:pt x="652" y="655"/>
                  <a:pt x="588" y="592"/>
                </a:cubicBezTo>
                <a:cubicBezTo>
                  <a:pt x="533" y="529"/>
                  <a:pt x="349" y="320"/>
                  <a:pt x="234" y="529"/>
                </a:cubicBezTo>
                <a:cubicBezTo>
                  <a:pt x="234" y="529"/>
                  <a:pt x="0" y="507"/>
                  <a:pt x="69" y="733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lnTo>
                  <a:pt x="69" y="7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63500" dir="9600000" algn="t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6" name="PA_库_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5F693F-94EF-450F-885D-9877FFEF6621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691733" y="844412"/>
            <a:ext cx="294946" cy="138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50000"/>
              </a:lnSpc>
            </a:pPr>
            <a:r>
              <a:rPr lang="zh-CN" altLang="en-US" sz="4000" dirty="0">
                <a:latin typeface="inpin heiti" charset="-122"/>
                <a:ea typeface="inpin heiti" charset="-122"/>
              </a:rPr>
              <a:t>贰</a:t>
            </a:r>
            <a:endParaRPr lang="en-US" altLang="zh-CN" sz="4000" dirty="0">
              <a:latin typeface="inpin heiti" charset="-122"/>
              <a:ea typeface="inpin heiti" charset="-122"/>
            </a:endParaRPr>
          </a:p>
        </p:txBody>
      </p:sp>
      <p:sp>
        <p:nvSpPr>
          <p:cNvPr id="17" name="PA_库_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9F3C0D-F09E-42A8-AC78-C658371F333C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131384" y="1919236"/>
            <a:ext cx="669414" cy="22403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庭院深深深几许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050" dirty="0">
              <a:latin typeface="inpin heiti" charset="-122"/>
              <a:ea typeface="inpin heit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为谁憔悴损芳姿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050" dirty="0">
              <a:latin typeface="inpin heiti" charset="-122"/>
              <a:ea typeface="inpin heiti" charset="-122"/>
            </a:endParaRPr>
          </a:p>
        </p:txBody>
      </p:sp>
      <p:sp>
        <p:nvSpPr>
          <p:cNvPr id="18" name="PA_库_任意多边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D156A7-E60F-4660-AE86-EFE0E2BC27C1}"/>
              </a:ext>
            </a:extLst>
          </p:cNvPr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 flipH="1">
            <a:off x="7580845" y="1967873"/>
            <a:ext cx="505913" cy="215086"/>
          </a:xfrm>
          <a:custGeom>
            <a:avLst/>
            <a:gdLst>
              <a:gd name="T0" fmla="*/ 926 w 3695"/>
              <a:gd name="T1" fmla="*/ 1125 h 1569"/>
              <a:gd name="T2" fmla="*/ 926 w 3695"/>
              <a:gd name="T3" fmla="*/ 1125 h 1569"/>
              <a:gd name="T4" fmla="*/ 692 w 3695"/>
              <a:gd name="T5" fmla="*/ 857 h 1569"/>
              <a:gd name="T6" fmla="*/ 1010 w 3695"/>
              <a:gd name="T7" fmla="*/ 758 h 1569"/>
              <a:gd name="T8" fmla="*/ 879 w 3695"/>
              <a:gd name="T9" fmla="*/ 899 h 1569"/>
              <a:gd name="T10" fmla="*/ 848 w 3695"/>
              <a:gd name="T11" fmla="*/ 772 h 1569"/>
              <a:gd name="T12" fmla="*/ 784 w 3695"/>
              <a:gd name="T13" fmla="*/ 952 h 1569"/>
              <a:gd name="T14" fmla="*/ 926 w 3695"/>
              <a:gd name="T15" fmla="*/ 1125 h 1569"/>
              <a:gd name="T16" fmla="*/ 69 w 3695"/>
              <a:gd name="T17" fmla="*/ 733 h 1569"/>
              <a:gd name="T18" fmla="*/ 86 w 3695"/>
              <a:gd name="T19" fmla="*/ 761 h 1569"/>
              <a:gd name="T20" fmla="*/ 220 w 3695"/>
              <a:gd name="T21" fmla="*/ 1037 h 1569"/>
              <a:gd name="T22" fmla="*/ 385 w 3695"/>
              <a:gd name="T23" fmla="*/ 821 h 1569"/>
              <a:gd name="T24" fmla="*/ 265 w 3695"/>
              <a:gd name="T25" fmla="*/ 793 h 1569"/>
              <a:gd name="T26" fmla="*/ 309 w 3695"/>
              <a:gd name="T27" fmla="*/ 888 h 1569"/>
              <a:gd name="T28" fmla="*/ 167 w 3695"/>
              <a:gd name="T29" fmla="*/ 808 h 1569"/>
              <a:gd name="T30" fmla="*/ 435 w 3695"/>
              <a:gd name="T31" fmla="*/ 750 h 1569"/>
              <a:gd name="T32" fmla="*/ 661 w 3695"/>
              <a:gd name="T33" fmla="*/ 1121 h 1569"/>
              <a:gd name="T34" fmla="*/ 1361 w 3695"/>
              <a:gd name="T35" fmla="*/ 1439 h 1569"/>
              <a:gd name="T36" fmla="*/ 1953 w 3695"/>
              <a:gd name="T37" fmla="*/ 1050 h 1569"/>
              <a:gd name="T38" fmla="*/ 2885 w 3695"/>
              <a:gd name="T39" fmla="*/ 609 h 1569"/>
              <a:gd name="T40" fmla="*/ 3681 w 3695"/>
              <a:gd name="T41" fmla="*/ 1065 h 1569"/>
              <a:gd name="T42" fmla="*/ 2804 w 3695"/>
              <a:gd name="T43" fmla="*/ 532 h 1569"/>
              <a:gd name="T44" fmla="*/ 1752 w 3695"/>
              <a:gd name="T45" fmla="*/ 1022 h 1569"/>
              <a:gd name="T46" fmla="*/ 1205 w 3695"/>
              <a:gd name="T47" fmla="*/ 1114 h 1569"/>
              <a:gd name="T48" fmla="*/ 1219 w 3695"/>
              <a:gd name="T49" fmla="*/ 744 h 1569"/>
              <a:gd name="T50" fmla="*/ 1434 w 3695"/>
              <a:gd name="T51" fmla="*/ 712 h 1569"/>
              <a:gd name="T52" fmla="*/ 1381 w 3695"/>
              <a:gd name="T53" fmla="*/ 888 h 1569"/>
              <a:gd name="T54" fmla="*/ 1292 w 3695"/>
              <a:gd name="T55" fmla="*/ 800 h 1569"/>
              <a:gd name="T56" fmla="*/ 1429 w 3695"/>
              <a:gd name="T57" fmla="*/ 1037 h 1569"/>
              <a:gd name="T58" fmla="*/ 1669 w 3695"/>
              <a:gd name="T59" fmla="*/ 764 h 1569"/>
              <a:gd name="T60" fmla="*/ 2034 w 3695"/>
              <a:gd name="T61" fmla="*/ 645 h 1569"/>
              <a:gd name="T62" fmla="*/ 2531 w 3695"/>
              <a:gd name="T63" fmla="*/ 472 h 1569"/>
              <a:gd name="T64" fmla="*/ 2082 w 3695"/>
              <a:gd name="T65" fmla="*/ 549 h 1569"/>
              <a:gd name="T66" fmla="*/ 1599 w 3695"/>
              <a:gd name="T67" fmla="*/ 599 h 1569"/>
              <a:gd name="T68" fmla="*/ 1562 w 3695"/>
              <a:gd name="T69" fmla="*/ 405 h 1569"/>
              <a:gd name="T70" fmla="*/ 1738 w 3695"/>
              <a:gd name="T71" fmla="*/ 521 h 1569"/>
              <a:gd name="T72" fmla="*/ 1780 w 3695"/>
              <a:gd name="T73" fmla="*/ 271 h 1569"/>
              <a:gd name="T74" fmla="*/ 1451 w 3695"/>
              <a:gd name="T75" fmla="*/ 384 h 1569"/>
              <a:gd name="T76" fmla="*/ 1429 w 3695"/>
              <a:gd name="T77" fmla="*/ 532 h 1569"/>
              <a:gd name="T78" fmla="*/ 1144 w 3695"/>
              <a:gd name="T79" fmla="*/ 673 h 1569"/>
              <a:gd name="T80" fmla="*/ 1015 w 3695"/>
              <a:gd name="T81" fmla="*/ 607 h 1569"/>
              <a:gd name="T82" fmla="*/ 1130 w 3695"/>
              <a:gd name="T83" fmla="*/ 500 h 1569"/>
              <a:gd name="T84" fmla="*/ 1384 w 3695"/>
              <a:gd name="T85" fmla="*/ 363 h 1569"/>
              <a:gd name="T86" fmla="*/ 1127 w 3695"/>
              <a:gd name="T87" fmla="*/ 239 h 1569"/>
              <a:gd name="T88" fmla="*/ 848 w 3695"/>
              <a:gd name="T89" fmla="*/ 62 h 1569"/>
              <a:gd name="T90" fmla="*/ 717 w 3695"/>
              <a:gd name="T91" fmla="*/ 175 h 1569"/>
              <a:gd name="T92" fmla="*/ 550 w 3695"/>
              <a:gd name="T93" fmla="*/ 429 h 1569"/>
              <a:gd name="T94" fmla="*/ 842 w 3695"/>
              <a:gd name="T95" fmla="*/ 543 h 1569"/>
              <a:gd name="T96" fmla="*/ 868 w 3695"/>
              <a:gd name="T97" fmla="*/ 398 h 1569"/>
              <a:gd name="T98" fmla="*/ 770 w 3695"/>
              <a:gd name="T99" fmla="*/ 415 h 1569"/>
              <a:gd name="T100" fmla="*/ 842 w 3695"/>
              <a:gd name="T101" fmla="*/ 440 h 1569"/>
              <a:gd name="T102" fmla="*/ 750 w 3695"/>
              <a:gd name="T103" fmla="*/ 500 h 1569"/>
              <a:gd name="T104" fmla="*/ 767 w 3695"/>
              <a:gd name="T105" fmla="*/ 277 h 1569"/>
              <a:gd name="T106" fmla="*/ 954 w 3695"/>
              <a:gd name="T107" fmla="*/ 521 h 1569"/>
              <a:gd name="T108" fmla="*/ 588 w 3695"/>
              <a:gd name="T109" fmla="*/ 592 h 1569"/>
              <a:gd name="T110" fmla="*/ 234 w 3695"/>
              <a:gd name="T111" fmla="*/ 529 h 1569"/>
              <a:gd name="T112" fmla="*/ 69 w 3695"/>
              <a:gd name="T113" fmla="*/ 733 h 1569"/>
              <a:gd name="T114" fmla="*/ 69 w 3695"/>
              <a:gd name="T115" fmla="*/ 733 h 1569"/>
              <a:gd name="T116" fmla="*/ 86 w 3695"/>
              <a:gd name="T117" fmla="*/ 761 h 1569"/>
              <a:gd name="T118" fmla="*/ 69 w 3695"/>
              <a:gd name="T119" fmla="*/ 733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695" h="1569">
                <a:moveTo>
                  <a:pt x="926" y="1125"/>
                </a:moveTo>
                <a:cubicBezTo>
                  <a:pt x="926" y="1125"/>
                  <a:pt x="926" y="1125"/>
                  <a:pt x="926" y="1125"/>
                </a:cubicBezTo>
                <a:cubicBezTo>
                  <a:pt x="910" y="1125"/>
                  <a:pt x="692" y="1040"/>
                  <a:pt x="692" y="857"/>
                </a:cubicBezTo>
                <a:cubicBezTo>
                  <a:pt x="692" y="673"/>
                  <a:pt x="948" y="630"/>
                  <a:pt x="1010" y="758"/>
                </a:cubicBezTo>
                <a:cubicBezTo>
                  <a:pt x="1052" y="895"/>
                  <a:pt x="912" y="935"/>
                  <a:pt x="879" y="899"/>
                </a:cubicBezTo>
                <a:cubicBezTo>
                  <a:pt x="848" y="864"/>
                  <a:pt x="837" y="786"/>
                  <a:pt x="848" y="772"/>
                </a:cubicBezTo>
                <a:cubicBezTo>
                  <a:pt x="848" y="772"/>
                  <a:pt x="745" y="841"/>
                  <a:pt x="784" y="952"/>
                </a:cubicBezTo>
                <a:cubicBezTo>
                  <a:pt x="837" y="1088"/>
                  <a:pt x="940" y="1125"/>
                  <a:pt x="926" y="1125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cubicBezTo>
                  <a:pt x="86" y="761"/>
                  <a:pt x="24" y="1022"/>
                  <a:pt x="220" y="1037"/>
                </a:cubicBezTo>
                <a:cubicBezTo>
                  <a:pt x="401" y="1050"/>
                  <a:pt x="393" y="891"/>
                  <a:pt x="385" y="821"/>
                </a:cubicBezTo>
                <a:cubicBezTo>
                  <a:pt x="357" y="747"/>
                  <a:pt x="265" y="793"/>
                  <a:pt x="265" y="793"/>
                </a:cubicBezTo>
                <a:cubicBezTo>
                  <a:pt x="265" y="793"/>
                  <a:pt x="318" y="804"/>
                  <a:pt x="309" y="888"/>
                </a:cubicBezTo>
                <a:cubicBezTo>
                  <a:pt x="295" y="973"/>
                  <a:pt x="150" y="945"/>
                  <a:pt x="167" y="808"/>
                </a:cubicBezTo>
                <a:cubicBezTo>
                  <a:pt x="184" y="670"/>
                  <a:pt x="385" y="697"/>
                  <a:pt x="435" y="750"/>
                </a:cubicBezTo>
                <a:cubicBezTo>
                  <a:pt x="522" y="842"/>
                  <a:pt x="661" y="1121"/>
                  <a:pt x="661" y="1121"/>
                </a:cubicBezTo>
                <a:cubicBezTo>
                  <a:pt x="661" y="1121"/>
                  <a:pt x="923" y="1569"/>
                  <a:pt x="1361" y="1439"/>
                </a:cubicBezTo>
                <a:cubicBezTo>
                  <a:pt x="1361" y="1439"/>
                  <a:pt x="1638" y="1395"/>
                  <a:pt x="1953" y="1050"/>
                </a:cubicBezTo>
                <a:cubicBezTo>
                  <a:pt x="1953" y="1050"/>
                  <a:pt x="2322" y="539"/>
                  <a:pt x="2885" y="609"/>
                </a:cubicBezTo>
                <a:cubicBezTo>
                  <a:pt x="3162" y="667"/>
                  <a:pt x="3380" y="817"/>
                  <a:pt x="3681" y="1065"/>
                </a:cubicBezTo>
                <a:cubicBezTo>
                  <a:pt x="3695" y="1082"/>
                  <a:pt x="3157" y="532"/>
                  <a:pt x="2804" y="532"/>
                </a:cubicBezTo>
                <a:cubicBezTo>
                  <a:pt x="2305" y="497"/>
                  <a:pt x="1752" y="1022"/>
                  <a:pt x="1752" y="1022"/>
                </a:cubicBezTo>
                <a:cubicBezTo>
                  <a:pt x="1752" y="1022"/>
                  <a:pt x="1434" y="1340"/>
                  <a:pt x="1205" y="1114"/>
                </a:cubicBezTo>
                <a:cubicBezTo>
                  <a:pt x="1043" y="885"/>
                  <a:pt x="1219" y="744"/>
                  <a:pt x="1219" y="744"/>
                </a:cubicBezTo>
                <a:cubicBezTo>
                  <a:pt x="1219" y="744"/>
                  <a:pt x="1337" y="667"/>
                  <a:pt x="1434" y="712"/>
                </a:cubicBezTo>
                <a:cubicBezTo>
                  <a:pt x="1510" y="783"/>
                  <a:pt x="1460" y="899"/>
                  <a:pt x="1381" y="888"/>
                </a:cubicBezTo>
                <a:cubicBezTo>
                  <a:pt x="1309" y="881"/>
                  <a:pt x="1292" y="800"/>
                  <a:pt x="1292" y="800"/>
                </a:cubicBezTo>
                <a:cubicBezTo>
                  <a:pt x="1292" y="800"/>
                  <a:pt x="1247" y="1016"/>
                  <a:pt x="1429" y="1037"/>
                </a:cubicBezTo>
                <a:cubicBezTo>
                  <a:pt x="1599" y="1058"/>
                  <a:pt x="1683" y="888"/>
                  <a:pt x="1669" y="764"/>
                </a:cubicBezTo>
                <a:cubicBezTo>
                  <a:pt x="1669" y="764"/>
                  <a:pt x="1909" y="776"/>
                  <a:pt x="2034" y="645"/>
                </a:cubicBezTo>
                <a:cubicBezTo>
                  <a:pt x="2263" y="465"/>
                  <a:pt x="2531" y="472"/>
                  <a:pt x="2531" y="472"/>
                </a:cubicBezTo>
                <a:cubicBezTo>
                  <a:pt x="2531" y="472"/>
                  <a:pt x="2308" y="436"/>
                  <a:pt x="2082" y="549"/>
                </a:cubicBezTo>
                <a:cubicBezTo>
                  <a:pt x="1856" y="663"/>
                  <a:pt x="1714" y="712"/>
                  <a:pt x="1599" y="599"/>
                </a:cubicBezTo>
                <a:cubicBezTo>
                  <a:pt x="1532" y="532"/>
                  <a:pt x="1562" y="405"/>
                  <a:pt x="1562" y="405"/>
                </a:cubicBezTo>
                <a:cubicBezTo>
                  <a:pt x="1562" y="405"/>
                  <a:pt x="1619" y="582"/>
                  <a:pt x="1738" y="521"/>
                </a:cubicBezTo>
                <a:cubicBezTo>
                  <a:pt x="1858" y="462"/>
                  <a:pt x="1836" y="320"/>
                  <a:pt x="1780" y="271"/>
                </a:cubicBezTo>
                <a:cubicBezTo>
                  <a:pt x="1730" y="221"/>
                  <a:pt x="1510" y="197"/>
                  <a:pt x="1451" y="384"/>
                </a:cubicBezTo>
                <a:cubicBezTo>
                  <a:pt x="1451" y="384"/>
                  <a:pt x="1420" y="474"/>
                  <a:pt x="1429" y="532"/>
                </a:cubicBezTo>
                <a:cubicBezTo>
                  <a:pt x="1429" y="532"/>
                  <a:pt x="1211" y="563"/>
                  <a:pt x="1144" y="673"/>
                </a:cubicBezTo>
                <a:cubicBezTo>
                  <a:pt x="1144" y="673"/>
                  <a:pt x="1015" y="701"/>
                  <a:pt x="1015" y="607"/>
                </a:cubicBezTo>
                <a:cubicBezTo>
                  <a:pt x="1015" y="511"/>
                  <a:pt x="1085" y="500"/>
                  <a:pt x="1130" y="500"/>
                </a:cubicBezTo>
                <a:cubicBezTo>
                  <a:pt x="1180" y="500"/>
                  <a:pt x="1384" y="532"/>
                  <a:pt x="1384" y="363"/>
                </a:cubicBezTo>
                <a:cubicBezTo>
                  <a:pt x="1384" y="192"/>
                  <a:pt x="1172" y="207"/>
                  <a:pt x="1127" y="239"/>
                </a:cubicBezTo>
                <a:cubicBezTo>
                  <a:pt x="1127" y="221"/>
                  <a:pt x="1069" y="0"/>
                  <a:pt x="848" y="62"/>
                </a:cubicBezTo>
                <a:cubicBezTo>
                  <a:pt x="736" y="102"/>
                  <a:pt x="717" y="175"/>
                  <a:pt x="717" y="175"/>
                </a:cubicBezTo>
                <a:cubicBezTo>
                  <a:pt x="717" y="175"/>
                  <a:pt x="510" y="150"/>
                  <a:pt x="550" y="429"/>
                </a:cubicBezTo>
                <a:cubicBezTo>
                  <a:pt x="608" y="645"/>
                  <a:pt x="842" y="543"/>
                  <a:pt x="842" y="543"/>
                </a:cubicBezTo>
                <a:cubicBezTo>
                  <a:pt x="842" y="543"/>
                  <a:pt x="901" y="482"/>
                  <a:pt x="868" y="398"/>
                </a:cubicBezTo>
                <a:cubicBezTo>
                  <a:pt x="826" y="338"/>
                  <a:pt x="761" y="386"/>
                  <a:pt x="770" y="415"/>
                </a:cubicBezTo>
                <a:cubicBezTo>
                  <a:pt x="775" y="444"/>
                  <a:pt x="804" y="482"/>
                  <a:pt x="842" y="440"/>
                </a:cubicBezTo>
                <a:cubicBezTo>
                  <a:pt x="842" y="440"/>
                  <a:pt x="859" y="535"/>
                  <a:pt x="750" y="500"/>
                </a:cubicBezTo>
                <a:cubicBezTo>
                  <a:pt x="639" y="465"/>
                  <a:pt x="661" y="323"/>
                  <a:pt x="767" y="277"/>
                </a:cubicBezTo>
                <a:cubicBezTo>
                  <a:pt x="873" y="232"/>
                  <a:pt x="1007" y="359"/>
                  <a:pt x="954" y="521"/>
                </a:cubicBezTo>
                <a:cubicBezTo>
                  <a:pt x="901" y="684"/>
                  <a:pt x="652" y="655"/>
                  <a:pt x="588" y="592"/>
                </a:cubicBezTo>
                <a:cubicBezTo>
                  <a:pt x="533" y="529"/>
                  <a:pt x="349" y="320"/>
                  <a:pt x="234" y="529"/>
                </a:cubicBezTo>
                <a:cubicBezTo>
                  <a:pt x="234" y="529"/>
                  <a:pt x="0" y="507"/>
                  <a:pt x="69" y="733"/>
                </a:cubicBezTo>
                <a:close/>
                <a:moveTo>
                  <a:pt x="69" y="733"/>
                </a:moveTo>
                <a:cubicBezTo>
                  <a:pt x="86" y="761"/>
                  <a:pt x="86" y="761"/>
                  <a:pt x="86" y="761"/>
                </a:cubicBezTo>
                <a:lnTo>
                  <a:pt x="69" y="7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63500" dir="9600000" algn="t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9" name="PA_库_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EE95C2-1F4C-4349-888A-C0468C726A3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7686329" y="787123"/>
            <a:ext cx="294946" cy="1381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50000"/>
              </a:lnSpc>
            </a:pPr>
            <a:r>
              <a:rPr lang="zh-CN" altLang="en-US" sz="4000" dirty="0">
                <a:latin typeface="inpin heiti" charset="-122"/>
                <a:ea typeface="inpin heiti" charset="-122"/>
              </a:rPr>
              <a:t>肆</a:t>
            </a:r>
            <a:endParaRPr lang="en-US" altLang="zh-CN" sz="4000" dirty="0">
              <a:latin typeface="inpin heiti" charset="-122"/>
              <a:ea typeface="inpin heiti" charset="-122"/>
            </a:endParaRPr>
          </a:p>
        </p:txBody>
      </p:sp>
      <p:sp>
        <p:nvSpPr>
          <p:cNvPr id="20" name="PA_库_矩形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17BC5E-40C0-46C8-A8B3-BBE455398E1C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25980" y="1861947"/>
            <a:ext cx="669414" cy="22403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庭院深深深几许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050" dirty="0">
              <a:latin typeface="inpin heiti" charset="-122"/>
              <a:ea typeface="inpin heit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</a:rPr>
              <a:t>为谁憔悴损芳姿</a:t>
            </a:r>
            <a:r>
              <a:rPr lang="en-US" altLang="zh-CN" sz="1050" dirty="0">
                <a:latin typeface="inpin heiti" charset="-122"/>
                <a:ea typeface="inpin heiti" charset="-122"/>
              </a:rPr>
              <a:t>’</a:t>
            </a:r>
            <a:r>
              <a:rPr lang="zh-CN" altLang="en-US" sz="105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050" dirty="0">
              <a:latin typeface="inpin heiti" charset="-122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5788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1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  <p:bldP spid="9" grpId="0" animBg="1"/>
      <p:bldP spid="10" grpId="0" autoUpdateAnimBg="0"/>
      <p:bldP spid="11" grpId="0" autoUpdateAnimBg="0"/>
      <p:bldP spid="12" grpId="0" animBg="1"/>
      <p:bldP spid="14" grpId="0" autoUpdateAnimBg="0"/>
      <p:bldP spid="15" grpId="0" animBg="1"/>
      <p:bldP spid="16" grpId="0" autoUpdateAnimBg="0"/>
      <p:bldP spid="17" grpId="0" autoUpdateAnimBg="0"/>
      <p:bldP spid="18" grpId="0" animBg="1"/>
      <p:bldP spid="19" grpId="0" autoUpdateAnimBg="0"/>
      <p:bldP spid="2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CDA761-7DF2-46EB-A9A7-4AAB92A547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4" name="PA_库_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B511C6-F5D5-468C-B8AB-A122E5D0EE7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68395" y="645701"/>
            <a:ext cx="4169823" cy="2969964"/>
            <a:chOff x="4238273" y="1698975"/>
            <a:chExt cx="3482178" cy="2480188"/>
          </a:xfrm>
        </p:grpSpPr>
        <p:grpSp>
          <p:nvGrpSpPr>
            <p:cNvPr id="5" name="组合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3A88BB-4E32-47A2-90B2-EB78B8321E45}"/>
                </a:ext>
              </a:extLst>
            </p:cNvPr>
            <p:cNvGrpSpPr/>
            <p:nvPr/>
          </p:nvGrpSpPr>
          <p:grpSpPr>
            <a:xfrm>
              <a:off x="4865571" y="1698975"/>
              <a:ext cx="2467779" cy="2467779"/>
              <a:chOff x="4450814" y="2093205"/>
              <a:chExt cx="1372308" cy="1372308"/>
            </a:xfrm>
          </p:grpSpPr>
          <p:sp>
            <p:nvSpPr>
              <p:cNvPr id="17" name="弧形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5CD66C-6FF7-4E0F-A52D-BA279CFF364D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5353809"/>
                  <a:gd name="adj2" fmla="val 1495123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8" name="弧形 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C3774B-C81C-41E2-8397-D35844347F04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6688454"/>
                  <a:gd name="adj2" fmla="val 3928676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042E80-77FF-4440-BE46-DB4656087269}"/>
                </a:ext>
              </a:extLst>
            </p:cNvPr>
            <p:cNvSpPr/>
            <p:nvPr/>
          </p:nvSpPr>
          <p:spPr>
            <a:xfrm>
              <a:off x="5388292" y="3073972"/>
              <a:ext cx="699002" cy="1105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latin typeface="inpin heiti" charset="-122"/>
                  <a:ea typeface="inpin heiti" charset="-122"/>
                </a:rPr>
                <a:t>分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951ACD-DA21-4C42-9F96-2EEF14284953}"/>
                </a:ext>
              </a:extLst>
            </p:cNvPr>
            <p:cNvSpPr/>
            <p:nvPr/>
          </p:nvSpPr>
          <p:spPr>
            <a:xfrm>
              <a:off x="5886772" y="1897616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第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4CF9D8-A15E-4AEC-9BA9-F26BBC4B7B1B}"/>
                </a:ext>
              </a:extLst>
            </p:cNvPr>
            <p:cNvSpPr/>
            <p:nvPr/>
          </p:nvSpPr>
          <p:spPr>
            <a:xfrm>
              <a:off x="6164413" y="225679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壹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319C39-91C9-43EB-9B71-FC0E173EDB54}"/>
                </a:ext>
              </a:extLst>
            </p:cNvPr>
            <p:cNvSpPr/>
            <p:nvPr/>
          </p:nvSpPr>
          <p:spPr>
            <a:xfrm>
              <a:off x="6039074" y="275308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部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9DFA2A-248E-421F-964E-E829E3B83BD2}"/>
                </a:ext>
              </a:extLst>
            </p:cNvPr>
            <p:cNvGrpSpPr/>
            <p:nvPr/>
          </p:nvGrpSpPr>
          <p:grpSpPr>
            <a:xfrm>
              <a:off x="4932567" y="1777635"/>
              <a:ext cx="2326865" cy="2326865"/>
              <a:chOff x="4450814" y="2093205"/>
              <a:chExt cx="1372308" cy="1372308"/>
            </a:xfrm>
          </p:grpSpPr>
          <p:sp>
            <p:nvSpPr>
              <p:cNvPr id="15" name="弧形 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D8A834-F4E4-4DE0-8687-3026E83A0FB1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4635702"/>
                  <a:gd name="adj2" fmla="val 1272072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6" name="弧形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60966F-23B0-48FC-83E6-5AEA62988516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4304706"/>
                  <a:gd name="adj2" fmla="val 258885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11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4A3502-F915-4ECD-8FBB-D6F93C07C482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4238273" y="3399418"/>
              <a:ext cx="1116520" cy="474682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9188B8-6245-43B5-949C-68B6E88C24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2332" y="2076510"/>
              <a:ext cx="848119" cy="360573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任意多边形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2FC88D-EACF-4E30-A20D-8C004FF39370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5784930" y="2717773"/>
              <a:ext cx="292804" cy="277613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任意多边形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DD9D48-04F3-43D3-8326-23D3E6332D58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6419420" y="3967309"/>
              <a:ext cx="188987" cy="179182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9" name="PA_库_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A024CD-0A7F-4A42-A854-394527F43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73723" y="664520"/>
            <a:ext cx="5355312" cy="26776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庭院深深深几许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为谁憔悴损芳姿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应是发南枝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玉瘦檀轻无限恨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南楼羌管休吹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浓香吹尽有谁知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暖风迟日也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别到杏花肥  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绣被五更春睡好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罗帏不觉纱窗晓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为谁成早秀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不待作年芳 </a:t>
            </a:r>
          </a:p>
        </p:txBody>
      </p:sp>
    </p:spTree>
    <p:extLst>
      <p:ext uri="{BB962C8B-B14F-4D97-AF65-F5344CB8AC3E}">
        <p14:creationId xmlns:p14="http://schemas.microsoft.com/office/powerpoint/2010/main" xmlns="" val="1249537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30000" decel="2600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77ECA5-35B9-4A51-B828-19C9764646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761323" y="394151"/>
            <a:ext cx="66935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inpin heiti" charset="-122"/>
                <a:ea typeface="inpin heiti" charset="-122"/>
              </a:rPr>
              <a:t>临江仙</a:t>
            </a:r>
          </a:p>
        </p:txBody>
      </p:sp>
      <p:sp>
        <p:nvSpPr>
          <p:cNvPr id="3" name="PA_库_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90B492-4A2B-42DA-88DB-458921D92D1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193008" y="4002837"/>
            <a:ext cx="7725192" cy="26776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庭院深深深几许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为谁憔悴损芳姿 </a:t>
            </a:r>
            <a:br>
              <a:rPr lang="zh-CN" altLang="en-US" sz="1400" dirty="0">
                <a:latin typeface="inpin heiti" charset="-122"/>
                <a:ea typeface="inpin heiti" charset="-122"/>
              </a:rPr>
            </a:br>
            <a:r>
              <a:rPr lang="zh-CN" altLang="en-US" sz="140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应是发南枝 </a:t>
            </a:r>
            <a:br>
              <a:rPr lang="zh-CN" altLang="en-US" sz="1400" dirty="0">
                <a:latin typeface="inpin heiti" charset="-122"/>
                <a:ea typeface="inpin heiti" charset="-122"/>
              </a:rPr>
            </a:br>
            <a:r>
              <a:rPr lang="zh-CN" altLang="en-US" sz="1400" dirty="0">
                <a:latin typeface="inpin heiti" charset="-122"/>
                <a:ea typeface="inpin heiti" charset="-122"/>
              </a:rPr>
              <a:t>玉瘦檀轻无限恨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南楼羌管休吹 </a:t>
            </a:r>
            <a:br>
              <a:rPr lang="zh-CN" altLang="en-US" sz="1400" dirty="0">
                <a:latin typeface="inpin heiti" charset="-122"/>
                <a:ea typeface="inpin heiti" charset="-122"/>
              </a:rPr>
            </a:br>
            <a:r>
              <a:rPr lang="zh-CN" altLang="en-US" sz="1400" dirty="0">
                <a:latin typeface="inpin heiti" charset="-122"/>
                <a:ea typeface="inpin heiti" charset="-122"/>
              </a:rPr>
              <a:t>浓香吹尽有谁知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暖风迟日也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别到杏花肥  </a:t>
            </a: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绣被五更春睡好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罗帏不觉纱窗晓 </a:t>
            </a: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为谁成早秀</a:t>
            </a:r>
            <a:endParaRPr lang="en-US" altLang="zh-CN" sz="14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</a:rPr>
              <a:t>不待作年芳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A5502AF-2F3F-4776-9D1E-7B1AC46D4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240632"/>
            <a:ext cx="12192000" cy="547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3661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B7E170-339D-4C55-BFB7-E1E9601AA4A8}"/>
              </a:ext>
            </a:extLst>
          </p:cNvPr>
          <p:cNvSpPr/>
          <p:nvPr/>
        </p:nvSpPr>
        <p:spPr>
          <a:xfrm>
            <a:off x="4815548" y="1056785"/>
            <a:ext cx="2560904" cy="2560904"/>
          </a:xfrm>
          <a:prstGeom prst="ellipse">
            <a:avLst/>
          </a:prstGeom>
          <a:solidFill>
            <a:schemeClr val="tx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B950D17-1333-4F98-9EF0-C7781EFCAB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4586512" y="767237"/>
            <a:ext cx="2296454" cy="285045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155913-A930-4A18-8F48-CF53F42F5516}"/>
              </a:ext>
            </a:extLst>
          </p:cNvPr>
          <p:cNvGrpSpPr/>
          <p:nvPr/>
        </p:nvGrpSpPr>
        <p:grpSpPr>
          <a:xfrm>
            <a:off x="6650480" y="2387600"/>
            <a:ext cx="1217171" cy="246092"/>
            <a:chOff x="1283151" y="1878141"/>
            <a:chExt cx="2809875" cy="342900"/>
          </a:xfrm>
        </p:grpSpPr>
        <p:sp>
          <p:nvSpPr>
            <p:cNvPr id="7" name="任意多边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5AFF4F-8328-4D6E-94FA-D4BE8435E754}"/>
                </a:ext>
              </a:extLst>
            </p:cNvPr>
            <p:cNvSpPr/>
            <p:nvPr/>
          </p:nvSpPr>
          <p:spPr>
            <a:xfrm>
              <a:off x="1349826" y="1878141"/>
              <a:ext cx="2743200" cy="342900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" name="任意多边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AEA752-1186-4C18-9CA6-79B012E2A120}"/>
                </a:ext>
              </a:extLst>
            </p:cNvPr>
            <p:cNvSpPr/>
            <p:nvPr/>
          </p:nvSpPr>
          <p:spPr>
            <a:xfrm>
              <a:off x="1283151" y="1878141"/>
              <a:ext cx="2743200" cy="342900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FD0F8D4-F8F4-42DD-83EC-BADF5F2D0F54}"/>
              </a:ext>
            </a:extLst>
          </p:cNvPr>
          <p:cNvGrpSpPr/>
          <p:nvPr/>
        </p:nvGrpSpPr>
        <p:grpSpPr>
          <a:xfrm>
            <a:off x="3882471" y="3057430"/>
            <a:ext cx="1666537" cy="482248"/>
            <a:chOff x="3283540" y="3135441"/>
            <a:chExt cx="2028943" cy="587118"/>
          </a:xfrm>
        </p:grpSpPr>
        <p:sp>
          <p:nvSpPr>
            <p:cNvPr id="10" name="任意多边形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CC474A-1AFE-47A5-B1B5-6C22B901BBA3}"/>
                </a:ext>
              </a:extLst>
            </p:cNvPr>
            <p:cNvSpPr/>
            <p:nvPr/>
          </p:nvSpPr>
          <p:spPr>
            <a:xfrm flipH="1">
              <a:off x="3860540" y="3135441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任意多边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8F97E6-4166-476A-98D6-8B1E18045673}"/>
                </a:ext>
              </a:extLst>
            </p:cNvPr>
            <p:cNvSpPr/>
            <p:nvPr/>
          </p:nvSpPr>
          <p:spPr>
            <a:xfrm flipH="1">
              <a:off x="3894993" y="3135441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任意多边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5A99CD-9FEE-41AF-B5B1-8F216DCEF42E}"/>
                </a:ext>
              </a:extLst>
            </p:cNvPr>
            <p:cNvSpPr/>
            <p:nvPr/>
          </p:nvSpPr>
          <p:spPr>
            <a:xfrm flipH="1">
              <a:off x="3283540" y="3429000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任意多边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888F3A-4DF8-4D2F-9923-DFB7D4874E02}"/>
                </a:ext>
              </a:extLst>
            </p:cNvPr>
            <p:cNvSpPr/>
            <p:nvPr/>
          </p:nvSpPr>
          <p:spPr>
            <a:xfrm flipH="1">
              <a:off x="3322460" y="3429000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8859C1-EFB5-43E7-871A-7787D3779BB0}"/>
              </a:ext>
            </a:extLst>
          </p:cNvPr>
          <p:cNvSpPr/>
          <p:nvPr/>
        </p:nvSpPr>
        <p:spPr>
          <a:xfrm>
            <a:off x="5444509" y="3980987"/>
            <a:ext cx="427037" cy="181588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latin typeface="inpin heiti" charset="-122"/>
                <a:ea typeface="inpin heiti" charset="-122"/>
              </a:rPr>
              <a:t>素影梅香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A5339C-2523-4393-A084-DD544696D269}"/>
              </a:ext>
            </a:extLst>
          </p:cNvPr>
          <p:cNvCxnSpPr/>
          <p:nvPr/>
        </p:nvCxnSpPr>
        <p:spPr>
          <a:xfrm>
            <a:off x="5956300" y="4095287"/>
            <a:ext cx="0" cy="230551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D80C63-7F13-4EA7-A5E9-585A64F09350}"/>
              </a:ext>
            </a:extLst>
          </p:cNvPr>
          <p:cNvSpPr txBox="1"/>
          <p:nvPr/>
        </p:nvSpPr>
        <p:spPr>
          <a:xfrm>
            <a:off x="6190469" y="4044486"/>
            <a:ext cx="692497" cy="25159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4E37AD-7FAD-41ED-8158-7E26C09685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H="1">
            <a:off x="-6890867" y="711544"/>
            <a:ext cx="12192000" cy="6858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92A7E4-878C-4E75-9316-A4743FC183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V="1">
            <a:off x="6803129" y="90670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46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5C723BE-7C97-4AF6-90EB-19F442C41895}"/>
              </a:ext>
            </a:extLst>
          </p:cNvPr>
          <p:cNvGrpSpPr/>
          <p:nvPr/>
        </p:nvGrpSpPr>
        <p:grpSpPr>
          <a:xfrm>
            <a:off x="8611847" y="1262743"/>
            <a:ext cx="1978704" cy="4542746"/>
            <a:chOff x="8611847" y="1262743"/>
            <a:chExt cx="1978704" cy="4542746"/>
          </a:xfrm>
        </p:grpSpPr>
        <p:sp>
          <p:nvSpPr>
            <p:cNvPr id="5" name="矩形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ABEE3D-044C-4CB9-B9BB-C4BB0635E64B}"/>
                </a:ext>
              </a:extLst>
            </p:cNvPr>
            <p:cNvSpPr/>
            <p:nvPr/>
          </p:nvSpPr>
          <p:spPr>
            <a:xfrm>
              <a:off x="8614228" y="1262743"/>
              <a:ext cx="1973943" cy="4542746"/>
            </a:xfrm>
            <a:custGeom>
              <a:avLst/>
              <a:gdLst>
                <a:gd name="connsiteX0" fmla="*/ 0 w 1973943"/>
                <a:gd name="connsiteY0" fmla="*/ 0 h 4542746"/>
                <a:gd name="connsiteX1" fmla="*/ 1973943 w 1973943"/>
                <a:gd name="connsiteY1" fmla="*/ 0 h 4542746"/>
                <a:gd name="connsiteX2" fmla="*/ 1973943 w 1973943"/>
                <a:gd name="connsiteY2" fmla="*/ 4542746 h 4542746"/>
                <a:gd name="connsiteX3" fmla="*/ 0 w 1973943"/>
                <a:gd name="connsiteY3" fmla="*/ 4542746 h 4542746"/>
                <a:gd name="connsiteX4" fmla="*/ 0 w 1973943"/>
                <a:gd name="connsiteY4" fmla="*/ 0 h 4542746"/>
                <a:gd name="connsiteX0" fmla="*/ 0 w 1973943"/>
                <a:gd name="connsiteY0" fmla="*/ 14513 h 4557259"/>
                <a:gd name="connsiteX1" fmla="*/ 1175658 w 1973943"/>
                <a:gd name="connsiteY1" fmla="*/ 0 h 4557259"/>
                <a:gd name="connsiteX2" fmla="*/ 1973943 w 1973943"/>
                <a:gd name="connsiteY2" fmla="*/ 14513 h 4557259"/>
                <a:gd name="connsiteX3" fmla="*/ 1973943 w 1973943"/>
                <a:gd name="connsiteY3" fmla="*/ 4557259 h 4557259"/>
                <a:gd name="connsiteX4" fmla="*/ 0 w 1973943"/>
                <a:gd name="connsiteY4" fmla="*/ 4557259 h 4557259"/>
                <a:gd name="connsiteX5" fmla="*/ 0 w 1973943"/>
                <a:gd name="connsiteY5" fmla="*/ 14513 h 4557259"/>
                <a:gd name="connsiteX0" fmla="*/ 1175658 w 1973943"/>
                <a:gd name="connsiteY0" fmla="*/ 0 h 4557259"/>
                <a:gd name="connsiteX1" fmla="*/ 1973943 w 1973943"/>
                <a:gd name="connsiteY1" fmla="*/ 14513 h 4557259"/>
                <a:gd name="connsiteX2" fmla="*/ 1973943 w 1973943"/>
                <a:gd name="connsiteY2" fmla="*/ 4557259 h 4557259"/>
                <a:gd name="connsiteX3" fmla="*/ 0 w 1973943"/>
                <a:gd name="connsiteY3" fmla="*/ 4557259 h 4557259"/>
                <a:gd name="connsiteX4" fmla="*/ 0 w 1973943"/>
                <a:gd name="connsiteY4" fmla="*/ 14513 h 4557259"/>
                <a:gd name="connsiteX5" fmla="*/ 1267098 w 1973943"/>
                <a:gd name="connsiteY5" fmla="*/ 91440 h 4557259"/>
                <a:gd name="connsiteX0" fmla="*/ 1175658 w 1973943"/>
                <a:gd name="connsiteY0" fmla="*/ 0 h 4557259"/>
                <a:gd name="connsiteX1" fmla="*/ 1973943 w 1973943"/>
                <a:gd name="connsiteY1" fmla="*/ 14513 h 4557259"/>
                <a:gd name="connsiteX2" fmla="*/ 1973943 w 1973943"/>
                <a:gd name="connsiteY2" fmla="*/ 4557259 h 4557259"/>
                <a:gd name="connsiteX3" fmla="*/ 0 w 1973943"/>
                <a:gd name="connsiteY3" fmla="*/ 4557259 h 4557259"/>
                <a:gd name="connsiteX4" fmla="*/ 0 w 1973943"/>
                <a:gd name="connsiteY4" fmla="*/ 14513 h 4557259"/>
                <a:gd name="connsiteX5" fmla="*/ 251098 w 1973943"/>
                <a:gd name="connsiteY5" fmla="*/ 4355 h 4557259"/>
                <a:gd name="connsiteX0" fmla="*/ 1712687 w 1973943"/>
                <a:gd name="connsiteY0" fmla="*/ 0 h 4557259"/>
                <a:gd name="connsiteX1" fmla="*/ 1973943 w 1973943"/>
                <a:gd name="connsiteY1" fmla="*/ 14513 h 4557259"/>
                <a:gd name="connsiteX2" fmla="*/ 1973943 w 1973943"/>
                <a:gd name="connsiteY2" fmla="*/ 4557259 h 4557259"/>
                <a:gd name="connsiteX3" fmla="*/ 0 w 1973943"/>
                <a:gd name="connsiteY3" fmla="*/ 4557259 h 4557259"/>
                <a:gd name="connsiteX4" fmla="*/ 0 w 1973943"/>
                <a:gd name="connsiteY4" fmla="*/ 14513 h 4557259"/>
                <a:gd name="connsiteX5" fmla="*/ 251098 w 1973943"/>
                <a:gd name="connsiteY5" fmla="*/ 4355 h 4557259"/>
                <a:gd name="connsiteX0" fmla="*/ 1719037 w 1973943"/>
                <a:gd name="connsiteY0" fmla="*/ 27395 h 4552904"/>
                <a:gd name="connsiteX1" fmla="*/ 1973943 w 1973943"/>
                <a:gd name="connsiteY1" fmla="*/ 10158 h 4552904"/>
                <a:gd name="connsiteX2" fmla="*/ 1973943 w 1973943"/>
                <a:gd name="connsiteY2" fmla="*/ 4552904 h 4552904"/>
                <a:gd name="connsiteX3" fmla="*/ 0 w 1973943"/>
                <a:gd name="connsiteY3" fmla="*/ 4552904 h 4552904"/>
                <a:gd name="connsiteX4" fmla="*/ 0 w 1973943"/>
                <a:gd name="connsiteY4" fmla="*/ 10158 h 4552904"/>
                <a:gd name="connsiteX5" fmla="*/ 251098 w 1973943"/>
                <a:gd name="connsiteY5" fmla="*/ 0 h 4552904"/>
                <a:gd name="connsiteX0" fmla="*/ 1719037 w 1973943"/>
                <a:gd name="connsiteY0" fmla="*/ 8345 h 4552904"/>
                <a:gd name="connsiteX1" fmla="*/ 1973943 w 1973943"/>
                <a:gd name="connsiteY1" fmla="*/ 10158 h 4552904"/>
                <a:gd name="connsiteX2" fmla="*/ 1973943 w 1973943"/>
                <a:gd name="connsiteY2" fmla="*/ 4552904 h 4552904"/>
                <a:gd name="connsiteX3" fmla="*/ 0 w 1973943"/>
                <a:gd name="connsiteY3" fmla="*/ 4552904 h 4552904"/>
                <a:gd name="connsiteX4" fmla="*/ 0 w 1973943"/>
                <a:gd name="connsiteY4" fmla="*/ 10158 h 4552904"/>
                <a:gd name="connsiteX5" fmla="*/ 251098 w 1973943"/>
                <a:gd name="connsiteY5" fmla="*/ 0 h 4552904"/>
                <a:gd name="connsiteX0" fmla="*/ 1719037 w 1973943"/>
                <a:gd name="connsiteY0" fmla="*/ 0 h 4544559"/>
                <a:gd name="connsiteX1" fmla="*/ 1973943 w 1973943"/>
                <a:gd name="connsiteY1" fmla="*/ 1813 h 4544559"/>
                <a:gd name="connsiteX2" fmla="*/ 1973943 w 1973943"/>
                <a:gd name="connsiteY2" fmla="*/ 4544559 h 4544559"/>
                <a:gd name="connsiteX3" fmla="*/ 0 w 1973943"/>
                <a:gd name="connsiteY3" fmla="*/ 4544559 h 4544559"/>
                <a:gd name="connsiteX4" fmla="*/ 0 w 1973943"/>
                <a:gd name="connsiteY4" fmla="*/ 1813 h 4544559"/>
                <a:gd name="connsiteX5" fmla="*/ 238398 w 1973943"/>
                <a:gd name="connsiteY5" fmla="*/ 4355 h 4544559"/>
                <a:gd name="connsiteX0" fmla="*/ 1719037 w 1973943"/>
                <a:gd name="connsiteY0" fmla="*/ 1995 h 4546554"/>
                <a:gd name="connsiteX1" fmla="*/ 1973943 w 1973943"/>
                <a:gd name="connsiteY1" fmla="*/ 3808 h 4546554"/>
                <a:gd name="connsiteX2" fmla="*/ 1973943 w 1973943"/>
                <a:gd name="connsiteY2" fmla="*/ 4546554 h 4546554"/>
                <a:gd name="connsiteX3" fmla="*/ 0 w 1973943"/>
                <a:gd name="connsiteY3" fmla="*/ 4546554 h 4546554"/>
                <a:gd name="connsiteX4" fmla="*/ 0 w 1973943"/>
                <a:gd name="connsiteY4" fmla="*/ 3808 h 4546554"/>
                <a:gd name="connsiteX5" fmla="*/ 244748 w 1973943"/>
                <a:gd name="connsiteY5" fmla="*/ 0 h 4546554"/>
                <a:gd name="connsiteX0" fmla="*/ 1719037 w 1973943"/>
                <a:gd name="connsiteY0" fmla="*/ 0 h 4544559"/>
                <a:gd name="connsiteX1" fmla="*/ 1973943 w 1973943"/>
                <a:gd name="connsiteY1" fmla="*/ 1813 h 4544559"/>
                <a:gd name="connsiteX2" fmla="*/ 1973943 w 1973943"/>
                <a:gd name="connsiteY2" fmla="*/ 4544559 h 4544559"/>
                <a:gd name="connsiteX3" fmla="*/ 0 w 1973943"/>
                <a:gd name="connsiteY3" fmla="*/ 4544559 h 4544559"/>
                <a:gd name="connsiteX4" fmla="*/ 0 w 1973943"/>
                <a:gd name="connsiteY4" fmla="*/ 1813 h 4544559"/>
                <a:gd name="connsiteX5" fmla="*/ 244748 w 1973943"/>
                <a:gd name="connsiteY5" fmla="*/ 387 h 4544559"/>
                <a:gd name="connsiteX0" fmla="*/ 1719037 w 1973943"/>
                <a:gd name="connsiteY0" fmla="*/ 0 h 4544559"/>
                <a:gd name="connsiteX1" fmla="*/ 1973943 w 1973943"/>
                <a:gd name="connsiteY1" fmla="*/ 1813 h 4544559"/>
                <a:gd name="connsiteX2" fmla="*/ 1973943 w 1973943"/>
                <a:gd name="connsiteY2" fmla="*/ 4544559 h 4544559"/>
                <a:gd name="connsiteX3" fmla="*/ 0 w 1973943"/>
                <a:gd name="connsiteY3" fmla="*/ 4544559 h 4544559"/>
                <a:gd name="connsiteX4" fmla="*/ 0 w 1973943"/>
                <a:gd name="connsiteY4" fmla="*/ 1813 h 4544559"/>
                <a:gd name="connsiteX0" fmla="*/ 1973943 w 1973943"/>
                <a:gd name="connsiteY0" fmla="*/ 0 h 4542746"/>
                <a:gd name="connsiteX1" fmla="*/ 1973943 w 1973943"/>
                <a:gd name="connsiteY1" fmla="*/ 4542746 h 4542746"/>
                <a:gd name="connsiteX2" fmla="*/ 0 w 1973943"/>
                <a:gd name="connsiteY2" fmla="*/ 4542746 h 4542746"/>
                <a:gd name="connsiteX3" fmla="*/ 0 w 1973943"/>
                <a:gd name="connsiteY3" fmla="*/ 0 h 4542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3943" h="4542746">
                  <a:moveTo>
                    <a:pt x="1973943" y="0"/>
                  </a:moveTo>
                  <a:lnTo>
                    <a:pt x="1973943" y="4542746"/>
                  </a:lnTo>
                  <a:lnTo>
                    <a:pt x="0" y="4542746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EAC48CD-9679-4B33-A40B-95BBF55D7C88}"/>
                </a:ext>
              </a:extLst>
            </p:cNvPr>
            <p:cNvCxnSpPr/>
            <p:nvPr/>
          </p:nvCxnSpPr>
          <p:spPr>
            <a:xfrm>
              <a:off x="8611847" y="1262743"/>
              <a:ext cx="32974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00746E-2538-483F-92C5-FFE663506FFA}"/>
                </a:ext>
              </a:extLst>
            </p:cNvPr>
            <p:cNvCxnSpPr/>
            <p:nvPr/>
          </p:nvCxnSpPr>
          <p:spPr>
            <a:xfrm>
              <a:off x="10260804" y="1262743"/>
              <a:ext cx="32974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EDF5EA-87FD-450A-A8A6-8439852B79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162523" y="3597578"/>
            <a:ext cx="2425648" cy="219174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FDEBE0-32FE-4907-B659-7EE5BCC6FBF9}"/>
              </a:ext>
            </a:extLst>
          </p:cNvPr>
          <p:cNvSpPr/>
          <p:nvPr/>
        </p:nvSpPr>
        <p:spPr>
          <a:xfrm>
            <a:off x="10556992" y="2255314"/>
            <a:ext cx="68467" cy="482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3CDC2E-5DE3-4ABC-90C4-D61D803B4793}"/>
              </a:ext>
            </a:extLst>
          </p:cNvPr>
          <p:cNvGrpSpPr/>
          <p:nvPr/>
        </p:nvGrpSpPr>
        <p:grpSpPr>
          <a:xfrm>
            <a:off x="10154903" y="3341470"/>
            <a:ext cx="1217171" cy="246092"/>
            <a:chOff x="1283151" y="1878141"/>
            <a:chExt cx="2809875" cy="342900"/>
          </a:xfrm>
        </p:grpSpPr>
        <p:sp>
          <p:nvSpPr>
            <p:cNvPr id="11" name="任意多边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8C0DC1-A397-4ADF-86B8-FD977C8AEA94}"/>
                </a:ext>
              </a:extLst>
            </p:cNvPr>
            <p:cNvSpPr/>
            <p:nvPr/>
          </p:nvSpPr>
          <p:spPr>
            <a:xfrm>
              <a:off x="1349826" y="1878141"/>
              <a:ext cx="2743200" cy="342900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任意多边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F996C0-6E50-4077-AAF3-686E6AB953DF}"/>
                </a:ext>
              </a:extLst>
            </p:cNvPr>
            <p:cNvSpPr/>
            <p:nvPr/>
          </p:nvSpPr>
          <p:spPr>
            <a:xfrm>
              <a:off x="1283151" y="1878141"/>
              <a:ext cx="2743200" cy="342900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B09B6F-FC3C-4BE2-A43C-4A36F804A74A}"/>
              </a:ext>
            </a:extLst>
          </p:cNvPr>
          <p:cNvGrpSpPr/>
          <p:nvPr/>
        </p:nvGrpSpPr>
        <p:grpSpPr>
          <a:xfrm>
            <a:off x="7648994" y="2531086"/>
            <a:ext cx="1666537" cy="482248"/>
            <a:chOff x="3283540" y="3135441"/>
            <a:chExt cx="2028943" cy="587118"/>
          </a:xfrm>
        </p:grpSpPr>
        <p:sp>
          <p:nvSpPr>
            <p:cNvPr id="14" name="任意多边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D65F85-4111-4FE2-B756-73E7C75A1A1D}"/>
                </a:ext>
              </a:extLst>
            </p:cNvPr>
            <p:cNvSpPr/>
            <p:nvPr/>
          </p:nvSpPr>
          <p:spPr>
            <a:xfrm flipH="1">
              <a:off x="3860540" y="3135441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5" name="任意多边形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67997D-3495-4A74-AECE-502E38380712}"/>
                </a:ext>
              </a:extLst>
            </p:cNvPr>
            <p:cNvSpPr/>
            <p:nvPr/>
          </p:nvSpPr>
          <p:spPr>
            <a:xfrm flipH="1">
              <a:off x="3894993" y="3135441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6" name="任意多边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DD8DCE-3B9B-4AFA-9C55-AA7AA66EC43A}"/>
                </a:ext>
              </a:extLst>
            </p:cNvPr>
            <p:cNvSpPr/>
            <p:nvPr/>
          </p:nvSpPr>
          <p:spPr>
            <a:xfrm flipH="1">
              <a:off x="3283540" y="3429000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任意多边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E078CF-AFB1-4B09-BF25-49AFE24B27ED}"/>
                </a:ext>
              </a:extLst>
            </p:cNvPr>
            <p:cNvSpPr/>
            <p:nvPr/>
          </p:nvSpPr>
          <p:spPr>
            <a:xfrm flipH="1">
              <a:off x="3322460" y="3429000"/>
              <a:ext cx="1417490" cy="293559"/>
            </a:xfrm>
            <a:custGeom>
              <a:avLst/>
              <a:gdLst>
                <a:gd name="connsiteX0" fmla="*/ 0 w 2743200"/>
                <a:gd name="connsiteY0" fmla="*/ 19064 h 457961"/>
                <a:gd name="connsiteX1" fmla="*/ 1790700 w 2743200"/>
                <a:gd name="connsiteY1" fmla="*/ 19064 h 457961"/>
                <a:gd name="connsiteX2" fmla="*/ 1798320 w 2743200"/>
                <a:gd name="connsiteY2" fmla="*/ 217184 h 457961"/>
                <a:gd name="connsiteX3" fmla="*/ 891540 w 2743200"/>
                <a:gd name="connsiteY3" fmla="*/ 232424 h 457961"/>
                <a:gd name="connsiteX4" fmla="*/ 891540 w 2743200"/>
                <a:gd name="connsiteY4" fmla="*/ 438164 h 457961"/>
                <a:gd name="connsiteX5" fmla="*/ 2743200 w 2743200"/>
                <a:gd name="connsiteY5" fmla="*/ 438164 h 457961"/>
                <a:gd name="connsiteX0" fmla="*/ 0 w 2743200"/>
                <a:gd name="connsiteY0" fmla="*/ 7268 h 446165"/>
                <a:gd name="connsiteX1" fmla="*/ 1790700 w 2743200"/>
                <a:gd name="connsiteY1" fmla="*/ 7268 h 446165"/>
                <a:gd name="connsiteX2" fmla="*/ 1798320 w 2743200"/>
                <a:gd name="connsiteY2" fmla="*/ 205388 h 446165"/>
                <a:gd name="connsiteX3" fmla="*/ 891540 w 2743200"/>
                <a:gd name="connsiteY3" fmla="*/ 220628 h 446165"/>
                <a:gd name="connsiteX4" fmla="*/ 891540 w 2743200"/>
                <a:gd name="connsiteY4" fmla="*/ 426368 h 446165"/>
                <a:gd name="connsiteX5" fmla="*/ 2743200 w 2743200"/>
                <a:gd name="connsiteY5" fmla="*/ 426368 h 446165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38897"/>
                <a:gd name="connsiteX1" fmla="*/ 1790700 w 2743200"/>
                <a:gd name="connsiteY1" fmla="*/ 0 h 438897"/>
                <a:gd name="connsiteX2" fmla="*/ 1798320 w 2743200"/>
                <a:gd name="connsiteY2" fmla="*/ 198120 h 438897"/>
                <a:gd name="connsiteX3" fmla="*/ 891540 w 2743200"/>
                <a:gd name="connsiteY3" fmla="*/ 213360 h 438897"/>
                <a:gd name="connsiteX4" fmla="*/ 891540 w 2743200"/>
                <a:gd name="connsiteY4" fmla="*/ 419100 h 438897"/>
                <a:gd name="connsiteX5" fmla="*/ 2743200 w 2743200"/>
                <a:gd name="connsiteY5" fmla="*/ 419100 h 438897"/>
                <a:gd name="connsiteX0" fmla="*/ 0 w 2743200"/>
                <a:gd name="connsiteY0" fmla="*/ 0 h 426936"/>
                <a:gd name="connsiteX1" fmla="*/ 1790700 w 2743200"/>
                <a:gd name="connsiteY1" fmla="*/ 0 h 426936"/>
                <a:gd name="connsiteX2" fmla="*/ 1798320 w 2743200"/>
                <a:gd name="connsiteY2" fmla="*/ 198120 h 426936"/>
                <a:gd name="connsiteX3" fmla="*/ 891540 w 2743200"/>
                <a:gd name="connsiteY3" fmla="*/ 213360 h 426936"/>
                <a:gd name="connsiteX4" fmla="*/ 891540 w 2743200"/>
                <a:gd name="connsiteY4" fmla="*/ 419100 h 426936"/>
                <a:gd name="connsiteX5" fmla="*/ 2743200 w 2743200"/>
                <a:gd name="connsiteY5" fmla="*/ 419100 h 426936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213360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8320 w 2743200"/>
                <a:gd name="connsiteY2" fmla="*/ 198120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3832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419100 h 419100"/>
                <a:gd name="connsiteX5" fmla="*/ 2743200 w 2743200"/>
                <a:gd name="connsiteY5" fmla="*/ 419100 h 419100"/>
                <a:gd name="connsiteX0" fmla="*/ 0 w 2743200"/>
                <a:gd name="connsiteY0" fmla="*/ 0 h 419100"/>
                <a:gd name="connsiteX1" fmla="*/ 1790700 w 2743200"/>
                <a:gd name="connsiteY1" fmla="*/ 0 h 419100"/>
                <a:gd name="connsiteX2" fmla="*/ 1793558 w 2743200"/>
                <a:gd name="connsiteY2" fmla="*/ 188595 h 419100"/>
                <a:gd name="connsiteX3" fmla="*/ 891540 w 2743200"/>
                <a:gd name="connsiteY3" fmla="*/ 189548 h 419100"/>
                <a:gd name="connsiteX4" fmla="*/ 891540 w 2743200"/>
                <a:gd name="connsiteY4" fmla="*/ 376237 h 419100"/>
                <a:gd name="connsiteX5" fmla="*/ 2743200 w 2743200"/>
                <a:gd name="connsiteY5" fmla="*/ 419100 h 419100"/>
                <a:gd name="connsiteX0" fmla="*/ 0 w 2743200"/>
                <a:gd name="connsiteY0" fmla="*/ 0 h 376237"/>
                <a:gd name="connsiteX1" fmla="*/ 1790700 w 2743200"/>
                <a:gd name="connsiteY1" fmla="*/ 0 h 376237"/>
                <a:gd name="connsiteX2" fmla="*/ 1793558 w 2743200"/>
                <a:gd name="connsiteY2" fmla="*/ 188595 h 376237"/>
                <a:gd name="connsiteX3" fmla="*/ 891540 w 2743200"/>
                <a:gd name="connsiteY3" fmla="*/ 189548 h 376237"/>
                <a:gd name="connsiteX4" fmla="*/ 891540 w 2743200"/>
                <a:gd name="connsiteY4" fmla="*/ 376237 h 376237"/>
                <a:gd name="connsiteX5" fmla="*/ 2743200 w 2743200"/>
                <a:gd name="connsiteY5" fmla="*/ 371475 h 376237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28575 h 371475"/>
                <a:gd name="connsiteX1" fmla="*/ 1790700 w 2743200"/>
                <a:gd name="connsiteY1" fmla="*/ 0 h 371475"/>
                <a:gd name="connsiteX2" fmla="*/ 1793558 w 2743200"/>
                <a:gd name="connsiteY2" fmla="*/ 188595 h 371475"/>
                <a:gd name="connsiteX3" fmla="*/ 891540 w 2743200"/>
                <a:gd name="connsiteY3" fmla="*/ 189548 h 371475"/>
                <a:gd name="connsiteX4" fmla="*/ 886778 w 2743200"/>
                <a:gd name="connsiteY4" fmla="*/ 366712 h 371475"/>
                <a:gd name="connsiteX5" fmla="*/ 2743200 w 2743200"/>
                <a:gd name="connsiteY5" fmla="*/ 371475 h 371475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  <a:gd name="connsiteX0" fmla="*/ 0 w 2743200"/>
                <a:gd name="connsiteY0" fmla="*/ 0 h 342900"/>
                <a:gd name="connsiteX1" fmla="*/ 1795462 w 2743200"/>
                <a:gd name="connsiteY1" fmla="*/ 0 h 342900"/>
                <a:gd name="connsiteX2" fmla="*/ 1793558 w 2743200"/>
                <a:gd name="connsiteY2" fmla="*/ 160020 h 342900"/>
                <a:gd name="connsiteX3" fmla="*/ 891540 w 2743200"/>
                <a:gd name="connsiteY3" fmla="*/ 160973 h 342900"/>
                <a:gd name="connsiteX4" fmla="*/ 886778 w 2743200"/>
                <a:gd name="connsiteY4" fmla="*/ 338137 h 342900"/>
                <a:gd name="connsiteX5" fmla="*/ 2743200 w 2743200"/>
                <a:gd name="connsiteY5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43200" h="342900">
                  <a:moveTo>
                    <a:pt x="0" y="0"/>
                  </a:moveTo>
                  <a:lnTo>
                    <a:pt x="1795462" y="0"/>
                  </a:lnTo>
                  <a:cubicBezTo>
                    <a:pt x="1876107" y="61596"/>
                    <a:pt x="1848168" y="105410"/>
                    <a:pt x="1793558" y="160020"/>
                  </a:cubicBezTo>
                  <a:lnTo>
                    <a:pt x="891540" y="160973"/>
                  </a:lnTo>
                  <a:cubicBezTo>
                    <a:pt x="816609" y="240666"/>
                    <a:pt x="830581" y="270510"/>
                    <a:pt x="886778" y="338137"/>
                  </a:cubicBezTo>
                  <a:lnTo>
                    <a:pt x="2743200" y="342900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710C9EA-F4FC-4B4E-AAAB-35B59C92E512}"/>
              </a:ext>
            </a:extLst>
          </p:cNvPr>
          <p:cNvSpPr/>
          <p:nvPr/>
        </p:nvSpPr>
        <p:spPr>
          <a:xfrm>
            <a:off x="9322835" y="1620596"/>
            <a:ext cx="609847" cy="20621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latin typeface="inpin heiti" charset="-122"/>
                <a:ea typeface="inpin heiti" charset="-122"/>
              </a:rPr>
              <a:t>鹊上梅梢</a:t>
            </a:r>
          </a:p>
        </p:txBody>
      </p:sp>
      <p:sp>
        <p:nvSpPr>
          <p:cNvPr id="19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2ED307-0D9F-4DC6-A9AA-F75ACE0918B8}"/>
              </a:ext>
            </a:extLst>
          </p:cNvPr>
          <p:cNvSpPr txBox="1"/>
          <p:nvPr/>
        </p:nvSpPr>
        <p:spPr>
          <a:xfrm>
            <a:off x="2528640" y="2215962"/>
            <a:ext cx="4801314" cy="2743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神</a:t>
            </a: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4229F4-56A7-4E71-8543-FF4366617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H="1">
            <a:off x="-2645146" y="1438540"/>
            <a:ext cx="6987908" cy="393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1553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C5D83E-24C3-4360-8092-910519E856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4" name="PA_库_组合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306ED9-5D4F-43E1-8E38-F98C02262BA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656239" y="2122769"/>
            <a:ext cx="9096090" cy="3960000"/>
            <a:chOff x="2219910" y="1269000"/>
            <a:chExt cx="9096090" cy="3960000"/>
          </a:xfrm>
        </p:grpSpPr>
        <p:cxnSp>
          <p:nvCxnSpPr>
            <p:cNvPr id="5" name="直接连接符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9E1EC1-50AB-49DA-BCCE-EF1C6F4DC532}"/>
                </a:ext>
              </a:extLst>
            </p:cNvPr>
            <p:cNvCxnSpPr/>
            <p:nvPr/>
          </p:nvCxnSpPr>
          <p:spPr>
            <a:xfrm flipV="1">
              <a:off x="2219910" y="4970937"/>
              <a:ext cx="3058903" cy="50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9782BE-1D6D-4BEF-8D2D-B510C650FE05}"/>
                </a:ext>
              </a:extLst>
            </p:cNvPr>
            <p:cNvSpPr/>
            <p:nvPr/>
          </p:nvSpPr>
          <p:spPr>
            <a:xfrm>
              <a:off x="2492859" y="1269000"/>
              <a:ext cx="2520000" cy="396000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240253-29EE-43E2-BCF3-A3BE124AC6BB}"/>
                </a:ext>
              </a:extLst>
            </p:cNvPr>
            <p:cNvCxnSpPr/>
            <p:nvPr/>
          </p:nvCxnSpPr>
          <p:spPr>
            <a:xfrm>
              <a:off x="2224402" y="1735975"/>
              <a:ext cx="0" cy="32367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E681FD-C0A0-4340-8505-317697A71B73}"/>
                </a:ext>
              </a:extLst>
            </p:cNvPr>
            <p:cNvCxnSpPr/>
            <p:nvPr/>
          </p:nvCxnSpPr>
          <p:spPr>
            <a:xfrm>
              <a:off x="5280245" y="1735975"/>
              <a:ext cx="0" cy="32367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934FEE-2231-432A-8EC0-CD248933415E}"/>
                </a:ext>
              </a:extLst>
            </p:cNvPr>
            <p:cNvCxnSpPr/>
            <p:nvPr/>
          </p:nvCxnSpPr>
          <p:spPr>
            <a:xfrm flipV="1">
              <a:off x="2226904" y="1739196"/>
              <a:ext cx="3058903" cy="50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FC92CB-DCB8-429F-A625-31BD2A8CAA17}"/>
                </a:ext>
              </a:extLst>
            </p:cNvPr>
            <p:cNvSpPr/>
            <p:nvPr/>
          </p:nvSpPr>
          <p:spPr>
            <a:xfrm>
              <a:off x="6096000" y="1269000"/>
              <a:ext cx="1818927" cy="6995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35462E-F981-4428-9964-78F84F4B56A2}"/>
                </a:ext>
              </a:extLst>
            </p:cNvPr>
            <p:cNvSpPr/>
            <p:nvPr/>
          </p:nvSpPr>
          <p:spPr>
            <a:xfrm>
              <a:off x="6146479" y="1334620"/>
              <a:ext cx="162095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latin typeface="inpin heiti" charset="-122"/>
                  <a:ea typeface="inpin heiti" charset="-122"/>
                </a:rPr>
                <a:t>山水之间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9884B91-0361-4FD9-85FC-C19C576BD51E}"/>
                </a:ext>
              </a:extLst>
            </p:cNvPr>
            <p:cNvGrpSpPr/>
            <p:nvPr/>
          </p:nvGrpSpPr>
          <p:grpSpPr>
            <a:xfrm>
              <a:off x="7771770" y="1434127"/>
              <a:ext cx="664230" cy="301848"/>
              <a:chOff x="7771770" y="1434127"/>
              <a:chExt cx="664230" cy="301848"/>
            </a:xfrm>
          </p:grpSpPr>
          <p:sp>
            <p:nvSpPr>
              <p:cNvPr id="26" name="矩形 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AC083D-5082-4944-8D17-EA7AEFC5D992}"/>
                  </a:ext>
                </a:extLst>
              </p:cNvPr>
              <p:cNvSpPr/>
              <p:nvPr/>
            </p:nvSpPr>
            <p:spPr>
              <a:xfrm>
                <a:off x="7771770" y="1434127"/>
                <a:ext cx="664230" cy="301848"/>
              </a:xfrm>
              <a:prstGeom prst="rect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7" name="燕尾形 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6498A4-334E-4DD9-BE2B-EE8AE69B03ED}"/>
                  </a:ext>
                </a:extLst>
              </p:cNvPr>
              <p:cNvSpPr/>
              <p:nvPr/>
            </p:nvSpPr>
            <p:spPr>
              <a:xfrm>
                <a:off x="8242664" y="1519462"/>
                <a:ext cx="140289" cy="131179"/>
              </a:xfrm>
              <a:prstGeom prst="chevron">
                <a:avLst>
                  <a:gd name="adj" fmla="val 309528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8" name="燕尾形 1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950D50-029D-4C44-9716-A80F8D68B4E6}"/>
                  </a:ext>
                </a:extLst>
              </p:cNvPr>
              <p:cNvSpPr/>
              <p:nvPr/>
            </p:nvSpPr>
            <p:spPr>
              <a:xfrm flipH="1">
                <a:off x="7822349" y="1519462"/>
                <a:ext cx="140289" cy="131179"/>
              </a:xfrm>
              <a:prstGeom prst="chevron">
                <a:avLst>
                  <a:gd name="adj" fmla="val 309528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726EB6-3F2A-415D-AA69-85FD23D714E0}"/>
                </a:ext>
              </a:extLst>
            </p:cNvPr>
            <p:cNvSpPr/>
            <p:nvPr/>
          </p:nvSpPr>
          <p:spPr>
            <a:xfrm>
              <a:off x="6038929" y="2882266"/>
              <a:ext cx="527707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inpin heiti" charset="-122"/>
                  <a:ea typeface="inpin heiti" charset="-122"/>
                </a:rPr>
                <a:t>Happiness is not about being immortal nor having food or rights in one's hand</a:t>
              </a:r>
              <a:endParaRPr lang="zh-CN" altLang="en-US" sz="16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3187D8-99AB-4874-BC86-6EC52F9F8993}"/>
                </a:ext>
              </a:extLst>
            </p:cNvPr>
            <p:cNvSpPr/>
            <p:nvPr/>
          </p:nvSpPr>
          <p:spPr>
            <a:xfrm>
              <a:off x="6038929" y="4151667"/>
              <a:ext cx="527707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latin typeface="inpin heiti" charset="-122"/>
                  <a:ea typeface="inpin heiti" charset="-122"/>
                </a:rPr>
                <a:t>It’s about having each tiny wish come true, or having something to eat when you are hungry or having someone's love when you need love</a:t>
              </a:r>
              <a:endParaRPr lang="zh-CN" altLang="en-US" sz="16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88C63A-1463-410B-A714-825965915DD2}"/>
                </a:ext>
              </a:extLst>
            </p:cNvPr>
            <p:cNvSpPr/>
            <p:nvPr/>
          </p:nvSpPr>
          <p:spPr>
            <a:xfrm>
              <a:off x="6496045" y="2450047"/>
              <a:ext cx="1467068" cy="4407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  <a:spcBef>
                  <a:spcPts val="600"/>
                </a:spcBef>
              </a:pPr>
              <a:r>
                <a:rPr lang="zh-CN" altLang="en-US" sz="2000" dirty="0">
                  <a:latin typeface="inpin heiti" charset="-122"/>
                  <a:ea typeface="inpin heiti" charset="-122"/>
                </a:rPr>
                <a:t>请输入标题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45622E-42D9-472A-A7D7-92A0B924CE6C}"/>
                </a:ext>
              </a:extLst>
            </p:cNvPr>
            <p:cNvSpPr/>
            <p:nvPr/>
          </p:nvSpPr>
          <p:spPr>
            <a:xfrm>
              <a:off x="6496045" y="3724659"/>
              <a:ext cx="1467068" cy="4407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  <a:spcBef>
                  <a:spcPts val="600"/>
                </a:spcBef>
              </a:pPr>
              <a:r>
                <a:rPr lang="zh-CN" altLang="en-US" sz="2000" dirty="0">
                  <a:latin typeface="inpin heiti" charset="-122"/>
                  <a:ea typeface="inpin heiti" charset="-122"/>
                </a:rPr>
                <a:t>请输入标题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758A92-DF2E-418C-B803-24D4211A9392}"/>
                </a:ext>
              </a:extLst>
            </p:cNvPr>
            <p:cNvGrpSpPr/>
            <p:nvPr/>
          </p:nvGrpSpPr>
          <p:grpSpPr>
            <a:xfrm>
              <a:off x="6108797" y="2476884"/>
              <a:ext cx="267568" cy="286420"/>
              <a:chOff x="5264106" y="4964174"/>
              <a:chExt cx="267568" cy="286420"/>
            </a:xfrm>
          </p:grpSpPr>
          <p:sp>
            <p:nvSpPr>
              <p:cNvPr id="24" name="Freeform 8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1807EE-9512-4F81-907F-F2509B4C85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64106" y="4990322"/>
                <a:ext cx="178176" cy="260272"/>
              </a:xfrm>
              <a:custGeom>
                <a:avLst/>
                <a:gdLst>
                  <a:gd name="T0" fmla="*/ 62 w 124"/>
                  <a:gd name="T1" fmla="*/ 82 h 181"/>
                  <a:gd name="T2" fmla="*/ 103 w 124"/>
                  <a:gd name="T3" fmla="*/ 41 h 181"/>
                  <a:gd name="T4" fmla="*/ 62 w 124"/>
                  <a:gd name="T5" fmla="*/ 0 h 181"/>
                  <a:gd name="T6" fmla="*/ 21 w 124"/>
                  <a:gd name="T7" fmla="*/ 41 h 181"/>
                  <a:gd name="T8" fmla="*/ 62 w 124"/>
                  <a:gd name="T9" fmla="*/ 82 h 181"/>
                  <a:gd name="T10" fmla="*/ 123 w 124"/>
                  <a:gd name="T11" fmla="*/ 171 h 181"/>
                  <a:gd name="T12" fmla="*/ 122 w 124"/>
                  <a:gd name="T13" fmla="*/ 168 h 181"/>
                  <a:gd name="T14" fmla="*/ 103 w 124"/>
                  <a:gd name="T15" fmla="*/ 112 h 181"/>
                  <a:gd name="T16" fmla="*/ 69 w 124"/>
                  <a:gd name="T17" fmla="*/ 97 h 181"/>
                  <a:gd name="T18" fmla="*/ 49 w 124"/>
                  <a:gd name="T19" fmla="*/ 97 h 181"/>
                  <a:gd name="T20" fmla="*/ 20 w 124"/>
                  <a:gd name="T21" fmla="*/ 112 h 181"/>
                  <a:gd name="T22" fmla="*/ 2 w 124"/>
                  <a:gd name="T23" fmla="*/ 167 h 181"/>
                  <a:gd name="T24" fmla="*/ 1 w 124"/>
                  <a:gd name="T25" fmla="*/ 171 h 181"/>
                  <a:gd name="T26" fmla="*/ 10 w 124"/>
                  <a:gd name="T27" fmla="*/ 181 h 181"/>
                  <a:gd name="T28" fmla="*/ 115 w 124"/>
                  <a:gd name="T29" fmla="*/ 181 h 181"/>
                  <a:gd name="T30" fmla="*/ 123 w 124"/>
                  <a:gd name="T31" fmla="*/ 17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4" h="181">
                    <a:moveTo>
                      <a:pt x="62" y="82"/>
                    </a:moveTo>
                    <a:cubicBezTo>
                      <a:pt x="84" y="82"/>
                      <a:pt x="103" y="64"/>
                      <a:pt x="103" y="41"/>
                    </a:cubicBezTo>
                    <a:cubicBezTo>
                      <a:pt x="103" y="19"/>
                      <a:pt x="84" y="0"/>
                      <a:pt x="62" y="0"/>
                    </a:cubicBezTo>
                    <a:cubicBezTo>
                      <a:pt x="39" y="0"/>
                      <a:pt x="21" y="19"/>
                      <a:pt x="21" y="41"/>
                    </a:cubicBezTo>
                    <a:cubicBezTo>
                      <a:pt x="21" y="64"/>
                      <a:pt x="39" y="82"/>
                      <a:pt x="62" y="82"/>
                    </a:cubicBezTo>
                    <a:close/>
                    <a:moveTo>
                      <a:pt x="123" y="171"/>
                    </a:moveTo>
                    <a:cubicBezTo>
                      <a:pt x="122" y="168"/>
                      <a:pt x="122" y="168"/>
                      <a:pt x="122" y="168"/>
                    </a:cubicBezTo>
                    <a:cubicBezTo>
                      <a:pt x="119" y="154"/>
                      <a:pt x="109" y="121"/>
                      <a:pt x="103" y="112"/>
                    </a:cubicBezTo>
                    <a:cubicBezTo>
                      <a:pt x="94" y="96"/>
                      <a:pt x="69" y="97"/>
                      <a:pt x="6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97"/>
                      <a:pt x="31" y="96"/>
                      <a:pt x="20" y="112"/>
                    </a:cubicBezTo>
                    <a:cubicBezTo>
                      <a:pt x="15" y="120"/>
                      <a:pt x="6" y="151"/>
                      <a:pt x="2" y="167"/>
                    </a:cubicBezTo>
                    <a:cubicBezTo>
                      <a:pt x="2" y="169"/>
                      <a:pt x="1" y="171"/>
                      <a:pt x="1" y="171"/>
                    </a:cubicBezTo>
                    <a:cubicBezTo>
                      <a:pt x="0" y="176"/>
                      <a:pt x="4" y="181"/>
                      <a:pt x="10" y="181"/>
                    </a:cubicBezTo>
                    <a:cubicBezTo>
                      <a:pt x="115" y="181"/>
                      <a:pt x="115" y="181"/>
                      <a:pt x="115" y="181"/>
                    </a:cubicBezTo>
                    <a:cubicBezTo>
                      <a:pt x="121" y="181"/>
                      <a:pt x="124" y="176"/>
                      <a:pt x="123" y="17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5" name="Freeform 8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E70538C-6647-4952-BDFD-38DD7219D6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6471" y="4964174"/>
                <a:ext cx="105203" cy="113716"/>
              </a:xfrm>
              <a:custGeom>
                <a:avLst/>
                <a:gdLst>
                  <a:gd name="T0" fmla="*/ 12 w 73"/>
                  <a:gd name="T1" fmla="*/ 64 h 79"/>
                  <a:gd name="T2" fmla="*/ 3 w 73"/>
                  <a:gd name="T3" fmla="*/ 71 h 79"/>
                  <a:gd name="T4" fmla="*/ 12 w 73"/>
                  <a:gd name="T5" fmla="*/ 79 h 79"/>
                  <a:gd name="T6" fmla="*/ 22 w 73"/>
                  <a:gd name="T7" fmla="*/ 71 h 79"/>
                  <a:gd name="T8" fmla="*/ 12 w 73"/>
                  <a:gd name="T9" fmla="*/ 64 h 79"/>
                  <a:gd name="T10" fmla="*/ 37 w 73"/>
                  <a:gd name="T11" fmla="*/ 0 h 79"/>
                  <a:gd name="T12" fmla="*/ 0 w 73"/>
                  <a:gd name="T13" fmla="*/ 29 h 79"/>
                  <a:gd name="T14" fmla="*/ 37 w 73"/>
                  <a:gd name="T15" fmla="*/ 59 h 79"/>
                  <a:gd name="T16" fmla="*/ 73 w 73"/>
                  <a:gd name="T17" fmla="*/ 29 h 79"/>
                  <a:gd name="T18" fmla="*/ 37 w 73"/>
                  <a:gd name="T1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79">
                    <a:moveTo>
                      <a:pt x="12" y="64"/>
                    </a:moveTo>
                    <a:cubicBezTo>
                      <a:pt x="7" y="64"/>
                      <a:pt x="3" y="67"/>
                      <a:pt x="3" y="71"/>
                    </a:cubicBezTo>
                    <a:cubicBezTo>
                      <a:pt x="3" y="76"/>
                      <a:pt x="7" y="79"/>
                      <a:pt x="12" y="79"/>
                    </a:cubicBezTo>
                    <a:cubicBezTo>
                      <a:pt x="18" y="79"/>
                      <a:pt x="22" y="76"/>
                      <a:pt x="22" y="71"/>
                    </a:cubicBezTo>
                    <a:cubicBezTo>
                      <a:pt x="22" y="67"/>
                      <a:pt x="18" y="64"/>
                      <a:pt x="12" y="64"/>
                    </a:cubicBezTo>
                    <a:close/>
                    <a:moveTo>
                      <a:pt x="37" y="0"/>
                    </a:moveTo>
                    <a:cubicBezTo>
                      <a:pt x="17" y="0"/>
                      <a:pt x="0" y="13"/>
                      <a:pt x="0" y="29"/>
                    </a:cubicBezTo>
                    <a:cubicBezTo>
                      <a:pt x="0" y="45"/>
                      <a:pt x="17" y="59"/>
                      <a:pt x="37" y="59"/>
                    </a:cubicBezTo>
                    <a:cubicBezTo>
                      <a:pt x="57" y="59"/>
                      <a:pt x="73" y="45"/>
                      <a:pt x="73" y="29"/>
                    </a:cubicBezTo>
                    <a:cubicBezTo>
                      <a:pt x="73" y="13"/>
                      <a:pt x="57" y="0"/>
                      <a:pt x="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429A2C-BAA0-4581-B526-E96785D00F95}"/>
                </a:ext>
              </a:extLst>
            </p:cNvPr>
            <p:cNvGrpSpPr/>
            <p:nvPr/>
          </p:nvGrpSpPr>
          <p:grpSpPr>
            <a:xfrm>
              <a:off x="6148932" y="3798835"/>
              <a:ext cx="276082" cy="251757"/>
              <a:chOff x="7206410" y="3113696"/>
              <a:chExt cx="276082" cy="251757"/>
            </a:xfrm>
            <a:solidFill>
              <a:schemeClr val="bg1"/>
            </a:solidFill>
          </p:grpSpPr>
          <p:sp>
            <p:nvSpPr>
              <p:cNvPr id="19" name="Freeform 2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AFA016-0ACB-4724-B7D9-4313FC28E0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34991" y="3113696"/>
                <a:ext cx="218919" cy="103378"/>
              </a:xfrm>
              <a:custGeom>
                <a:avLst/>
                <a:gdLst>
                  <a:gd name="T0" fmla="*/ 5 w 152"/>
                  <a:gd name="T1" fmla="*/ 0 h 72"/>
                  <a:gd name="T2" fmla="*/ 0 w 152"/>
                  <a:gd name="T3" fmla="*/ 5 h 72"/>
                  <a:gd name="T4" fmla="*/ 0 w 152"/>
                  <a:gd name="T5" fmla="*/ 48 h 72"/>
                  <a:gd name="T6" fmla="*/ 6 w 152"/>
                  <a:gd name="T7" fmla="*/ 48 h 72"/>
                  <a:gd name="T8" fmla="*/ 10 w 152"/>
                  <a:gd name="T9" fmla="*/ 48 h 72"/>
                  <a:gd name="T10" fmla="*/ 10 w 152"/>
                  <a:gd name="T11" fmla="*/ 5 h 72"/>
                  <a:gd name="T12" fmla="*/ 5 w 152"/>
                  <a:gd name="T13" fmla="*/ 0 h 72"/>
                  <a:gd name="T14" fmla="*/ 147 w 152"/>
                  <a:gd name="T15" fmla="*/ 0 h 72"/>
                  <a:gd name="T16" fmla="*/ 142 w 152"/>
                  <a:gd name="T17" fmla="*/ 5 h 72"/>
                  <a:gd name="T18" fmla="*/ 142 w 152"/>
                  <a:gd name="T19" fmla="*/ 72 h 72"/>
                  <a:gd name="T20" fmla="*/ 147 w 152"/>
                  <a:gd name="T21" fmla="*/ 71 h 72"/>
                  <a:gd name="T22" fmla="*/ 152 w 152"/>
                  <a:gd name="T23" fmla="*/ 71 h 72"/>
                  <a:gd name="T24" fmla="*/ 152 w 152"/>
                  <a:gd name="T25" fmla="*/ 5 h 72"/>
                  <a:gd name="T26" fmla="*/ 147 w 152"/>
                  <a:gd name="T27" fmla="*/ 0 h 72"/>
                  <a:gd name="T28" fmla="*/ 75 w 152"/>
                  <a:gd name="T29" fmla="*/ 0 h 72"/>
                  <a:gd name="T30" fmla="*/ 70 w 152"/>
                  <a:gd name="T31" fmla="*/ 5 h 72"/>
                  <a:gd name="T32" fmla="*/ 70 w 152"/>
                  <a:gd name="T33" fmla="*/ 33 h 72"/>
                  <a:gd name="T34" fmla="*/ 75 w 152"/>
                  <a:gd name="T35" fmla="*/ 33 h 72"/>
                  <a:gd name="T36" fmla="*/ 80 w 152"/>
                  <a:gd name="T37" fmla="*/ 33 h 72"/>
                  <a:gd name="T38" fmla="*/ 80 w 152"/>
                  <a:gd name="T39" fmla="*/ 5 h 72"/>
                  <a:gd name="T40" fmla="*/ 75 w 152"/>
                  <a:gd name="T4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2" h="72">
                    <a:moveTo>
                      <a:pt x="5" y="0"/>
                    </a:moveTo>
                    <a:cubicBezTo>
                      <a:pt x="3" y="0"/>
                      <a:pt x="0" y="2"/>
                      <a:pt x="0" y="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" y="48"/>
                      <a:pt x="4" y="48"/>
                      <a:pt x="6" y="48"/>
                    </a:cubicBezTo>
                    <a:cubicBezTo>
                      <a:pt x="7" y="48"/>
                      <a:pt x="9" y="48"/>
                      <a:pt x="10" y="4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lose/>
                    <a:moveTo>
                      <a:pt x="147" y="0"/>
                    </a:moveTo>
                    <a:cubicBezTo>
                      <a:pt x="144" y="0"/>
                      <a:pt x="142" y="2"/>
                      <a:pt x="142" y="5"/>
                    </a:cubicBezTo>
                    <a:cubicBezTo>
                      <a:pt x="142" y="72"/>
                      <a:pt x="142" y="72"/>
                      <a:pt x="142" y="72"/>
                    </a:cubicBezTo>
                    <a:cubicBezTo>
                      <a:pt x="143" y="71"/>
                      <a:pt x="145" y="71"/>
                      <a:pt x="147" y="71"/>
                    </a:cubicBezTo>
                    <a:cubicBezTo>
                      <a:pt x="148" y="71"/>
                      <a:pt x="150" y="71"/>
                      <a:pt x="152" y="71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2" y="2"/>
                      <a:pt x="149" y="0"/>
                      <a:pt x="147" y="0"/>
                    </a:cubicBezTo>
                    <a:close/>
                    <a:moveTo>
                      <a:pt x="75" y="0"/>
                    </a:moveTo>
                    <a:cubicBezTo>
                      <a:pt x="72" y="0"/>
                      <a:pt x="70" y="2"/>
                      <a:pt x="70" y="5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2" y="33"/>
                      <a:pt x="73" y="33"/>
                      <a:pt x="75" y="33"/>
                    </a:cubicBezTo>
                    <a:cubicBezTo>
                      <a:pt x="77" y="33"/>
                      <a:pt x="79" y="33"/>
                      <a:pt x="80" y="3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2"/>
                      <a:pt x="78" y="0"/>
                      <a:pt x="75" y="0"/>
                    </a:cubicBezTo>
                    <a:close/>
                  </a:path>
                </a:pathLst>
              </a:custGeom>
              <a:blipFill>
                <a:blip r:embed="rId7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0" name="Freeform 24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2D1853-CB86-456A-9AB2-39082FCAF4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34991" y="3254777"/>
                <a:ext cx="218919" cy="110676"/>
              </a:xfrm>
              <a:custGeom>
                <a:avLst/>
                <a:gdLst>
                  <a:gd name="T0" fmla="*/ 0 w 152"/>
                  <a:gd name="T1" fmla="*/ 15 h 77"/>
                  <a:gd name="T2" fmla="*/ 0 w 152"/>
                  <a:gd name="T3" fmla="*/ 71 h 77"/>
                  <a:gd name="T4" fmla="*/ 5 w 152"/>
                  <a:gd name="T5" fmla="*/ 77 h 77"/>
                  <a:gd name="T6" fmla="*/ 10 w 152"/>
                  <a:gd name="T7" fmla="*/ 71 h 77"/>
                  <a:gd name="T8" fmla="*/ 10 w 152"/>
                  <a:gd name="T9" fmla="*/ 15 h 77"/>
                  <a:gd name="T10" fmla="*/ 6 w 152"/>
                  <a:gd name="T11" fmla="*/ 16 h 77"/>
                  <a:gd name="T12" fmla="*/ 0 w 152"/>
                  <a:gd name="T13" fmla="*/ 15 h 77"/>
                  <a:gd name="T14" fmla="*/ 70 w 152"/>
                  <a:gd name="T15" fmla="*/ 0 h 77"/>
                  <a:gd name="T16" fmla="*/ 70 w 152"/>
                  <a:gd name="T17" fmla="*/ 71 h 77"/>
                  <a:gd name="T18" fmla="*/ 75 w 152"/>
                  <a:gd name="T19" fmla="*/ 77 h 77"/>
                  <a:gd name="T20" fmla="*/ 80 w 152"/>
                  <a:gd name="T21" fmla="*/ 71 h 77"/>
                  <a:gd name="T22" fmla="*/ 80 w 152"/>
                  <a:gd name="T23" fmla="*/ 0 h 77"/>
                  <a:gd name="T24" fmla="*/ 75 w 152"/>
                  <a:gd name="T25" fmla="*/ 1 h 77"/>
                  <a:gd name="T26" fmla="*/ 70 w 152"/>
                  <a:gd name="T27" fmla="*/ 0 h 77"/>
                  <a:gd name="T28" fmla="*/ 147 w 152"/>
                  <a:gd name="T29" fmla="*/ 39 h 77"/>
                  <a:gd name="T30" fmla="*/ 142 w 152"/>
                  <a:gd name="T31" fmla="*/ 38 h 77"/>
                  <a:gd name="T32" fmla="*/ 142 w 152"/>
                  <a:gd name="T33" fmla="*/ 71 h 77"/>
                  <a:gd name="T34" fmla="*/ 147 w 152"/>
                  <a:gd name="T35" fmla="*/ 77 h 77"/>
                  <a:gd name="T36" fmla="*/ 152 w 152"/>
                  <a:gd name="T37" fmla="*/ 71 h 77"/>
                  <a:gd name="T38" fmla="*/ 152 w 152"/>
                  <a:gd name="T39" fmla="*/ 38 h 77"/>
                  <a:gd name="T40" fmla="*/ 147 w 152"/>
                  <a:gd name="T41" fmla="*/ 3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2" h="77">
                    <a:moveTo>
                      <a:pt x="0" y="15"/>
                    </a:moveTo>
                    <a:cubicBezTo>
                      <a:pt x="0" y="71"/>
                      <a:pt x="0" y="71"/>
                      <a:pt x="0" y="71"/>
                    </a:cubicBezTo>
                    <a:cubicBezTo>
                      <a:pt x="0" y="74"/>
                      <a:pt x="3" y="77"/>
                      <a:pt x="5" y="77"/>
                    </a:cubicBezTo>
                    <a:cubicBezTo>
                      <a:pt x="8" y="77"/>
                      <a:pt x="10" y="74"/>
                      <a:pt x="10" y="7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5"/>
                      <a:pt x="7" y="16"/>
                      <a:pt x="6" y="16"/>
                    </a:cubicBezTo>
                    <a:cubicBezTo>
                      <a:pt x="4" y="16"/>
                      <a:pt x="2" y="15"/>
                      <a:pt x="0" y="15"/>
                    </a:cubicBezTo>
                    <a:close/>
                    <a:moveTo>
                      <a:pt x="70" y="0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4"/>
                      <a:pt x="72" y="77"/>
                      <a:pt x="75" y="77"/>
                    </a:cubicBezTo>
                    <a:cubicBezTo>
                      <a:pt x="78" y="77"/>
                      <a:pt x="80" y="74"/>
                      <a:pt x="80" y="7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9" y="1"/>
                      <a:pt x="77" y="1"/>
                      <a:pt x="75" y="1"/>
                    </a:cubicBezTo>
                    <a:cubicBezTo>
                      <a:pt x="73" y="1"/>
                      <a:pt x="72" y="0"/>
                      <a:pt x="70" y="0"/>
                    </a:cubicBezTo>
                    <a:close/>
                    <a:moveTo>
                      <a:pt x="147" y="39"/>
                    </a:moveTo>
                    <a:cubicBezTo>
                      <a:pt x="145" y="39"/>
                      <a:pt x="143" y="39"/>
                      <a:pt x="142" y="38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74"/>
                      <a:pt x="144" y="77"/>
                      <a:pt x="147" y="77"/>
                    </a:cubicBezTo>
                    <a:cubicBezTo>
                      <a:pt x="149" y="77"/>
                      <a:pt x="152" y="74"/>
                      <a:pt x="152" y="71"/>
                    </a:cubicBezTo>
                    <a:cubicBezTo>
                      <a:pt x="152" y="38"/>
                      <a:pt x="152" y="38"/>
                      <a:pt x="152" y="38"/>
                    </a:cubicBezTo>
                    <a:cubicBezTo>
                      <a:pt x="150" y="39"/>
                      <a:pt x="148" y="39"/>
                      <a:pt x="147" y="39"/>
                    </a:cubicBezTo>
                    <a:close/>
                  </a:path>
                </a:pathLst>
              </a:custGeom>
              <a:blipFill>
                <a:blip r:embed="rId8" cstate="screen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1" name="Oval 2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8E33528-BF73-460B-B01C-97EE90394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8911" y="3225587"/>
                <a:ext cx="73581" cy="73581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2" name="Oval 2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60E21B-0F02-40A9-A4A4-987FD13C0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08573" y="3171466"/>
                <a:ext cx="71758" cy="7297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23" name="Oval 25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91AB7D-6D2A-43CC-B70A-693A1ADB2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6410" y="3192750"/>
                <a:ext cx="73581" cy="73581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inpin heiti" charset="-122"/>
                  <a:ea typeface="inpin heiti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039054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F2BA05-CF4E-4DBB-9BB3-8D0DABB18F66}"/>
              </a:ext>
            </a:extLst>
          </p:cNvPr>
          <p:cNvCxnSpPr/>
          <p:nvPr/>
        </p:nvCxnSpPr>
        <p:spPr>
          <a:xfrm>
            <a:off x="2013789" y="3221149"/>
            <a:ext cx="0" cy="2199746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AFC510-896D-4625-9115-926F6BC4CBD0}"/>
              </a:ext>
            </a:extLst>
          </p:cNvPr>
          <p:cNvCxnSpPr/>
          <p:nvPr/>
        </p:nvCxnSpPr>
        <p:spPr>
          <a:xfrm>
            <a:off x="4248989" y="991770"/>
            <a:ext cx="0" cy="4429125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5DEC33-59D5-457D-A08B-B7013DA2395C}"/>
              </a:ext>
            </a:extLst>
          </p:cNvPr>
          <p:cNvCxnSpPr/>
          <p:nvPr/>
        </p:nvCxnSpPr>
        <p:spPr>
          <a:xfrm flipH="1">
            <a:off x="2013789" y="5420895"/>
            <a:ext cx="2235200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2AEDFA-7E2C-435C-B74F-DFFDDAD7737F}"/>
              </a:ext>
            </a:extLst>
          </p:cNvPr>
          <p:cNvCxnSpPr/>
          <p:nvPr/>
        </p:nvCxnSpPr>
        <p:spPr>
          <a:xfrm>
            <a:off x="5154435" y="3221149"/>
            <a:ext cx="0" cy="2199746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15F5EF-75F5-408A-B044-80A478667B84}"/>
              </a:ext>
            </a:extLst>
          </p:cNvPr>
          <p:cNvCxnSpPr/>
          <p:nvPr/>
        </p:nvCxnSpPr>
        <p:spPr>
          <a:xfrm>
            <a:off x="7389635" y="991770"/>
            <a:ext cx="0" cy="4429125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5F5872-E912-4EA4-89B4-E32D650CB477}"/>
              </a:ext>
            </a:extLst>
          </p:cNvPr>
          <p:cNvCxnSpPr/>
          <p:nvPr/>
        </p:nvCxnSpPr>
        <p:spPr>
          <a:xfrm flipH="1">
            <a:off x="5154435" y="5420895"/>
            <a:ext cx="2235200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" name="组合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556D2A-AC46-430B-9415-315823B474EF}"/>
              </a:ext>
            </a:extLst>
          </p:cNvPr>
          <p:cNvGrpSpPr/>
          <p:nvPr/>
        </p:nvGrpSpPr>
        <p:grpSpPr>
          <a:xfrm>
            <a:off x="8244280" y="991770"/>
            <a:ext cx="2235200" cy="4429125"/>
            <a:chOff x="8842374" y="1412875"/>
            <a:chExt cx="2235200" cy="4429125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6C98A4E-E894-4017-B9A8-F9DB079FCB03}"/>
                </a:ext>
              </a:extLst>
            </p:cNvPr>
            <p:cNvCxnSpPr/>
            <p:nvPr/>
          </p:nvCxnSpPr>
          <p:spPr>
            <a:xfrm>
              <a:off x="8842374" y="3642254"/>
              <a:ext cx="0" cy="2199746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AA37E3-B35D-4B57-9865-7E3705E22C35}"/>
                </a:ext>
              </a:extLst>
            </p:cNvPr>
            <p:cNvCxnSpPr/>
            <p:nvPr/>
          </p:nvCxnSpPr>
          <p:spPr>
            <a:xfrm>
              <a:off x="11077574" y="1412875"/>
              <a:ext cx="0" cy="4429125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DE15B9-A1E0-4796-A352-66A22DD8E3A3}"/>
                </a:ext>
              </a:extLst>
            </p:cNvPr>
            <p:cNvCxnSpPr/>
            <p:nvPr/>
          </p:nvCxnSpPr>
          <p:spPr>
            <a:xfrm flipH="1">
              <a:off x="8842374" y="5842000"/>
              <a:ext cx="2235200" cy="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8366CF-F82E-4AFD-AB2F-E3066DE796E9}"/>
                </a:ext>
              </a:extLst>
            </p:cNvPr>
            <p:cNvCxnSpPr/>
            <p:nvPr/>
          </p:nvCxnSpPr>
          <p:spPr>
            <a:xfrm flipH="1">
              <a:off x="8842374" y="1412875"/>
              <a:ext cx="2235200" cy="0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B45F69-E1BE-4CAD-A010-6E39C1D0F0E6}"/>
                </a:ext>
              </a:extLst>
            </p:cNvPr>
            <p:cNvCxnSpPr/>
            <p:nvPr/>
          </p:nvCxnSpPr>
          <p:spPr>
            <a:xfrm>
              <a:off x="8842374" y="1412875"/>
              <a:ext cx="0" cy="276225"/>
            </a:xfrm>
            <a:prstGeom prst="line">
              <a:avLst/>
            </a:pr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28" name="图片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E321E4-2775-4822-BF78-277CDADF67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550987"/>
            <a:ext cx="12192000" cy="6858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C6498A-CDBC-4F86-AED1-9EE7E17530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542656" y="1267995"/>
            <a:ext cx="904875" cy="2006600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D26C50-5ADE-433D-AEF0-C30E0D8CC8F0}"/>
              </a:ext>
            </a:extLst>
          </p:cNvPr>
          <p:cNvCxnSpPr/>
          <p:nvPr/>
        </p:nvCxnSpPr>
        <p:spPr>
          <a:xfrm flipH="1">
            <a:off x="2013789" y="991770"/>
            <a:ext cx="2235200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F145EC-2DD1-4FD3-9D54-07C53C3EDE27}"/>
              </a:ext>
            </a:extLst>
          </p:cNvPr>
          <p:cNvCxnSpPr/>
          <p:nvPr/>
        </p:nvCxnSpPr>
        <p:spPr>
          <a:xfrm>
            <a:off x="2013789" y="991770"/>
            <a:ext cx="0" cy="276225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5B489CE-9A5E-4118-A705-2B763AF860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683302" y="1267995"/>
            <a:ext cx="904875" cy="200660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913E1C-6510-465A-B137-A5503CA6E80D}"/>
              </a:ext>
            </a:extLst>
          </p:cNvPr>
          <p:cNvCxnSpPr/>
          <p:nvPr/>
        </p:nvCxnSpPr>
        <p:spPr>
          <a:xfrm flipH="1">
            <a:off x="5154435" y="991770"/>
            <a:ext cx="2235200" cy="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713531-70C5-4BC0-B43B-C8BCAA47416A}"/>
              </a:ext>
            </a:extLst>
          </p:cNvPr>
          <p:cNvCxnSpPr/>
          <p:nvPr/>
        </p:nvCxnSpPr>
        <p:spPr>
          <a:xfrm>
            <a:off x="5154435" y="991770"/>
            <a:ext cx="0" cy="276225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AF90DB-5D6D-49FB-9206-F30A1DC56CA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823947" y="1267995"/>
            <a:ext cx="904875" cy="20066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1EB9E2-888C-4ADD-AA7B-F11827A8E501}"/>
              </a:ext>
            </a:extLst>
          </p:cNvPr>
          <p:cNvSpPr/>
          <p:nvPr/>
        </p:nvSpPr>
        <p:spPr>
          <a:xfrm>
            <a:off x="1758098" y="1458604"/>
            <a:ext cx="728778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315C93-FD50-4F75-9A30-F7C8D7F2D346}"/>
              </a:ext>
            </a:extLst>
          </p:cNvPr>
          <p:cNvSpPr/>
          <p:nvPr/>
        </p:nvSpPr>
        <p:spPr>
          <a:xfrm>
            <a:off x="4893052" y="1458604"/>
            <a:ext cx="728778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3F139F-FA56-4B50-AD70-777237EC8372}"/>
              </a:ext>
            </a:extLst>
          </p:cNvPr>
          <p:cNvSpPr/>
          <p:nvPr/>
        </p:nvSpPr>
        <p:spPr>
          <a:xfrm>
            <a:off x="8037443" y="1458604"/>
            <a:ext cx="728778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24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E8EBFE-1FE2-4F86-B972-46F1DD622C72}"/>
              </a:ext>
            </a:extLst>
          </p:cNvPr>
          <p:cNvSpPr txBox="1"/>
          <p:nvPr/>
        </p:nvSpPr>
        <p:spPr>
          <a:xfrm>
            <a:off x="2487053" y="1621282"/>
            <a:ext cx="1341605" cy="29952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林断山明竹隐墙，乱蝉衰草小池塘。翻空白鸟时时见，照水红蕖细细香。村舍外，古城旁，杖藜徐步转斜阳。殷勤昨夜三更雨，又得浮生一日凉。</a:t>
            </a:r>
          </a:p>
        </p:txBody>
      </p:sp>
      <p:sp>
        <p:nvSpPr>
          <p:cNvPr id="25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E4C7FB-69FD-4BD5-B184-36E2D16DC662}"/>
              </a:ext>
            </a:extLst>
          </p:cNvPr>
          <p:cNvSpPr txBox="1"/>
          <p:nvPr/>
        </p:nvSpPr>
        <p:spPr>
          <a:xfrm>
            <a:off x="5613469" y="1621282"/>
            <a:ext cx="1341605" cy="29952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林断山明竹隐墙，乱蝉衰草小池塘。翻空白鸟时时见，照水红蕖细细香。村舍外，古城旁，杖藜徐步转斜阳。殷勤昨夜三更雨，又得浮生一日凉。</a:t>
            </a:r>
          </a:p>
        </p:txBody>
      </p:sp>
      <p:sp>
        <p:nvSpPr>
          <p:cNvPr id="26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09382F-C52B-431B-B6C1-704375783478}"/>
              </a:ext>
            </a:extLst>
          </p:cNvPr>
          <p:cNvSpPr txBox="1"/>
          <p:nvPr/>
        </p:nvSpPr>
        <p:spPr>
          <a:xfrm>
            <a:off x="8722879" y="1621282"/>
            <a:ext cx="1341605" cy="29952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200000"/>
              </a:lnSpc>
            </a:pPr>
            <a:r>
              <a:rPr lang="zh-CN" altLang="en-US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林断山明竹隐墙，乱蝉衰草小池塘。翻空白鸟时时见，照水红蕖细细香。村舍外，古城旁，杖藜徐步转斜阳。殷勤昨夜三更雨，又得浮生一日凉。</a:t>
            </a:r>
          </a:p>
        </p:txBody>
      </p:sp>
    </p:spTree>
    <p:extLst>
      <p:ext uri="{BB962C8B-B14F-4D97-AF65-F5344CB8AC3E}">
        <p14:creationId xmlns:p14="http://schemas.microsoft.com/office/powerpoint/2010/main" xmlns="" val="843495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114020-9CA7-49E0-99A6-F3657231A9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4" name="PA_库_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377C03-A44B-49AA-A57F-636D858FDF6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08237" y="3316712"/>
            <a:ext cx="4169823" cy="2969964"/>
            <a:chOff x="4238273" y="1698975"/>
            <a:chExt cx="3482178" cy="2480188"/>
          </a:xfrm>
        </p:grpSpPr>
        <p:grpSp>
          <p:nvGrpSpPr>
            <p:cNvPr id="5" name="组合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2A5716-59ED-4D64-BB4C-EA6078BC98CB}"/>
                </a:ext>
              </a:extLst>
            </p:cNvPr>
            <p:cNvGrpSpPr/>
            <p:nvPr/>
          </p:nvGrpSpPr>
          <p:grpSpPr>
            <a:xfrm>
              <a:off x="4865571" y="1698975"/>
              <a:ext cx="2467779" cy="2467779"/>
              <a:chOff x="4450814" y="2093205"/>
              <a:chExt cx="1372308" cy="1372308"/>
            </a:xfrm>
          </p:grpSpPr>
          <p:sp>
            <p:nvSpPr>
              <p:cNvPr id="17" name="弧形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358468-1E11-440B-B1BA-166F82776A25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5353809"/>
                  <a:gd name="adj2" fmla="val 1495123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8" name="弧形 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D92C01-2C18-4811-B930-93C4A218B253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6688454"/>
                  <a:gd name="adj2" fmla="val 3928676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F27E72-57C6-49A6-926B-DC27136B6B64}"/>
                </a:ext>
              </a:extLst>
            </p:cNvPr>
            <p:cNvSpPr/>
            <p:nvPr/>
          </p:nvSpPr>
          <p:spPr>
            <a:xfrm>
              <a:off x="5388292" y="3073972"/>
              <a:ext cx="699002" cy="1105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latin typeface="inpin heiti" charset="-122"/>
                  <a:ea typeface="inpin heiti" charset="-122"/>
                </a:rPr>
                <a:t>分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A4D8C9-CA8C-495A-A415-9C7692A29454}"/>
                </a:ext>
              </a:extLst>
            </p:cNvPr>
            <p:cNvSpPr/>
            <p:nvPr/>
          </p:nvSpPr>
          <p:spPr>
            <a:xfrm>
              <a:off x="5886772" y="1897616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第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D2CAC2-DD1C-48B2-93B1-FD320E380DFA}"/>
                </a:ext>
              </a:extLst>
            </p:cNvPr>
            <p:cNvSpPr/>
            <p:nvPr/>
          </p:nvSpPr>
          <p:spPr>
            <a:xfrm>
              <a:off x="6164413" y="225679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贰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85BDEB-F944-4B9C-B28F-3B7F95F62805}"/>
                </a:ext>
              </a:extLst>
            </p:cNvPr>
            <p:cNvSpPr/>
            <p:nvPr/>
          </p:nvSpPr>
          <p:spPr>
            <a:xfrm>
              <a:off x="6039074" y="275308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部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8477C8-E39E-4450-89DB-E778BE6D7326}"/>
                </a:ext>
              </a:extLst>
            </p:cNvPr>
            <p:cNvGrpSpPr/>
            <p:nvPr/>
          </p:nvGrpSpPr>
          <p:grpSpPr>
            <a:xfrm>
              <a:off x="4932567" y="1777635"/>
              <a:ext cx="2326865" cy="2326865"/>
              <a:chOff x="4450814" y="2093205"/>
              <a:chExt cx="1372308" cy="1372308"/>
            </a:xfrm>
          </p:grpSpPr>
          <p:sp>
            <p:nvSpPr>
              <p:cNvPr id="15" name="弧形 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26612A-FD6C-4297-9655-C65EFF0B8AAB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4635702"/>
                  <a:gd name="adj2" fmla="val 1272072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6" name="弧形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25E2EB-1711-4897-BAD4-55AD3FC471C9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4304706"/>
                  <a:gd name="adj2" fmla="val 258885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11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113C80-207A-4504-960C-09B546F8160C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4238273" y="3399418"/>
              <a:ext cx="1116520" cy="474682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7EB6B7-5104-4BED-9F7B-D89D8082C7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2332" y="2076510"/>
              <a:ext cx="848119" cy="360573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任意多边形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70103C-FB5C-4E18-868E-18BC14DDBEC0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5784930" y="2717773"/>
              <a:ext cx="292804" cy="277613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任意多边形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CA9CD4-5478-42B4-A30D-4A3EADA262B5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6419420" y="3967309"/>
              <a:ext cx="188987" cy="179182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9" name="PA_库_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069D7A-F300-440C-B514-CCCEFA9495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13565" y="3335531"/>
            <a:ext cx="5355312" cy="26776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庭院深深深几许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为谁憔悴损芳姿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应是发南枝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玉瘦檀轻无限恨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南楼羌管休吹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浓香吹尽有谁知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暖风迟日也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别到杏花肥  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绣被五更春睡好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罗帏不觉纱窗晓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为谁成早秀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不待作年芳 </a:t>
            </a:r>
          </a:p>
        </p:txBody>
      </p:sp>
    </p:spTree>
    <p:extLst>
      <p:ext uri="{BB962C8B-B14F-4D97-AF65-F5344CB8AC3E}">
        <p14:creationId xmlns:p14="http://schemas.microsoft.com/office/powerpoint/2010/main" xmlns="" val="307142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30000" decel="2600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0C2790-D396-4A4A-BC22-5B99D89EB991}"/>
              </a:ext>
            </a:extLst>
          </p:cNvPr>
          <p:cNvGrpSpPr/>
          <p:nvPr/>
        </p:nvGrpSpPr>
        <p:grpSpPr>
          <a:xfrm>
            <a:off x="1205163" y="1629866"/>
            <a:ext cx="2843390" cy="3983279"/>
            <a:chOff x="1638300" y="1437360"/>
            <a:chExt cx="2843390" cy="3983279"/>
          </a:xfrm>
        </p:grpSpPr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22DC4E-BB93-44BD-9FCA-A4378BBE66FF}"/>
                </a:ext>
              </a:extLst>
            </p:cNvPr>
            <p:cNvSpPr/>
            <p:nvPr/>
          </p:nvSpPr>
          <p:spPr>
            <a:xfrm>
              <a:off x="1638300" y="1437360"/>
              <a:ext cx="2843390" cy="3983279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6" name="直角三角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B3570B-F5BD-4C30-A764-993835B75AEC}"/>
                </a:ext>
              </a:extLst>
            </p:cNvPr>
            <p:cNvSpPr/>
            <p:nvPr/>
          </p:nvSpPr>
          <p:spPr>
            <a:xfrm rot="5400000" flipV="1">
              <a:off x="4396235" y="1439907"/>
              <a:ext cx="76406" cy="76406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7" name="直角三角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C90B9E-F5E1-43FC-BD65-19BEF8B9DF49}"/>
                </a:ext>
              </a:extLst>
            </p:cNvPr>
            <p:cNvSpPr/>
            <p:nvPr/>
          </p:nvSpPr>
          <p:spPr>
            <a:xfrm rot="16200000" flipH="1" flipV="1">
              <a:off x="1648486" y="1439907"/>
              <a:ext cx="76406" cy="76406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E616D4-9EC4-42A6-833C-5614F24CC3F7}"/>
                </a:ext>
              </a:extLst>
            </p:cNvPr>
            <p:cNvSpPr/>
            <p:nvPr/>
          </p:nvSpPr>
          <p:spPr>
            <a:xfrm rot="16200000">
              <a:off x="4396235" y="5339140"/>
              <a:ext cx="76406" cy="76406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9" name="直角三角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18BE4DF-4001-4144-8079-5EE2F9A7E76F}"/>
                </a:ext>
              </a:extLst>
            </p:cNvPr>
            <p:cNvSpPr/>
            <p:nvPr/>
          </p:nvSpPr>
          <p:spPr>
            <a:xfrm rot="5400000" flipH="1">
              <a:off x="1648486" y="5339140"/>
              <a:ext cx="76406" cy="76406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3829C5-9722-4959-9D1D-88D4C34A3553}"/>
              </a:ext>
            </a:extLst>
          </p:cNvPr>
          <p:cNvGrpSpPr/>
          <p:nvPr/>
        </p:nvGrpSpPr>
        <p:grpSpPr>
          <a:xfrm>
            <a:off x="10448249" y="1623053"/>
            <a:ext cx="728778" cy="2125706"/>
            <a:chOff x="10424186" y="1430547"/>
            <a:chExt cx="728778" cy="2125706"/>
          </a:xfrm>
        </p:grpSpPr>
        <p:grpSp>
          <p:nvGrpSpPr>
            <p:cNvPr id="11" name="组合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A2EF41-EC14-4CDE-A981-5CB2DCE567C4}"/>
                </a:ext>
              </a:extLst>
            </p:cNvPr>
            <p:cNvGrpSpPr/>
            <p:nvPr/>
          </p:nvGrpSpPr>
          <p:grpSpPr>
            <a:xfrm>
              <a:off x="10424186" y="1432268"/>
              <a:ext cx="585304" cy="2123985"/>
              <a:chOff x="10424186" y="1432268"/>
              <a:chExt cx="585304" cy="2123985"/>
            </a:xfrm>
          </p:grpSpPr>
          <p:sp>
            <p:nvSpPr>
              <p:cNvPr id="13" name="矩形 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15E0C1-6607-4C51-A2E6-BECD8D04C2EA}"/>
                  </a:ext>
                </a:extLst>
              </p:cNvPr>
              <p:cNvSpPr/>
              <p:nvPr/>
            </p:nvSpPr>
            <p:spPr>
              <a:xfrm>
                <a:off x="10424186" y="1432268"/>
                <a:ext cx="585304" cy="212398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4" name="直角三角形 1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CD92C1-FDFD-475E-9072-29A2038F2D32}"/>
                  </a:ext>
                </a:extLst>
              </p:cNvPr>
              <p:cNvSpPr/>
              <p:nvPr/>
            </p:nvSpPr>
            <p:spPr>
              <a:xfrm rot="5400000" flipV="1">
                <a:off x="10924035" y="1434814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5" name="直角三角形 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F575B9-B009-41EE-905B-3F7F269C5640}"/>
                  </a:ext>
                </a:extLst>
              </p:cNvPr>
              <p:cNvSpPr/>
              <p:nvPr/>
            </p:nvSpPr>
            <p:spPr>
              <a:xfrm rot="16200000" flipH="1" flipV="1">
                <a:off x="10424186" y="1434814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6" name="直角三角形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371151-9E9F-43AC-88C1-A1DF1ADAE1A7}"/>
                  </a:ext>
                </a:extLst>
              </p:cNvPr>
              <p:cNvSpPr/>
              <p:nvPr/>
            </p:nvSpPr>
            <p:spPr>
              <a:xfrm rot="16200000">
                <a:off x="10924035" y="3479847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7" name="直角三角形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062568-B476-4DE5-B426-3C37792261D9}"/>
                  </a:ext>
                </a:extLst>
              </p:cNvPr>
              <p:cNvSpPr/>
              <p:nvPr/>
            </p:nvSpPr>
            <p:spPr>
              <a:xfrm rot="5400000" flipH="1">
                <a:off x="10424186" y="3479847"/>
                <a:ext cx="76406" cy="76406"/>
              </a:xfrm>
              <a:prstGeom prst="rt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12" name="矩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ADA5B7-D915-4520-90ED-B53A7694A550}"/>
                </a:ext>
              </a:extLst>
            </p:cNvPr>
            <p:cNvSpPr/>
            <p:nvPr/>
          </p:nvSpPr>
          <p:spPr>
            <a:xfrm>
              <a:off x="10424186" y="1430547"/>
              <a:ext cx="728778" cy="206210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rtlCol="0">
              <a:spAutoFit/>
            </a:bodyPr>
            <a:lstStyle/>
            <a:p>
              <a:r>
                <a:rPr lang="zh-CN" altLang="en-US" sz="3200" dirty="0">
                  <a:latin typeface="inpin heiti" charset="-122"/>
                  <a:ea typeface="inpin heiti" charset="-122"/>
                </a:rPr>
                <a:t>添加标题</a:t>
              </a:r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2C6E32-2551-462F-B53D-F83E48D701E9}"/>
              </a:ext>
            </a:extLst>
          </p:cNvPr>
          <p:cNvCxnSpPr/>
          <p:nvPr/>
        </p:nvCxnSpPr>
        <p:spPr>
          <a:xfrm>
            <a:off x="11035410" y="3821331"/>
            <a:ext cx="0" cy="179801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D33919-8DEA-4A31-95E4-BCB416A1D0C3}"/>
              </a:ext>
            </a:extLst>
          </p:cNvPr>
          <p:cNvSpPr txBox="1"/>
          <p:nvPr/>
        </p:nvSpPr>
        <p:spPr>
          <a:xfrm>
            <a:off x="5858882" y="2314894"/>
            <a:ext cx="3877985" cy="2791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396AB7-49BA-439F-9A56-C619C2AD381D}"/>
              </a:ext>
            </a:extLst>
          </p:cNvPr>
          <p:cNvCxnSpPr/>
          <p:nvPr/>
        </p:nvCxnSpPr>
        <p:spPr>
          <a:xfrm flipH="1">
            <a:off x="4127896" y="5608052"/>
            <a:ext cx="6905657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5D3DAC-1853-4EB9-8998-7F7F6C4026CB}"/>
              </a:ext>
            </a:extLst>
          </p:cNvPr>
          <p:cNvCxnSpPr/>
          <p:nvPr/>
        </p:nvCxnSpPr>
        <p:spPr>
          <a:xfrm flipH="1">
            <a:off x="4127897" y="1641894"/>
            <a:ext cx="620292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2" name="图片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86ADBE-73D2-4BE4-839B-85A99E24ED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1941" y="1713251"/>
            <a:ext cx="2661157" cy="3813255"/>
          </a:xfrm>
          <a:prstGeom prst="rect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23" name="图片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B58B23-69CF-459A-B5FD-6456B9D0E0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625657">
            <a:off x="-4880651" y="-4604582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4FC41F-68A1-42E8-B8DC-68C4576294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625657">
            <a:off x="4352250" y="209750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1687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358E1C-1439-46BC-83B3-DCCAAB7040D7}"/>
              </a:ext>
            </a:extLst>
          </p:cNvPr>
          <p:cNvGrpSpPr/>
          <p:nvPr/>
        </p:nvGrpSpPr>
        <p:grpSpPr>
          <a:xfrm>
            <a:off x="-237765" y="2404119"/>
            <a:ext cx="4283816" cy="4678199"/>
            <a:chOff x="-301625" y="1238025"/>
            <a:chExt cx="5348107" cy="5840474"/>
          </a:xfrm>
        </p:grpSpPr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A87551-8C7C-4231-B73F-FA5A39EB4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1625" y="1238025"/>
              <a:ext cx="4705350" cy="5840474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E2535D-785A-4603-8915-71DF41FB7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790766" y="3184198"/>
              <a:ext cx="2255716" cy="2164268"/>
            </a:xfrm>
            <a:prstGeom prst="rect">
              <a:avLst/>
            </a:prstGeom>
          </p:spPr>
        </p:pic>
      </p:grpSp>
      <p:sp>
        <p:nvSpPr>
          <p:cNvPr id="7" name="弧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B1772D-68EA-49A4-8444-A15B790840BC}"/>
              </a:ext>
            </a:extLst>
          </p:cNvPr>
          <p:cNvSpPr/>
          <p:nvPr/>
        </p:nvSpPr>
        <p:spPr>
          <a:xfrm>
            <a:off x="9080500" y="1487487"/>
            <a:ext cx="1574800" cy="1574800"/>
          </a:xfrm>
          <a:prstGeom prst="arc">
            <a:avLst>
              <a:gd name="adj1" fmla="val 3337959"/>
              <a:gd name="adj2" fmla="val 20162545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C961B0-034E-4F2A-95D4-FC3F2FC4208E}"/>
              </a:ext>
            </a:extLst>
          </p:cNvPr>
          <p:cNvSpPr/>
          <p:nvPr/>
        </p:nvSpPr>
        <p:spPr>
          <a:xfrm>
            <a:off x="10388485" y="1899120"/>
            <a:ext cx="7287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添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889BA8-7A59-4B5B-B815-F356BEFA3BA3}"/>
              </a:ext>
            </a:extLst>
          </p:cNvPr>
          <p:cNvSpPr/>
          <p:nvPr/>
        </p:nvSpPr>
        <p:spPr>
          <a:xfrm>
            <a:off x="10151154" y="2173287"/>
            <a:ext cx="7287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加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1F690F-02A1-43A6-BC88-D959D792FC53}"/>
              </a:ext>
            </a:extLst>
          </p:cNvPr>
          <p:cNvSpPr/>
          <p:nvPr/>
        </p:nvSpPr>
        <p:spPr>
          <a:xfrm>
            <a:off x="10291820" y="2496403"/>
            <a:ext cx="550011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latin typeface="inpin heiti" charset="-122"/>
                <a:ea typeface="inpin heiti" charset="-122"/>
              </a:rPr>
              <a:t>标题</a:t>
            </a:r>
          </a:p>
        </p:txBody>
      </p:sp>
      <p:sp>
        <p:nvSpPr>
          <p:cNvPr id="11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D6D2CE-0EED-495C-8CFF-39B044052810}"/>
              </a:ext>
            </a:extLst>
          </p:cNvPr>
          <p:cNvSpPr txBox="1"/>
          <p:nvPr/>
        </p:nvSpPr>
        <p:spPr>
          <a:xfrm>
            <a:off x="4916282" y="2469624"/>
            <a:ext cx="3877985" cy="2791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D0494CA-4CB8-42BC-87DA-AE0136D047BD}"/>
              </a:ext>
            </a:extLst>
          </p:cNvPr>
          <p:cNvGrpSpPr/>
          <p:nvPr/>
        </p:nvGrpSpPr>
        <p:grpSpPr>
          <a:xfrm>
            <a:off x="9215684" y="1806913"/>
            <a:ext cx="431800" cy="291288"/>
            <a:chOff x="9215684" y="1806913"/>
            <a:chExt cx="431800" cy="291288"/>
          </a:xfrm>
        </p:grpSpPr>
        <p:sp>
          <p:nvSpPr>
            <p:cNvPr id="13" name="文本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CF839A-B002-4791-8F66-5478D3B1D202}"/>
                </a:ext>
              </a:extLst>
            </p:cNvPr>
            <p:cNvSpPr txBox="1"/>
            <p:nvPr/>
          </p:nvSpPr>
          <p:spPr>
            <a:xfrm>
              <a:off x="9215684" y="1806913"/>
              <a:ext cx="431800" cy="27699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1200" dirty="0">
                  <a:latin typeface="inpin heiti" charset="-122"/>
                  <a:ea typeface="inpin heiti" charset="-122"/>
                </a:rPr>
                <a:t>雀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834FE9-9C19-47F8-97EC-BEEB0C01372B}"/>
                </a:ext>
              </a:extLst>
            </p:cNvPr>
            <p:cNvSpPr/>
            <p:nvPr/>
          </p:nvSpPr>
          <p:spPr>
            <a:xfrm>
              <a:off x="9293469" y="1820995"/>
              <a:ext cx="190500" cy="277206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6ADA6D-5989-4288-984E-8F88FB18A6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35584" y="-794048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B85718F-397C-4487-8E22-EA792B429C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9055975">
            <a:off x="3895249" y="2213230"/>
            <a:ext cx="17501931" cy="984483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368A45D-3459-4A59-AEFF-D2911F0668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9055975">
            <a:off x="-7866869" y="-93259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1054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C7BF36-D167-4624-8742-27FD251C545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0" name="PA_库_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86519A-F1AA-478B-90AC-8361800308C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48068" y="487579"/>
            <a:ext cx="3349625" cy="3089275"/>
          </a:xfrm>
          <a:prstGeom prst="rect">
            <a:avLst/>
          </a:prstGeom>
          <a:blipFill rotWithShape="1">
            <a:blip r:embed="rId10" cstate="screen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21" name="PA_库_矩形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8E8BAC-0BB3-4DBE-9416-4AEFA66D642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47433" y="3576219"/>
            <a:ext cx="3349625" cy="2428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22" name="PA_库_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0D385A-B92B-48B4-BFB1-A61C9CE5B95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42023" y="659029"/>
            <a:ext cx="3561715" cy="51549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23" name="PA_库_文本框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2A2FC4-C983-4EC6-945E-9D6FF6D0DBE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17968" y="3951504"/>
            <a:ext cx="2409825" cy="41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zh-CN" altLang="en-US" sz="2000" dirty="0">
                <a:solidFill>
                  <a:srgbClr val="353535"/>
                </a:solidFill>
                <a:latin typeface="inpin heiti" charset="-122"/>
                <a:ea typeface="inpin heiti" charset="-122"/>
                <a:sym typeface="+mn-ea"/>
              </a:rPr>
              <a:t>浮生一日凉</a:t>
            </a:r>
            <a:endParaRPr kumimoji="0" lang="en-US" altLang="zh-CN" sz="2000" u="none" strike="noStrike" kern="1200" cap="none" spc="0" normalizeH="0" baseline="0" noProof="0" dirty="0">
              <a:ln>
                <a:noFill/>
              </a:ln>
              <a:solidFill>
                <a:srgbClr val="353535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  <a:sym typeface="+mn-ea"/>
            </a:endParaRPr>
          </a:p>
        </p:txBody>
      </p:sp>
      <p:sp>
        <p:nvSpPr>
          <p:cNvPr id="24" name="PA_库_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50B1A5-5CC1-4BB4-9F83-C75A9E02008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9508" y="4347109"/>
            <a:ext cx="3165475" cy="972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  <a:defRPr/>
            </a:pPr>
            <a:r>
              <a:rPr lang="zh-CN" altLang="en-US" sz="1000" dirty="0">
                <a:solidFill>
                  <a:srgbClr val="353535"/>
                </a:solidFill>
                <a:latin typeface="inpin heiti" charset="-122"/>
                <a:ea typeface="inpin heiti" charset="-122"/>
                <a:sym typeface="+mn-ea"/>
              </a:rPr>
              <a:t>林断山明竹隐墙，乱蝉衰草小池塘。翻空白鸟时时见，照水红蕖细细香。村舍外，古城旁，杖藜徐步转斜阳。殷勤昨夜三更雨，又得浮生一日凉。</a:t>
            </a:r>
          </a:p>
        </p:txBody>
      </p:sp>
      <p:sp>
        <p:nvSpPr>
          <p:cNvPr id="34" name="PA_库_文本框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754637-14DA-46EA-99AF-F9073FB166D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644471" y="1268922"/>
            <a:ext cx="6866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inpin heiti" charset="-122"/>
                <a:ea typeface="inpin heiti" charset="-122"/>
              </a:rPr>
              <a:t>林断山明竹隐墙，乱蝉衰草小池塘。翻空白鸟时时见，照水红蕖细细香。村舍外，古城旁，杖藜徐步转斜阳。殷勤昨夜三更雨，又得浮生一日凉。</a:t>
            </a:r>
            <a:endParaRPr lang="zh-CN" altLang="en-US" sz="1600" dirty="0">
              <a:latin typeface="inpin heiti" charset="-122"/>
              <a:ea typeface="inpin heiti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18E0CB-06FE-44DF-B638-DB5128E750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1151" y="2246273"/>
            <a:ext cx="4048095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8230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3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7DACE5-3C68-47E5-A052-5F7363252C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046000" y="1767669"/>
            <a:ext cx="8100000" cy="332266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PA_库_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2BF3C1-3CB3-4D80-A336-EBE064F515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13625" y="1399869"/>
            <a:ext cx="2520000" cy="7200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blipFill>
                <a:blip r:embed="rId10"/>
                <a:stretch>
                  <a:fillRect/>
                </a:stretch>
              </a:blipFill>
              <a:latin typeface="inpin heiti" charset="-122"/>
              <a:ea typeface="inpin heiti" charset="-122"/>
            </a:endParaRPr>
          </a:p>
        </p:txBody>
      </p:sp>
      <p:sp>
        <p:nvSpPr>
          <p:cNvPr id="4" name="PA_库_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BF73412-9253-45D3-9EED-16AB0ADF618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593304" y="1529037"/>
            <a:ext cx="2012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仙鹤驾云</a:t>
            </a:r>
          </a:p>
        </p:txBody>
      </p:sp>
      <p:sp>
        <p:nvSpPr>
          <p:cNvPr id="5" name="PA_库_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BDB11C-B473-4D08-A52D-3184D7B6874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243359" y="2341258"/>
            <a:ext cx="4812375" cy="189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inpin heiti" charset="-122"/>
                <a:ea typeface="inpin heiti" charset="-122"/>
              </a:rPr>
              <a:t>林断山明竹隐墙，乱蝉衰草小池塘。翻空白鸟时时见，照水红蕖细细香。村舍外，古城旁，杖藜徐步转斜阳。殷勤昨夜三更雨，又得浮生一日凉。</a:t>
            </a: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PA_库_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A12B9EE-0DC8-47F3-8CC8-F129A4A4667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586000" y="4666312"/>
            <a:ext cx="360000" cy="848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inpin heiti" charset="-122"/>
                <a:ea typeface="inpin heiti" charset="-122"/>
              </a:rPr>
              <a:t>→</a:t>
            </a:r>
          </a:p>
        </p:txBody>
      </p:sp>
      <p:pic>
        <p:nvPicPr>
          <p:cNvPr id="7" name="PA_库_图片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159A09-FC2B-461A-8231-AFA81635DB3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77586" y="1840155"/>
            <a:ext cx="3673141" cy="38731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3ACBBFA-A9C5-4B5A-B126-DEBF01A75F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239157">
            <a:off x="-4824663" y="711544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2BD1D0-FF7E-4469-BF96-B3BD43152EB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239157">
            <a:off x="7081079" y="130913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7062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1FF8F6-A3F6-47F8-9946-7E48D45C62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020732" y="1409476"/>
            <a:ext cx="2065867" cy="2926232"/>
          </a:xfrm>
          <a:custGeom>
            <a:avLst/>
            <a:gdLst>
              <a:gd name="connsiteX0" fmla="*/ 731121 w 2065867"/>
              <a:gd name="connsiteY0" fmla="*/ 0 h 2926232"/>
              <a:gd name="connsiteX1" fmla="*/ 2065867 w 2065867"/>
              <a:gd name="connsiteY1" fmla="*/ 0 h 2926232"/>
              <a:gd name="connsiteX2" fmla="*/ 2065867 w 2065867"/>
              <a:gd name="connsiteY2" fmla="*/ 2926232 h 2926232"/>
              <a:gd name="connsiteX3" fmla="*/ 0 w 2065867"/>
              <a:gd name="connsiteY3" fmla="*/ 2926232 h 2926232"/>
              <a:gd name="connsiteX4" fmla="*/ 0 w 2065867"/>
              <a:gd name="connsiteY4" fmla="*/ 679145 h 2926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5867" h="2926232">
                <a:moveTo>
                  <a:pt x="731121" y="0"/>
                </a:moveTo>
                <a:lnTo>
                  <a:pt x="2065867" y="0"/>
                </a:lnTo>
                <a:lnTo>
                  <a:pt x="2065867" y="2926232"/>
                </a:lnTo>
                <a:lnTo>
                  <a:pt x="0" y="2926232"/>
                </a:lnTo>
                <a:lnTo>
                  <a:pt x="0" y="679145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EC948F-EBA5-44F4-8737-5D211BD6B8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020732" y="1409476"/>
            <a:ext cx="1388534" cy="1375834"/>
          </a:xfrm>
          <a:custGeom>
            <a:avLst/>
            <a:gdLst>
              <a:gd name="connsiteX0" fmla="*/ 568286 w 1388534"/>
              <a:gd name="connsiteY0" fmla="*/ 0 h 1375834"/>
              <a:gd name="connsiteX1" fmla="*/ 820248 w 1388534"/>
              <a:gd name="connsiteY1" fmla="*/ 0 h 1375834"/>
              <a:gd name="connsiteX2" fmla="*/ 834186 w 1388534"/>
              <a:gd name="connsiteY2" fmla="*/ 1405 h 1375834"/>
              <a:gd name="connsiteX3" fmla="*/ 1388534 w 1388534"/>
              <a:gd name="connsiteY3" fmla="*/ 681567 h 1375834"/>
              <a:gd name="connsiteX4" fmla="*/ 694267 w 1388534"/>
              <a:gd name="connsiteY4" fmla="*/ 1375834 h 1375834"/>
              <a:gd name="connsiteX5" fmla="*/ 0 w 1388534"/>
              <a:gd name="connsiteY5" fmla="*/ 681567 h 1375834"/>
              <a:gd name="connsiteX6" fmla="*/ 554348 w 1388534"/>
              <a:gd name="connsiteY6" fmla="*/ 1405 h 137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8534" h="1375834">
                <a:moveTo>
                  <a:pt x="568286" y="0"/>
                </a:moveTo>
                <a:lnTo>
                  <a:pt x="820248" y="0"/>
                </a:lnTo>
                <a:lnTo>
                  <a:pt x="834186" y="1405"/>
                </a:lnTo>
                <a:cubicBezTo>
                  <a:pt x="1150552" y="66143"/>
                  <a:pt x="1388534" y="346063"/>
                  <a:pt x="1388534" y="681567"/>
                </a:cubicBezTo>
                <a:cubicBezTo>
                  <a:pt x="1388534" y="1065000"/>
                  <a:pt x="1077700" y="1375834"/>
                  <a:pt x="694267" y="1375834"/>
                </a:cubicBezTo>
                <a:cubicBezTo>
                  <a:pt x="310834" y="1375834"/>
                  <a:pt x="0" y="1065000"/>
                  <a:pt x="0" y="681567"/>
                </a:cubicBezTo>
                <a:cubicBezTo>
                  <a:pt x="0" y="346063"/>
                  <a:pt x="237983" y="66143"/>
                  <a:pt x="554348" y="1405"/>
                </a:cubicBezTo>
                <a:close/>
              </a:path>
            </a:pathLst>
          </a:custGeom>
        </p:spPr>
      </p:pic>
      <p:sp>
        <p:nvSpPr>
          <p:cNvPr id="6" name="弧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416E71-A39D-475B-9528-3B701A1A5781}"/>
              </a:ext>
            </a:extLst>
          </p:cNvPr>
          <p:cNvSpPr/>
          <p:nvPr/>
        </p:nvSpPr>
        <p:spPr>
          <a:xfrm>
            <a:off x="5020732" y="1409476"/>
            <a:ext cx="1210734" cy="1210734"/>
          </a:xfrm>
          <a:prstGeom prst="arc">
            <a:avLst>
              <a:gd name="adj1" fmla="val 20616736"/>
              <a:gd name="adj2" fmla="val 341283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弧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B0D36F-9E91-47C9-B691-38967C0939A0}"/>
              </a:ext>
            </a:extLst>
          </p:cNvPr>
          <p:cNvSpPr/>
          <p:nvPr/>
        </p:nvSpPr>
        <p:spPr>
          <a:xfrm>
            <a:off x="5020726" y="1409464"/>
            <a:ext cx="1210734" cy="1210734"/>
          </a:xfrm>
          <a:prstGeom prst="arc">
            <a:avLst>
              <a:gd name="adj1" fmla="val 9900019"/>
              <a:gd name="adj2" fmla="val 1677818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EAD546-3EAF-433D-BE35-EB5A1BC9862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304729" y="2785310"/>
            <a:ext cx="187511" cy="28473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44E883-AD76-4383-90AE-EB014CBBD52B}"/>
              </a:ext>
            </a:extLst>
          </p:cNvPr>
          <p:cNvSpPr txBox="1"/>
          <p:nvPr/>
        </p:nvSpPr>
        <p:spPr>
          <a:xfrm>
            <a:off x="6244396" y="2798010"/>
            <a:ext cx="187511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900" dirty="0">
                <a:latin typeface="inpin heiti" charset="-122"/>
                <a:ea typeface="inpin heiti" charset="-122"/>
              </a:rPr>
              <a:t>枝</a:t>
            </a:r>
          </a:p>
        </p:txBody>
      </p:sp>
      <p:sp>
        <p:nvSpPr>
          <p:cNvPr id="10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D4A5AD-0185-4CFB-B727-2C294F22A783}"/>
              </a:ext>
            </a:extLst>
          </p:cNvPr>
          <p:cNvSpPr txBox="1"/>
          <p:nvPr/>
        </p:nvSpPr>
        <p:spPr>
          <a:xfrm>
            <a:off x="3274149" y="4570783"/>
            <a:ext cx="5914621" cy="181588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林断山明竹隐墙，乱蝉衰草小池塘。翻空白鸟时时见，照水红蕖细细香。村舍外，古城旁，杖藜徐步转斜阳。殷勤昨夜三更雨，又得浮生一日凉。</a:t>
            </a:r>
            <a:endParaRPr lang="en-US" altLang="zh-CN" sz="14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4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endParaRPr lang="zh-CN" altLang="en-US" sz="14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D1A9CA-5E68-432D-BBB8-096189E453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H="1">
            <a:off x="-6890867" y="711544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2C564A-5C00-40A6-B02D-BE10581BF7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V="1">
            <a:off x="6803129" y="90670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0402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114020-9CA7-49E0-99A6-F3657231A9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4" name="PA_库_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377C03-A44B-49AA-A57F-636D858FDF6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08237" y="3316712"/>
            <a:ext cx="4169823" cy="2969964"/>
            <a:chOff x="4238273" y="1698975"/>
            <a:chExt cx="3482178" cy="2480188"/>
          </a:xfrm>
        </p:grpSpPr>
        <p:grpSp>
          <p:nvGrpSpPr>
            <p:cNvPr id="5" name="组合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2A5716-59ED-4D64-BB4C-EA6078BC98CB}"/>
                </a:ext>
              </a:extLst>
            </p:cNvPr>
            <p:cNvGrpSpPr/>
            <p:nvPr/>
          </p:nvGrpSpPr>
          <p:grpSpPr>
            <a:xfrm>
              <a:off x="4865571" y="1698975"/>
              <a:ext cx="2467779" cy="2467779"/>
              <a:chOff x="4450814" y="2093205"/>
              <a:chExt cx="1372308" cy="1372308"/>
            </a:xfrm>
          </p:grpSpPr>
          <p:sp>
            <p:nvSpPr>
              <p:cNvPr id="17" name="弧形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358468-1E11-440B-B1BA-166F82776A25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5353809"/>
                  <a:gd name="adj2" fmla="val 1495123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8" name="弧形 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D92C01-2C18-4811-B930-93C4A218B253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6688454"/>
                  <a:gd name="adj2" fmla="val 3928676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F27E72-57C6-49A6-926B-DC27136B6B64}"/>
                </a:ext>
              </a:extLst>
            </p:cNvPr>
            <p:cNvSpPr/>
            <p:nvPr/>
          </p:nvSpPr>
          <p:spPr>
            <a:xfrm>
              <a:off x="5388292" y="3073972"/>
              <a:ext cx="699002" cy="1105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latin typeface="inpin heiti" charset="-122"/>
                  <a:ea typeface="inpin heiti" charset="-122"/>
                </a:rPr>
                <a:t>分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DA4D8C9-CA8C-495A-A415-9C7692A29454}"/>
                </a:ext>
              </a:extLst>
            </p:cNvPr>
            <p:cNvSpPr/>
            <p:nvPr/>
          </p:nvSpPr>
          <p:spPr>
            <a:xfrm>
              <a:off x="5886772" y="1897616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第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D2CAC2-DD1C-48B2-93B1-FD320E380DFA}"/>
                </a:ext>
              </a:extLst>
            </p:cNvPr>
            <p:cNvSpPr/>
            <p:nvPr/>
          </p:nvSpPr>
          <p:spPr>
            <a:xfrm>
              <a:off x="6164413" y="225679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肆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85BDEB-F944-4B9C-B28F-3B7F95F62805}"/>
                </a:ext>
              </a:extLst>
            </p:cNvPr>
            <p:cNvSpPr/>
            <p:nvPr/>
          </p:nvSpPr>
          <p:spPr>
            <a:xfrm>
              <a:off x="6039074" y="275308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部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C8477C8-E39E-4450-89DB-E778BE6D7326}"/>
                </a:ext>
              </a:extLst>
            </p:cNvPr>
            <p:cNvGrpSpPr/>
            <p:nvPr/>
          </p:nvGrpSpPr>
          <p:grpSpPr>
            <a:xfrm>
              <a:off x="4932567" y="1777635"/>
              <a:ext cx="2326865" cy="2326865"/>
              <a:chOff x="4450814" y="2093205"/>
              <a:chExt cx="1372308" cy="1372308"/>
            </a:xfrm>
          </p:grpSpPr>
          <p:sp>
            <p:nvSpPr>
              <p:cNvPr id="15" name="弧形 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26612A-FD6C-4297-9655-C65EFF0B8AAB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4635702"/>
                  <a:gd name="adj2" fmla="val 1272072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6" name="弧形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25E2EB-1711-4897-BAD4-55AD3FC471C9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4304706"/>
                  <a:gd name="adj2" fmla="val 258885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11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113C80-207A-4504-960C-09B546F8160C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4238273" y="3399418"/>
              <a:ext cx="1116520" cy="474682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7EB6B7-5104-4BED-9F7B-D89D8082C7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2332" y="2076510"/>
              <a:ext cx="848119" cy="360573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任意多边形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70103C-FB5C-4E18-868E-18BC14DDBEC0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5784930" y="2717773"/>
              <a:ext cx="292804" cy="277613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任意多边形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CA9CD4-5478-42B4-A30D-4A3EADA262B5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6419420" y="3967309"/>
              <a:ext cx="188987" cy="179182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9" name="PA_库_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069D7A-F300-440C-B514-CCCEFA9495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13565" y="3335531"/>
            <a:ext cx="5355312" cy="26776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庭院深深深几许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为谁憔悴损芳姿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应是发南枝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玉瘦檀轻无限恨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南楼羌管休吹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浓香吹尽有谁知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暖风迟日也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别到杏花肥  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绣被五更春睡好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罗帏不觉纱窗晓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为谁成早秀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不待作年芳 </a:t>
            </a:r>
          </a:p>
        </p:txBody>
      </p:sp>
    </p:spTree>
    <p:extLst>
      <p:ext uri="{BB962C8B-B14F-4D97-AF65-F5344CB8AC3E}">
        <p14:creationId xmlns:p14="http://schemas.microsoft.com/office/powerpoint/2010/main" xmlns="" val="3356110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30000" decel="2600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AF754D-A730-4D12-9751-F7B77D19E854}"/>
              </a:ext>
            </a:extLst>
          </p:cNvPr>
          <p:cNvGrpSpPr/>
          <p:nvPr/>
        </p:nvGrpSpPr>
        <p:grpSpPr>
          <a:xfrm>
            <a:off x="1506538" y="1714500"/>
            <a:ext cx="2349500" cy="2349500"/>
            <a:chOff x="1625600" y="2076450"/>
            <a:chExt cx="2349500" cy="2349500"/>
          </a:xfrm>
        </p:grpSpPr>
        <p:sp>
          <p:nvSpPr>
            <p:cNvPr id="5" name="椭圆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A9AF83-0077-490F-8C04-9D0DCDF6AB30}"/>
                </a:ext>
              </a:extLst>
            </p:cNvPr>
            <p:cNvSpPr/>
            <p:nvPr/>
          </p:nvSpPr>
          <p:spPr>
            <a:xfrm>
              <a:off x="1739900" y="2190750"/>
              <a:ext cx="2120900" cy="2120900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D8C6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E4B316-6E54-4E36-BCD2-9A5CD47BD027}"/>
                </a:ext>
              </a:extLst>
            </p:cNvPr>
            <p:cNvSpPr/>
            <p:nvPr/>
          </p:nvSpPr>
          <p:spPr>
            <a:xfrm>
              <a:off x="1625600" y="2076450"/>
              <a:ext cx="2349500" cy="2349500"/>
            </a:xfrm>
            <a:prstGeom prst="ellipse">
              <a:avLst/>
            </a:prstGeom>
            <a:noFill/>
            <a:ln>
              <a:solidFill>
                <a:srgbClr val="D8C6AE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DFFE76-FFFD-416C-A6AB-E120914062BD}"/>
              </a:ext>
            </a:extLst>
          </p:cNvPr>
          <p:cNvGrpSpPr/>
          <p:nvPr/>
        </p:nvGrpSpPr>
        <p:grpSpPr>
          <a:xfrm>
            <a:off x="4931569" y="1714500"/>
            <a:ext cx="2349500" cy="2349500"/>
            <a:chOff x="1625600" y="2076450"/>
            <a:chExt cx="2349500" cy="2349500"/>
          </a:xfrm>
        </p:grpSpPr>
        <p:sp>
          <p:nvSpPr>
            <p:cNvPr id="8" name="椭圆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7EDBF9-9CD6-4781-964B-C315E32687E7}"/>
                </a:ext>
              </a:extLst>
            </p:cNvPr>
            <p:cNvSpPr/>
            <p:nvPr/>
          </p:nvSpPr>
          <p:spPr>
            <a:xfrm>
              <a:off x="1739900" y="2190750"/>
              <a:ext cx="2120900" cy="2120900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D8C6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8F6CD64-FF89-4BDB-9C6B-DABEFDCEB017}"/>
                </a:ext>
              </a:extLst>
            </p:cNvPr>
            <p:cNvSpPr/>
            <p:nvPr/>
          </p:nvSpPr>
          <p:spPr>
            <a:xfrm>
              <a:off x="1625600" y="2076450"/>
              <a:ext cx="2349500" cy="2349500"/>
            </a:xfrm>
            <a:prstGeom prst="ellipse">
              <a:avLst/>
            </a:prstGeom>
            <a:noFill/>
            <a:ln>
              <a:solidFill>
                <a:srgbClr val="D8C6AE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1E43F1F-8C5B-46E8-9261-450EBA2D3888}"/>
              </a:ext>
            </a:extLst>
          </p:cNvPr>
          <p:cNvGrpSpPr/>
          <p:nvPr/>
        </p:nvGrpSpPr>
        <p:grpSpPr>
          <a:xfrm>
            <a:off x="8356600" y="1714500"/>
            <a:ext cx="2349500" cy="2349500"/>
            <a:chOff x="1625600" y="2076450"/>
            <a:chExt cx="2349500" cy="2349500"/>
          </a:xfrm>
        </p:grpSpPr>
        <p:sp>
          <p:nvSpPr>
            <p:cNvPr id="11" name="椭圆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5F9992-5390-4776-896B-41C1CE82D976}"/>
                </a:ext>
              </a:extLst>
            </p:cNvPr>
            <p:cNvSpPr/>
            <p:nvPr/>
          </p:nvSpPr>
          <p:spPr>
            <a:xfrm>
              <a:off x="1739900" y="2190750"/>
              <a:ext cx="2120900" cy="2120900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rgbClr val="D8C6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CAC0CAE-F4F7-47E1-9AD3-E0241C2EB59D}"/>
                </a:ext>
              </a:extLst>
            </p:cNvPr>
            <p:cNvSpPr/>
            <p:nvPr/>
          </p:nvSpPr>
          <p:spPr>
            <a:xfrm>
              <a:off x="1625600" y="2076450"/>
              <a:ext cx="2349500" cy="2349500"/>
            </a:xfrm>
            <a:prstGeom prst="ellipse">
              <a:avLst/>
            </a:prstGeom>
            <a:noFill/>
            <a:ln>
              <a:solidFill>
                <a:srgbClr val="D8C6AE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3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093F3F-E376-4296-B55E-BFE4386BFE67}"/>
              </a:ext>
            </a:extLst>
          </p:cNvPr>
          <p:cNvSpPr txBox="1"/>
          <p:nvPr/>
        </p:nvSpPr>
        <p:spPr>
          <a:xfrm>
            <a:off x="4537869" y="4776331"/>
            <a:ext cx="3103562" cy="8194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林断山明竹隐墙，乱蝉衰草小池塘。翻空白鸟时时见，照水红蕖细细香。村舍外，古城旁，杖藜徐步转斜阳。殷勤昨夜三更雨，又得浮生一日凉。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95FD58-B739-4FCF-836F-E2DD0F3D7DE5}"/>
              </a:ext>
            </a:extLst>
          </p:cNvPr>
          <p:cNvSpPr/>
          <p:nvPr/>
        </p:nvSpPr>
        <p:spPr>
          <a:xfrm>
            <a:off x="5325269" y="4394200"/>
            <a:ext cx="1935278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dirty="0">
                <a:latin typeface="inpin heiti" charset="-122"/>
                <a:ea typeface="inpin heiti" charset="-122"/>
              </a:rPr>
              <a:t>【</a:t>
            </a:r>
            <a:r>
              <a:rPr lang="zh-CN" altLang="en-US" dirty="0">
                <a:latin typeface="inpin heiti" charset="-122"/>
                <a:ea typeface="inpin heiti" charset="-122"/>
              </a:rPr>
              <a:t>添加标题</a:t>
            </a:r>
            <a:r>
              <a:rPr lang="en-US" altLang="zh-CN" dirty="0">
                <a:latin typeface="inpin heiti" charset="-122"/>
                <a:ea typeface="inpin heiti" charset="-122"/>
              </a:rPr>
              <a:t>】</a:t>
            </a: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5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F4E4665-FB13-4B2A-A0CD-72C38E71DC57}"/>
              </a:ext>
            </a:extLst>
          </p:cNvPr>
          <p:cNvSpPr txBox="1"/>
          <p:nvPr/>
        </p:nvSpPr>
        <p:spPr>
          <a:xfrm>
            <a:off x="7962900" y="4776331"/>
            <a:ext cx="3103562" cy="8194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林断山明竹隐墙，乱蝉衰草小池塘。翻空白鸟时时见，照水红蕖细细香。村舍外，古城旁，杖藜徐步转斜阳。殷勤昨夜三更雨，又得浮生一日凉。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C446A7-C426-42D5-8E40-D325CD43E0F0}"/>
              </a:ext>
            </a:extLst>
          </p:cNvPr>
          <p:cNvSpPr/>
          <p:nvPr/>
        </p:nvSpPr>
        <p:spPr>
          <a:xfrm>
            <a:off x="8750300" y="4394200"/>
            <a:ext cx="1935278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dirty="0">
                <a:latin typeface="inpin heiti" charset="-122"/>
                <a:ea typeface="inpin heiti" charset="-122"/>
              </a:rPr>
              <a:t>【</a:t>
            </a:r>
            <a:r>
              <a:rPr lang="zh-CN" altLang="en-US" dirty="0">
                <a:latin typeface="inpin heiti" charset="-122"/>
                <a:ea typeface="inpin heiti" charset="-122"/>
              </a:rPr>
              <a:t>添加标题</a:t>
            </a:r>
            <a:r>
              <a:rPr lang="en-US" altLang="zh-CN" dirty="0">
                <a:latin typeface="inpin heiti" charset="-122"/>
                <a:ea typeface="inpin heiti" charset="-122"/>
              </a:rPr>
              <a:t>】</a:t>
            </a: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7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DCF4FE-F54A-4AA1-A4C4-D704DC2B2E18}"/>
              </a:ext>
            </a:extLst>
          </p:cNvPr>
          <p:cNvSpPr txBox="1"/>
          <p:nvPr/>
        </p:nvSpPr>
        <p:spPr>
          <a:xfrm>
            <a:off x="1112838" y="4776331"/>
            <a:ext cx="3103562" cy="8194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05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林断山明竹隐墙，乱蝉衰草小池塘。翻空白鸟时时见，照水红蕖细细香。村舍外，古城旁，杖藜徐步转斜阳。殷勤昨夜三更雨，又得浮生一日凉。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25067E-5565-4EA0-90C4-841EB56B6738}"/>
              </a:ext>
            </a:extLst>
          </p:cNvPr>
          <p:cNvSpPr/>
          <p:nvPr/>
        </p:nvSpPr>
        <p:spPr>
          <a:xfrm>
            <a:off x="1900238" y="4394200"/>
            <a:ext cx="1935278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dirty="0">
                <a:latin typeface="inpin heiti" charset="-122"/>
                <a:ea typeface="inpin heiti" charset="-122"/>
              </a:rPr>
              <a:t>【</a:t>
            </a:r>
            <a:r>
              <a:rPr lang="zh-CN" altLang="en-US" dirty="0">
                <a:latin typeface="inpin heiti" charset="-122"/>
                <a:ea typeface="inpin heiti" charset="-122"/>
              </a:rPr>
              <a:t>添加标题</a:t>
            </a:r>
            <a:r>
              <a:rPr lang="en-US" altLang="zh-CN" dirty="0">
                <a:latin typeface="inpin heiti" charset="-122"/>
                <a:ea typeface="inpin heiti" charset="-122"/>
              </a:rPr>
              <a:t>】</a:t>
            </a: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ADF91B-6F35-4104-9031-1AAE1554A9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625657">
            <a:off x="-4880651" y="-4604582"/>
            <a:ext cx="1219200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131024-518D-4773-B5B0-CD33002668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625657">
            <a:off x="4352250" y="209750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587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78EDEA-FA81-4494-80E4-0CBD19196D75}"/>
              </a:ext>
            </a:extLst>
          </p:cNvPr>
          <p:cNvGrpSpPr/>
          <p:nvPr/>
        </p:nvGrpSpPr>
        <p:grpSpPr>
          <a:xfrm>
            <a:off x="431800" y="3715038"/>
            <a:ext cx="5225804" cy="3342343"/>
            <a:chOff x="1662340" y="3412596"/>
            <a:chExt cx="5658964" cy="3619385"/>
          </a:xfrm>
        </p:grpSpPr>
        <p:pic>
          <p:nvPicPr>
            <p:cNvPr id="5" name="图片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4F41D3-4073-4463-907D-B9B9FB9E2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039161" y="4349807"/>
              <a:ext cx="2113678" cy="250819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4FA40B-15C7-4249-8BEE-1EB039C09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3451704" y="3412596"/>
              <a:ext cx="3869600" cy="342000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DE7116-6146-4DC5-9F83-964812487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1662340" y="4760913"/>
              <a:ext cx="2126579" cy="2271068"/>
            </a:xfrm>
            <a:prstGeom prst="rect">
              <a:avLst/>
            </a:prstGeom>
          </p:spPr>
        </p:pic>
      </p:grpSp>
      <p:sp>
        <p:nvSpPr>
          <p:cNvPr id="10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0D98E5-6CE7-4586-AE9A-868CEE9EDD10}"/>
              </a:ext>
            </a:extLst>
          </p:cNvPr>
          <p:cNvSpPr txBox="1"/>
          <p:nvPr/>
        </p:nvSpPr>
        <p:spPr>
          <a:xfrm>
            <a:off x="4786943" y="2908921"/>
            <a:ext cx="6332404" cy="212365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1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1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1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1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1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1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448251-1343-4084-AFDC-7898DA7D12C5}"/>
              </a:ext>
            </a:extLst>
          </p:cNvPr>
          <p:cNvSpPr/>
          <p:nvPr/>
        </p:nvSpPr>
        <p:spPr>
          <a:xfrm>
            <a:off x="4786943" y="2380814"/>
            <a:ext cx="190414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165AB1-F39F-4D05-A75F-8B15D0E4A1A4}"/>
              </a:ext>
            </a:extLst>
          </p:cNvPr>
          <p:cNvCxnSpPr/>
          <p:nvPr/>
        </p:nvCxnSpPr>
        <p:spPr>
          <a:xfrm>
            <a:off x="4874845" y="2935548"/>
            <a:ext cx="3348000" cy="0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3" name="图片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D62FCC-92A2-48BD-9269-3BEC42260C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9055975">
            <a:off x="-4224876" y="-4922419"/>
            <a:ext cx="17501931" cy="984483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A4EC8D6-4008-4882-8758-67802D4DCF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9055975">
            <a:off x="6994141" y="2579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5929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5D9CFE-5A1C-41E8-BFC9-6D8A6765A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08" y="1858078"/>
            <a:ext cx="9864183" cy="3353091"/>
          </a:xfrm>
          <a:prstGeom prst="rect">
            <a:avLst/>
          </a:prstGeom>
          <a:effectLst>
            <a:outerShdw blurRad="139700" dist="63500" dir="3120000" algn="tl" rotWithShape="0">
              <a:prstClr val="black">
                <a:alpha val="18000"/>
              </a:prstClr>
            </a:outerShdw>
          </a:effectLst>
        </p:spPr>
      </p:pic>
      <p:sp>
        <p:nvSpPr>
          <p:cNvPr id="6" name="圆角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E1AC16-53E8-4AF2-9765-2BE19F15D501}"/>
              </a:ext>
            </a:extLst>
          </p:cNvPr>
          <p:cNvSpPr/>
          <p:nvPr/>
        </p:nvSpPr>
        <p:spPr>
          <a:xfrm>
            <a:off x="9618129" y="2349499"/>
            <a:ext cx="566057" cy="210457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DFC3AC-6E8E-4F36-B024-3D12897F708D}"/>
              </a:ext>
            </a:extLst>
          </p:cNvPr>
          <p:cNvSpPr/>
          <p:nvPr/>
        </p:nvSpPr>
        <p:spPr>
          <a:xfrm>
            <a:off x="9632643" y="2445513"/>
            <a:ext cx="728778" cy="181588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8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095AAE-13A2-400D-B063-130EFA268F9C}"/>
              </a:ext>
            </a:extLst>
          </p:cNvPr>
          <p:cNvSpPr txBox="1"/>
          <p:nvPr/>
        </p:nvSpPr>
        <p:spPr>
          <a:xfrm>
            <a:off x="3658939" y="2521443"/>
            <a:ext cx="5570756" cy="1700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神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D8FE8C-E5CC-4C97-9CAB-34B40D4D2B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701987" y="4051300"/>
            <a:ext cx="187511" cy="28473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DFC89DE-072E-468C-8EDB-8C0B68206772}"/>
              </a:ext>
            </a:extLst>
          </p:cNvPr>
          <p:cNvSpPr txBox="1"/>
          <p:nvPr/>
        </p:nvSpPr>
        <p:spPr>
          <a:xfrm>
            <a:off x="2646417" y="4064000"/>
            <a:ext cx="187511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竹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FC4BCF-DEB8-48E8-A9AE-34E21F77FD27}"/>
              </a:ext>
            </a:extLst>
          </p:cNvPr>
          <p:cNvGrpSpPr/>
          <p:nvPr/>
        </p:nvGrpSpPr>
        <p:grpSpPr>
          <a:xfrm>
            <a:off x="-237765" y="2404119"/>
            <a:ext cx="4283816" cy="4678199"/>
            <a:chOff x="-301625" y="1238025"/>
            <a:chExt cx="5348107" cy="5840474"/>
          </a:xfrm>
        </p:grpSpPr>
        <p:pic>
          <p:nvPicPr>
            <p:cNvPr id="12" name="图片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D9DF58-3734-4C8A-8B9C-7D1EDE7EA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301625" y="1238025"/>
              <a:ext cx="4705350" cy="5840474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515C2A-6E21-4F18-80B5-14923E542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790766" y="3184198"/>
              <a:ext cx="2255716" cy="2164268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37CBD7-18B2-4FA1-943C-8762DEBEDA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380576">
            <a:off x="3749355" y="-3760987"/>
            <a:ext cx="17501931" cy="984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952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20DC73-FA96-424D-B2F9-AA3257BB01F0}"/>
              </a:ext>
            </a:extLst>
          </p:cNvPr>
          <p:cNvCxnSpPr/>
          <p:nvPr/>
        </p:nvCxnSpPr>
        <p:spPr>
          <a:xfrm>
            <a:off x="1917700" y="1478643"/>
            <a:ext cx="0" cy="45466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9356AD-CE79-4E43-A891-E2AE7024370B}"/>
              </a:ext>
            </a:extLst>
          </p:cNvPr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48616" y="1478642"/>
            <a:ext cx="2031123" cy="2538553"/>
          </a:xfrm>
          <a:prstGeom prst="rect">
            <a:avLst/>
          </a:prstGeom>
          <a:noFill/>
          <a:ln w="19050">
            <a:noFill/>
          </a:ln>
        </p:spPr>
      </p:pic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AEC9E7-4EA6-446F-BCD6-BDF67961FACB}"/>
              </a:ext>
            </a:extLst>
          </p:cNvPr>
          <p:cNvSpPr/>
          <p:nvPr/>
        </p:nvSpPr>
        <p:spPr>
          <a:xfrm>
            <a:off x="1414463" y="1478642"/>
            <a:ext cx="427037" cy="1041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7B73883-750D-4B9F-B596-E8D0416BD561}"/>
              </a:ext>
            </a:extLst>
          </p:cNvPr>
          <p:cNvSpPr/>
          <p:nvPr/>
        </p:nvSpPr>
        <p:spPr>
          <a:xfrm>
            <a:off x="1389063" y="1578009"/>
            <a:ext cx="427037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玉帛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3F7F28E-F4C6-478A-AE78-F7D6A2F23041}"/>
              </a:ext>
            </a:extLst>
          </p:cNvPr>
          <p:cNvSpPr/>
          <p:nvPr/>
        </p:nvSpPr>
        <p:spPr>
          <a:xfrm>
            <a:off x="1566070" y="2581309"/>
            <a:ext cx="555625" cy="35394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rPr>
              <a:t>此页为图文结合页在此添加文字</a:t>
            </a:r>
          </a:p>
        </p:txBody>
      </p:sp>
      <p:sp>
        <p:nvSpPr>
          <p:cNvPr id="9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907F38-0132-4206-AE26-F33C099CC66F}"/>
              </a:ext>
            </a:extLst>
          </p:cNvPr>
          <p:cNvSpPr txBox="1"/>
          <p:nvPr/>
        </p:nvSpPr>
        <p:spPr>
          <a:xfrm>
            <a:off x="5383843" y="4365905"/>
            <a:ext cx="6332404" cy="212365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FCD2EB8-0AE2-4516-B35E-0FA5E65F59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79739" y="-148334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6562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库_矩形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E70BA77-920F-42EA-B4DE-7B7069E54FE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182382" y="1526257"/>
            <a:ext cx="7789334" cy="4726373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PA_库_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5412748-5AD4-4387-9752-F58485BCC87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294468" y="1635473"/>
            <a:ext cx="2420419" cy="2652889"/>
          </a:xfrm>
          <a:prstGeom prst="rect">
            <a:avLst/>
          </a:prstGeom>
          <a:blipFill dpi="0" rotWithShape="1">
            <a:blip r:embed="rId1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6" name="PA_库_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C3BA8B-2D9F-4359-A0BB-A5FAF75DEFC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864506" y="1635473"/>
            <a:ext cx="2420419" cy="2652889"/>
          </a:xfrm>
          <a:prstGeom prst="rect">
            <a:avLst/>
          </a:prstGeom>
          <a:blipFill dpi="0" rotWithShape="1">
            <a:blip r:embed="rId20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PA_库_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9C3C18C-EB71-4C11-B151-A4507D4E916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34544" y="1635473"/>
            <a:ext cx="2420419" cy="2652889"/>
          </a:xfrm>
          <a:prstGeom prst="rect">
            <a:avLst/>
          </a:prstGeom>
          <a:blipFill dpi="0" rotWithShape="1">
            <a:blip r:embed="rId2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8" name="PA_库_直接连接符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A7B4BF-70EF-43DF-9BDF-379AEA0A2F3C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4782621" y="1526256"/>
            <a:ext cx="0" cy="473400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PA_库_直接连接符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300D057-0074-4844-B92C-2D0EBDB49CA5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7356454" y="1526256"/>
            <a:ext cx="0" cy="473400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PA_库_直接连接符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5743B7-8638-4BEC-A44D-3F906DC68799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3519873" y="4580509"/>
            <a:ext cx="0" cy="115200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PA_库_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1133826-8310-4562-919C-BD07F8B58D1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056362" y="4487606"/>
            <a:ext cx="463511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12" name="PA_库_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BF52F1-8EA7-46D2-B2E1-76B4A1ADF12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519873" y="4487606"/>
            <a:ext cx="725894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latin typeface="inpin heiti" charset="-122"/>
                <a:ea typeface="inpin heiti" charset="-122"/>
              </a:rPr>
              <a:t>请在此处添加文字</a:t>
            </a:r>
          </a:p>
        </p:txBody>
      </p:sp>
      <p:cxnSp>
        <p:nvCxnSpPr>
          <p:cNvPr id="13" name="PA_库_直接连接符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B618B6-F104-45EA-9AD1-FF6445E8E01E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6070599" y="4580509"/>
            <a:ext cx="0" cy="115200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PA_库_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550B0F-389B-4A28-B0D9-129209AFB43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607088" y="4487606"/>
            <a:ext cx="463511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15" name="PA_库_矩形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670193-CC1A-45E4-901D-758F52539F97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070599" y="4487606"/>
            <a:ext cx="725894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latin typeface="inpin heiti" charset="-122"/>
                <a:ea typeface="inpin heiti" charset="-122"/>
              </a:rPr>
              <a:t>请在此处添加文字</a:t>
            </a:r>
          </a:p>
        </p:txBody>
      </p:sp>
      <p:cxnSp>
        <p:nvCxnSpPr>
          <p:cNvPr id="16" name="PA_库_直接连接符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272663-E43B-4BDE-B0AF-BD394019B616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8649006" y="4580509"/>
            <a:ext cx="0" cy="1152000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PA_库_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0FF466-0396-4C54-BF21-4362A3F1FAE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185495" y="4487606"/>
            <a:ext cx="463511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18" name="PA_库_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DC702B-5E81-4A47-8F89-6C78BA617C7D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8649006" y="4487606"/>
            <a:ext cx="725894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latin typeface="inpin heiti" charset="-122"/>
                <a:ea typeface="inpin heiti" charset="-122"/>
              </a:rPr>
              <a:t>请在此处添加文字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56A19E-7B21-49D8-93D7-73AF6C32029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H="1">
            <a:off x="-6890867" y="711544"/>
            <a:ext cx="12192000" cy="68580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D649F2-0853-4E1E-9CFE-A1CCE830391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V="1">
            <a:off x="6803129" y="90670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870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  <p:bldP spid="7" grpId="0" autoUpdateAnimBg="0"/>
      <p:bldP spid="11" grpId="0" autoUpdateAnimBg="0"/>
      <p:bldP spid="12" grpId="0" autoUpdateAnimBg="0"/>
      <p:bldP spid="14" grpId="0" autoUpdateAnimBg="0"/>
      <p:bldP spid="15" grpId="0" autoUpdateAnimBg="0"/>
      <p:bldP spid="17" grpId="0" autoUpdateAnimBg="0"/>
      <p:bldP spid="1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CDA761-7DF2-46EB-A9A7-4AAB92A547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4" name="PA_库_组合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B511C6-F5D5-468C-B8AB-A122E5D0EE7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68395" y="645701"/>
            <a:ext cx="4169823" cy="2969964"/>
            <a:chOff x="4238273" y="1698975"/>
            <a:chExt cx="3482178" cy="2480188"/>
          </a:xfrm>
        </p:grpSpPr>
        <p:grpSp>
          <p:nvGrpSpPr>
            <p:cNvPr id="5" name="组合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93A88BB-4E32-47A2-90B2-EB78B8321E45}"/>
                </a:ext>
              </a:extLst>
            </p:cNvPr>
            <p:cNvGrpSpPr/>
            <p:nvPr/>
          </p:nvGrpSpPr>
          <p:grpSpPr>
            <a:xfrm>
              <a:off x="4865571" y="1698975"/>
              <a:ext cx="2467779" cy="2467779"/>
              <a:chOff x="4450814" y="2093205"/>
              <a:chExt cx="1372308" cy="1372308"/>
            </a:xfrm>
          </p:grpSpPr>
          <p:sp>
            <p:nvSpPr>
              <p:cNvPr id="17" name="弧形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5CD66C-6FF7-4E0F-A52D-BA279CFF364D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5353809"/>
                  <a:gd name="adj2" fmla="val 14951238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8" name="弧形 1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C3774B-C81C-41E2-8397-D35844347F04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6688454"/>
                  <a:gd name="adj2" fmla="val 3928676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5042E80-77FF-4440-BE46-DB4656087269}"/>
                </a:ext>
              </a:extLst>
            </p:cNvPr>
            <p:cNvSpPr/>
            <p:nvPr/>
          </p:nvSpPr>
          <p:spPr>
            <a:xfrm>
              <a:off x="5388292" y="3073972"/>
              <a:ext cx="699002" cy="1105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latin typeface="inpin heiti" charset="-122"/>
                  <a:ea typeface="inpin heiti" charset="-122"/>
                </a:rPr>
                <a:t>分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951ACD-DA21-4C42-9F96-2EEF14284953}"/>
                </a:ext>
              </a:extLst>
            </p:cNvPr>
            <p:cNvSpPr/>
            <p:nvPr/>
          </p:nvSpPr>
          <p:spPr>
            <a:xfrm>
              <a:off x="5886772" y="1897616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第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4CF9D8-A15E-4AEC-9BA9-F26BBC4B7B1B}"/>
                </a:ext>
              </a:extLst>
            </p:cNvPr>
            <p:cNvSpPr/>
            <p:nvPr/>
          </p:nvSpPr>
          <p:spPr>
            <a:xfrm>
              <a:off x="6164413" y="225679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叁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319C39-91C9-43EB-9B71-FC0E173EDB54}"/>
                </a:ext>
              </a:extLst>
            </p:cNvPr>
            <p:cNvSpPr/>
            <p:nvPr/>
          </p:nvSpPr>
          <p:spPr>
            <a:xfrm>
              <a:off x="6039074" y="2753087"/>
              <a:ext cx="699002" cy="693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inpin heiti" charset="-122"/>
                  <a:ea typeface="inpin heiti" charset="-122"/>
                </a:rPr>
                <a:t>部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39DFA2A-248E-421F-964E-E829E3B83BD2}"/>
                </a:ext>
              </a:extLst>
            </p:cNvPr>
            <p:cNvGrpSpPr/>
            <p:nvPr/>
          </p:nvGrpSpPr>
          <p:grpSpPr>
            <a:xfrm>
              <a:off x="4932567" y="1777635"/>
              <a:ext cx="2326865" cy="2326865"/>
              <a:chOff x="4450814" y="2093205"/>
              <a:chExt cx="1372308" cy="1372308"/>
            </a:xfrm>
          </p:grpSpPr>
          <p:sp>
            <p:nvSpPr>
              <p:cNvPr id="15" name="弧形 1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D8A834-F4E4-4DE0-8687-3026E83A0FB1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4635702"/>
                  <a:gd name="adj2" fmla="val 1272072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  <p:sp>
            <p:nvSpPr>
              <p:cNvPr id="16" name="弧形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60966F-23B0-48FC-83E6-5AEA62988516}"/>
                  </a:ext>
                </a:extLst>
              </p:cNvPr>
              <p:cNvSpPr/>
              <p:nvPr/>
            </p:nvSpPr>
            <p:spPr>
              <a:xfrm>
                <a:off x="4450814" y="2093205"/>
                <a:ext cx="1372308" cy="1372308"/>
              </a:xfrm>
              <a:prstGeom prst="arc">
                <a:avLst>
                  <a:gd name="adj1" fmla="val 14304706"/>
                  <a:gd name="adj2" fmla="val 258885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dirty="0">
                  <a:latin typeface="inpin heiti" charset="-122"/>
                  <a:ea typeface="inpin heiti" charset="-122"/>
                </a:endParaRPr>
              </a:p>
            </p:txBody>
          </p:sp>
        </p:grpSp>
        <p:sp>
          <p:nvSpPr>
            <p:cNvPr id="11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4A3502-F915-4ECD-8FBB-D6F93C07C482}"/>
                </a:ext>
              </a:extLst>
            </p:cNvPr>
            <p:cNvSpPr>
              <a:spLocks noEditPoints="1"/>
            </p:cNvSpPr>
            <p:nvPr/>
          </p:nvSpPr>
          <p:spPr bwMode="auto">
            <a:xfrm flipH="1">
              <a:off x="4238273" y="3399418"/>
              <a:ext cx="1116520" cy="474682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9188B8-6245-43B5-949C-68B6E88C24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2332" y="2076510"/>
              <a:ext cx="848119" cy="360573"/>
            </a:xfrm>
            <a:custGeom>
              <a:avLst/>
              <a:gdLst>
                <a:gd name="T0" fmla="*/ 926 w 3695"/>
                <a:gd name="T1" fmla="*/ 1125 h 1569"/>
                <a:gd name="T2" fmla="*/ 926 w 3695"/>
                <a:gd name="T3" fmla="*/ 1125 h 1569"/>
                <a:gd name="T4" fmla="*/ 692 w 3695"/>
                <a:gd name="T5" fmla="*/ 857 h 1569"/>
                <a:gd name="T6" fmla="*/ 1010 w 3695"/>
                <a:gd name="T7" fmla="*/ 758 h 1569"/>
                <a:gd name="T8" fmla="*/ 879 w 3695"/>
                <a:gd name="T9" fmla="*/ 899 h 1569"/>
                <a:gd name="T10" fmla="*/ 848 w 3695"/>
                <a:gd name="T11" fmla="*/ 772 h 1569"/>
                <a:gd name="T12" fmla="*/ 784 w 3695"/>
                <a:gd name="T13" fmla="*/ 952 h 1569"/>
                <a:gd name="T14" fmla="*/ 926 w 3695"/>
                <a:gd name="T15" fmla="*/ 1125 h 1569"/>
                <a:gd name="T16" fmla="*/ 69 w 3695"/>
                <a:gd name="T17" fmla="*/ 733 h 1569"/>
                <a:gd name="T18" fmla="*/ 86 w 3695"/>
                <a:gd name="T19" fmla="*/ 761 h 1569"/>
                <a:gd name="T20" fmla="*/ 220 w 3695"/>
                <a:gd name="T21" fmla="*/ 1037 h 1569"/>
                <a:gd name="T22" fmla="*/ 385 w 3695"/>
                <a:gd name="T23" fmla="*/ 821 h 1569"/>
                <a:gd name="T24" fmla="*/ 265 w 3695"/>
                <a:gd name="T25" fmla="*/ 793 h 1569"/>
                <a:gd name="T26" fmla="*/ 309 w 3695"/>
                <a:gd name="T27" fmla="*/ 888 h 1569"/>
                <a:gd name="T28" fmla="*/ 167 w 3695"/>
                <a:gd name="T29" fmla="*/ 808 h 1569"/>
                <a:gd name="T30" fmla="*/ 435 w 3695"/>
                <a:gd name="T31" fmla="*/ 750 h 1569"/>
                <a:gd name="T32" fmla="*/ 661 w 3695"/>
                <a:gd name="T33" fmla="*/ 1121 h 1569"/>
                <a:gd name="T34" fmla="*/ 1361 w 3695"/>
                <a:gd name="T35" fmla="*/ 1439 h 1569"/>
                <a:gd name="T36" fmla="*/ 1953 w 3695"/>
                <a:gd name="T37" fmla="*/ 1050 h 1569"/>
                <a:gd name="T38" fmla="*/ 2885 w 3695"/>
                <a:gd name="T39" fmla="*/ 609 h 1569"/>
                <a:gd name="T40" fmla="*/ 3681 w 3695"/>
                <a:gd name="T41" fmla="*/ 1065 h 1569"/>
                <a:gd name="T42" fmla="*/ 2804 w 3695"/>
                <a:gd name="T43" fmla="*/ 532 h 1569"/>
                <a:gd name="T44" fmla="*/ 1752 w 3695"/>
                <a:gd name="T45" fmla="*/ 1022 h 1569"/>
                <a:gd name="T46" fmla="*/ 1205 w 3695"/>
                <a:gd name="T47" fmla="*/ 1114 h 1569"/>
                <a:gd name="T48" fmla="*/ 1219 w 3695"/>
                <a:gd name="T49" fmla="*/ 744 h 1569"/>
                <a:gd name="T50" fmla="*/ 1434 w 3695"/>
                <a:gd name="T51" fmla="*/ 712 h 1569"/>
                <a:gd name="T52" fmla="*/ 1381 w 3695"/>
                <a:gd name="T53" fmla="*/ 888 h 1569"/>
                <a:gd name="T54" fmla="*/ 1292 w 3695"/>
                <a:gd name="T55" fmla="*/ 800 h 1569"/>
                <a:gd name="T56" fmla="*/ 1429 w 3695"/>
                <a:gd name="T57" fmla="*/ 1037 h 1569"/>
                <a:gd name="T58" fmla="*/ 1669 w 3695"/>
                <a:gd name="T59" fmla="*/ 764 h 1569"/>
                <a:gd name="T60" fmla="*/ 2034 w 3695"/>
                <a:gd name="T61" fmla="*/ 645 h 1569"/>
                <a:gd name="T62" fmla="*/ 2531 w 3695"/>
                <a:gd name="T63" fmla="*/ 472 h 1569"/>
                <a:gd name="T64" fmla="*/ 2082 w 3695"/>
                <a:gd name="T65" fmla="*/ 549 h 1569"/>
                <a:gd name="T66" fmla="*/ 1599 w 3695"/>
                <a:gd name="T67" fmla="*/ 599 h 1569"/>
                <a:gd name="T68" fmla="*/ 1562 w 3695"/>
                <a:gd name="T69" fmla="*/ 405 h 1569"/>
                <a:gd name="T70" fmla="*/ 1738 w 3695"/>
                <a:gd name="T71" fmla="*/ 521 h 1569"/>
                <a:gd name="T72" fmla="*/ 1780 w 3695"/>
                <a:gd name="T73" fmla="*/ 271 h 1569"/>
                <a:gd name="T74" fmla="*/ 1451 w 3695"/>
                <a:gd name="T75" fmla="*/ 384 h 1569"/>
                <a:gd name="T76" fmla="*/ 1429 w 3695"/>
                <a:gd name="T77" fmla="*/ 532 h 1569"/>
                <a:gd name="T78" fmla="*/ 1144 w 3695"/>
                <a:gd name="T79" fmla="*/ 673 h 1569"/>
                <a:gd name="T80" fmla="*/ 1015 w 3695"/>
                <a:gd name="T81" fmla="*/ 607 h 1569"/>
                <a:gd name="T82" fmla="*/ 1130 w 3695"/>
                <a:gd name="T83" fmla="*/ 500 h 1569"/>
                <a:gd name="T84" fmla="*/ 1384 w 3695"/>
                <a:gd name="T85" fmla="*/ 363 h 1569"/>
                <a:gd name="T86" fmla="*/ 1127 w 3695"/>
                <a:gd name="T87" fmla="*/ 239 h 1569"/>
                <a:gd name="T88" fmla="*/ 848 w 3695"/>
                <a:gd name="T89" fmla="*/ 62 h 1569"/>
                <a:gd name="T90" fmla="*/ 717 w 3695"/>
                <a:gd name="T91" fmla="*/ 175 h 1569"/>
                <a:gd name="T92" fmla="*/ 550 w 3695"/>
                <a:gd name="T93" fmla="*/ 429 h 1569"/>
                <a:gd name="T94" fmla="*/ 842 w 3695"/>
                <a:gd name="T95" fmla="*/ 543 h 1569"/>
                <a:gd name="T96" fmla="*/ 868 w 3695"/>
                <a:gd name="T97" fmla="*/ 398 h 1569"/>
                <a:gd name="T98" fmla="*/ 770 w 3695"/>
                <a:gd name="T99" fmla="*/ 415 h 1569"/>
                <a:gd name="T100" fmla="*/ 842 w 3695"/>
                <a:gd name="T101" fmla="*/ 440 h 1569"/>
                <a:gd name="T102" fmla="*/ 750 w 3695"/>
                <a:gd name="T103" fmla="*/ 500 h 1569"/>
                <a:gd name="T104" fmla="*/ 767 w 3695"/>
                <a:gd name="T105" fmla="*/ 277 h 1569"/>
                <a:gd name="T106" fmla="*/ 954 w 3695"/>
                <a:gd name="T107" fmla="*/ 521 h 1569"/>
                <a:gd name="T108" fmla="*/ 588 w 3695"/>
                <a:gd name="T109" fmla="*/ 592 h 1569"/>
                <a:gd name="T110" fmla="*/ 234 w 3695"/>
                <a:gd name="T111" fmla="*/ 529 h 1569"/>
                <a:gd name="T112" fmla="*/ 69 w 3695"/>
                <a:gd name="T113" fmla="*/ 733 h 1569"/>
                <a:gd name="T114" fmla="*/ 69 w 3695"/>
                <a:gd name="T115" fmla="*/ 733 h 1569"/>
                <a:gd name="T116" fmla="*/ 86 w 3695"/>
                <a:gd name="T117" fmla="*/ 761 h 1569"/>
                <a:gd name="T118" fmla="*/ 69 w 3695"/>
                <a:gd name="T119" fmla="*/ 733 h 1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95" h="1569">
                  <a:moveTo>
                    <a:pt x="926" y="1125"/>
                  </a:moveTo>
                  <a:cubicBezTo>
                    <a:pt x="926" y="1125"/>
                    <a:pt x="926" y="1125"/>
                    <a:pt x="926" y="1125"/>
                  </a:cubicBezTo>
                  <a:cubicBezTo>
                    <a:pt x="910" y="1125"/>
                    <a:pt x="692" y="1040"/>
                    <a:pt x="692" y="857"/>
                  </a:cubicBezTo>
                  <a:cubicBezTo>
                    <a:pt x="692" y="673"/>
                    <a:pt x="948" y="630"/>
                    <a:pt x="1010" y="758"/>
                  </a:cubicBezTo>
                  <a:cubicBezTo>
                    <a:pt x="1052" y="895"/>
                    <a:pt x="912" y="935"/>
                    <a:pt x="879" y="899"/>
                  </a:cubicBezTo>
                  <a:cubicBezTo>
                    <a:pt x="848" y="864"/>
                    <a:pt x="837" y="786"/>
                    <a:pt x="848" y="772"/>
                  </a:cubicBezTo>
                  <a:cubicBezTo>
                    <a:pt x="848" y="772"/>
                    <a:pt x="745" y="841"/>
                    <a:pt x="784" y="952"/>
                  </a:cubicBezTo>
                  <a:cubicBezTo>
                    <a:pt x="837" y="1088"/>
                    <a:pt x="940" y="1125"/>
                    <a:pt x="926" y="1125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cubicBezTo>
                    <a:pt x="86" y="761"/>
                    <a:pt x="24" y="1022"/>
                    <a:pt x="220" y="1037"/>
                  </a:cubicBezTo>
                  <a:cubicBezTo>
                    <a:pt x="401" y="1050"/>
                    <a:pt x="393" y="891"/>
                    <a:pt x="385" y="821"/>
                  </a:cubicBezTo>
                  <a:cubicBezTo>
                    <a:pt x="357" y="747"/>
                    <a:pt x="265" y="793"/>
                    <a:pt x="265" y="793"/>
                  </a:cubicBezTo>
                  <a:cubicBezTo>
                    <a:pt x="265" y="793"/>
                    <a:pt x="318" y="804"/>
                    <a:pt x="309" y="888"/>
                  </a:cubicBezTo>
                  <a:cubicBezTo>
                    <a:pt x="295" y="973"/>
                    <a:pt x="150" y="945"/>
                    <a:pt x="167" y="808"/>
                  </a:cubicBezTo>
                  <a:cubicBezTo>
                    <a:pt x="184" y="670"/>
                    <a:pt x="385" y="697"/>
                    <a:pt x="435" y="750"/>
                  </a:cubicBezTo>
                  <a:cubicBezTo>
                    <a:pt x="522" y="842"/>
                    <a:pt x="661" y="1121"/>
                    <a:pt x="661" y="1121"/>
                  </a:cubicBezTo>
                  <a:cubicBezTo>
                    <a:pt x="661" y="1121"/>
                    <a:pt x="923" y="1569"/>
                    <a:pt x="1361" y="1439"/>
                  </a:cubicBezTo>
                  <a:cubicBezTo>
                    <a:pt x="1361" y="1439"/>
                    <a:pt x="1638" y="1395"/>
                    <a:pt x="1953" y="1050"/>
                  </a:cubicBezTo>
                  <a:cubicBezTo>
                    <a:pt x="1953" y="1050"/>
                    <a:pt x="2322" y="539"/>
                    <a:pt x="2885" y="609"/>
                  </a:cubicBezTo>
                  <a:cubicBezTo>
                    <a:pt x="3162" y="667"/>
                    <a:pt x="3380" y="817"/>
                    <a:pt x="3681" y="1065"/>
                  </a:cubicBezTo>
                  <a:cubicBezTo>
                    <a:pt x="3695" y="1082"/>
                    <a:pt x="3157" y="532"/>
                    <a:pt x="2804" y="532"/>
                  </a:cubicBezTo>
                  <a:cubicBezTo>
                    <a:pt x="2305" y="497"/>
                    <a:pt x="1752" y="1022"/>
                    <a:pt x="1752" y="1022"/>
                  </a:cubicBezTo>
                  <a:cubicBezTo>
                    <a:pt x="1752" y="1022"/>
                    <a:pt x="1434" y="1340"/>
                    <a:pt x="1205" y="1114"/>
                  </a:cubicBezTo>
                  <a:cubicBezTo>
                    <a:pt x="1043" y="885"/>
                    <a:pt x="1219" y="744"/>
                    <a:pt x="1219" y="744"/>
                  </a:cubicBezTo>
                  <a:cubicBezTo>
                    <a:pt x="1219" y="744"/>
                    <a:pt x="1337" y="667"/>
                    <a:pt x="1434" y="712"/>
                  </a:cubicBezTo>
                  <a:cubicBezTo>
                    <a:pt x="1510" y="783"/>
                    <a:pt x="1460" y="899"/>
                    <a:pt x="1381" y="888"/>
                  </a:cubicBezTo>
                  <a:cubicBezTo>
                    <a:pt x="1309" y="881"/>
                    <a:pt x="1292" y="800"/>
                    <a:pt x="1292" y="800"/>
                  </a:cubicBezTo>
                  <a:cubicBezTo>
                    <a:pt x="1292" y="800"/>
                    <a:pt x="1247" y="1016"/>
                    <a:pt x="1429" y="1037"/>
                  </a:cubicBezTo>
                  <a:cubicBezTo>
                    <a:pt x="1599" y="1058"/>
                    <a:pt x="1683" y="888"/>
                    <a:pt x="1669" y="764"/>
                  </a:cubicBezTo>
                  <a:cubicBezTo>
                    <a:pt x="1669" y="764"/>
                    <a:pt x="1909" y="776"/>
                    <a:pt x="2034" y="645"/>
                  </a:cubicBezTo>
                  <a:cubicBezTo>
                    <a:pt x="2263" y="465"/>
                    <a:pt x="2531" y="472"/>
                    <a:pt x="2531" y="472"/>
                  </a:cubicBezTo>
                  <a:cubicBezTo>
                    <a:pt x="2531" y="472"/>
                    <a:pt x="2308" y="436"/>
                    <a:pt x="2082" y="549"/>
                  </a:cubicBezTo>
                  <a:cubicBezTo>
                    <a:pt x="1856" y="663"/>
                    <a:pt x="1714" y="712"/>
                    <a:pt x="1599" y="599"/>
                  </a:cubicBezTo>
                  <a:cubicBezTo>
                    <a:pt x="1532" y="532"/>
                    <a:pt x="1562" y="405"/>
                    <a:pt x="1562" y="405"/>
                  </a:cubicBezTo>
                  <a:cubicBezTo>
                    <a:pt x="1562" y="405"/>
                    <a:pt x="1619" y="582"/>
                    <a:pt x="1738" y="521"/>
                  </a:cubicBezTo>
                  <a:cubicBezTo>
                    <a:pt x="1858" y="462"/>
                    <a:pt x="1836" y="320"/>
                    <a:pt x="1780" y="271"/>
                  </a:cubicBezTo>
                  <a:cubicBezTo>
                    <a:pt x="1730" y="221"/>
                    <a:pt x="1510" y="197"/>
                    <a:pt x="1451" y="384"/>
                  </a:cubicBezTo>
                  <a:cubicBezTo>
                    <a:pt x="1451" y="384"/>
                    <a:pt x="1420" y="474"/>
                    <a:pt x="1429" y="532"/>
                  </a:cubicBezTo>
                  <a:cubicBezTo>
                    <a:pt x="1429" y="532"/>
                    <a:pt x="1211" y="563"/>
                    <a:pt x="1144" y="673"/>
                  </a:cubicBezTo>
                  <a:cubicBezTo>
                    <a:pt x="1144" y="673"/>
                    <a:pt x="1015" y="701"/>
                    <a:pt x="1015" y="607"/>
                  </a:cubicBezTo>
                  <a:cubicBezTo>
                    <a:pt x="1015" y="511"/>
                    <a:pt x="1085" y="500"/>
                    <a:pt x="1130" y="500"/>
                  </a:cubicBezTo>
                  <a:cubicBezTo>
                    <a:pt x="1180" y="500"/>
                    <a:pt x="1384" y="532"/>
                    <a:pt x="1384" y="363"/>
                  </a:cubicBezTo>
                  <a:cubicBezTo>
                    <a:pt x="1384" y="192"/>
                    <a:pt x="1172" y="207"/>
                    <a:pt x="1127" y="239"/>
                  </a:cubicBezTo>
                  <a:cubicBezTo>
                    <a:pt x="1127" y="221"/>
                    <a:pt x="1069" y="0"/>
                    <a:pt x="848" y="62"/>
                  </a:cubicBezTo>
                  <a:cubicBezTo>
                    <a:pt x="736" y="102"/>
                    <a:pt x="717" y="175"/>
                    <a:pt x="717" y="175"/>
                  </a:cubicBezTo>
                  <a:cubicBezTo>
                    <a:pt x="717" y="175"/>
                    <a:pt x="510" y="150"/>
                    <a:pt x="550" y="429"/>
                  </a:cubicBezTo>
                  <a:cubicBezTo>
                    <a:pt x="608" y="645"/>
                    <a:pt x="842" y="543"/>
                    <a:pt x="842" y="543"/>
                  </a:cubicBezTo>
                  <a:cubicBezTo>
                    <a:pt x="842" y="543"/>
                    <a:pt x="901" y="482"/>
                    <a:pt x="868" y="398"/>
                  </a:cubicBezTo>
                  <a:cubicBezTo>
                    <a:pt x="826" y="338"/>
                    <a:pt x="761" y="386"/>
                    <a:pt x="770" y="415"/>
                  </a:cubicBezTo>
                  <a:cubicBezTo>
                    <a:pt x="775" y="444"/>
                    <a:pt x="804" y="482"/>
                    <a:pt x="842" y="440"/>
                  </a:cubicBezTo>
                  <a:cubicBezTo>
                    <a:pt x="842" y="440"/>
                    <a:pt x="859" y="535"/>
                    <a:pt x="750" y="500"/>
                  </a:cubicBezTo>
                  <a:cubicBezTo>
                    <a:pt x="639" y="465"/>
                    <a:pt x="661" y="323"/>
                    <a:pt x="767" y="277"/>
                  </a:cubicBezTo>
                  <a:cubicBezTo>
                    <a:pt x="873" y="232"/>
                    <a:pt x="1007" y="359"/>
                    <a:pt x="954" y="521"/>
                  </a:cubicBezTo>
                  <a:cubicBezTo>
                    <a:pt x="901" y="684"/>
                    <a:pt x="652" y="655"/>
                    <a:pt x="588" y="592"/>
                  </a:cubicBezTo>
                  <a:cubicBezTo>
                    <a:pt x="533" y="529"/>
                    <a:pt x="349" y="320"/>
                    <a:pt x="234" y="529"/>
                  </a:cubicBezTo>
                  <a:cubicBezTo>
                    <a:pt x="234" y="529"/>
                    <a:pt x="0" y="507"/>
                    <a:pt x="69" y="733"/>
                  </a:cubicBezTo>
                  <a:close/>
                  <a:moveTo>
                    <a:pt x="69" y="733"/>
                  </a:moveTo>
                  <a:cubicBezTo>
                    <a:pt x="86" y="761"/>
                    <a:pt x="86" y="761"/>
                    <a:pt x="86" y="761"/>
                  </a:cubicBezTo>
                  <a:lnTo>
                    <a:pt x="69" y="733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任意多边形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2FC88D-EACF-4E30-A20D-8C004FF39370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5784930" y="2717773"/>
              <a:ext cx="292804" cy="277613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任意多边形 5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DD9D48-04F3-43D3-8326-23D3E6332D58}"/>
                </a:ext>
              </a:extLst>
            </p:cNvPr>
            <p:cNvSpPr>
              <a:spLocks/>
            </p:cNvSpPr>
            <p:nvPr/>
          </p:nvSpPr>
          <p:spPr bwMode="auto">
            <a:xfrm rot="20933214">
              <a:off x="6419420" y="3967309"/>
              <a:ext cx="188987" cy="179182"/>
            </a:xfrm>
            <a:custGeom>
              <a:avLst/>
              <a:gdLst>
                <a:gd name="connsiteX0" fmla="*/ 1484795 w 2797015"/>
                <a:gd name="connsiteY0" fmla="*/ 886671 h 2651904"/>
                <a:gd name="connsiteX1" fmla="*/ 959227 w 2797015"/>
                <a:gd name="connsiteY1" fmla="*/ 1239664 h 2651904"/>
                <a:gd name="connsiteX2" fmla="*/ 1312219 w 2797015"/>
                <a:gd name="connsiteY2" fmla="*/ 1765232 h 2651904"/>
                <a:gd name="connsiteX3" fmla="*/ 1837788 w 2797015"/>
                <a:gd name="connsiteY3" fmla="*/ 1412240 h 2651904"/>
                <a:gd name="connsiteX4" fmla="*/ 1484795 w 2797015"/>
                <a:gd name="connsiteY4" fmla="*/ 886671 h 2651904"/>
                <a:gd name="connsiteX5" fmla="*/ 1981391 w 2797015"/>
                <a:gd name="connsiteY5" fmla="*/ 15434 h 2651904"/>
                <a:gd name="connsiteX6" fmla="*/ 2408247 w 2797015"/>
                <a:gd name="connsiteY6" fmla="*/ 395301 h 2651904"/>
                <a:gd name="connsiteX7" fmla="*/ 2319005 w 2797015"/>
                <a:gd name="connsiteY7" fmla="*/ 912258 h 2651904"/>
                <a:gd name="connsiteX8" fmla="*/ 2685367 w 2797015"/>
                <a:gd name="connsiteY8" fmla="*/ 1136727 h 2651904"/>
                <a:gd name="connsiteX9" fmla="*/ 2553852 w 2797015"/>
                <a:gd name="connsiteY9" fmla="*/ 1932569 h 2651904"/>
                <a:gd name="connsiteX10" fmla="*/ 2016049 w 2797015"/>
                <a:gd name="connsiteY10" fmla="*/ 2011925 h 2651904"/>
                <a:gd name="connsiteX11" fmla="*/ 1908018 w 2797015"/>
                <a:gd name="connsiteY11" fmla="*/ 2415514 h 2651904"/>
                <a:gd name="connsiteX12" fmla="*/ 1083698 w 2797015"/>
                <a:gd name="connsiteY12" fmla="*/ 2542487 h 2651904"/>
                <a:gd name="connsiteX13" fmla="*/ 839456 w 2797015"/>
                <a:gd name="connsiteY13" fmla="*/ 2086748 h 2651904"/>
                <a:gd name="connsiteX14" fmla="*/ 804227 w 2797015"/>
                <a:gd name="connsiteY14" fmla="*/ 2086749 h 2651904"/>
                <a:gd name="connsiteX15" fmla="*/ 407333 w 2797015"/>
                <a:gd name="connsiteY15" fmla="*/ 2098084 h 2651904"/>
                <a:gd name="connsiteX16" fmla="*/ 29227 w 2797015"/>
                <a:gd name="connsiteY16" fmla="*/ 1379333 h 2651904"/>
                <a:gd name="connsiteX17" fmla="*/ 400288 w 2797015"/>
                <a:gd name="connsiteY17" fmla="*/ 1016558 h 2651904"/>
                <a:gd name="connsiteX18" fmla="*/ 393244 w 2797015"/>
                <a:gd name="connsiteY18" fmla="*/ 996151 h 2651904"/>
                <a:gd name="connsiteX19" fmla="*/ 397940 w 2797015"/>
                <a:gd name="connsiteY19" fmla="*/ 993883 h 2651904"/>
                <a:gd name="connsiteX20" fmla="*/ 257029 w 2797015"/>
                <a:gd name="connsiteY20" fmla="*/ 622037 h 2651904"/>
                <a:gd name="connsiteX21" fmla="*/ 846500 w 2797015"/>
                <a:gd name="connsiteY21" fmla="*/ 52930 h 2651904"/>
                <a:gd name="connsiteX22" fmla="*/ 1330289 w 2797015"/>
                <a:gd name="connsiteY22" fmla="*/ 295539 h 2651904"/>
                <a:gd name="connsiteX23" fmla="*/ 1663776 w 2797015"/>
                <a:gd name="connsiteY23" fmla="*/ 27989 h 2651904"/>
                <a:gd name="connsiteX24" fmla="*/ 1896680 w 2797015"/>
                <a:gd name="connsiteY24" fmla="*/ 2164 h 2651904"/>
                <a:gd name="connsiteX25" fmla="*/ 1981391 w 2797015"/>
                <a:gd name="connsiteY25" fmla="*/ 15434 h 265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97015" h="2651904">
                  <a:moveTo>
                    <a:pt x="1484795" y="886671"/>
                  </a:moveTo>
                  <a:cubicBezTo>
                    <a:pt x="1242187" y="839016"/>
                    <a:pt x="1006882" y="997056"/>
                    <a:pt x="959227" y="1239664"/>
                  </a:cubicBezTo>
                  <a:cubicBezTo>
                    <a:pt x="911571" y="1482272"/>
                    <a:pt x="1069612" y="1717577"/>
                    <a:pt x="1312219" y="1765232"/>
                  </a:cubicBezTo>
                  <a:cubicBezTo>
                    <a:pt x="1554827" y="1812888"/>
                    <a:pt x="1790132" y="1654848"/>
                    <a:pt x="1837788" y="1412240"/>
                  </a:cubicBezTo>
                  <a:cubicBezTo>
                    <a:pt x="1885443" y="1169632"/>
                    <a:pt x="1727403" y="934327"/>
                    <a:pt x="1484795" y="886671"/>
                  </a:cubicBezTo>
                  <a:close/>
                  <a:moveTo>
                    <a:pt x="1981391" y="15434"/>
                  </a:moveTo>
                  <a:cubicBezTo>
                    <a:pt x="2175573" y="60095"/>
                    <a:pt x="2341975" y="198891"/>
                    <a:pt x="2408247" y="395301"/>
                  </a:cubicBezTo>
                  <a:cubicBezTo>
                    <a:pt x="2469308" y="576689"/>
                    <a:pt x="2429384" y="769415"/>
                    <a:pt x="2319005" y="912258"/>
                  </a:cubicBezTo>
                  <a:cubicBezTo>
                    <a:pt x="2459913" y="939467"/>
                    <a:pt x="2593776" y="1014290"/>
                    <a:pt x="2685367" y="1136727"/>
                  </a:cubicBezTo>
                  <a:cubicBezTo>
                    <a:pt x="2875595" y="1390671"/>
                    <a:pt x="2816882" y="1748912"/>
                    <a:pt x="2553852" y="1932569"/>
                  </a:cubicBezTo>
                  <a:cubicBezTo>
                    <a:pt x="2391807" y="2045935"/>
                    <a:pt x="2192186" y="2068609"/>
                    <a:pt x="2016049" y="2011925"/>
                  </a:cubicBezTo>
                  <a:cubicBezTo>
                    <a:pt x="2034837" y="2150234"/>
                    <a:pt x="1999609" y="2295345"/>
                    <a:pt x="1908018" y="2415514"/>
                  </a:cubicBezTo>
                  <a:cubicBezTo>
                    <a:pt x="1715442" y="2671725"/>
                    <a:pt x="1346729" y="2728409"/>
                    <a:pt x="1083698" y="2542487"/>
                  </a:cubicBezTo>
                  <a:cubicBezTo>
                    <a:pt x="926350" y="2431387"/>
                    <a:pt x="841804" y="2261335"/>
                    <a:pt x="839456" y="2086748"/>
                  </a:cubicBezTo>
                  <a:cubicBezTo>
                    <a:pt x="839456" y="2086748"/>
                    <a:pt x="839456" y="2086748"/>
                    <a:pt x="804227" y="2086749"/>
                  </a:cubicBezTo>
                  <a:cubicBezTo>
                    <a:pt x="682107" y="2134361"/>
                    <a:pt x="543545" y="2141165"/>
                    <a:pt x="407333" y="2098084"/>
                  </a:cubicBezTo>
                  <a:cubicBezTo>
                    <a:pt x="97333" y="2000589"/>
                    <a:pt x="-71759" y="1678625"/>
                    <a:pt x="29227" y="1379333"/>
                  </a:cubicBezTo>
                  <a:cubicBezTo>
                    <a:pt x="87940" y="1202480"/>
                    <a:pt x="231196" y="1070974"/>
                    <a:pt x="400288" y="1016558"/>
                  </a:cubicBezTo>
                  <a:cubicBezTo>
                    <a:pt x="400288" y="1016558"/>
                    <a:pt x="400288" y="1016558"/>
                    <a:pt x="393244" y="996151"/>
                  </a:cubicBezTo>
                  <a:cubicBezTo>
                    <a:pt x="393244" y="996151"/>
                    <a:pt x="393244" y="996151"/>
                    <a:pt x="397940" y="993883"/>
                  </a:cubicBezTo>
                  <a:cubicBezTo>
                    <a:pt x="311046" y="894118"/>
                    <a:pt x="257029" y="764881"/>
                    <a:pt x="257029" y="622037"/>
                  </a:cubicBezTo>
                  <a:cubicBezTo>
                    <a:pt x="257029" y="306875"/>
                    <a:pt x="520060" y="52931"/>
                    <a:pt x="846500" y="52930"/>
                  </a:cubicBezTo>
                  <a:cubicBezTo>
                    <a:pt x="1046122" y="52930"/>
                    <a:pt x="1222261" y="148161"/>
                    <a:pt x="1330289" y="295539"/>
                  </a:cubicBezTo>
                  <a:cubicBezTo>
                    <a:pt x="1400745" y="173100"/>
                    <a:pt x="1515821" y="75605"/>
                    <a:pt x="1663776" y="27989"/>
                  </a:cubicBezTo>
                  <a:cubicBezTo>
                    <a:pt x="1741275" y="3616"/>
                    <a:pt x="1820243" y="-4318"/>
                    <a:pt x="1896680" y="2164"/>
                  </a:cubicBezTo>
                  <a:cubicBezTo>
                    <a:pt x="1925343" y="4595"/>
                    <a:pt x="1953651" y="9054"/>
                    <a:pt x="1981391" y="1543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50800" dist="63500" dir="9600000" algn="t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800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9" name="PA_库_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A024CD-0A7F-4A42-A854-394527F43CF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73723" y="664520"/>
            <a:ext cx="5355312" cy="26776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庭院深深深几许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云窗雾阁春迟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为谁憔悴损芳姿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夜来清梦好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应是发南枝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玉瘦檀轻无限恨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南楼羌管休吹 </a:t>
            </a:r>
            <a:br>
              <a:rPr lang="zh-CN" altLang="en-US" sz="1600" dirty="0">
                <a:latin typeface="inpin heiti" charset="-122"/>
                <a:ea typeface="inpin heiti" charset="-122"/>
              </a:rPr>
            </a:br>
            <a:r>
              <a:rPr lang="zh-CN" altLang="en-US" sz="1600" dirty="0">
                <a:latin typeface="inpin heiti" charset="-122"/>
                <a:ea typeface="inpin heiti" charset="-122"/>
              </a:rPr>
              <a:t>浓香吹尽有谁知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暖风迟日也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别到杏花肥  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绣被五更春睡好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罗帏不觉纱窗晓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为谁成早秀</a:t>
            </a:r>
            <a:endParaRPr lang="en-US" altLang="zh-CN" sz="1600" dirty="0">
              <a:latin typeface="inpin heiti" charset="-122"/>
              <a:ea typeface="inpin heiti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inpin heiti" charset="-122"/>
                <a:ea typeface="inpin heiti" charset="-122"/>
              </a:rPr>
              <a:t>不待作年芳 </a:t>
            </a:r>
          </a:p>
        </p:txBody>
      </p:sp>
    </p:spTree>
    <p:extLst>
      <p:ext uri="{BB962C8B-B14F-4D97-AF65-F5344CB8AC3E}">
        <p14:creationId xmlns:p14="http://schemas.microsoft.com/office/powerpoint/2010/main" xmlns="" val="158576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30000" decel="2600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8A444E-71D5-4219-B113-F7E623A890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-264302" y="260347"/>
            <a:ext cx="5051765" cy="4666345"/>
          </a:xfrm>
          <a:prstGeom prst="rect">
            <a:avLst/>
          </a:prstGeom>
          <a:noFill/>
        </p:spPr>
      </p:pic>
      <p:cxnSp>
        <p:nvCxnSpPr>
          <p:cNvPr id="5" name="直接连接符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3C2129-FC69-4070-86DD-E05A83AA360E}"/>
              </a:ext>
            </a:extLst>
          </p:cNvPr>
          <p:cNvCxnSpPr/>
          <p:nvPr/>
        </p:nvCxnSpPr>
        <p:spPr>
          <a:xfrm flipH="1">
            <a:off x="9782316" y="2902026"/>
            <a:ext cx="1232" cy="2592000"/>
          </a:xfrm>
          <a:prstGeom prst="line">
            <a:avLst/>
          </a:prstGeom>
          <a:noFill/>
          <a:ln w="12700">
            <a:solidFill>
              <a:srgbClr val="E3BF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445CCB-DF0C-4F04-91C5-159C7FB1519D}"/>
              </a:ext>
            </a:extLst>
          </p:cNvPr>
          <p:cNvSpPr/>
          <p:nvPr/>
        </p:nvSpPr>
        <p:spPr>
          <a:xfrm>
            <a:off x="9953142" y="2767648"/>
            <a:ext cx="728778" cy="20621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latin typeface="inpin heiti" charset="-122"/>
                <a:ea typeface="inpin heiti" charset="-122"/>
              </a:rPr>
              <a:t>添加标题</a:t>
            </a:r>
          </a:p>
        </p:txBody>
      </p:sp>
      <p:sp>
        <p:nvSpPr>
          <p:cNvPr id="7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7031AB-0F2C-455B-A0A8-F4A94EF78FB2}"/>
              </a:ext>
            </a:extLst>
          </p:cNvPr>
          <p:cNvSpPr txBox="1"/>
          <p:nvPr/>
        </p:nvSpPr>
        <p:spPr>
          <a:xfrm>
            <a:off x="5895458" y="2856548"/>
            <a:ext cx="3877985" cy="2791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348DEEF-EE63-4546-BAF6-E2A5F1361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360843" flipV="1">
            <a:off x="6803129" y="906708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61F017-8BF4-4EEE-812A-F383AE41E8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613240">
            <a:off x="-3834420" y="626823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401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E140B6-F58D-4BCB-B663-DF849E0D5942}"/>
              </a:ext>
            </a:extLst>
          </p:cNvPr>
          <p:cNvGrpSpPr/>
          <p:nvPr/>
        </p:nvGrpSpPr>
        <p:grpSpPr>
          <a:xfrm>
            <a:off x="1567744" y="1406896"/>
            <a:ext cx="1162755" cy="1162755"/>
            <a:chOff x="1720144" y="1038578"/>
            <a:chExt cx="1162755" cy="1162755"/>
          </a:xfrm>
        </p:grpSpPr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C9FDA4E-602B-43BB-8F07-3AACF818D3FB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inpin heiti" charset="-122"/>
                <a:ea typeface="inpin heiti" charset="-122"/>
              </a:endParaRP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ACB6D73-376B-4D17-AB24-1638D1A222C8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9B5043-34E1-46A0-9110-7A6B282864B2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E0849C-6723-482D-947F-E6530DFB418A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1E33897-778E-4EDC-8A1A-BBBDA4C5DC79}"/>
                </a:ext>
              </a:extLst>
            </p:cNvPr>
            <p:cNvCxnSpPr>
              <a:stCxn id="5" idx="1"/>
              <a:endCxn id="5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3BBD6A5-1ED1-4302-8A1E-BB54883EF76B}"/>
              </a:ext>
            </a:extLst>
          </p:cNvPr>
          <p:cNvSpPr/>
          <p:nvPr/>
        </p:nvSpPr>
        <p:spPr>
          <a:xfrm>
            <a:off x="1669744" y="1399608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latin typeface="inpin heiti" charset="-122"/>
                <a:ea typeface="inpin heiti" charset="-122"/>
              </a:rPr>
              <a:t>听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71DBF30-F7E8-4ED8-A057-AD9181B1CC9A}"/>
              </a:ext>
            </a:extLst>
          </p:cNvPr>
          <p:cNvSpPr/>
          <p:nvPr/>
        </p:nvSpPr>
        <p:spPr>
          <a:xfrm>
            <a:off x="1926367" y="2347931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latin typeface="inpin heiti" charset="-122"/>
                <a:ea typeface="inpin heiti" charset="-122"/>
                <a:cs typeface="inpin heiti" charset="-122"/>
              </a:rPr>
              <a:t>HEAR</a:t>
            </a:r>
            <a:endParaRPr lang="zh-CN" altLang="en-US" sz="2000" dirty="0"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A50644-F7A3-4B02-AB50-8F9FC79F8F8E}"/>
              </a:ext>
            </a:extLst>
          </p:cNvPr>
          <p:cNvSpPr/>
          <p:nvPr/>
        </p:nvSpPr>
        <p:spPr>
          <a:xfrm>
            <a:off x="1741900" y="2843171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latin typeface="inpin heiti" charset="-122"/>
                <a:ea typeface="inpin heiti" charset="-122"/>
              </a:rPr>
              <a:t>用心倾听那鸟语花香</a:t>
            </a:r>
          </a:p>
        </p:txBody>
      </p:sp>
      <p:sp>
        <p:nvSpPr>
          <p:cNvPr id="13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94C699-49A6-4C3D-94DA-B93EDFAA95C3}"/>
              </a:ext>
            </a:extLst>
          </p:cNvPr>
          <p:cNvSpPr txBox="1"/>
          <p:nvPr/>
        </p:nvSpPr>
        <p:spPr>
          <a:xfrm>
            <a:off x="4295676" y="3970286"/>
            <a:ext cx="5369024" cy="224676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4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400" dirty="0"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4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400" dirty="0" smtClean="0"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4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400" dirty="0"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DC12F9-5C37-4973-A07E-014A1DE090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87115" y="1406895"/>
            <a:ext cx="7434958" cy="202210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1441D5-3CA2-47F1-A982-09387A3C79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625657">
            <a:off x="-4880651" y="-4604582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2A4C25-365F-49A7-8EBE-6BFFA7CBA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625657">
            <a:off x="4352250" y="209750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778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31761A-2F6B-4198-B9E5-816773AF98F6}"/>
              </a:ext>
            </a:extLst>
          </p:cNvPr>
          <p:cNvSpPr/>
          <p:nvPr/>
        </p:nvSpPr>
        <p:spPr>
          <a:xfrm>
            <a:off x="10977563" y="3175000"/>
            <a:ext cx="427037" cy="1041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6CDD56-63A5-4636-8D4D-FD0D74165F7B}"/>
              </a:ext>
            </a:extLst>
          </p:cNvPr>
          <p:cNvSpPr/>
          <p:nvPr/>
        </p:nvSpPr>
        <p:spPr>
          <a:xfrm>
            <a:off x="10952163" y="3274367"/>
            <a:ext cx="427037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回眸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518086-B2B2-46DD-B640-5792AB7EAB54}"/>
              </a:ext>
            </a:extLst>
          </p:cNvPr>
          <p:cNvSpPr/>
          <p:nvPr/>
        </p:nvSpPr>
        <p:spPr>
          <a:xfrm>
            <a:off x="10533063" y="3571031"/>
            <a:ext cx="555625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inpin heiti" charset="-122"/>
                <a:ea typeface="inpin heiti" charset="-122"/>
              </a:rPr>
              <a:t>最是那一回眸的温柔</a:t>
            </a:r>
          </a:p>
        </p:txBody>
      </p:sp>
      <p:sp>
        <p:nvSpPr>
          <p:cNvPr id="10" name="TextBox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82F8E4-F5B6-4951-8079-CB62AF9450F4}"/>
              </a:ext>
            </a:extLst>
          </p:cNvPr>
          <p:cNvSpPr txBox="1"/>
          <p:nvPr/>
        </p:nvSpPr>
        <p:spPr>
          <a:xfrm>
            <a:off x="1909416" y="3175000"/>
            <a:ext cx="7879080" cy="2743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神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是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中国第一家精品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设计团队， 坚持精益求精、拒绝平庸的做事精</a:t>
            </a:r>
            <a:r>
              <a:rPr lang="zh-CN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神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第一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npin heiti" charset="-122"/>
                <a:ea typeface="inpin heiti" charset="-122"/>
                <a:sym typeface="Arial" panose="020B0604020202020204" pitchFamily="34" charset="0"/>
              </a:rPr>
              <a:t>PPT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inpin heiti" charset="-122"/>
              <a:ea typeface="inpin heiti" charset="-122"/>
              <a:sym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EC3FEF-C421-4D58-BBE1-6426A34C0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573379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43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24B1BE-3BBE-41A3-A018-1C7C686E97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39D23D-3CF7-4B94-A845-40CB7BDF90E5}"/>
              </a:ext>
            </a:extLst>
          </p:cNvPr>
          <p:cNvSpPr txBox="1"/>
          <p:nvPr/>
        </p:nvSpPr>
        <p:spPr>
          <a:xfrm>
            <a:off x="3958235" y="5542123"/>
            <a:ext cx="4275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latin typeface="inpin heiti" charset="-122"/>
                <a:ea typeface="inpin heiti" charset="-122"/>
              </a:rPr>
              <a:t>殷勤昨夜三更雨，又得浮生一日凉。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371712-3ABC-4A7A-807D-0A36D6E2D43E}"/>
              </a:ext>
            </a:extLst>
          </p:cNvPr>
          <p:cNvSpPr txBox="1"/>
          <p:nvPr/>
        </p:nvSpPr>
        <p:spPr>
          <a:xfrm>
            <a:off x="1794833" y="1152033"/>
            <a:ext cx="5482925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7200" dirty="0">
                <a:solidFill>
                  <a:srgbClr val="920000"/>
                </a:solidFill>
                <a:latin typeface="inpin heiti" charset="-122"/>
                <a:ea typeface="inpin heiti" charset="-122"/>
              </a:rPr>
              <a:t>浮生未歇</a:t>
            </a:r>
          </a:p>
        </p:txBody>
      </p:sp>
    </p:spTree>
    <p:extLst>
      <p:ext uri="{BB962C8B-B14F-4D97-AF65-F5344CB8AC3E}">
        <p14:creationId xmlns:p14="http://schemas.microsoft.com/office/powerpoint/2010/main" xmlns="" val="3737653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4000">
        <p:random/>
      </p:transition>
    </mc:Choice>
    <mc:Fallback>
      <p:transition spd="slow" advClick="0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浮生主题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1580</Words>
  <Application>Microsoft Office PowerPoint</Application>
  <PresentationFormat>自定义</PresentationFormat>
  <Paragraphs>224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浮生主题PPT</dc:title>
  <dc:creator>PPT</dc:creator>
  <cp:keywords>PPT</cp:keywords>
  <dc:description>www.1ppt.com</dc:description>
  <cp:lastModifiedBy>User</cp:lastModifiedBy>
  <cp:revision>43</cp:revision>
  <dcterms:created xsi:type="dcterms:W3CDTF">2018-08-15T08:04:32Z</dcterms:created>
  <dcterms:modified xsi:type="dcterms:W3CDTF">2020-08-26T08:31:30Z</dcterms:modified>
</cp:coreProperties>
</file>