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93" r:id="rId5"/>
    <p:sldId id="294" r:id="rId6"/>
    <p:sldId id="298" r:id="rId7"/>
    <p:sldId id="301" r:id="rId8"/>
    <p:sldId id="300" r:id="rId9"/>
    <p:sldId id="299" r:id="rId10"/>
    <p:sldId id="302" r:id="rId11"/>
    <p:sldId id="295" r:id="rId12"/>
    <p:sldId id="303" r:id="rId13"/>
    <p:sldId id="304" r:id="rId14"/>
    <p:sldId id="305" r:id="rId15"/>
    <p:sldId id="296" r:id="rId16"/>
    <p:sldId id="307" r:id="rId17"/>
    <p:sldId id="306" r:id="rId18"/>
    <p:sldId id="308" r:id="rId19"/>
    <p:sldId id="312" r:id="rId20"/>
    <p:sldId id="297" r:id="rId21"/>
    <p:sldId id="310" r:id="rId22"/>
    <p:sldId id="309" r:id="rId23"/>
    <p:sldId id="311" r:id="rId24"/>
    <p:sldId id="313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67" userDrawn="1">
          <p15:clr>
            <a:srgbClr val="A4A3A4"/>
          </p15:clr>
        </p15:guide>
        <p15:guide id="2" pos="72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5151"/>
    <a:srgbClr val="F2F2F2"/>
    <a:srgbClr val="EC4141"/>
    <a:srgbClr val="DB3D3D"/>
    <a:srgbClr val="D86666"/>
    <a:srgbClr val="E66B67"/>
    <a:srgbClr val="E65D58"/>
    <a:srgbClr val="EA4741"/>
    <a:srgbClr val="EA352F"/>
    <a:srgbClr val="FAF5F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74" y="-96"/>
      </p:cViewPr>
      <p:guideLst>
        <p:guide orient="horz" pos="3067"/>
        <p:guide pos="72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75A9C-2EC8-4D95-809D-2D168B344197}" type="datetimeFigureOut">
              <a:rPr lang="zh-CN" altLang="en-US" smtClean="0"/>
              <a:t>2020/9/29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CF203-1089-4D14-9872-5F02D7C058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3CF203-1089-4D14-9872-5F02D7C05890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64E33DF-3A01-4FA2-AAC5-A264509024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A4F5146E-304D-4F0C-B165-68FF7E1A5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B0D5ACB-D173-4623-8190-539E141AF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005BA-8660-4994-A4B7-B052D00514F0}" type="datetimeFigureOut">
              <a:rPr lang="zh-CN" altLang="en-US" smtClean="0"/>
              <a:pPr/>
              <a:t>2020/9/29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9778A05-E113-4F5F-9000-0921F995B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6E989FF-D79F-42E4-AA7B-9D69744F0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72A-C1CD-42D9-903C-9F2F8B60D9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26223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8F9D245-1F78-4E9A-AB30-675F13A73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0786C201-8868-4FE2-B9A9-244A5FC28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3F4DFBB-78CF-40C8-89E3-CEE0E983E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005BA-8660-4994-A4B7-B052D00514F0}" type="datetimeFigureOut">
              <a:rPr lang="zh-CN" altLang="en-US" smtClean="0"/>
              <a:pPr/>
              <a:t>2020/9/29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7EAC29D-1744-4690-A9FA-91B33E2B6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81C6CED-F09A-4443-BB53-AEE3E9213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72A-C1CD-42D9-903C-9F2F8B60D9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24302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E19B9B7-D19E-424C-A4A6-588A3856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D3F8B884-B6E6-41DB-AF91-97DB2C1AB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C335001-4979-4DE3-9F81-E0B7EFED3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005BA-8660-4994-A4B7-B052D00514F0}" type="datetimeFigureOut">
              <a:rPr lang="zh-CN" altLang="en-US" smtClean="0"/>
              <a:pPr/>
              <a:t>2020/9/29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0AB8AAB-7902-4C35-B100-671900A5C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773FD9A-54B8-4148-9A39-DE8FD04AD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72A-C1CD-42D9-903C-9F2F8B60D9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93078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DEC5385-ED08-4A0C-BB1C-36C13A068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05B564BB-926E-42B7-AE85-9A38BD3B73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0BD65178-9E3E-4CBD-9EDF-385095801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041F23FA-C79A-4F48-8989-D1C0802DE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005BA-8660-4994-A4B7-B052D00514F0}" type="datetimeFigureOut">
              <a:rPr lang="zh-CN" altLang="en-US" smtClean="0"/>
              <a:pPr/>
              <a:t>2020/9/29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B487BC77-ADB7-486B-BACD-DAA2F2191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0D840033-B56C-4083-BE55-52E7B059A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72A-C1CD-42D9-903C-9F2F8B60D9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87809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FB497EB-4827-4DE9-A14A-4AA4CC2A9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954B4AC4-98EB-474A-99D2-2BC5ACFF99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6AF25863-9436-4A7B-A69A-0FC08DCA06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7F0752BF-E0EF-4CCF-A278-4B587CE3F0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6E2F3DE2-0954-4370-AE87-B5B59FE334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8D4235EC-ABC6-4607-BCFE-682DDC23B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005BA-8660-4994-A4B7-B052D00514F0}" type="datetimeFigureOut">
              <a:rPr lang="zh-CN" altLang="en-US" smtClean="0"/>
              <a:pPr/>
              <a:t>2020/9/29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CA583C35-F1FF-4D0E-8D52-B60A87B09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CC6C6B01-02BC-479C-A6C1-2FC624FFC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72A-C1CD-42D9-903C-9F2F8B60D9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72440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B380C70-AC7F-4861-B6CC-D78AD5810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5F9138F5-C6FE-4BC3-A594-88A99A502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005BA-8660-4994-A4B7-B052D00514F0}" type="datetimeFigureOut">
              <a:rPr lang="zh-CN" altLang="en-US" smtClean="0"/>
              <a:pPr/>
              <a:t>2020/9/29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0BBFD629-82BB-483C-8E9A-2D1171EE6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A245888D-AE74-4EF4-A04E-07D1E0BDE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72A-C1CD-42D9-903C-9F2F8B60D9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27418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BF854335-0135-4A2C-A17B-B20B847CB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005BA-8660-4994-A4B7-B052D00514F0}" type="datetimeFigureOut">
              <a:rPr lang="zh-CN" altLang="en-US" smtClean="0"/>
              <a:pPr/>
              <a:t>2020/9/29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6ED4A2D2-E312-4D3F-803F-7AC4CCAEC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201A86FE-F363-4703-9975-BA8E34B66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72A-C1CD-42D9-903C-9F2F8B60D9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37920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F061746-8EDE-482C-9087-C897A7FA7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8B733B0-60EE-4694-9BB4-4036C5684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A30FC907-CD52-4822-8EC8-CDC3870A5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31F4433E-A940-48D3-9DD3-E6B8DC17E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005BA-8660-4994-A4B7-B052D00514F0}" type="datetimeFigureOut">
              <a:rPr lang="zh-CN" altLang="en-US" smtClean="0"/>
              <a:pPr/>
              <a:t>2020/9/29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989CA84C-A5F7-4F01-9DE0-03AF6095B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3798F7D-F993-415C-8CC8-368A7DE19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72A-C1CD-42D9-903C-9F2F8B60D9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74796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79D3F03-4A14-43D6-B401-A4F9D061D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3A7A3C20-F883-42B1-A1AA-10EB25D225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06453438-1A48-4091-B0CB-4CEAA1A9A9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6BC1425A-AA48-47EF-9D59-22EACA004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005BA-8660-4994-A4B7-B052D00514F0}" type="datetimeFigureOut">
              <a:rPr lang="zh-CN" altLang="en-US" smtClean="0"/>
              <a:pPr/>
              <a:t>2020/9/29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0B8064F-2ED7-481A-AA92-43688992C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0372FD0A-35A7-4935-9C1D-F3F193554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72A-C1CD-42D9-903C-9F2F8B60D9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49901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3E47638-D3D9-4764-86FB-25030789B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1F09970F-9735-4007-91C1-9920277CB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A5A76AC-4E0F-45D1-876C-B79249696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005BA-8660-4994-A4B7-B052D00514F0}" type="datetimeFigureOut">
              <a:rPr lang="zh-CN" altLang="en-US" smtClean="0"/>
              <a:pPr/>
              <a:t>2020/9/29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903954E-B5E8-416E-8EA5-733A36AAE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FA65C50-ED82-41A5-828D-524E5560C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72A-C1CD-42D9-903C-9F2F8B60D9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1893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5C333358-78EA-4B8E-B72C-FB044ACD80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FDE56FA0-D13F-4E39-B413-CAE4BA2A8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5CD39C1-BA7A-4A2D-BA3E-304C483CE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005BA-8660-4994-A4B7-B052D00514F0}" type="datetimeFigureOut">
              <a:rPr lang="zh-CN" altLang="en-US" smtClean="0"/>
              <a:pPr/>
              <a:t>2020/9/29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FD32F2D-B1FC-4E99-98FC-3BAC80B5C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617A3C9-5ED0-4E87-A174-4F4D157DA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4272A-C1CD-42D9-903C-9F2F8B60D9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43322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4B59AEB3-6C04-40F2-B6D3-142BAD4DC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EAB33D9-2FDB-4FD8-BEF5-76B3621FD4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5BAB4C8-E1C4-4ACA-AC0E-FB0A9BE01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005BA-8660-4994-A4B7-B052D00514F0}" type="datetimeFigureOut">
              <a:rPr lang="zh-CN" altLang="en-US" smtClean="0"/>
              <a:pPr/>
              <a:t>2020/9/29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AF6D6BD-A445-4A75-8A6D-48A7BDEA3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754FEBA-197E-49AE-8E20-5CE28F104B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4272A-C1CD-42D9-903C-9F2F8B60D9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97900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82C7456-EBAD-4739-BC1B-D9FA4EE78268}"/>
              </a:ext>
            </a:extLst>
          </p:cNvPr>
          <p:cNvSpPr/>
          <p:nvPr/>
        </p:nvSpPr>
        <p:spPr>
          <a:xfrm>
            <a:off x="437322" y="162339"/>
            <a:ext cx="4134678" cy="653332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D13AD353-F43F-483B-8F4A-A878F23BF195}"/>
              </a:ext>
            </a:extLst>
          </p:cNvPr>
          <p:cNvSpPr/>
          <p:nvPr/>
        </p:nvSpPr>
        <p:spPr>
          <a:xfrm flipV="1">
            <a:off x="4835525" y="6357729"/>
            <a:ext cx="341244" cy="337932"/>
          </a:xfrm>
          <a:prstGeom prst="rect">
            <a:avLst/>
          </a:prstGeom>
          <a:solidFill>
            <a:srgbClr val="EA5151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B3030E81-575F-4638-B49C-222869CB184B}"/>
              </a:ext>
            </a:extLst>
          </p:cNvPr>
          <p:cNvSpPr/>
          <p:nvPr/>
        </p:nvSpPr>
        <p:spPr>
          <a:xfrm>
            <a:off x="4823792" y="188913"/>
            <a:ext cx="821634" cy="821634"/>
          </a:xfrm>
          <a:prstGeom prst="rect">
            <a:avLst/>
          </a:prstGeom>
          <a:solidFill>
            <a:srgbClr val="EA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815341A0-1001-4BEA-9E7F-2E9495BD389B}"/>
              </a:ext>
            </a:extLst>
          </p:cNvPr>
          <p:cNvSpPr txBox="1"/>
          <p:nvPr/>
        </p:nvSpPr>
        <p:spPr>
          <a:xfrm>
            <a:off x="6110289" y="2077830"/>
            <a:ext cx="5897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dirty="0">
                <a:solidFill>
                  <a:srgbClr val="EA5151"/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极简公司宣传</a:t>
            </a:r>
            <a:r>
              <a:rPr lang="en-US" altLang="zh-CN" sz="3600" dirty="0">
                <a:solidFill>
                  <a:srgbClr val="EA5151"/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PPT</a:t>
            </a:r>
            <a:r>
              <a:rPr lang="zh-CN" altLang="en-US" sz="3600" dirty="0">
                <a:solidFill>
                  <a:srgbClr val="EA5151"/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模板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F52A6978-B215-4794-BB2E-2E434019355C}"/>
              </a:ext>
            </a:extLst>
          </p:cNvPr>
          <p:cNvSpPr txBox="1"/>
          <p:nvPr/>
        </p:nvSpPr>
        <p:spPr>
          <a:xfrm>
            <a:off x="8296275" y="2626275"/>
            <a:ext cx="3674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Enter some important general information about the company here.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-OTF Musashino Std Regular" panose="02020300000000000000" pitchFamily="18" charset="-128"/>
              <a:ea typeface="A-OTF Musashino Std Regular" panose="02020300000000000000" pitchFamily="18" charset="-128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FB7F583F-D30F-41E9-9D0C-EE5D9FD0F87F}"/>
              </a:ext>
            </a:extLst>
          </p:cNvPr>
          <p:cNvSpPr txBox="1"/>
          <p:nvPr/>
        </p:nvSpPr>
        <p:spPr>
          <a:xfrm>
            <a:off x="10269191" y="3380154"/>
            <a:ext cx="1714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宣传人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：</a:t>
            </a:r>
            <a:r>
              <a:rPr lang="en-US" altLang="zh-CN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ppt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悠黑_GB18030_中细" panose="02000000000000000000" pitchFamily="2" charset="-122"/>
              <a:ea typeface="方正悠黑_GB18030_中细" panose="02000000000000000000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602111E5-3DE7-46F0-A8E9-F4465D0BE975}"/>
              </a:ext>
            </a:extLst>
          </p:cNvPr>
          <p:cNvSpPr txBox="1"/>
          <p:nvPr/>
        </p:nvSpPr>
        <p:spPr>
          <a:xfrm>
            <a:off x="10013279" y="202095"/>
            <a:ext cx="197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公司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Logo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悠黑_GB18030_中" panose="02000000000000000000" pitchFamily="2" charset="-122"/>
              <a:ea typeface="方正悠黑_GB18030_中" panose="02000000000000000000" pitchFamily="2" charset="-122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13237309-DE19-4B4E-8032-8DB5F6236EAF}"/>
              </a:ext>
            </a:extLst>
          </p:cNvPr>
          <p:cNvCxnSpPr/>
          <p:nvPr/>
        </p:nvCxnSpPr>
        <p:spPr>
          <a:xfrm>
            <a:off x="6985000" y="3233426"/>
            <a:ext cx="4906963" cy="0"/>
          </a:xfrm>
          <a:prstGeom prst="line">
            <a:avLst/>
          </a:prstGeom>
          <a:ln w="38100">
            <a:solidFill>
              <a:srgbClr val="EA51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990A75B1-0610-45E9-8DA6-60B04B3AED1E}"/>
              </a:ext>
            </a:extLst>
          </p:cNvPr>
          <p:cNvSpPr txBox="1"/>
          <p:nvPr/>
        </p:nvSpPr>
        <p:spPr>
          <a:xfrm>
            <a:off x="9867900" y="3701428"/>
            <a:ext cx="21157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时间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：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2020.09.29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悠黑_GB18030_中细" panose="02000000000000000000" pitchFamily="2" charset="-122"/>
              <a:ea typeface="方正悠黑_GB18030_中细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938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5E95E731-EB8A-46E8-9882-2EF7D20BBD62}"/>
              </a:ext>
            </a:extLst>
          </p:cNvPr>
          <p:cNvSpPr/>
          <p:nvPr/>
        </p:nvSpPr>
        <p:spPr>
          <a:xfrm>
            <a:off x="566057" y="758371"/>
            <a:ext cx="11059885" cy="5341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36E65A1A-E713-44D2-933B-F1E9310ABC34}"/>
              </a:ext>
            </a:extLst>
          </p:cNvPr>
          <p:cNvSpPr/>
          <p:nvPr/>
        </p:nvSpPr>
        <p:spPr>
          <a:xfrm flipV="1">
            <a:off x="4324351" y="758371"/>
            <a:ext cx="3543298" cy="209037"/>
          </a:xfrm>
          <a:prstGeom prst="rect">
            <a:avLst/>
          </a:prstGeom>
          <a:solidFill>
            <a:srgbClr val="EA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3CA3C7D0-F4CF-4E7C-87B8-6443E328C133}"/>
              </a:ext>
            </a:extLst>
          </p:cNvPr>
          <p:cNvCxnSpPr/>
          <p:nvPr/>
        </p:nvCxnSpPr>
        <p:spPr>
          <a:xfrm>
            <a:off x="1073426" y="1948070"/>
            <a:ext cx="10045148" cy="0"/>
          </a:xfrm>
          <a:prstGeom prst="line">
            <a:avLst/>
          </a:prstGeom>
          <a:ln w="38100">
            <a:solidFill>
              <a:srgbClr val="EA5151">
                <a:alpha val="62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C328A4BF-6467-4DCF-A2FB-768E542344D4}"/>
              </a:ext>
            </a:extLst>
          </p:cNvPr>
          <p:cNvSpPr txBox="1"/>
          <p:nvPr/>
        </p:nvSpPr>
        <p:spPr>
          <a:xfrm>
            <a:off x="3922644" y="1444487"/>
            <a:ext cx="4346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EA5151"/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公司概要 </a:t>
            </a:r>
            <a:r>
              <a:rPr lang="en-US" altLang="zh-CN" sz="2400" dirty="0">
                <a:solidFill>
                  <a:srgbClr val="EA5151"/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/ </a:t>
            </a:r>
            <a:r>
              <a:rPr lang="en-US" altLang="zh-CN" sz="1400" dirty="0">
                <a:solidFill>
                  <a:srgbClr val="EA5151"/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Company profile</a:t>
            </a:r>
            <a:endParaRPr lang="zh-CN" altLang="en-US" sz="2400" dirty="0">
              <a:solidFill>
                <a:srgbClr val="EA5151"/>
              </a:solidFill>
              <a:latin typeface="方正悠黑_GB18030_中" panose="02000000000000000000" pitchFamily="2" charset="-122"/>
              <a:ea typeface="方正悠黑_GB18030_中" panose="02000000000000000000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DCD0EC9-9880-46C4-8968-1139248FA254}"/>
              </a:ext>
            </a:extLst>
          </p:cNvPr>
          <p:cNvSpPr txBox="1"/>
          <p:nvPr/>
        </p:nvSpPr>
        <p:spPr>
          <a:xfrm>
            <a:off x="1338470" y="2402063"/>
            <a:ext cx="9515061" cy="2640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广州</a:t>
            </a:r>
            <a:r>
              <a:rPr lang="en-US" altLang="zh-CN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xxxx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系统工程有限公司成立于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1989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年，是一家专注于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xx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产品和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xxx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产品研究、开发、生产及销售的高科技企业，总部及研发基地设立于风景秀丽的广州软件园，并在全国各地设有分支机构。公司技术和   研发实力雄厚，是国家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863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项目的参与者，并被政府认定为“高新技术企业”。公司自成立以来，始终坚持以人才为本、诚信立业的经营原则，荟萃业界精英，将国外先进的信息技术、管理方法及企业经验与国内企业的具体实际相结合，为企业提供全方位的解决方案，帮助企业提高管理水平和生产能力，使企业在激烈的市场竞争中始终保持竞争力，实现企业快速、稳定地发展。</a:t>
            </a:r>
          </a:p>
          <a:p>
            <a:pPr algn="ctr">
              <a:lnSpc>
                <a:spcPct val="150000"/>
              </a:lnSpc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悠黑_GB18030_中细" panose="02000000000000000000" pitchFamily="2" charset="-122"/>
              <a:ea typeface="方正悠黑_GB18030_中细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76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5E95E731-EB8A-46E8-9882-2EF7D20BBD62}"/>
              </a:ext>
            </a:extLst>
          </p:cNvPr>
          <p:cNvSpPr/>
          <p:nvPr/>
        </p:nvSpPr>
        <p:spPr>
          <a:xfrm>
            <a:off x="566057" y="758371"/>
            <a:ext cx="11059885" cy="5341258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D90C5FBA-2E48-4631-BE3B-52F5E2D312C2}"/>
              </a:ext>
            </a:extLst>
          </p:cNvPr>
          <p:cNvSpPr/>
          <p:nvPr/>
        </p:nvSpPr>
        <p:spPr>
          <a:xfrm>
            <a:off x="566056" y="758371"/>
            <a:ext cx="11059885" cy="5341258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36E65A1A-E713-44D2-933B-F1E9310ABC34}"/>
              </a:ext>
            </a:extLst>
          </p:cNvPr>
          <p:cNvSpPr/>
          <p:nvPr/>
        </p:nvSpPr>
        <p:spPr>
          <a:xfrm flipV="1">
            <a:off x="4324351" y="758371"/>
            <a:ext cx="3543298" cy="209037"/>
          </a:xfrm>
          <a:prstGeom prst="rect">
            <a:avLst/>
          </a:prstGeom>
          <a:solidFill>
            <a:srgbClr val="EA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E9968D85-8C42-4073-A42A-B96CDFA4B6CA}"/>
              </a:ext>
            </a:extLst>
          </p:cNvPr>
          <p:cNvSpPr/>
          <p:nvPr/>
        </p:nvSpPr>
        <p:spPr>
          <a:xfrm>
            <a:off x="1619389" y="1683026"/>
            <a:ext cx="3286539" cy="4055165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188506AF-1E7C-49E2-8D6F-F6B391812709}"/>
              </a:ext>
            </a:extLst>
          </p:cNvPr>
          <p:cNvSpPr/>
          <p:nvPr/>
        </p:nvSpPr>
        <p:spPr>
          <a:xfrm>
            <a:off x="7286072" y="1683026"/>
            <a:ext cx="3286539" cy="4055165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CD7C0127-DC2F-4F39-9DE4-C6E62388AB04}"/>
              </a:ext>
            </a:extLst>
          </p:cNvPr>
          <p:cNvSpPr txBox="1"/>
          <p:nvPr/>
        </p:nvSpPr>
        <p:spPr>
          <a:xfrm>
            <a:off x="2209111" y="2478156"/>
            <a:ext cx="2107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EA5151"/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公司使命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22ABB5FD-6542-4883-828C-933C5BC5CE27}"/>
              </a:ext>
            </a:extLst>
          </p:cNvPr>
          <p:cNvSpPr txBox="1"/>
          <p:nvPr/>
        </p:nvSpPr>
        <p:spPr>
          <a:xfrm>
            <a:off x="7875794" y="2478156"/>
            <a:ext cx="21070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EA5151"/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公司愿景</a:t>
            </a:r>
          </a:p>
        </p:txBody>
      </p:sp>
      <p:sp>
        <p:nvSpPr>
          <p:cNvPr id="13" name="trophy_159553">
            <a:extLst>
              <a:ext uri="{FF2B5EF4-FFF2-40B4-BE49-F238E27FC236}">
                <a16:creationId xmlns="" xmlns:a16="http://schemas.microsoft.com/office/drawing/2014/main" id="{6EFDC8A4-23B3-4397-A3AE-0FED8325E6D3}"/>
              </a:ext>
            </a:extLst>
          </p:cNvPr>
          <p:cNvSpPr>
            <a:spLocks noChangeAspect="1"/>
          </p:cNvSpPr>
          <p:nvPr/>
        </p:nvSpPr>
        <p:spPr bwMode="auto">
          <a:xfrm>
            <a:off x="3046437" y="1936956"/>
            <a:ext cx="432442" cy="472716"/>
          </a:xfrm>
          <a:custGeom>
            <a:avLst/>
            <a:gdLst>
              <a:gd name="T0" fmla="*/ 84 w 5965"/>
              <a:gd name="T1" fmla="*/ 2653 h 6531"/>
              <a:gd name="T2" fmla="*/ 509 w 5965"/>
              <a:gd name="T3" fmla="*/ 3669 h 6531"/>
              <a:gd name="T4" fmla="*/ 1174 w 5965"/>
              <a:gd name="T5" fmla="*/ 4943 h 6531"/>
              <a:gd name="T6" fmla="*/ 1294 w 5965"/>
              <a:gd name="T7" fmla="*/ 4913 h 6531"/>
              <a:gd name="T8" fmla="*/ 1141 w 5965"/>
              <a:gd name="T9" fmla="*/ 3817 h 6531"/>
              <a:gd name="T10" fmla="*/ 2452 w 5965"/>
              <a:gd name="T11" fmla="*/ 5580 h 6531"/>
              <a:gd name="T12" fmla="*/ 2456 w 5965"/>
              <a:gd name="T13" fmla="*/ 5681 h 6531"/>
              <a:gd name="T14" fmla="*/ 2334 w 5965"/>
              <a:gd name="T15" fmla="*/ 6531 h 6531"/>
              <a:gd name="T16" fmla="*/ 1305 w 5965"/>
              <a:gd name="T17" fmla="*/ 5955 h 6531"/>
              <a:gd name="T18" fmla="*/ 162 w 5965"/>
              <a:gd name="T19" fmla="*/ 4347 h 6531"/>
              <a:gd name="T20" fmla="*/ 676 w 5965"/>
              <a:gd name="T21" fmla="*/ 3568 h 6531"/>
              <a:gd name="T22" fmla="*/ 821 w 5965"/>
              <a:gd name="T23" fmla="*/ 3535 h 6531"/>
              <a:gd name="T24" fmla="*/ 568 w 5965"/>
              <a:gd name="T25" fmla="*/ 2773 h 6531"/>
              <a:gd name="T26" fmla="*/ 976 w 5965"/>
              <a:gd name="T27" fmla="*/ 3489 h 6531"/>
              <a:gd name="T28" fmla="*/ 1002 w 5965"/>
              <a:gd name="T29" fmla="*/ 3144 h 6531"/>
              <a:gd name="T30" fmla="*/ 5526 w 5965"/>
              <a:gd name="T31" fmla="*/ 2995 h 6531"/>
              <a:gd name="T32" fmla="*/ 5392 w 5965"/>
              <a:gd name="T33" fmla="*/ 3960 h 6531"/>
              <a:gd name="T34" fmla="*/ 4692 w 5965"/>
              <a:gd name="T35" fmla="*/ 4995 h 6531"/>
              <a:gd name="T36" fmla="*/ 5121 w 5965"/>
              <a:gd name="T37" fmla="*/ 3752 h 6531"/>
              <a:gd name="T38" fmla="*/ 4120 w 5965"/>
              <a:gd name="T39" fmla="*/ 4675 h 6531"/>
              <a:gd name="T40" fmla="*/ 3509 w 5965"/>
              <a:gd name="T41" fmla="*/ 5681 h 6531"/>
              <a:gd name="T42" fmla="*/ 3630 w 5965"/>
              <a:gd name="T43" fmla="*/ 6531 h 6531"/>
              <a:gd name="T44" fmla="*/ 4660 w 5965"/>
              <a:gd name="T45" fmla="*/ 5955 h 6531"/>
              <a:gd name="T46" fmla="*/ 5802 w 5965"/>
              <a:gd name="T47" fmla="*/ 4349 h 6531"/>
              <a:gd name="T48" fmla="*/ 5621 w 5965"/>
              <a:gd name="T49" fmla="*/ 2669 h 6531"/>
              <a:gd name="T50" fmla="*/ 5229 w 5965"/>
              <a:gd name="T51" fmla="*/ 3572 h 6531"/>
              <a:gd name="T52" fmla="*/ 5364 w 5965"/>
              <a:gd name="T53" fmla="*/ 2929 h 6531"/>
              <a:gd name="T54" fmla="*/ 5141 w 5965"/>
              <a:gd name="T55" fmla="*/ 3528 h 6531"/>
              <a:gd name="T56" fmla="*/ 4989 w 5965"/>
              <a:gd name="T57" fmla="*/ 3489 h 6531"/>
              <a:gd name="T58" fmla="*/ 4962 w 5965"/>
              <a:gd name="T59" fmla="*/ 3144 h 6531"/>
              <a:gd name="T60" fmla="*/ 4256 w 5965"/>
              <a:gd name="T61" fmla="*/ 1945 h 6531"/>
              <a:gd name="T62" fmla="*/ 3250 w 5965"/>
              <a:gd name="T63" fmla="*/ 3212 h 6531"/>
              <a:gd name="T64" fmla="*/ 3737 w 5965"/>
              <a:gd name="T65" fmla="*/ 3616 h 6531"/>
              <a:gd name="T66" fmla="*/ 1961 w 5965"/>
              <a:gd name="T67" fmla="*/ 4433 h 6531"/>
              <a:gd name="T68" fmla="*/ 2228 w 5965"/>
              <a:gd name="T69" fmla="*/ 3387 h 6531"/>
              <a:gd name="T70" fmla="*/ 2714 w 5965"/>
              <a:gd name="T71" fmla="*/ 2665 h 6531"/>
              <a:gd name="T72" fmla="*/ 838 w 5965"/>
              <a:gd name="T73" fmla="*/ 1075 h 6531"/>
              <a:gd name="T74" fmla="*/ 1709 w 5965"/>
              <a:gd name="T75" fmla="*/ 0 h 6531"/>
              <a:gd name="T76" fmla="*/ 5125 w 5965"/>
              <a:gd name="T77" fmla="*/ 407 h 6531"/>
              <a:gd name="T78" fmla="*/ 1713 w 5965"/>
              <a:gd name="T79" fmla="*/ 1505 h 6531"/>
              <a:gd name="T80" fmla="*/ 1281 w 5965"/>
              <a:gd name="T81" fmla="*/ 848 h 6531"/>
              <a:gd name="T82" fmla="*/ 1713 w 5965"/>
              <a:gd name="T83" fmla="*/ 1505 h 6531"/>
              <a:gd name="T84" fmla="*/ 3336 w 5965"/>
              <a:gd name="T85" fmla="*/ 4095 h 6531"/>
              <a:gd name="T86" fmla="*/ 3688 w 5965"/>
              <a:gd name="T87" fmla="*/ 1033 h 6531"/>
              <a:gd name="T88" fmla="*/ 3152 w 5965"/>
              <a:gd name="T89" fmla="*/ 635 h 6531"/>
              <a:gd name="T90" fmla="*/ 2713 w 5965"/>
              <a:gd name="T91" fmla="*/ 888 h 6531"/>
              <a:gd name="T92" fmla="*/ 2336 w 5965"/>
              <a:gd name="T93" fmla="*/ 1228 h 6531"/>
              <a:gd name="T94" fmla="*/ 2513 w 5965"/>
              <a:gd name="T95" fmla="*/ 1825 h 6531"/>
              <a:gd name="T96" fmla="*/ 3217 w 5965"/>
              <a:gd name="T97" fmla="*/ 1868 h 6531"/>
              <a:gd name="T98" fmla="*/ 3490 w 5965"/>
              <a:gd name="T99" fmla="*/ 1669 h 6531"/>
              <a:gd name="T100" fmla="*/ 3688 w 5965"/>
              <a:gd name="T101" fmla="*/ 1033 h 6531"/>
              <a:gd name="T102" fmla="*/ 4256 w 5965"/>
              <a:gd name="T103" fmla="*/ 1423 h 6531"/>
              <a:gd name="T104" fmla="*/ 4685 w 5965"/>
              <a:gd name="T105" fmla="*/ 1076 h 6531"/>
              <a:gd name="T106" fmla="*/ 2864 w 5965"/>
              <a:gd name="T107" fmla="*/ 1099 h 6531"/>
              <a:gd name="T108" fmla="*/ 2713 w 5965"/>
              <a:gd name="T109" fmla="*/ 1632 h 6531"/>
              <a:gd name="T110" fmla="*/ 3176 w 5965"/>
              <a:gd name="T111" fmla="*/ 1325 h 6531"/>
              <a:gd name="T112" fmla="*/ 2982 w 5965"/>
              <a:gd name="T113" fmla="*/ 805 h 6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965" h="6531">
                <a:moveTo>
                  <a:pt x="162" y="4347"/>
                </a:moveTo>
                <a:lnTo>
                  <a:pt x="8" y="2849"/>
                </a:lnTo>
                <a:cubicBezTo>
                  <a:pt x="0" y="2776"/>
                  <a:pt x="26" y="2700"/>
                  <a:pt x="84" y="2653"/>
                </a:cubicBezTo>
                <a:cubicBezTo>
                  <a:pt x="153" y="2597"/>
                  <a:pt x="262" y="2577"/>
                  <a:pt x="344" y="2669"/>
                </a:cubicBezTo>
                <a:cubicBezTo>
                  <a:pt x="401" y="2735"/>
                  <a:pt x="429" y="2940"/>
                  <a:pt x="438" y="2995"/>
                </a:cubicBezTo>
                <a:cubicBezTo>
                  <a:pt x="472" y="3191"/>
                  <a:pt x="504" y="3472"/>
                  <a:pt x="509" y="3669"/>
                </a:cubicBezTo>
                <a:cubicBezTo>
                  <a:pt x="509" y="3683"/>
                  <a:pt x="510" y="3701"/>
                  <a:pt x="512" y="3715"/>
                </a:cubicBezTo>
                <a:cubicBezTo>
                  <a:pt x="517" y="3801"/>
                  <a:pt x="537" y="3881"/>
                  <a:pt x="573" y="3960"/>
                </a:cubicBezTo>
                <a:cubicBezTo>
                  <a:pt x="773" y="4393"/>
                  <a:pt x="1174" y="4943"/>
                  <a:pt x="1174" y="4943"/>
                </a:cubicBezTo>
                <a:lnTo>
                  <a:pt x="1197" y="4976"/>
                </a:lnTo>
                <a:cubicBezTo>
                  <a:pt x="1214" y="5001"/>
                  <a:pt x="1248" y="5009"/>
                  <a:pt x="1273" y="4995"/>
                </a:cubicBezTo>
                <a:cubicBezTo>
                  <a:pt x="1302" y="4979"/>
                  <a:pt x="1312" y="4941"/>
                  <a:pt x="1294" y="4913"/>
                </a:cubicBezTo>
                <a:lnTo>
                  <a:pt x="764" y="4048"/>
                </a:lnTo>
                <a:cubicBezTo>
                  <a:pt x="706" y="3952"/>
                  <a:pt x="740" y="3816"/>
                  <a:pt x="844" y="3752"/>
                </a:cubicBezTo>
                <a:cubicBezTo>
                  <a:pt x="948" y="3688"/>
                  <a:pt x="1084" y="3721"/>
                  <a:pt x="1141" y="3817"/>
                </a:cubicBezTo>
                <a:lnTo>
                  <a:pt x="1693" y="4527"/>
                </a:lnTo>
                <a:cubicBezTo>
                  <a:pt x="1729" y="4573"/>
                  <a:pt x="1797" y="4640"/>
                  <a:pt x="1845" y="4675"/>
                </a:cubicBezTo>
                <a:cubicBezTo>
                  <a:pt x="2341" y="5032"/>
                  <a:pt x="2408" y="5395"/>
                  <a:pt x="2452" y="5580"/>
                </a:cubicBezTo>
                <a:cubicBezTo>
                  <a:pt x="2452" y="5580"/>
                  <a:pt x="2456" y="5621"/>
                  <a:pt x="2456" y="5681"/>
                </a:cubicBezTo>
                <a:lnTo>
                  <a:pt x="2456" y="5681"/>
                </a:lnTo>
                <a:lnTo>
                  <a:pt x="2456" y="5681"/>
                </a:lnTo>
                <a:cubicBezTo>
                  <a:pt x="2456" y="5731"/>
                  <a:pt x="2454" y="5793"/>
                  <a:pt x="2446" y="5856"/>
                </a:cubicBezTo>
                <a:lnTo>
                  <a:pt x="2414" y="6452"/>
                </a:lnTo>
                <a:cubicBezTo>
                  <a:pt x="2414" y="6496"/>
                  <a:pt x="2378" y="6531"/>
                  <a:pt x="2334" y="6531"/>
                </a:cubicBezTo>
                <a:lnTo>
                  <a:pt x="1401" y="6527"/>
                </a:lnTo>
                <a:cubicBezTo>
                  <a:pt x="1357" y="6527"/>
                  <a:pt x="1322" y="6491"/>
                  <a:pt x="1322" y="6447"/>
                </a:cubicBezTo>
                <a:lnTo>
                  <a:pt x="1305" y="5955"/>
                </a:lnTo>
                <a:lnTo>
                  <a:pt x="418" y="4887"/>
                </a:lnTo>
                <a:cubicBezTo>
                  <a:pt x="288" y="4748"/>
                  <a:pt x="198" y="4592"/>
                  <a:pt x="170" y="4404"/>
                </a:cubicBezTo>
                <a:lnTo>
                  <a:pt x="162" y="4347"/>
                </a:lnTo>
                <a:close/>
                <a:moveTo>
                  <a:pt x="568" y="2773"/>
                </a:moveTo>
                <a:cubicBezTo>
                  <a:pt x="584" y="2827"/>
                  <a:pt x="594" y="2879"/>
                  <a:pt x="602" y="2931"/>
                </a:cubicBezTo>
                <a:cubicBezTo>
                  <a:pt x="630" y="3100"/>
                  <a:pt x="673" y="3405"/>
                  <a:pt x="676" y="3568"/>
                </a:cubicBezTo>
                <a:cubicBezTo>
                  <a:pt x="676" y="3584"/>
                  <a:pt x="677" y="3601"/>
                  <a:pt x="677" y="3617"/>
                </a:cubicBezTo>
                <a:cubicBezTo>
                  <a:pt x="696" y="3601"/>
                  <a:pt x="716" y="3585"/>
                  <a:pt x="737" y="3573"/>
                </a:cubicBezTo>
                <a:cubicBezTo>
                  <a:pt x="764" y="3557"/>
                  <a:pt x="792" y="3544"/>
                  <a:pt x="821" y="3535"/>
                </a:cubicBezTo>
                <a:cubicBezTo>
                  <a:pt x="822" y="3533"/>
                  <a:pt x="824" y="3531"/>
                  <a:pt x="824" y="3529"/>
                </a:cubicBezTo>
                <a:cubicBezTo>
                  <a:pt x="802" y="3375"/>
                  <a:pt x="749" y="3083"/>
                  <a:pt x="709" y="2931"/>
                </a:cubicBezTo>
                <a:cubicBezTo>
                  <a:pt x="688" y="2855"/>
                  <a:pt x="644" y="2799"/>
                  <a:pt x="568" y="2773"/>
                </a:cubicBezTo>
                <a:close/>
                <a:moveTo>
                  <a:pt x="864" y="2988"/>
                </a:moveTo>
                <a:cubicBezTo>
                  <a:pt x="889" y="3100"/>
                  <a:pt x="952" y="3307"/>
                  <a:pt x="966" y="3415"/>
                </a:cubicBezTo>
                <a:lnTo>
                  <a:pt x="976" y="3489"/>
                </a:lnTo>
                <a:cubicBezTo>
                  <a:pt x="977" y="3496"/>
                  <a:pt x="976" y="3504"/>
                  <a:pt x="977" y="3511"/>
                </a:cubicBezTo>
                <a:cubicBezTo>
                  <a:pt x="1022" y="3512"/>
                  <a:pt x="1068" y="3521"/>
                  <a:pt x="1109" y="3537"/>
                </a:cubicBezTo>
                <a:cubicBezTo>
                  <a:pt x="1094" y="3437"/>
                  <a:pt x="1028" y="3237"/>
                  <a:pt x="1002" y="3144"/>
                </a:cubicBezTo>
                <a:cubicBezTo>
                  <a:pt x="984" y="3068"/>
                  <a:pt x="940" y="3013"/>
                  <a:pt x="864" y="2988"/>
                </a:cubicBezTo>
                <a:close/>
                <a:moveTo>
                  <a:pt x="5621" y="2669"/>
                </a:moveTo>
                <a:cubicBezTo>
                  <a:pt x="5564" y="2735"/>
                  <a:pt x="5536" y="2940"/>
                  <a:pt x="5526" y="2995"/>
                </a:cubicBezTo>
                <a:cubicBezTo>
                  <a:pt x="5493" y="3191"/>
                  <a:pt x="5461" y="3472"/>
                  <a:pt x="5456" y="3669"/>
                </a:cubicBezTo>
                <a:cubicBezTo>
                  <a:pt x="5456" y="3683"/>
                  <a:pt x="5454" y="3701"/>
                  <a:pt x="5453" y="3715"/>
                </a:cubicBezTo>
                <a:cubicBezTo>
                  <a:pt x="5448" y="3801"/>
                  <a:pt x="5428" y="3881"/>
                  <a:pt x="5392" y="3960"/>
                </a:cubicBezTo>
                <a:cubicBezTo>
                  <a:pt x="5192" y="4393"/>
                  <a:pt x="4790" y="4943"/>
                  <a:pt x="4790" y="4943"/>
                </a:cubicBezTo>
                <a:lnTo>
                  <a:pt x="4768" y="4976"/>
                </a:lnTo>
                <a:cubicBezTo>
                  <a:pt x="4750" y="5001"/>
                  <a:pt x="4717" y="5009"/>
                  <a:pt x="4692" y="4995"/>
                </a:cubicBezTo>
                <a:cubicBezTo>
                  <a:pt x="4662" y="4979"/>
                  <a:pt x="4653" y="4941"/>
                  <a:pt x="4670" y="4913"/>
                </a:cubicBezTo>
                <a:lnTo>
                  <a:pt x="5201" y="4048"/>
                </a:lnTo>
                <a:cubicBezTo>
                  <a:pt x="5258" y="3952"/>
                  <a:pt x="5225" y="3816"/>
                  <a:pt x="5121" y="3752"/>
                </a:cubicBezTo>
                <a:cubicBezTo>
                  <a:pt x="5017" y="3688"/>
                  <a:pt x="4881" y="3721"/>
                  <a:pt x="4824" y="3817"/>
                </a:cubicBezTo>
                <a:lnTo>
                  <a:pt x="4272" y="4527"/>
                </a:lnTo>
                <a:cubicBezTo>
                  <a:pt x="4236" y="4573"/>
                  <a:pt x="4168" y="4640"/>
                  <a:pt x="4120" y="4675"/>
                </a:cubicBezTo>
                <a:cubicBezTo>
                  <a:pt x="3624" y="5032"/>
                  <a:pt x="3557" y="5395"/>
                  <a:pt x="3513" y="5580"/>
                </a:cubicBezTo>
                <a:cubicBezTo>
                  <a:pt x="3513" y="5580"/>
                  <a:pt x="3509" y="5621"/>
                  <a:pt x="3509" y="5681"/>
                </a:cubicBezTo>
                <a:lnTo>
                  <a:pt x="3509" y="5681"/>
                </a:lnTo>
                <a:cubicBezTo>
                  <a:pt x="3509" y="5731"/>
                  <a:pt x="3510" y="5793"/>
                  <a:pt x="3518" y="5856"/>
                </a:cubicBezTo>
                <a:lnTo>
                  <a:pt x="3550" y="6452"/>
                </a:lnTo>
                <a:cubicBezTo>
                  <a:pt x="3550" y="6496"/>
                  <a:pt x="3586" y="6531"/>
                  <a:pt x="3630" y="6531"/>
                </a:cubicBezTo>
                <a:lnTo>
                  <a:pt x="4564" y="6527"/>
                </a:lnTo>
                <a:cubicBezTo>
                  <a:pt x="4608" y="6527"/>
                  <a:pt x="4642" y="6491"/>
                  <a:pt x="4642" y="6447"/>
                </a:cubicBezTo>
                <a:lnTo>
                  <a:pt x="4660" y="5955"/>
                </a:lnTo>
                <a:lnTo>
                  <a:pt x="5546" y="4887"/>
                </a:lnTo>
                <a:cubicBezTo>
                  <a:pt x="5677" y="4748"/>
                  <a:pt x="5766" y="4592"/>
                  <a:pt x="5794" y="4404"/>
                </a:cubicBezTo>
                <a:lnTo>
                  <a:pt x="5802" y="4349"/>
                </a:lnTo>
                <a:lnTo>
                  <a:pt x="5957" y="2852"/>
                </a:lnTo>
                <a:cubicBezTo>
                  <a:pt x="5965" y="2779"/>
                  <a:pt x="5938" y="2703"/>
                  <a:pt x="5881" y="2656"/>
                </a:cubicBezTo>
                <a:cubicBezTo>
                  <a:pt x="5812" y="2597"/>
                  <a:pt x="5702" y="2577"/>
                  <a:pt x="5621" y="2669"/>
                </a:cubicBezTo>
                <a:close/>
                <a:moveTo>
                  <a:pt x="5141" y="3528"/>
                </a:moveTo>
                <a:cubicBezTo>
                  <a:pt x="5142" y="3529"/>
                  <a:pt x="5144" y="3532"/>
                  <a:pt x="5145" y="3533"/>
                </a:cubicBezTo>
                <a:cubicBezTo>
                  <a:pt x="5174" y="3543"/>
                  <a:pt x="5202" y="3556"/>
                  <a:pt x="5229" y="3572"/>
                </a:cubicBezTo>
                <a:cubicBezTo>
                  <a:pt x="5250" y="3585"/>
                  <a:pt x="5270" y="3600"/>
                  <a:pt x="5289" y="3616"/>
                </a:cubicBezTo>
                <a:cubicBezTo>
                  <a:pt x="5289" y="3600"/>
                  <a:pt x="5290" y="3583"/>
                  <a:pt x="5290" y="3567"/>
                </a:cubicBezTo>
                <a:cubicBezTo>
                  <a:pt x="5293" y="3404"/>
                  <a:pt x="5336" y="3099"/>
                  <a:pt x="5364" y="2929"/>
                </a:cubicBezTo>
                <a:cubicBezTo>
                  <a:pt x="5372" y="2879"/>
                  <a:pt x="5382" y="2825"/>
                  <a:pt x="5398" y="2772"/>
                </a:cubicBezTo>
                <a:cubicBezTo>
                  <a:pt x="5321" y="2797"/>
                  <a:pt x="5277" y="2852"/>
                  <a:pt x="5257" y="2928"/>
                </a:cubicBezTo>
                <a:cubicBezTo>
                  <a:pt x="5216" y="3081"/>
                  <a:pt x="5161" y="3375"/>
                  <a:pt x="5141" y="3528"/>
                </a:cubicBezTo>
                <a:close/>
                <a:moveTo>
                  <a:pt x="4856" y="3537"/>
                </a:moveTo>
                <a:cubicBezTo>
                  <a:pt x="4898" y="3521"/>
                  <a:pt x="4942" y="3513"/>
                  <a:pt x="4988" y="3511"/>
                </a:cubicBezTo>
                <a:cubicBezTo>
                  <a:pt x="4988" y="3504"/>
                  <a:pt x="4988" y="3496"/>
                  <a:pt x="4989" y="3489"/>
                </a:cubicBezTo>
                <a:lnTo>
                  <a:pt x="4998" y="3415"/>
                </a:lnTo>
                <a:cubicBezTo>
                  <a:pt x="5013" y="3305"/>
                  <a:pt x="5076" y="3100"/>
                  <a:pt x="5101" y="2988"/>
                </a:cubicBezTo>
                <a:cubicBezTo>
                  <a:pt x="5026" y="3013"/>
                  <a:pt x="4982" y="3068"/>
                  <a:pt x="4962" y="3144"/>
                </a:cubicBezTo>
                <a:cubicBezTo>
                  <a:pt x="4937" y="3237"/>
                  <a:pt x="4870" y="3437"/>
                  <a:pt x="4856" y="3537"/>
                </a:cubicBezTo>
                <a:close/>
                <a:moveTo>
                  <a:pt x="5126" y="1075"/>
                </a:moveTo>
                <a:cubicBezTo>
                  <a:pt x="5126" y="1555"/>
                  <a:pt x="4736" y="1945"/>
                  <a:pt x="4256" y="1945"/>
                </a:cubicBezTo>
                <a:lnTo>
                  <a:pt x="4142" y="1945"/>
                </a:lnTo>
                <a:cubicBezTo>
                  <a:pt x="3978" y="2308"/>
                  <a:pt x="3649" y="2580"/>
                  <a:pt x="3250" y="2665"/>
                </a:cubicBezTo>
                <a:lnTo>
                  <a:pt x="3250" y="3212"/>
                </a:lnTo>
                <a:lnTo>
                  <a:pt x="3562" y="3212"/>
                </a:lnTo>
                <a:cubicBezTo>
                  <a:pt x="3658" y="3212"/>
                  <a:pt x="3737" y="3291"/>
                  <a:pt x="3737" y="3387"/>
                </a:cubicBezTo>
                <a:lnTo>
                  <a:pt x="3737" y="3616"/>
                </a:lnTo>
                <a:lnTo>
                  <a:pt x="4004" y="3616"/>
                </a:lnTo>
                <a:lnTo>
                  <a:pt x="4004" y="4433"/>
                </a:lnTo>
                <a:lnTo>
                  <a:pt x="1961" y="4433"/>
                </a:lnTo>
                <a:lnTo>
                  <a:pt x="1961" y="3616"/>
                </a:lnTo>
                <a:lnTo>
                  <a:pt x="2228" y="3616"/>
                </a:lnTo>
                <a:lnTo>
                  <a:pt x="2228" y="3387"/>
                </a:lnTo>
                <a:cubicBezTo>
                  <a:pt x="2228" y="3291"/>
                  <a:pt x="2306" y="3212"/>
                  <a:pt x="2402" y="3212"/>
                </a:cubicBezTo>
                <a:lnTo>
                  <a:pt x="2714" y="3212"/>
                </a:lnTo>
                <a:lnTo>
                  <a:pt x="2714" y="2665"/>
                </a:lnTo>
                <a:cubicBezTo>
                  <a:pt x="2316" y="2580"/>
                  <a:pt x="1986" y="2308"/>
                  <a:pt x="1822" y="1945"/>
                </a:cubicBezTo>
                <a:lnTo>
                  <a:pt x="1709" y="1945"/>
                </a:lnTo>
                <a:cubicBezTo>
                  <a:pt x="1229" y="1945"/>
                  <a:pt x="838" y="1555"/>
                  <a:pt x="838" y="1075"/>
                </a:cubicBezTo>
                <a:lnTo>
                  <a:pt x="838" y="407"/>
                </a:lnTo>
                <a:lnTo>
                  <a:pt x="1709" y="407"/>
                </a:lnTo>
                <a:lnTo>
                  <a:pt x="1709" y="0"/>
                </a:lnTo>
                <a:lnTo>
                  <a:pt x="4254" y="0"/>
                </a:lnTo>
                <a:lnTo>
                  <a:pt x="4254" y="407"/>
                </a:lnTo>
                <a:lnTo>
                  <a:pt x="5125" y="407"/>
                </a:lnTo>
                <a:lnTo>
                  <a:pt x="5125" y="1075"/>
                </a:lnTo>
                <a:lnTo>
                  <a:pt x="5126" y="1075"/>
                </a:lnTo>
                <a:close/>
                <a:moveTo>
                  <a:pt x="1713" y="1505"/>
                </a:moveTo>
                <a:cubicBezTo>
                  <a:pt x="1712" y="1477"/>
                  <a:pt x="1710" y="1451"/>
                  <a:pt x="1710" y="1423"/>
                </a:cubicBezTo>
                <a:lnTo>
                  <a:pt x="1710" y="848"/>
                </a:lnTo>
                <a:lnTo>
                  <a:pt x="1281" y="848"/>
                </a:lnTo>
                <a:lnTo>
                  <a:pt x="1281" y="1076"/>
                </a:lnTo>
                <a:cubicBezTo>
                  <a:pt x="1281" y="1313"/>
                  <a:pt x="1474" y="1505"/>
                  <a:pt x="1710" y="1505"/>
                </a:cubicBezTo>
                <a:lnTo>
                  <a:pt x="1713" y="1505"/>
                </a:lnTo>
                <a:close/>
                <a:moveTo>
                  <a:pt x="2629" y="3657"/>
                </a:moveTo>
                <a:lnTo>
                  <a:pt x="2629" y="4095"/>
                </a:lnTo>
                <a:lnTo>
                  <a:pt x="3336" y="4095"/>
                </a:lnTo>
                <a:lnTo>
                  <a:pt x="3336" y="3657"/>
                </a:lnTo>
                <a:lnTo>
                  <a:pt x="2629" y="3657"/>
                </a:lnTo>
                <a:close/>
                <a:moveTo>
                  <a:pt x="3688" y="1033"/>
                </a:moveTo>
                <a:cubicBezTo>
                  <a:pt x="3665" y="963"/>
                  <a:pt x="3602" y="913"/>
                  <a:pt x="3528" y="908"/>
                </a:cubicBezTo>
                <a:lnTo>
                  <a:pt x="3254" y="888"/>
                </a:lnTo>
                <a:lnTo>
                  <a:pt x="3152" y="635"/>
                </a:lnTo>
                <a:cubicBezTo>
                  <a:pt x="3124" y="565"/>
                  <a:pt x="3057" y="521"/>
                  <a:pt x="2984" y="521"/>
                </a:cubicBezTo>
                <a:cubicBezTo>
                  <a:pt x="2909" y="521"/>
                  <a:pt x="2844" y="565"/>
                  <a:pt x="2816" y="635"/>
                </a:cubicBezTo>
                <a:lnTo>
                  <a:pt x="2713" y="888"/>
                </a:lnTo>
                <a:lnTo>
                  <a:pt x="2440" y="908"/>
                </a:lnTo>
                <a:cubicBezTo>
                  <a:pt x="2365" y="913"/>
                  <a:pt x="2302" y="963"/>
                  <a:pt x="2280" y="1033"/>
                </a:cubicBezTo>
                <a:cubicBezTo>
                  <a:pt x="2257" y="1104"/>
                  <a:pt x="2278" y="1181"/>
                  <a:pt x="2336" y="1228"/>
                </a:cubicBezTo>
                <a:lnTo>
                  <a:pt x="2545" y="1404"/>
                </a:lnTo>
                <a:lnTo>
                  <a:pt x="2480" y="1669"/>
                </a:lnTo>
                <a:cubicBezTo>
                  <a:pt x="2466" y="1724"/>
                  <a:pt x="2478" y="1781"/>
                  <a:pt x="2513" y="1825"/>
                </a:cubicBezTo>
                <a:cubicBezTo>
                  <a:pt x="2569" y="1896"/>
                  <a:pt x="2676" y="1916"/>
                  <a:pt x="2753" y="1868"/>
                </a:cubicBezTo>
                <a:lnTo>
                  <a:pt x="2985" y="1724"/>
                </a:lnTo>
                <a:lnTo>
                  <a:pt x="3217" y="1868"/>
                </a:lnTo>
                <a:cubicBezTo>
                  <a:pt x="3246" y="1887"/>
                  <a:pt x="3280" y="1896"/>
                  <a:pt x="3313" y="1896"/>
                </a:cubicBezTo>
                <a:cubicBezTo>
                  <a:pt x="3369" y="1896"/>
                  <a:pt x="3422" y="1869"/>
                  <a:pt x="3457" y="1825"/>
                </a:cubicBezTo>
                <a:cubicBezTo>
                  <a:pt x="3492" y="1781"/>
                  <a:pt x="3504" y="1724"/>
                  <a:pt x="3490" y="1669"/>
                </a:cubicBezTo>
                <a:lnTo>
                  <a:pt x="3425" y="1404"/>
                </a:lnTo>
                <a:lnTo>
                  <a:pt x="3634" y="1228"/>
                </a:lnTo>
                <a:cubicBezTo>
                  <a:pt x="3688" y="1180"/>
                  <a:pt x="3710" y="1104"/>
                  <a:pt x="3688" y="1033"/>
                </a:cubicBezTo>
                <a:close/>
                <a:moveTo>
                  <a:pt x="4685" y="848"/>
                </a:moveTo>
                <a:lnTo>
                  <a:pt x="4256" y="848"/>
                </a:lnTo>
                <a:lnTo>
                  <a:pt x="4256" y="1423"/>
                </a:lnTo>
                <a:cubicBezTo>
                  <a:pt x="4256" y="1451"/>
                  <a:pt x="4254" y="1479"/>
                  <a:pt x="4253" y="1505"/>
                </a:cubicBezTo>
                <a:lnTo>
                  <a:pt x="4256" y="1505"/>
                </a:lnTo>
                <a:cubicBezTo>
                  <a:pt x="4493" y="1505"/>
                  <a:pt x="4685" y="1312"/>
                  <a:pt x="4685" y="1076"/>
                </a:cubicBezTo>
                <a:lnTo>
                  <a:pt x="4685" y="848"/>
                </a:lnTo>
                <a:close/>
                <a:moveTo>
                  <a:pt x="2982" y="805"/>
                </a:moveTo>
                <a:lnTo>
                  <a:pt x="2864" y="1099"/>
                </a:lnTo>
                <a:lnTo>
                  <a:pt x="2548" y="1121"/>
                </a:lnTo>
                <a:lnTo>
                  <a:pt x="2789" y="1325"/>
                </a:lnTo>
                <a:lnTo>
                  <a:pt x="2713" y="1632"/>
                </a:lnTo>
                <a:lnTo>
                  <a:pt x="2982" y="1465"/>
                </a:lnTo>
                <a:lnTo>
                  <a:pt x="3252" y="1632"/>
                </a:lnTo>
                <a:lnTo>
                  <a:pt x="3176" y="1325"/>
                </a:lnTo>
                <a:lnTo>
                  <a:pt x="3417" y="1121"/>
                </a:lnTo>
                <a:lnTo>
                  <a:pt x="3101" y="1099"/>
                </a:lnTo>
                <a:lnTo>
                  <a:pt x="2982" y="805"/>
                </a:lnTo>
                <a:close/>
              </a:path>
            </a:pathLst>
          </a:custGeom>
          <a:solidFill>
            <a:srgbClr val="EA5151"/>
          </a:solidFill>
          <a:ln>
            <a:noFill/>
          </a:ln>
        </p:spPr>
      </p:sp>
      <p:sp>
        <p:nvSpPr>
          <p:cNvPr id="14" name="businessman-with-dart-board-and-dart-head_27331">
            <a:extLst>
              <a:ext uri="{FF2B5EF4-FFF2-40B4-BE49-F238E27FC236}">
                <a16:creationId xmlns="" xmlns:a16="http://schemas.microsoft.com/office/drawing/2014/main" id="{0909A683-80BE-4B9E-ABEF-042D39993DD2}"/>
              </a:ext>
            </a:extLst>
          </p:cNvPr>
          <p:cNvSpPr>
            <a:spLocks noChangeAspect="1"/>
          </p:cNvSpPr>
          <p:nvPr/>
        </p:nvSpPr>
        <p:spPr bwMode="auto">
          <a:xfrm>
            <a:off x="8692983" y="1954634"/>
            <a:ext cx="472716" cy="455038"/>
          </a:xfrm>
          <a:custGeom>
            <a:avLst/>
            <a:gdLst>
              <a:gd name="connsiteX0" fmla="*/ 302792 w 605733"/>
              <a:gd name="connsiteY0" fmla="*/ 378936 h 583082"/>
              <a:gd name="connsiteX1" fmla="*/ 323855 w 605733"/>
              <a:gd name="connsiteY1" fmla="*/ 391379 h 583082"/>
              <a:gd name="connsiteX2" fmla="*/ 307687 w 605733"/>
              <a:gd name="connsiteY2" fmla="*/ 408118 h 583082"/>
              <a:gd name="connsiteX3" fmla="*/ 329046 w 605733"/>
              <a:gd name="connsiteY3" fmla="*/ 430931 h 583082"/>
              <a:gd name="connsiteX4" fmla="*/ 310505 w 605733"/>
              <a:gd name="connsiteY4" fmla="*/ 465742 h 583082"/>
              <a:gd name="connsiteX5" fmla="*/ 292261 w 605733"/>
              <a:gd name="connsiteY5" fmla="*/ 465001 h 583082"/>
              <a:gd name="connsiteX6" fmla="*/ 276687 w 605733"/>
              <a:gd name="connsiteY6" fmla="*/ 429153 h 583082"/>
              <a:gd name="connsiteX7" fmla="*/ 298046 w 605733"/>
              <a:gd name="connsiteY7" fmla="*/ 407822 h 583082"/>
              <a:gd name="connsiteX8" fmla="*/ 282323 w 605733"/>
              <a:gd name="connsiteY8" fmla="*/ 390787 h 583082"/>
              <a:gd name="connsiteX9" fmla="*/ 223422 w 605733"/>
              <a:gd name="connsiteY9" fmla="*/ 377878 h 583082"/>
              <a:gd name="connsiteX10" fmla="*/ 281578 w 605733"/>
              <a:gd name="connsiteY10" fmla="*/ 479961 h 583082"/>
              <a:gd name="connsiteX11" fmla="*/ 303237 w 605733"/>
              <a:gd name="connsiteY11" fmla="*/ 496407 h 583082"/>
              <a:gd name="connsiteX12" fmla="*/ 325046 w 605733"/>
              <a:gd name="connsiteY12" fmla="*/ 480406 h 583082"/>
              <a:gd name="connsiteX13" fmla="*/ 385574 w 605733"/>
              <a:gd name="connsiteY13" fmla="*/ 378174 h 583082"/>
              <a:gd name="connsiteX14" fmla="*/ 495950 w 605733"/>
              <a:gd name="connsiteY14" fmla="*/ 383953 h 583082"/>
              <a:gd name="connsiteX15" fmla="*/ 577694 w 605733"/>
              <a:gd name="connsiteY15" fmla="*/ 411659 h 583082"/>
              <a:gd name="connsiteX16" fmla="*/ 605733 w 605733"/>
              <a:gd name="connsiteY16" fmla="*/ 491518 h 583082"/>
              <a:gd name="connsiteX17" fmla="*/ 605733 w 605733"/>
              <a:gd name="connsiteY17" fmla="*/ 525447 h 583082"/>
              <a:gd name="connsiteX18" fmla="*/ 548023 w 605733"/>
              <a:gd name="connsiteY18" fmla="*/ 583082 h 583082"/>
              <a:gd name="connsiteX19" fmla="*/ 57710 w 605733"/>
              <a:gd name="connsiteY19" fmla="*/ 583082 h 583082"/>
              <a:gd name="connsiteX20" fmla="*/ 0 w 605733"/>
              <a:gd name="connsiteY20" fmla="*/ 525447 h 583082"/>
              <a:gd name="connsiteX21" fmla="*/ 0 w 605733"/>
              <a:gd name="connsiteY21" fmla="*/ 491518 h 583082"/>
              <a:gd name="connsiteX22" fmla="*/ 27891 w 605733"/>
              <a:gd name="connsiteY22" fmla="*/ 411659 h 583082"/>
              <a:gd name="connsiteX23" fmla="*/ 109783 w 605733"/>
              <a:gd name="connsiteY23" fmla="*/ 383953 h 583082"/>
              <a:gd name="connsiteX24" fmla="*/ 302941 w 605733"/>
              <a:gd name="connsiteY24" fmla="*/ 82068 h 583082"/>
              <a:gd name="connsiteX25" fmla="*/ 374150 w 605733"/>
              <a:gd name="connsiteY25" fmla="*/ 108285 h 583082"/>
              <a:gd name="connsiteX26" fmla="*/ 346705 w 605733"/>
              <a:gd name="connsiteY26" fmla="*/ 126799 h 583082"/>
              <a:gd name="connsiteX27" fmla="*/ 302941 w 605733"/>
              <a:gd name="connsiteY27" fmla="*/ 113469 h 583082"/>
              <a:gd name="connsiteX28" fmla="*/ 224165 w 605733"/>
              <a:gd name="connsiteY28" fmla="*/ 192118 h 583082"/>
              <a:gd name="connsiteX29" fmla="*/ 302941 w 605733"/>
              <a:gd name="connsiteY29" fmla="*/ 270619 h 583082"/>
              <a:gd name="connsiteX30" fmla="*/ 381568 w 605733"/>
              <a:gd name="connsiteY30" fmla="*/ 192118 h 583082"/>
              <a:gd name="connsiteX31" fmla="*/ 378156 w 605733"/>
              <a:gd name="connsiteY31" fmla="*/ 168864 h 583082"/>
              <a:gd name="connsiteX32" fmla="*/ 404860 w 605733"/>
              <a:gd name="connsiteY32" fmla="*/ 150646 h 583082"/>
              <a:gd name="connsiteX33" fmla="*/ 413019 w 605733"/>
              <a:gd name="connsiteY33" fmla="*/ 192118 h 583082"/>
              <a:gd name="connsiteX34" fmla="*/ 302941 w 605733"/>
              <a:gd name="connsiteY34" fmla="*/ 302020 h 583082"/>
              <a:gd name="connsiteX35" fmla="*/ 192714 w 605733"/>
              <a:gd name="connsiteY35" fmla="*/ 192118 h 583082"/>
              <a:gd name="connsiteX36" fmla="*/ 302941 w 605733"/>
              <a:gd name="connsiteY36" fmla="*/ 82068 h 583082"/>
              <a:gd name="connsiteX37" fmla="*/ 302906 w 605733"/>
              <a:gd name="connsiteY37" fmla="*/ 24486 h 583082"/>
              <a:gd name="connsiteX38" fmla="*/ 422611 w 605733"/>
              <a:gd name="connsiteY38" fmla="*/ 74993 h 583082"/>
              <a:gd name="connsiteX39" fmla="*/ 396059 w 605733"/>
              <a:gd name="connsiteY39" fmla="*/ 93064 h 583082"/>
              <a:gd name="connsiteX40" fmla="*/ 302906 w 605733"/>
              <a:gd name="connsiteY40" fmla="*/ 56035 h 583082"/>
              <a:gd name="connsiteX41" fmla="*/ 166587 w 605733"/>
              <a:gd name="connsiteY41" fmla="*/ 192153 h 583082"/>
              <a:gd name="connsiteX42" fmla="*/ 302906 w 605733"/>
              <a:gd name="connsiteY42" fmla="*/ 328271 h 583082"/>
              <a:gd name="connsiteX43" fmla="*/ 439224 w 605733"/>
              <a:gd name="connsiteY43" fmla="*/ 192153 h 583082"/>
              <a:gd name="connsiteX44" fmla="*/ 426764 w 605733"/>
              <a:gd name="connsiteY44" fmla="*/ 135573 h 583082"/>
              <a:gd name="connsiteX45" fmla="*/ 453019 w 605733"/>
              <a:gd name="connsiteY45" fmla="*/ 117651 h 583082"/>
              <a:gd name="connsiteX46" fmla="*/ 470671 w 605733"/>
              <a:gd name="connsiteY46" fmla="*/ 192153 h 583082"/>
              <a:gd name="connsiteX47" fmla="*/ 302906 w 605733"/>
              <a:gd name="connsiteY47" fmla="*/ 359672 h 583082"/>
              <a:gd name="connsiteX48" fmla="*/ 134992 w 605733"/>
              <a:gd name="connsiteY48" fmla="*/ 192153 h 583082"/>
              <a:gd name="connsiteX49" fmla="*/ 302906 w 605733"/>
              <a:gd name="connsiteY49" fmla="*/ 24486 h 583082"/>
              <a:gd name="connsiteX50" fmla="*/ 527968 w 605733"/>
              <a:gd name="connsiteY50" fmla="*/ 0 h 583082"/>
              <a:gd name="connsiteX51" fmla="*/ 520848 w 605733"/>
              <a:gd name="connsiteY51" fmla="*/ 37624 h 583082"/>
              <a:gd name="connsiteX52" fmla="*/ 558525 w 605733"/>
              <a:gd name="connsiteY52" fmla="*/ 44734 h 583082"/>
              <a:gd name="connsiteX53" fmla="*/ 518029 w 605733"/>
              <a:gd name="connsiteY53" fmla="*/ 72285 h 583082"/>
              <a:gd name="connsiteX54" fmla="*/ 489697 w 605733"/>
              <a:gd name="connsiteY54" fmla="*/ 73766 h 583082"/>
              <a:gd name="connsiteX55" fmla="*/ 483615 w 605733"/>
              <a:gd name="connsiteY55" fmla="*/ 82061 h 583082"/>
              <a:gd name="connsiteX56" fmla="*/ 328605 w 605733"/>
              <a:gd name="connsiteY56" fmla="*/ 187674 h 583082"/>
              <a:gd name="connsiteX57" fmla="*/ 329050 w 605733"/>
              <a:gd name="connsiteY57" fmla="*/ 192118 h 583082"/>
              <a:gd name="connsiteX58" fmla="*/ 302942 w 605733"/>
              <a:gd name="connsiteY58" fmla="*/ 218188 h 583082"/>
              <a:gd name="connsiteX59" fmla="*/ 276687 w 605733"/>
              <a:gd name="connsiteY59" fmla="*/ 192118 h 583082"/>
              <a:gd name="connsiteX60" fmla="*/ 302942 w 605733"/>
              <a:gd name="connsiteY60" fmla="*/ 165900 h 583082"/>
              <a:gd name="connsiteX61" fmla="*/ 304722 w 605733"/>
              <a:gd name="connsiteY61" fmla="*/ 166048 h 583082"/>
              <a:gd name="connsiteX62" fmla="*/ 465963 w 605733"/>
              <a:gd name="connsiteY62" fmla="*/ 56139 h 583082"/>
              <a:gd name="connsiteX63" fmla="*/ 475754 w 605733"/>
              <a:gd name="connsiteY63" fmla="*/ 53473 h 583082"/>
              <a:gd name="connsiteX64" fmla="*/ 487621 w 605733"/>
              <a:gd name="connsiteY64" fmla="*/ 27551 h 583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605733" h="583082">
                <a:moveTo>
                  <a:pt x="302792" y="378936"/>
                </a:moveTo>
                <a:lnTo>
                  <a:pt x="323855" y="391379"/>
                </a:lnTo>
                <a:lnTo>
                  <a:pt x="307687" y="408118"/>
                </a:lnTo>
                <a:lnTo>
                  <a:pt x="329046" y="430931"/>
                </a:lnTo>
                <a:lnTo>
                  <a:pt x="310505" y="465742"/>
                </a:lnTo>
                <a:cubicBezTo>
                  <a:pt x="305017" y="475963"/>
                  <a:pt x="296859" y="475519"/>
                  <a:pt x="292261" y="465001"/>
                </a:cubicBezTo>
                <a:lnTo>
                  <a:pt x="276687" y="429153"/>
                </a:lnTo>
                <a:lnTo>
                  <a:pt x="298046" y="407822"/>
                </a:lnTo>
                <a:lnTo>
                  <a:pt x="282323" y="390787"/>
                </a:lnTo>
                <a:close/>
                <a:moveTo>
                  <a:pt x="223422" y="377878"/>
                </a:moveTo>
                <a:lnTo>
                  <a:pt x="281578" y="479961"/>
                </a:lnTo>
                <a:cubicBezTo>
                  <a:pt x="287512" y="490629"/>
                  <a:pt x="295226" y="496407"/>
                  <a:pt x="303237" y="496407"/>
                </a:cubicBezTo>
                <a:cubicBezTo>
                  <a:pt x="311249" y="496407"/>
                  <a:pt x="318963" y="490777"/>
                  <a:pt x="325046" y="480406"/>
                </a:cubicBezTo>
                <a:lnTo>
                  <a:pt x="385574" y="378174"/>
                </a:lnTo>
                <a:lnTo>
                  <a:pt x="495950" y="383953"/>
                </a:lnTo>
                <a:cubicBezTo>
                  <a:pt x="526363" y="385582"/>
                  <a:pt x="562265" y="397732"/>
                  <a:pt x="577694" y="411659"/>
                </a:cubicBezTo>
                <a:cubicBezTo>
                  <a:pt x="593420" y="425734"/>
                  <a:pt x="605733" y="460849"/>
                  <a:pt x="605733" y="491518"/>
                </a:cubicBezTo>
                <a:lnTo>
                  <a:pt x="605733" y="525447"/>
                </a:lnTo>
                <a:cubicBezTo>
                  <a:pt x="605733" y="557302"/>
                  <a:pt x="579771" y="583082"/>
                  <a:pt x="548023" y="583082"/>
                </a:cubicBezTo>
                <a:lnTo>
                  <a:pt x="57710" y="583082"/>
                </a:lnTo>
                <a:cubicBezTo>
                  <a:pt x="25814" y="583082"/>
                  <a:pt x="0" y="557302"/>
                  <a:pt x="0" y="525447"/>
                </a:cubicBezTo>
                <a:lnTo>
                  <a:pt x="0" y="491518"/>
                </a:lnTo>
                <a:cubicBezTo>
                  <a:pt x="0" y="460849"/>
                  <a:pt x="12313" y="425734"/>
                  <a:pt x="27891" y="411659"/>
                </a:cubicBezTo>
                <a:cubicBezTo>
                  <a:pt x="43468" y="397732"/>
                  <a:pt x="79370" y="385582"/>
                  <a:pt x="109783" y="383953"/>
                </a:cubicBezTo>
                <a:close/>
                <a:moveTo>
                  <a:pt x="302941" y="82068"/>
                </a:moveTo>
                <a:cubicBezTo>
                  <a:pt x="330089" y="82068"/>
                  <a:pt x="354864" y="91992"/>
                  <a:pt x="374150" y="108285"/>
                </a:cubicBezTo>
                <a:lnTo>
                  <a:pt x="346705" y="126799"/>
                </a:lnTo>
                <a:cubicBezTo>
                  <a:pt x="334243" y="118356"/>
                  <a:pt x="319111" y="113469"/>
                  <a:pt x="302941" y="113469"/>
                </a:cubicBezTo>
                <a:cubicBezTo>
                  <a:pt x="259473" y="113469"/>
                  <a:pt x="224165" y="148720"/>
                  <a:pt x="224165" y="192118"/>
                </a:cubicBezTo>
                <a:cubicBezTo>
                  <a:pt x="224165" y="235368"/>
                  <a:pt x="259473" y="270619"/>
                  <a:pt x="302941" y="270619"/>
                </a:cubicBezTo>
                <a:cubicBezTo>
                  <a:pt x="346260" y="270619"/>
                  <a:pt x="381568" y="235368"/>
                  <a:pt x="381568" y="192118"/>
                </a:cubicBezTo>
                <a:cubicBezTo>
                  <a:pt x="381568" y="183972"/>
                  <a:pt x="380381" y="176270"/>
                  <a:pt x="378156" y="168864"/>
                </a:cubicBezTo>
                <a:lnTo>
                  <a:pt x="404860" y="150646"/>
                </a:lnTo>
                <a:cubicBezTo>
                  <a:pt x="410200" y="163384"/>
                  <a:pt x="413019" y="177455"/>
                  <a:pt x="413019" y="192118"/>
                </a:cubicBezTo>
                <a:cubicBezTo>
                  <a:pt x="413019" y="252697"/>
                  <a:pt x="363617" y="302020"/>
                  <a:pt x="302941" y="302020"/>
                </a:cubicBezTo>
                <a:cubicBezTo>
                  <a:pt x="242116" y="302020"/>
                  <a:pt x="192714" y="252697"/>
                  <a:pt x="192714" y="192118"/>
                </a:cubicBezTo>
                <a:cubicBezTo>
                  <a:pt x="192714" y="131391"/>
                  <a:pt x="242116" y="82068"/>
                  <a:pt x="302941" y="82068"/>
                </a:cubicBezTo>
                <a:close/>
                <a:moveTo>
                  <a:pt x="302906" y="24486"/>
                </a:moveTo>
                <a:cubicBezTo>
                  <a:pt x="349779" y="24486"/>
                  <a:pt x="392203" y="43889"/>
                  <a:pt x="422611" y="74993"/>
                </a:cubicBezTo>
                <a:lnTo>
                  <a:pt x="396059" y="93064"/>
                </a:lnTo>
                <a:cubicBezTo>
                  <a:pt x="371732" y="70106"/>
                  <a:pt x="338951" y="56035"/>
                  <a:pt x="302906" y="56035"/>
                </a:cubicBezTo>
                <a:cubicBezTo>
                  <a:pt x="227701" y="56035"/>
                  <a:pt x="166587" y="117058"/>
                  <a:pt x="166587" y="192153"/>
                </a:cubicBezTo>
                <a:cubicBezTo>
                  <a:pt x="166587" y="267100"/>
                  <a:pt x="227701" y="328271"/>
                  <a:pt x="302906" y="328271"/>
                </a:cubicBezTo>
                <a:cubicBezTo>
                  <a:pt x="377963" y="328271"/>
                  <a:pt x="439224" y="267100"/>
                  <a:pt x="439224" y="192153"/>
                </a:cubicBezTo>
                <a:cubicBezTo>
                  <a:pt x="439224" y="171861"/>
                  <a:pt x="434626" y="152754"/>
                  <a:pt x="426764" y="135573"/>
                </a:cubicBezTo>
                <a:lnTo>
                  <a:pt x="453019" y="117651"/>
                </a:lnTo>
                <a:cubicBezTo>
                  <a:pt x="464144" y="140164"/>
                  <a:pt x="470671" y="165344"/>
                  <a:pt x="470671" y="192153"/>
                </a:cubicBezTo>
                <a:cubicBezTo>
                  <a:pt x="470671" y="284429"/>
                  <a:pt x="395318" y="359672"/>
                  <a:pt x="302906" y="359672"/>
                </a:cubicBezTo>
                <a:cubicBezTo>
                  <a:pt x="210345" y="359672"/>
                  <a:pt x="134992" y="284429"/>
                  <a:pt x="134992" y="192153"/>
                </a:cubicBezTo>
                <a:cubicBezTo>
                  <a:pt x="134992" y="99729"/>
                  <a:pt x="210345" y="24486"/>
                  <a:pt x="302906" y="24486"/>
                </a:cubicBezTo>
                <a:close/>
                <a:moveTo>
                  <a:pt x="527968" y="0"/>
                </a:moveTo>
                <a:lnTo>
                  <a:pt x="520848" y="37624"/>
                </a:lnTo>
                <a:lnTo>
                  <a:pt x="558525" y="44734"/>
                </a:lnTo>
                <a:lnTo>
                  <a:pt x="518029" y="72285"/>
                </a:lnTo>
                <a:lnTo>
                  <a:pt x="489697" y="73766"/>
                </a:lnTo>
                <a:cubicBezTo>
                  <a:pt x="488659" y="77025"/>
                  <a:pt x="486582" y="79987"/>
                  <a:pt x="483615" y="82061"/>
                </a:cubicBezTo>
                <a:lnTo>
                  <a:pt x="328605" y="187674"/>
                </a:lnTo>
                <a:cubicBezTo>
                  <a:pt x="328901" y="189156"/>
                  <a:pt x="329050" y="190637"/>
                  <a:pt x="329050" y="192118"/>
                </a:cubicBezTo>
                <a:cubicBezTo>
                  <a:pt x="329050" y="206486"/>
                  <a:pt x="317331" y="218188"/>
                  <a:pt x="302942" y="218188"/>
                </a:cubicBezTo>
                <a:cubicBezTo>
                  <a:pt x="288406" y="218188"/>
                  <a:pt x="276687" y="206486"/>
                  <a:pt x="276687" y="192118"/>
                </a:cubicBezTo>
                <a:cubicBezTo>
                  <a:pt x="276687" y="177602"/>
                  <a:pt x="288406" y="165900"/>
                  <a:pt x="302942" y="165900"/>
                </a:cubicBezTo>
                <a:cubicBezTo>
                  <a:pt x="303536" y="165900"/>
                  <a:pt x="304129" y="166048"/>
                  <a:pt x="304722" y="166048"/>
                </a:cubicBezTo>
                <a:lnTo>
                  <a:pt x="465963" y="56139"/>
                </a:lnTo>
                <a:cubicBezTo>
                  <a:pt x="468930" y="54066"/>
                  <a:pt x="472342" y="53325"/>
                  <a:pt x="475754" y="53473"/>
                </a:cubicBezTo>
                <a:lnTo>
                  <a:pt x="487621" y="27551"/>
                </a:lnTo>
                <a:close/>
              </a:path>
            </a:pathLst>
          </a:custGeom>
          <a:solidFill>
            <a:srgbClr val="EA5151"/>
          </a:solidFill>
          <a:ln>
            <a:noFill/>
          </a:ln>
        </p:spPr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61DE1D62-5A46-46A9-AA78-87C4FF41A46D}"/>
              </a:ext>
            </a:extLst>
          </p:cNvPr>
          <p:cNvSpPr txBox="1"/>
          <p:nvPr/>
        </p:nvSpPr>
        <p:spPr>
          <a:xfrm>
            <a:off x="1914249" y="3292565"/>
            <a:ext cx="26968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Our philosophy: "integrity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firstrength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first, wholeheartedly for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theustomer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", our company adhering to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thustomer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first, service first business philosophy, with excellent it service quality,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-OTF Musashino Std Regular" panose="02020300000000000000" pitchFamily="18" charset="-128"/>
              <a:ea typeface="A-OTF Musashino Std Regular" panose="02020300000000000000" pitchFamily="18" charset="-128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06A03881-0817-4F49-A756-00D4595E85C5}"/>
              </a:ext>
            </a:extLst>
          </p:cNvPr>
          <p:cNvSpPr txBox="1"/>
          <p:nvPr/>
        </p:nvSpPr>
        <p:spPr>
          <a:xfrm>
            <a:off x="7580932" y="3292565"/>
            <a:ext cx="26968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Our philosophy: "integrity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firstrength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first, wholeheartedly for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theustomer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", our company adhering to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thustomer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first, service first business philosophy, with excellent it service quality,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-OTF Musashino Std Regular" panose="02020300000000000000" pitchFamily="18" charset="-128"/>
              <a:ea typeface="A-OTF Musashino Std Regular" panose="020203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370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AEA4F0BD-4E80-4DC4-A8C0-96CCAC77AFFA}"/>
              </a:ext>
            </a:extLst>
          </p:cNvPr>
          <p:cNvGrpSpPr/>
          <p:nvPr/>
        </p:nvGrpSpPr>
        <p:grpSpPr>
          <a:xfrm>
            <a:off x="3429000" y="2857500"/>
            <a:ext cx="3505200" cy="439182"/>
            <a:chOff x="4724400" y="1600200"/>
            <a:chExt cx="3505200" cy="439182"/>
          </a:xfrm>
        </p:grpSpPr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2A67763A-FE7B-45BD-8214-6DA1DC1437EF}"/>
                </a:ext>
              </a:extLst>
            </p:cNvPr>
            <p:cNvSpPr/>
            <p:nvPr/>
          </p:nvSpPr>
          <p:spPr>
            <a:xfrm>
              <a:off x="4724400" y="1600200"/>
              <a:ext cx="3505200" cy="43918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68B6BB23-2042-45A1-BC8A-3525D5E4FD0D}"/>
                </a:ext>
              </a:extLst>
            </p:cNvPr>
            <p:cNvSpPr txBox="1"/>
            <p:nvPr/>
          </p:nvSpPr>
          <p:spPr>
            <a:xfrm>
              <a:off x="5391150" y="1635125"/>
              <a:ext cx="2171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关于我们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5A987390-01CB-4C58-A0E1-1277EF9F9C7B}"/>
                </a:ext>
              </a:extLst>
            </p:cNvPr>
            <p:cNvSpPr txBox="1"/>
            <p:nvPr/>
          </p:nvSpPr>
          <p:spPr>
            <a:xfrm>
              <a:off x="4953000" y="1635125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01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9E551941-9827-480C-9F1D-419E167417A8}"/>
              </a:ext>
            </a:extLst>
          </p:cNvPr>
          <p:cNvGrpSpPr/>
          <p:nvPr/>
        </p:nvGrpSpPr>
        <p:grpSpPr>
          <a:xfrm>
            <a:off x="7683500" y="2857500"/>
            <a:ext cx="3505200" cy="439182"/>
            <a:chOff x="4724400" y="1600200"/>
            <a:chExt cx="3505200" cy="439182"/>
          </a:xfrm>
        </p:grpSpPr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4E91A2CD-7409-4184-B69D-462A9D60D48B}"/>
                </a:ext>
              </a:extLst>
            </p:cNvPr>
            <p:cNvSpPr/>
            <p:nvPr/>
          </p:nvSpPr>
          <p:spPr>
            <a:xfrm>
              <a:off x="4724400" y="1600200"/>
              <a:ext cx="3505200" cy="43918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62B6B5E8-10DE-4FA0-BE9A-11200C0674FB}"/>
                </a:ext>
              </a:extLst>
            </p:cNvPr>
            <p:cNvSpPr txBox="1"/>
            <p:nvPr/>
          </p:nvSpPr>
          <p:spPr>
            <a:xfrm>
              <a:off x="5391150" y="1635125"/>
              <a:ext cx="2171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产品介绍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2ED265EA-5E7A-470D-B140-0A4C71991BF1}"/>
                </a:ext>
              </a:extLst>
            </p:cNvPr>
            <p:cNvSpPr txBox="1"/>
            <p:nvPr/>
          </p:nvSpPr>
          <p:spPr>
            <a:xfrm>
              <a:off x="4953000" y="1635125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02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63A6A7BC-B56E-4A05-A17D-38D105BC5977}"/>
              </a:ext>
            </a:extLst>
          </p:cNvPr>
          <p:cNvGrpSpPr/>
          <p:nvPr/>
        </p:nvGrpSpPr>
        <p:grpSpPr>
          <a:xfrm>
            <a:off x="3429000" y="4254500"/>
            <a:ext cx="3505200" cy="439182"/>
            <a:chOff x="4724400" y="1600200"/>
            <a:chExt cx="3505200" cy="439182"/>
          </a:xfrm>
        </p:grpSpPr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93A98600-0916-4E6A-9325-92B9ADC536F8}"/>
                </a:ext>
              </a:extLst>
            </p:cNvPr>
            <p:cNvSpPr/>
            <p:nvPr/>
          </p:nvSpPr>
          <p:spPr>
            <a:xfrm>
              <a:off x="4724400" y="1600200"/>
              <a:ext cx="3505200" cy="43918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32C83A28-27C7-4214-8ED8-563DE082C901}"/>
                </a:ext>
              </a:extLst>
            </p:cNvPr>
            <p:cNvSpPr txBox="1"/>
            <p:nvPr/>
          </p:nvSpPr>
          <p:spPr>
            <a:xfrm>
              <a:off x="5391150" y="1635125"/>
              <a:ext cx="2171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案例展示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F722B5D3-9661-43EF-9F82-FE1F6C38ABEB}"/>
                </a:ext>
              </a:extLst>
            </p:cNvPr>
            <p:cNvSpPr txBox="1"/>
            <p:nvPr/>
          </p:nvSpPr>
          <p:spPr>
            <a:xfrm>
              <a:off x="4953000" y="1635125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03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E2E4AC32-963D-4179-9FA0-35FE4D9AB731}"/>
              </a:ext>
            </a:extLst>
          </p:cNvPr>
          <p:cNvGrpSpPr/>
          <p:nvPr/>
        </p:nvGrpSpPr>
        <p:grpSpPr>
          <a:xfrm>
            <a:off x="7683500" y="4254500"/>
            <a:ext cx="3505200" cy="439182"/>
            <a:chOff x="4724400" y="1600200"/>
            <a:chExt cx="3505200" cy="439182"/>
          </a:xfrm>
        </p:grpSpPr>
        <p:sp>
          <p:nvSpPr>
            <p:cNvPr id="42" name="矩形 41">
              <a:extLst>
                <a:ext uri="{FF2B5EF4-FFF2-40B4-BE49-F238E27FC236}">
                  <a16:creationId xmlns="" xmlns:a16="http://schemas.microsoft.com/office/drawing/2014/main" id="{AC8E3014-4CA7-48F5-8307-E7551BDDE48A}"/>
                </a:ext>
              </a:extLst>
            </p:cNvPr>
            <p:cNvSpPr/>
            <p:nvPr/>
          </p:nvSpPr>
          <p:spPr>
            <a:xfrm>
              <a:off x="4724400" y="1600200"/>
              <a:ext cx="3505200" cy="43918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B654E92F-E1BE-454B-87A2-8DC637973D79}"/>
                </a:ext>
              </a:extLst>
            </p:cNvPr>
            <p:cNvSpPr txBox="1"/>
            <p:nvPr/>
          </p:nvSpPr>
          <p:spPr>
            <a:xfrm>
              <a:off x="5391150" y="1635125"/>
              <a:ext cx="2171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发展规划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5B5D08CA-DA82-455F-8EEA-FDA3DBEF5607}"/>
                </a:ext>
              </a:extLst>
            </p:cNvPr>
            <p:cNvSpPr txBox="1"/>
            <p:nvPr/>
          </p:nvSpPr>
          <p:spPr>
            <a:xfrm>
              <a:off x="4953000" y="1635125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04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endParaRPr>
            </a:p>
          </p:txBody>
        </p:sp>
      </p:grpSp>
      <p:sp>
        <p:nvSpPr>
          <p:cNvPr id="61" name="文本框 60">
            <a:extLst>
              <a:ext uri="{FF2B5EF4-FFF2-40B4-BE49-F238E27FC236}">
                <a16:creationId xmlns="" xmlns:a16="http://schemas.microsoft.com/office/drawing/2014/main" id="{C90B7CB5-566B-419E-9AAD-C09145DB5B51}"/>
              </a:ext>
            </a:extLst>
          </p:cNvPr>
          <p:cNvSpPr txBox="1"/>
          <p:nvPr/>
        </p:nvSpPr>
        <p:spPr>
          <a:xfrm>
            <a:off x="850900" y="1442026"/>
            <a:ext cx="1739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EA5151"/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目录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="" xmlns:a16="http://schemas.microsoft.com/office/drawing/2014/main" id="{61329EEA-5204-4887-AA9A-B2DB2E4D66F5}"/>
              </a:ext>
            </a:extLst>
          </p:cNvPr>
          <p:cNvSpPr txBox="1"/>
          <p:nvPr/>
        </p:nvSpPr>
        <p:spPr>
          <a:xfrm>
            <a:off x="114300" y="2145804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Dubai Medium" panose="020B0603030403030204" pitchFamily="34" charset="-78"/>
                <a:cs typeface="Dubai Medium" panose="020B0603030403030204" pitchFamily="34" charset="-78"/>
              </a:rPr>
              <a:t>CONTENT</a:t>
            </a:r>
            <a:endParaRPr lang="zh-CN" altLang="en-US" b="1" dirty="0">
              <a:solidFill>
                <a:schemeClr val="tx1">
                  <a:lumMod val="50000"/>
                  <a:lumOff val="50000"/>
                </a:schemeClr>
              </a:solidFill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="" xmlns:a16="http://schemas.microsoft.com/office/drawing/2014/main" id="{9868886B-62F3-4A01-8BEB-847C285A7F00}"/>
              </a:ext>
            </a:extLst>
          </p:cNvPr>
          <p:cNvSpPr txBox="1"/>
          <p:nvPr/>
        </p:nvSpPr>
        <p:spPr>
          <a:xfrm>
            <a:off x="2463800" y="1118860"/>
            <a:ext cx="495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A5151"/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+</a:t>
            </a:r>
            <a:endParaRPr lang="zh-CN" altLang="en-US" sz="3600" dirty="0">
              <a:solidFill>
                <a:srgbClr val="EA5151"/>
              </a:solidFill>
              <a:latin typeface="方正悠黑_GB18030_中" panose="02000000000000000000" pitchFamily="2" charset="-122"/>
              <a:ea typeface="方正悠黑_GB18030_中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497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1A1DD8C7-01E5-48F3-8B60-B222F0FCB6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4835526" cy="6858000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AC44F58D-D7D1-4120-9B1D-354467B0C5B2}"/>
              </a:ext>
            </a:extLst>
          </p:cNvPr>
          <p:cNvGrpSpPr/>
          <p:nvPr/>
        </p:nvGrpSpPr>
        <p:grpSpPr>
          <a:xfrm>
            <a:off x="7155541" y="3013502"/>
            <a:ext cx="4513944" cy="830997"/>
            <a:chOff x="7228113" y="2718254"/>
            <a:chExt cx="4513944" cy="830997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D652F0D7-31FB-417F-BDE2-0E3A43ED363B}"/>
                </a:ext>
              </a:extLst>
            </p:cNvPr>
            <p:cNvSpPr txBox="1"/>
            <p:nvPr/>
          </p:nvSpPr>
          <p:spPr>
            <a:xfrm>
              <a:off x="8145235" y="2718254"/>
              <a:ext cx="35968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细" panose="02000000000000000000" pitchFamily="2" charset="-122"/>
                  <a:ea typeface="方正悠黑_GB18030_中细" panose="02000000000000000000" pitchFamily="2" charset="-122"/>
                </a:rPr>
                <a:t>关于我们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636A0841-4772-4A20-9481-43A7192164E6}"/>
                </a:ext>
              </a:extLst>
            </p:cNvPr>
            <p:cNvSpPr txBox="1"/>
            <p:nvPr/>
          </p:nvSpPr>
          <p:spPr>
            <a:xfrm>
              <a:off x="7228113" y="2841365"/>
              <a:ext cx="9171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01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endParaRPr>
            </a:p>
          </p:txBody>
        </p:sp>
      </p:grpSp>
      <p:sp>
        <p:nvSpPr>
          <p:cNvPr id="17" name="直角三角形 16">
            <a:extLst>
              <a:ext uri="{FF2B5EF4-FFF2-40B4-BE49-F238E27FC236}">
                <a16:creationId xmlns="" xmlns:a16="http://schemas.microsoft.com/office/drawing/2014/main" id="{76BA907F-0789-44B8-9B30-A40C540FFE88}"/>
              </a:ext>
            </a:extLst>
          </p:cNvPr>
          <p:cNvSpPr/>
          <p:nvPr/>
        </p:nvSpPr>
        <p:spPr>
          <a:xfrm flipH="1" flipV="1">
            <a:off x="10871200" y="188913"/>
            <a:ext cx="1120320" cy="696458"/>
          </a:xfrm>
          <a:prstGeom prst="rtTriangle">
            <a:avLst/>
          </a:prstGeom>
          <a:solidFill>
            <a:srgbClr val="EA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4332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01326D7-8098-4297-B64A-4087EF5A6E5B}"/>
              </a:ext>
            </a:extLst>
          </p:cNvPr>
          <p:cNvSpPr/>
          <p:nvPr/>
        </p:nvSpPr>
        <p:spPr>
          <a:xfrm>
            <a:off x="0" y="678543"/>
            <a:ext cx="12192000" cy="3196771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CC6DC4EB-2228-444D-9628-CC449A98B530}"/>
              </a:ext>
            </a:extLst>
          </p:cNvPr>
          <p:cNvSpPr/>
          <p:nvPr/>
        </p:nvSpPr>
        <p:spPr>
          <a:xfrm>
            <a:off x="0" y="678543"/>
            <a:ext cx="12192000" cy="3196771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95000"/>
                  <a:alpha val="0"/>
                </a:schemeClr>
              </a:gs>
              <a:gs pos="0">
                <a:srgbClr val="EA5151">
                  <a:alpha val="7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D96F544-088F-427A-B912-317F667BAA4A}"/>
              </a:ext>
            </a:extLst>
          </p:cNvPr>
          <p:cNvSpPr txBox="1"/>
          <p:nvPr/>
        </p:nvSpPr>
        <p:spPr>
          <a:xfrm>
            <a:off x="997463" y="4483771"/>
            <a:ext cx="217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公司基本介绍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D92A2940-C27C-4B11-82C4-5653469A1888}"/>
              </a:ext>
            </a:extLst>
          </p:cNvPr>
          <p:cNvSpPr txBox="1"/>
          <p:nvPr/>
        </p:nvSpPr>
        <p:spPr>
          <a:xfrm>
            <a:off x="1002227" y="5250236"/>
            <a:ext cx="9360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Our philosophy: "integrity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firstrength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first, wholeheartedly for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theustomer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", our company adhering to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thustomer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first, service first business philosophy, with excellent it service quality, 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-OTF Musashino Std Regular" panose="02020300000000000000" pitchFamily="18" charset="-128"/>
              <a:ea typeface="A-OTF Musashino Std Regular" panose="02020300000000000000" pitchFamily="18" charset="-128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BD58969A-8322-4343-A01E-3D58CB2C6EF2}"/>
              </a:ext>
            </a:extLst>
          </p:cNvPr>
          <p:cNvCxnSpPr/>
          <p:nvPr/>
        </p:nvCxnSpPr>
        <p:spPr>
          <a:xfrm>
            <a:off x="1092200" y="5059350"/>
            <a:ext cx="464457" cy="0"/>
          </a:xfrm>
          <a:prstGeom prst="line">
            <a:avLst/>
          </a:prstGeom>
          <a:ln w="38100">
            <a:solidFill>
              <a:srgbClr val="EA51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7426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="" xmlns:a16="http://schemas.microsoft.com/office/drawing/2014/main" id="{CE646E30-ACAB-4610-89C3-A000A20BFFE8}"/>
              </a:ext>
            </a:extLst>
          </p:cNvPr>
          <p:cNvSpPr/>
          <p:nvPr/>
        </p:nvSpPr>
        <p:spPr>
          <a:xfrm>
            <a:off x="4438650" y="479879"/>
            <a:ext cx="3314700" cy="3314700"/>
          </a:xfrm>
          <a:prstGeom prst="ellipse">
            <a:avLst/>
          </a:prstGeom>
          <a:solidFill>
            <a:srgbClr val="EA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>
            <a:extLst>
              <a:ext uri="{FF2B5EF4-FFF2-40B4-BE49-F238E27FC236}">
                <a16:creationId xmlns="" xmlns:a16="http://schemas.microsoft.com/office/drawing/2014/main" id="{D15A856D-DCD8-4346-835D-7988AA4F542A}"/>
              </a:ext>
            </a:extLst>
          </p:cNvPr>
          <p:cNvSpPr/>
          <p:nvPr/>
        </p:nvSpPr>
        <p:spPr>
          <a:xfrm>
            <a:off x="4499429" y="540658"/>
            <a:ext cx="3193142" cy="3193142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 t="-16932" b="-3306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36E69EE7-A7B5-4E25-A404-040DD6D5B0BF}"/>
              </a:ext>
            </a:extLst>
          </p:cNvPr>
          <p:cNvSpPr txBox="1"/>
          <p:nvPr/>
        </p:nvSpPr>
        <p:spPr>
          <a:xfrm>
            <a:off x="5130800" y="3951514"/>
            <a:ext cx="193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公司创始人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394B80A0-B378-480D-9CB3-A6AEA584F7EF}"/>
              </a:ext>
            </a:extLst>
          </p:cNvPr>
          <p:cNvSpPr txBox="1"/>
          <p:nvPr/>
        </p:nvSpPr>
        <p:spPr>
          <a:xfrm>
            <a:off x="1945624" y="5087984"/>
            <a:ext cx="83007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Our philosophy: "integrity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firstrength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first, wholeheartedly for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theustomer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", our company adhering to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thustomer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first, service first business philosophy, with excellent it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serviceOur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philosophy: "integrity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firstrength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first, wholeheartedly for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theustomer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", our company adhering to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thustomer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first, service first business philosophy, with excellent it service quality, 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-OTF Musashino Std Regular" panose="02020300000000000000" pitchFamily="18" charset="-128"/>
              <a:ea typeface="A-OTF Musashino Std Regular" panose="02020300000000000000" pitchFamily="18" charset="-128"/>
            </a:endParaRPr>
          </a:p>
          <a:p>
            <a:pPr algn="ct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quality, 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-OTF Musashino Std Regular" panose="02020300000000000000" pitchFamily="18" charset="-128"/>
              <a:ea typeface="A-OTF Musashino Std Regular" panose="02020300000000000000" pitchFamily="18" charset="-128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4FD8ABC0-1DBA-43C0-8810-63E537E3ABAA}"/>
              </a:ext>
            </a:extLst>
          </p:cNvPr>
          <p:cNvCxnSpPr/>
          <p:nvPr/>
        </p:nvCxnSpPr>
        <p:spPr>
          <a:xfrm>
            <a:off x="5863771" y="4557486"/>
            <a:ext cx="464458" cy="0"/>
          </a:xfrm>
          <a:prstGeom prst="line">
            <a:avLst/>
          </a:prstGeom>
          <a:ln w="38100">
            <a:solidFill>
              <a:srgbClr val="EA51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9366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组合 77">
            <a:extLst>
              <a:ext uri="{FF2B5EF4-FFF2-40B4-BE49-F238E27FC236}">
                <a16:creationId xmlns="" xmlns:a16="http://schemas.microsoft.com/office/drawing/2014/main" id="{B9D2A158-7880-40A5-B096-9C96CA8A8E6D}"/>
              </a:ext>
            </a:extLst>
          </p:cNvPr>
          <p:cNvGrpSpPr/>
          <p:nvPr/>
        </p:nvGrpSpPr>
        <p:grpSpPr>
          <a:xfrm>
            <a:off x="1618432" y="1008349"/>
            <a:ext cx="8955136" cy="4841302"/>
            <a:chOff x="894443" y="761999"/>
            <a:chExt cx="11074579" cy="5987110"/>
          </a:xfrm>
        </p:grpSpPr>
        <p:cxnSp>
          <p:nvCxnSpPr>
            <p:cNvPr id="55" name="直接箭头连接符 54">
              <a:extLst>
                <a:ext uri="{FF2B5EF4-FFF2-40B4-BE49-F238E27FC236}">
                  <a16:creationId xmlns="" xmlns:a16="http://schemas.microsoft.com/office/drawing/2014/main" id="{D41D70E2-1FD9-45DF-898F-052623AA5FE2}"/>
                </a:ext>
              </a:extLst>
            </p:cNvPr>
            <p:cNvCxnSpPr>
              <a:cxnSpLocks/>
            </p:cNvCxnSpPr>
            <p:nvPr/>
          </p:nvCxnSpPr>
          <p:spPr>
            <a:xfrm>
              <a:off x="6571342" y="3410857"/>
              <a:ext cx="0" cy="1458006"/>
            </a:xfrm>
            <a:prstGeom prst="straightConnector1">
              <a:avLst/>
            </a:prstGeom>
            <a:ln w="381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: 圆角 21">
              <a:extLst>
                <a:ext uri="{FF2B5EF4-FFF2-40B4-BE49-F238E27FC236}">
                  <a16:creationId xmlns="" xmlns:a16="http://schemas.microsoft.com/office/drawing/2014/main" id="{BF3F8954-500D-47C4-AB8B-7580F0BF9CEC}"/>
                </a:ext>
              </a:extLst>
            </p:cNvPr>
            <p:cNvSpPr/>
            <p:nvPr/>
          </p:nvSpPr>
          <p:spPr>
            <a:xfrm>
              <a:off x="5156199" y="761999"/>
              <a:ext cx="2830286" cy="624115"/>
            </a:xfrm>
            <a:prstGeom prst="roundRect">
              <a:avLst>
                <a:gd name="adj" fmla="val 50000"/>
              </a:avLst>
            </a:prstGeom>
            <a:solidFill>
              <a:srgbClr val="EA51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公司架构</a:t>
              </a: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0D726DB7-6AF8-46E2-816F-308FBA0E36BF}"/>
                </a:ext>
              </a:extLst>
            </p:cNvPr>
            <p:cNvGrpSpPr/>
            <p:nvPr/>
          </p:nvGrpSpPr>
          <p:grpSpPr>
            <a:xfrm>
              <a:off x="2514599" y="2452914"/>
              <a:ext cx="7805058" cy="783772"/>
              <a:chOff x="2514599" y="2452914"/>
              <a:chExt cx="7805058" cy="783772"/>
            </a:xfrm>
          </p:grpSpPr>
          <p:cxnSp>
            <p:nvCxnSpPr>
              <p:cNvPr id="30" name="直接连接符 29">
                <a:extLst>
                  <a:ext uri="{FF2B5EF4-FFF2-40B4-BE49-F238E27FC236}">
                    <a16:creationId xmlns="" xmlns:a16="http://schemas.microsoft.com/office/drawing/2014/main" id="{48868DDE-939B-4CD6-A10A-4564B40C2A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14599" y="2452914"/>
                <a:ext cx="7805058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箭头连接符 32">
                <a:extLst>
                  <a:ext uri="{FF2B5EF4-FFF2-40B4-BE49-F238E27FC236}">
                    <a16:creationId xmlns="" xmlns:a16="http://schemas.microsoft.com/office/drawing/2014/main" id="{08713945-4C8B-4A21-96B4-CB5A0250F780}"/>
                  </a:ext>
                </a:extLst>
              </p:cNvPr>
              <p:cNvCxnSpPr/>
              <p:nvPr/>
            </p:nvCxnSpPr>
            <p:spPr>
              <a:xfrm>
                <a:off x="2525486" y="2467429"/>
                <a:ext cx="0" cy="769257"/>
              </a:xfrm>
              <a:prstGeom prst="straightConnector1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箭头连接符 33">
                <a:extLst>
                  <a:ext uri="{FF2B5EF4-FFF2-40B4-BE49-F238E27FC236}">
                    <a16:creationId xmlns="" xmlns:a16="http://schemas.microsoft.com/office/drawing/2014/main" id="{651D7F19-7D1B-4BCF-A140-9DC1FF05CF83}"/>
                  </a:ext>
                </a:extLst>
              </p:cNvPr>
              <p:cNvCxnSpPr/>
              <p:nvPr/>
            </p:nvCxnSpPr>
            <p:spPr>
              <a:xfrm>
                <a:off x="10319657" y="2467429"/>
                <a:ext cx="0" cy="769257"/>
              </a:xfrm>
              <a:prstGeom prst="straightConnector1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6" name="直接箭头连接符 35">
              <a:extLst>
                <a:ext uri="{FF2B5EF4-FFF2-40B4-BE49-F238E27FC236}">
                  <a16:creationId xmlns="" xmlns:a16="http://schemas.microsoft.com/office/drawing/2014/main" id="{CE589C4E-F873-4AF8-BC0D-CB6953FEFF1A}"/>
                </a:ext>
              </a:extLst>
            </p:cNvPr>
            <p:cNvCxnSpPr>
              <a:stCxn id="22" idx="2"/>
            </p:cNvCxnSpPr>
            <p:nvPr/>
          </p:nvCxnSpPr>
          <p:spPr>
            <a:xfrm>
              <a:off x="6571342" y="1386114"/>
              <a:ext cx="3629" cy="1516743"/>
            </a:xfrm>
            <a:prstGeom prst="straightConnector1">
              <a:avLst/>
            </a:prstGeom>
            <a:ln w="381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矩形 36">
              <a:extLst>
                <a:ext uri="{FF2B5EF4-FFF2-40B4-BE49-F238E27FC236}">
                  <a16:creationId xmlns="" xmlns:a16="http://schemas.microsoft.com/office/drawing/2014/main" id="{E1AEE6FA-D4C1-40DF-B804-A5D4A98BBC72}"/>
                </a:ext>
              </a:extLst>
            </p:cNvPr>
            <p:cNvSpPr/>
            <p:nvPr/>
          </p:nvSpPr>
          <p:spPr>
            <a:xfrm>
              <a:off x="1473206" y="3258458"/>
              <a:ext cx="2104562" cy="55154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742BFD4B-A168-441E-AE8A-752CE794179E}"/>
                </a:ext>
              </a:extLst>
            </p:cNvPr>
            <p:cNvSpPr/>
            <p:nvPr/>
          </p:nvSpPr>
          <p:spPr>
            <a:xfrm>
              <a:off x="5519061" y="2914083"/>
              <a:ext cx="2104562" cy="55154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="" xmlns:a16="http://schemas.microsoft.com/office/drawing/2014/main" id="{80F27809-5902-4DFF-BD97-00B3907185DC}"/>
                </a:ext>
              </a:extLst>
            </p:cNvPr>
            <p:cNvSpPr/>
            <p:nvPr/>
          </p:nvSpPr>
          <p:spPr>
            <a:xfrm>
              <a:off x="9267376" y="3258458"/>
              <a:ext cx="2104562" cy="551542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1" name="组合 40">
              <a:extLst>
                <a:ext uri="{FF2B5EF4-FFF2-40B4-BE49-F238E27FC236}">
                  <a16:creationId xmlns="" xmlns:a16="http://schemas.microsoft.com/office/drawing/2014/main" id="{702BE570-116B-4589-8768-AA455140B3A1}"/>
                </a:ext>
              </a:extLst>
            </p:cNvPr>
            <p:cNvGrpSpPr/>
            <p:nvPr/>
          </p:nvGrpSpPr>
          <p:grpSpPr>
            <a:xfrm>
              <a:off x="1208314" y="4397828"/>
              <a:ext cx="2634344" cy="435429"/>
              <a:chOff x="848721" y="2452914"/>
              <a:chExt cx="2634344" cy="783772"/>
            </a:xfrm>
          </p:grpSpPr>
          <p:cxnSp>
            <p:nvCxnSpPr>
              <p:cNvPr id="42" name="直接连接符 41">
                <a:extLst>
                  <a:ext uri="{FF2B5EF4-FFF2-40B4-BE49-F238E27FC236}">
                    <a16:creationId xmlns="" xmlns:a16="http://schemas.microsoft.com/office/drawing/2014/main" id="{149FD223-2206-46DD-9E4F-589EF806F6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8721" y="2452914"/>
                <a:ext cx="2634344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箭头连接符 42">
                <a:extLst>
                  <a:ext uri="{FF2B5EF4-FFF2-40B4-BE49-F238E27FC236}">
                    <a16:creationId xmlns="" xmlns:a16="http://schemas.microsoft.com/office/drawing/2014/main" id="{ED139819-1C12-400C-8F4F-66470D28B80C}"/>
                  </a:ext>
                </a:extLst>
              </p:cNvPr>
              <p:cNvCxnSpPr/>
              <p:nvPr/>
            </p:nvCxnSpPr>
            <p:spPr>
              <a:xfrm>
                <a:off x="852396" y="2467429"/>
                <a:ext cx="0" cy="769257"/>
              </a:xfrm>
              <a:prstGeom prst="straightConnector1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箭头连接符 69">
                <a:extLst>
                  <a:ext uri="{FF2B5EF4-FFF2-40B4-BE49-F238E27FC236}">
                    <a16:creationId xmlns="" xmlns:a16="http://schemas.microsoft.com/office/drawing/2014/main" id="{71F76176-B114-405E-9D74-BC911B5027E3}"/>
                  </a:ext>
                </a:extLst>
              </p:cNvPr>
              <p:cNvCxnSpPr/>
              <p:nvPr/>
            </p:nvCxnSpPr>
            <p:spPr>
              <a:xfrm>
                <a:off x="3483065" y="2467429"/>
                <a:ext cx="0" cy="769257"/>
              </a:xfrm>
              <a:prstGeom prst="straightConnector1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" name="组合 44">
              <a:extLst>
                <a:ext uri="{FF2B5EF4-FFF2-40B4-BE49-F238E27FC236}">
                  <a16:creationId xmlns="" xmlns:a16="http://schemas.microsoft.com/office/drawing/2014/main" id="{7263C5BF-11F2-4E02-A794-3AA591F836F9}"/>
                </a:ext>
              </a:extLst>
            </p:cNvPr>
            <p:cNvGrpSpPr/>
            <p:nvPr/>
          </p:nvGrpSpPr>
          <p:grpSpPr>
            <a:xfrm>
              <a:off x="5254170" y="4397828"/>
              <a:ext cx="2634344" cy="435429"/>
              <a:chOff x="2514599" y="2452914"/>
              <a:chExt cx="7805058" cy="783772"/>
            </a:xfrm>
          </p:grpSpPr>
          <p:cxnSp>
            <p:nvCxnSpPr>
              <p:cNvPr id="46" name="直接连接符 45">
                <a:extLst>
                  <a:ext uri="{FF2B5EF4-FFF2-40B4-BE49-F238E27FC236}">
                    <a16:creationId xmlns="" xmlns:a16="http://schemas.microsoft.com/office/drawing/2014/main" id="{4B5E0AC3-EB77-4A4F-9A38-681A91E965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14599" y="2452914"/>
                <a:ext cx="7805058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箭头连接符 46">
                <a:extLst>
                  <a:ext uri="{FF2B5EF4-FFF2-40B4-BE49-F238E27FC236}">
                    <a16:creationId xmlns="" xmlns:a16="http://schemas.microsoft.com/office/drawing/2014/main" id="{480AD9D8-B96D-4336-9B65-A6582129C6C0}"/>
                  </a:ext>
                </a:extLst>
              </p:cNvPr>
              <p:cNvCxnSpPr/>
              <p:nvPr/>
            </p:nvCxnSpPr>
            <p:spPr>
              <a:xfrm>
                <a:off x="2525486" y="2467429"/>
                <a:ext cx="0" cy="769257"/>
              </a:xfrm>
              <a:prstGeom prst="straightConnector1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箭头连接符 47">
                <a:extLst>
                  <a:ext uri="{FF2B5EF4-FFF2-40B4-BE49-F238E27FC236}">
                    <a16:creationId xmlns="" xmlns:a16="http://schemas.microsoft.com/office/drawing/2014/main" id="{60C99A91-A9EC-46D6-B634-853F9A2B92F9}"/>
                  </a:ext>
                </a:extLst>
              </p:cNvPr>
              <p:cNvCxnSpPr/>
              <p:nvPr/>
            </p:nvCxnSpPr>
            <p:spPr>
              <a:xfrm>
                <a:off x="10319657" y="2467429"/>
                <a:ext cx="0" cy="769257"/>
              </a:xfrm>
              <a:prstGeom prst="straightConnector1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组合 48">
              <a:extLst>
                <a:ext uri="{FF2B5EF4-FFF2-40B4-BE49-F238E27FC236}">
                  <a16:creationId xmlns="" xmlns:a16="http://schemas.microsoft.com/office/drawing/2014/main" id="{02F5D634-50C5-4D60-A55E-646CC591A71A}"/>
                </a:ext>
              </a:extLst>
            </p:cNvPr>
            <p:cNvGrpSpPr/>
            <p:nvPr/>
          </p:nvGrpSpPr>
          <p:grpSpPr>
            <a:xfrm>
              <a:off x="9002485" y="4397828"/>
              <a:ext cx="2634344" cy="435429"/>
              <a:chOff x="2514599" y="2452914"/>
              <a:chExt cx="7805058" cy="783772"/>
            </a:xfrm>
          </p:grpSpPr>
          <p:cxnSp>
            <p:nvCxnSpPr>
              <p:cNvPr id="50" name="直接连接符 49">
                <a:extLst>
                  <a:ext uri="{FF2B5EF4-FFF2-40B4-BE49-F238E27FC236}">
                    <a16:creationId xmlns="" xmlns:a16="http://schemas.microsoft.com/office/drawing/2014/main" id="{2EF7977D-D8CF-438B-B803-7C1589D723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14599" y="2452914"/>
                <a:ext cx="7805058" cy="0"/>
              </a:xfrm>
              <a:prstGeom prst="line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箭头连接符 50">
                <a:extLst>
                  <a:ext uri="{FF2B5EF4-FFF2-40B4-BE49-F238E27FC236}">
                    <a16:creationId xmlns="" xmlns:a16="http://schemas.microsoft.com/office/drawing/2014/main" id="{0E562AC4-577B-4C3F-8B94-2A834CE03B93}"/>
                  </a:ext>
                </a:extLst>
              </p:cNvPr>
              <p:cNvCxnSpPr/>
              <p:nvPr/>
            </p:nvCxnSpPr>
            <p:spPr>
              <a:xfrm>
                <a:off x="2525486" y="2467429"/>
                <a:ext cx="0" cy="769257"/>
              </a:xfrm>
              <a:prstGeom prst="straightConnector1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箭头连接符 51">
                <a:extLst>
                  <a:ext uri="{FF2B5EF4-FFF2-40B4-BE49-F238E27FC236}">
                    <a16:creationId xmlns="" xmlns:a16="http://schemas.microsoft.com/office/drawing/2014/main" id="{5B7FB2B6-B76D-4D38-AB9B-8488DB19CDDB}"/>
                  </a:ext>
                </a:extLst>
              </p:cNvPr>
              <p:cNvCxnSpPr/>
              <p:nvPr/>
            </p:nvCxnSpPr>
            <p:spPr>
              <a:xfrm>
                <a:off x="10319657" y="2467429"/>
                <a:ext cx="0" cy="769257"/>
              </a:xfrm>
              <a:prstGeom prst="straightConnector1">
                <a:avLst/>
              </a:prstGeom>
              <a:ln w="38100">
                <a:solidFill>
                  <a:schemeClr val="bg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4" name="直接箭头连接符 53">
              <a:extLst>
                <a:ext uri="{FF2B5EF4-FFF2-40B4-BE49-F238E27FC236}">
                  <a16:creationId xmlns="" xmlns:a16="http://schemas.microsoft.com/office/drawing/2014/main" id="{3E2DBFAE-E465-4AD4-A839-B1448881C426}"/>
                </a:ext>
              </a:extLst>
            </p:cNvPr>
            <p:cNvCxnSpPr>
              <a:cxnSpLocks/>
              <a:stCxn id="37" idx="2"/>
            </p:cNvCxnSpPr>
            <p:nvPr/>
          </p:nvCxnSpPr>
          <p:spPr>
            <a:xfrm>
              <a:off x="2525487" y="3810000"/>
              <a:ext cx="0" cy="1058863"/>
            </a:xfrm>
            <a:prstGeom prst="straightConnector1">
              <a:avLst/>
            </a:prstGeom>
            <a:ln w="381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箭头连接符 55">
              <a:extLst>
                <a:ext uri="{FF2B5EF4-FFF2-40B4-BE49-F238E27FC236}">
                  <a16:creationId xmlns="" xmlns:a16="http://schemas.microsoft.com/office/drawing/2014/main" id="{B4E46D5A-F72D-4D43-88A9-9DD7DD49C549}"/>
                </a:ext>
              </a:extLst>
            </p:cNvPr>
            <p:cNvCxnSpPr>
              <a:cxnSpLocks/>
            </p:cNvCxnSpPr>
            <p:nvPr/>
          </p:nvCxnSpPr>
          <p:spPr>
            <a:xfrm>
              <a:off x="10336035" y="3810000"/>
              <a:ext cx="0" cy="1058863"/>
            </a:xfrm>
            <a:prstGeom prst="straightConnector1">
              <a:avLst/>
            </a:prstGeom>
            <a:ln w="381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: 圆角 65">
              <a:extLst>
                <a:ext uri="{FF2B5EF4-FFF2-40B4-BE49-F238E27FC236}">
                  <a16:creationId xmlns="" xmlns:a16="http://schemas.microsoft.com/office/drawing/2014/main" id="{472D8323-692C-41DD-9FEB-E5E993BBC0F2}"/>
                </a:ext>
              </a:extLst>
            </p:cNvPr>
            <p:cNvSpPr/>
            <p:nvPr/>
          </p:nvSpPr>
          <p:spPr>
            <a:xfrm>
              <a:off x="894443" y="4868863"/>
              <a:ext cx="633241" cy="18802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5400000" sx="103000" sy="103000" algn="t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: 圆角 66">
              <a:extLst>
                <a:ext uri="{FF2B5EF4-FFF2-40B4-BE49-F238E27FC236}">
                  <a16:creationId xmlns="" xmlns:a16="http://schemas.microsoft.com/office/drawing/2014/main" id="{D9DBDED0-419F-4509-AA93-6BFEE01E6CC7}"/>
                </a:ext>
              </a:extLst>
            </p:cNvPr>
            <p:cNvSpPr/>
            <p:nvPr/>
          </p:nvSpPr>
          <p:spPr>
            <a:xfrm>
              <a:off x="2210709" y="4868863"/>
              <a:ext cx="633241" cy="18802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5400000" sx="103000" sy="103000" algn="t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: 圆角 70">
              <a:extLst>
                <a:ext uri="{FF2B5EF4-FFF2-40B4-BE49-F238E27FC236}">
                  <a16:creationId xmlns="" xmlns:a16="http://schemas.microsoft.com/office/drawing/2014/main" id="{57C344B6-D0A4-4D14-B495-60E7AB3A1324}"/>
                </a:ext>
              </a:extLst>
            </p:cNvPr>
            <p:cNvSpPr/>
            <p:nvPr/>
          </p:nvSpPr>
          <p:spPr>
            <a:xfrm>
              <a:off x="3530555" y="4868863"/>
              <a:ext cx="633241" cy="18802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5400000" sx="103000" sy="103000" algn="t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: 圆角 71">
              <a:extLst>
                <a:ext uri="{FF2B5EF4-FFF2-40B4-BE49-F238E27FC236}">
                  <a16:creationId xmlns="" xmlns:a16="http://schemas.microsoft.com/office/drawing/2014/main" id="{4FF588B9-AA10-4D5D-B17C-05A79BF1599E}"/>
                </a:ext>
              </a:extLst>
            </p:cNvPr>
            <p:cNvSpPr/>
            <p:nvPr/>
          </p:nvSpPr>
          <p:spPr>
            <a:xfrm>
              <a:off x="4942166" y="4868863"/>
              <a:ext cx="633241" cy="18802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5400000" sx="103000" sy="103000" algn="t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: 圆角 72">
              <a:extLst>
                <a:ext uri="{FF2B5EF4-FFF2-40B4-BE49-F238E27FC236}">
                  <a16:creationId xmlns="" xmlns:a16="http://schemas.microsoft.com/office/drawing/2014/main" id="{D1CC238F-3E95-4F7B-9BF3-ABDB2E6622E5}"/>
                </a:ext>
              </a:extLst>
            </p:cNvPr>
            <p:cNvSpPr/>
            <p:nvPr/>
          </p:nvSpPr>
          <p:spPr>
            <a:xfrm>
              <a:off x="6258432" y="4868863"/>
              <a:ext cx="633241" cy="18802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5400000" sx="103000" sy="103000" algn="t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: 圆角 73">
              <a:extLst>
                <a:ext uri="{FF2B5EF4-FFF2-40B4-BE49-F238E27FC236}">
                  <a16:creationId xmlns="" xmlns:a16="http://schemas.microsoft.com/office/drawing/2014/main" id="{4B6EEA56-880F-403D-B624-DEE0903100ED}"/>
                </a:ext>
              </a:extLst>
            </p:cNvPr>
            <p:cNvSpPr/>
            <p:nvPr/>
          </p:nvSpPr>
          <p:spPr>
            <a:xfrm>
              <a:off x="7578278" y="4868863"/>
              <a:ext cx="633241" cy="18802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5400000" sx="103000" sy="103000" algn="t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: 圆角 74">
              <a:extLst>
                <a:ext uri="{FF2B5EF4-FFF2-40B4-BE49-F238E27FC236}">
                  <a16:creationId xmlns="" xmlns:a16="http://schemas.microsoft.com/office/drawing/2014/main" id="{955E94C3-7B2B-474F-BB94-786CFF647C29}"/>
                </a:ext>
              </a:extLst>
            </p:cNvPr>
            <p:cNvSpPr/>
            <p:nvPr/>
          </p:nvSpPr>
          <p:spPr>
            <a:xfrm>
              <a:off x="8699669" y="4868863"/>
              <a:ext cx="633241" cy="18802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5400000" sx="103000" sy="103000" algn="t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: 圆角 75">
              <a:extLst>
                <a:ext uri="{FF2B5EF4-FFF2-40B4-BE49-F238E27FC236}">
                  <a16:creationId xmlns="" xmlns:a16="http://schemas.microsoft.com/office/drawing/2014/main" id="{897BCA52-73E0-4FC5-B2B5-80B85C4AF517}"/>
                </a:ext>
              </a:extLst>
            </p:cNvPr>
            <p:cNvSpPr/>
            <p:nvPr/>
          </p:nvSpPr>
          <p:spPr>
            <a:xfrm>
              <a:off x="10015935" y="4868863"/>
              <a:ext cx="633241" cy="18802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5400000" sx="103000" sy="103000" algn="t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: 圆角 76">
              <a:extLst>
                <a:ext uri="{FF2B5EF4-FFF2-40B4-BE49-F238E27FC236}">
                  <a16:creationId xmlns="" xmlns:a16="http://schemas.microsoft.com/office/drawing/2014/main" id="{FF0A4790-1205-4477-A6F7-2C0FE599F8A0}"/>
                </a:ext>
              </a:extLst>
            </p:cNvPr>
            <p:cNvSpPr/>
            <p:nvPr/>
          </p:nvSpPr>
          <p:spPr>
            <a:xfrm>
              <a:off x="11335781" y="4868863"/>
              <a:ext cx="633241" cy="188024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38100" dir="5400000" sx="103000" sy="103000" algn="t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9" name="文本框 78">
            <a:extLst>
              <a:ext uri="{FF2B5EF4-FFF2-40B4-BE49-F238E27FC236}">
                <a16:creationId xmlns="" xmlns:a16="http://schemas.microsoft.com/office/drawing/2014/main" id="{D6D06B10-0951-4339-8E4E-869F0EDBFF2D}"/>
              </a:ext>
            </a:extLst>
          </p:cNvPr>
          <p:cNvSpPr txBox="1"/>
          <p:nvPr/>
        </p:nvSpPr>
        <p:spPr>
          <a:xfrm>
            <a:off x="5541661" y="2798454"/>
            <a:ext cx="1375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请输入标题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="" xmlns:a16="http://schemas.microsoft.com/office/drawing/2014/main" id="{044BA8CF-9B18-452B-B649-BCAC55792C68}"/>
              </a:ext>
            </a:extLst>
          </p:cNvPr>
          <p:cNvSpPr txBox="1"/>
          <p:nvPr/>
        </p:nvSpPr>
        <p:spPr>
          <a:xfrm>
            <a:off x="8537465" y="3021954"/>
            <a:ext cx="1370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请输入标题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="" xmlns:a16="http://schemas.microsoft.com/office/drawing/2014/main" id="{EEB49105-D25A-4866-93ED-60A617956AD7}"/>
              </a:ext>
            </a:extLst>
          </p:cNvPr>
          <p:cNvSpPr txBox="1"/>
          <p:nvPr/>
        </p:nvSpPr>
        <p:spPr>
          <a:xfrm>
            <a:off x="2272440" y="3050695"/>
            <a:ext cx="1364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请输入标题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="" xmlns:a16="http://schemas.microsoft.com/office/drawing/2014/main" id="{74963095-CAA1-4AD9-97C9-D9668C492012}"/>
              </a:ext>
            </a:extLst>
          </p:cNvPr>
          <p:cNvSpPr txBox="1"/>
          <p:nvPr/>
        </p:nvSpPr>
        <p:spPr>
          <a:xfrm>
            <a:off x="1672466" y="4350784"/>
            <a:ext cx="3995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请输入部门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="" xmlns:a16="http://schemas.microsoft.com/office/drawing/2014/main" id="{49AE941B-8198-4F0E-A933-8057917F9684}"/>
              </a:ext>
            </a:extLst>
          </p:cNvPr>
          <p:cNvSpPr txBox="1"/>
          <p:nvPr/>
        </p:nvSpPr>
        <p:spPr>
          <a:xfrm>
            <a:off x="2737558" y="4350784"/>
            <a:ext cx="3995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请输入部门</a:t>
            </a:r>
          </a:p>
        </p:txBody>
      </p:sp>
      <p:sp>
        <p:nvSpPr>
          <p:cNvPr id="84" name="文本框 83">
            <a:extLst>
              <a:ext uri="{FF2B5EF4-FFF2-40B4-BE49-F238E27FC236}">
                <a16:creationId xmlns="" xmlns:a16="http://schemas.microsoft.com/office/drawing/2014/main" id="{58CA7AE6-3B4F-4A96-A019-616454C4BC9F}"/>
              </a:ext>
            </a:extLst>
          </p:cNvPr>
          <p:cNvSpPr txBox="1"/>
          <p:nvPr/>
        </p:nvSpPr>
        <p:spPr>
          <a:xfrm>
            <a:off x="3824250" y="4350784"/>
            <a:ext cx="3995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请输入部门</a:t>
            </a:r>
          </a:p>
        </p:txBody>
      </p:sp>
      <p:sp>
        <p:nvSpPr>
          <p:cNvPr id="85" name="文本框 84">
            <a:extLst>
              <a:ext uri="{FF2B5EF4-FFF2-40B4-BE49-F238E27FC236}">
                <a16:creationId xmlns="" xmlns:a16="http://schemas.microsoft.com/office/drawing/2014/main" id="{1427945D-8C8B-4FE5-A4C2-C785F123C5C7}"/>
              </a:ext>
            </a:extLst>
          </p:cNvPr>
          <p:cNvSpPr txBox="1"/>
          <p:nvPr/>
        </p:nvSpPr>
        <p:spPr>
          <a:xfrm>
            <a:off x="4944029" y="4350784"/>
            <a:ext cx="3995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请输入部门</a:t>
            </a:r>
          </a:p>
        </p:txBody>
      </p:sp>
      <p:sp>
        <p:nvSpPr>
          <p:cNvPr id="86" name="文本框 85">
            <a:extLst>
              <a:ext uri="{FF2B5EF4-FFF2-40B4-BE49-F238E27FC236}">
                <a16:creationId xmlns="" xmlns:a16="http://schemas.microsoft.com/office/drawing/2014/main" id="{1DAC53C7-C0EC-4FBD-825F-486045BF9E58}"/>
              </a:ext>
            </a:extLst>
          </p:cNvPr>
          <p:cNvSpPr txBox="1"/>
          <p:nvPr/>
        </p:nvSpPr>
        <p:spPr>
          <a:xfrm>
            <a:off x="6009121" y="4350784"/>
            <a:ext cx="3995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请输入部门</a:t>
            </a:r>
          </a:p>
        </p:txBody>
      </p:sp>
      <p:sp>
        <p:nvSpPr>
          <p:cNvPr id="87" name="文本框 86">
            <a:extLst>
              <a:ext uri="{FF2B5EF4-FFF2-40B4-BE49-F238E27FC236}">
                <a16:creationId xmlns="" xmlns:a16="http://schemas.microsoft.com/office/drawing/2014/main" id="{B15CE664-945F-4A2C-81AF-617AE371D651}"/>
              </a:ext>
            </a:extLst>
          </p:cNvPr>
          <p:cNvSpPr txBox="1"/>
          <p:nvPr/>
        </p:nvSpPr>
        <p:spPr>
          <a:xfrm>
            <a:off x="7095813" y="4350784"/>
            <a:ext cx="3995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请输入部门</a:t>
            </a:r>
          </a:p>
        </p:txBody>
      </p:sp>
      <p:sp>
        <p:nvSpPr>
          <p:cNvPr id="88" name="文本框 87">
            <a:extLst>
              <a:ext uri="{FF2B5EF4-FFF2-40B4-BE49-F238E27FC236}">
                <a16:creationId xmlns="" xmlns:a16="http://schemas.microsoft.com/office/drawing/2014/main" id="{59B1A8FE-AF46-4284-80E8-E4F852BAA471}"/>
              </a:ext>
            </a:extLst>
          </p:cNvPr>
          <p:cNvSpPr txBox="1"/>
          <p:nvPr/>
        </p:nvSpPr>
        <p:spPr>
          <a:xfrm>
            <a:off x="7984985" y="4350784"/>
            <a:ext cx="3995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请输入部门</a:t>
            </a:r>
          </a:p>
        </p:txBody>
      </p:sp>
      <p:sp>
        <p:nvSpPr>
          <p:cNvPr id="89" name="文本框 88">
            <a:extLst>
              <a:ext uri="{FF2B5EF4-FFF2-40B4-BE49-F238E27FC236}">
                <a16:creationId xmlns="" xmlns:a16="http://schemas.microsoft.com/office/drawing/2014/main" id="{475D5985-0C24-4882-AADD-59B656212736}"/>
              </a:ext>
            </a:extLst>
          </p:cNvPr>
          <p:cNvSpPr txBox="1"/>
          <p:nvPr/>
        </p:nvSpPr>
        <p:spPr>
          <a:xfrm>
            <a:off x="9050077" y="4350784"/>
            <a:ext cx="3995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请输入部门</a:t>
            </a:r>
          </a:p>
        </p:txBody>
      </p:sp>
      <p:sp>
        <p:nvSpPr>
          <p:cNvPr id="90" name="文本框 89">
            <a:extLst>
              <a:ext uri="{FF2B5EF4-FFF2-40B4-BE49-F238E27FC236}">
                <a16:creationId xmlns="" xmlns:a16="http://schemas.microsoft.com/office/drawing/2014/main" id="{8A10FAE0-BBFC-4AF2-8EED-BEAB0A456768}"/>
              </a:ext>
            </a:extLst>
          </p:cNvPr>
          <p:cNvSpPr txBox="1"/>
          <p:nvPr/>
        </p:nvSpPr>
        <p:spPr>
          <a:xfrm>
            <a:off x="10136769" y="4350784"/>
            <a:ext cx="3995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请输入部门</a:t>
            </a:r>
          </a:p>
        </p:txBody>
      </p:sp>
    </p:spTree>
    <p:extLst>
      <p:ext uri="{BB962C8B-B14F-4D97-AF65-F5344CB8AC3E}">
        <p14:creationId xmlns:p14="http://schemas.microsoft.com/office/powerpoint/2010/main" xmlns="" val="91943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>
            <a:extLst>
              <a:ext uri="{FF2B5EF4-FFF2-40B4-BE49-F238E27FC236}">
                <a16:creationId xmlns="" xmlns:a16="http://schemas.microsoft.com/office/drawing/2014/main" id="{BD8F1875-EB3F-4244-9E68-E3E60AF58D05}"/>
              </a:ext>
            </a:extLst>
          </p:cNvPr>
          <p:cNvSpPr/>
          <p:nvPr/>
        </p:nvSpPr>
        <p:spPr>
          <a:xfrm>
            <a:off x="1378857" y="566057"/>
            <a:ext cx="3164114" cy="3164114"/>
          </a:xfrm>
          <a:prstGeom prst="ellipse">
            <a:avLst/>
          </a:prstGeom>
          <a:solidFill>
            <a:srgbClr val="EA5151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95739CF8-6958-4CA2-A285-0BC2CFDF55D6}"/>
              </a:ext>
            </a:extLst>
          </p:cNvPr>
          <p:cNvSpPr/>
          <p:nvPr/>
        </p:nvSpPr>
        <p:spPr>
          <a:xfrm>
            <a:off x="8026400" y="566057"/>
            <a:ext cx="3164114" cy="3164114"/>
          </a:xfrm>
          <a:prstGeom prst="ellipse">
            <a:avLst/>
          </a:prstGeom>
          <a:solidFill>
            <a:srgbClr val="EA5151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68939A87-C3F5-4C99-BCD1-6A10B4AA19C8}"/>
              </a:ext>
            </a:extLst>
          </p:cNvPr>
          <p:cNvSpPr/>
          <p:nvPr/>
        </p:nvSpPr>
        <p:spPr>
          <a:xfrm>
            <a:off x="1378857" y="464457"/>
            <a:ext cx="3164114" cy="3164114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506DFA8F-C1A1-4123-B2CB-6FDD8BE2B362}"/>
              </a:ext>
            </a:extLst>
          </p:cNvPr>
          <p:cNvSpPr/>
          <p:nvPr/>
        </p:nvSpPr>
        <p:spPr>
          <a:xfrm>
            <a:off x="8026400" y="464457"/>
            <a:ext cx="3164114" cy="3164114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8AB28AD3-2859-4F3D-A15A-91CD25CB8104}"/>
              </a:ext>
            </a:extLst>
          </p:cNvPr>
          <p:cNvGrpSpPr/>
          <p:nvPr/>
        </p:nvGrpSpPr>
        <p:grpSpPr>
          <a:xfrm>
            <a:off x="1612506" y="4151868"/>
            <a:ext cx="2696817" cy="1618283"/>
            <a:chOff x="1612506" y="4151868"/>
            <a:chExt cx="2696817" cy="1618283"/>
          </a:xfrm>
        </p:grpSpPr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1113B69B-BC22-4748-A6A0-78B6D6536CFD}"/>
                </a:ext>
              </a:extLst>
            </p:cNvPr>
            <p:cNvSpPr txBox="1"/>
            <p:nvPr/>
          </p:nvSpPr>
          <p:spPr>
            <a:xfrm>
              <a:off x="1875064" y="4151868"/>
              <a:ext cx="21717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请输入标题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2059654A-9243-432A-8BFA-24209CA22868}"/>
                </a:ext>
              </a:extLst>
            </p:cNvPr>
            <p:cNvSpPr txBox="1"/>
            <p:nvPr/>
          </p:nvSpPr>
          <p:spPr>
            <a:xfrm>
              <a:off x="1612506" y="4569822"/>
              <a:ext cx="269681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Our philosophy: "integrity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firstrength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wholeheartedly for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theustomer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", our company adhering to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thustomer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service first business philosophy, with excellent it service quality,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08ACC6CB-0A96-49AD-BF5B-5B95795FFB36}"/>
              </a:ext>
            </a:extLst>
          </p:cNvPr>
          <p:cNvGrpSpPr/>
          <p:nvPr/>
        </p:nvGrpSpPr>
        <p:grpSpPr>
          <a:xfrm>
            <a:off x="8260048" y="4151868"/>
            <a:ext cx="2696817" cy="1618283"/>
            <a:chOff x="1612506" y="4151868"/>
            <a:chExt cx="2696817" cy="1618283"/>
          </a:xfrm>
        </p:grpSpPr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358A7317-DE81-44DC-B63A-560DCC7258F3}"/>
                </a:ext>
              </a:extLst>
            </p:cNvPr>
            <p:cNvSpPr txBox="1"/>
            <p:nvPr/>
          </p:nvSpPr>
          <p:spPr>
            <a:xfrm>
              <a:off x="1875064" y="4151868"/>
              <a:ext cx="21717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请输入标题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219F6546-37A5-4CBC-8381-6B87BB455B33}"/>
                </a:ext>
              </a:extLst>
            </p:cNvPr>
            <p:cNvSpPr txBox="1"/>
            <p:nvPr/>
          </p:nvSpPr>
          <p:spPr>
            <a:xfrm>
              <a:off x="1612506" y="4569822"/>
              <a:ext cx="269681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Our philosophy: "integrity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firstrength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wholeheartedly for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theustomer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", our company adhering to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thustomer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service first business philosophy, with excellent it service quality,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7727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剪去单角 5">
            <a:extLst>
              <a:ext uri="{FF2B5EF4-FFF2-40B4-BE49-F238E27FC236}">
                <a16:creationId xmlns="" xmlns:a16="http://schemas.microsoft.com/office/drawing/2014/main" id="{D68D0B14-7BC8-4C40-834D-EA7FC795FABE}"/>
              </a:ext>
            </a:extLst>
          </p:cNvPr>
          <p:cNvSpPr/>
          <p:nvPr/>
        </p:nvSpPr>
        <p:spPr>
          <a:xfrm>
            <a:off x="2075542" y="551543"/>
            <a:ext cx="8505372" cy="1611086"/>
          </a:xfrm>
          <a:prstGeom prst="snip1Rect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剪去单角 6">
            <a:extLst>
              <a:ext uri="{FF2B5EF4-FFF2-40B4-BE49-F238E27FC236}">
                <a16:creationId xmlns="" xmlns:a16="http://schemas.microsoft.com/office/drawing/2014/main" id="{1E6AEB4C-B8A2-4248-813B-B959357D18B0}"/>
              </a:ext>
            </a:extLst>
          </p:cNvPr>
          <p:cNvSpPr/>
          <p:nvPr/>
        </p:nvSpPr>
        <p:spPr>
          <a:xfrm>
            <a:off x="2075542" y="2721428"/>
            <a:ext cx="8505372" cy="1611086"/>
          </a:xfrm>
          <a:prstGeom prst="snip1Rect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剪去单角 7">
            <a:extLst>
              <a:ext uri="{FF2B5EF4-FFF2-40B4-BE49-F238E27FC236}">
                <a16:creationId xmlns="" xmlns:a16="http://schemas.microsoft.com/office/drawing/2014/main" id="{2D8FA031-8FDC-4A95-A8C7-FF3E869EF4E4}"/>
              </a:ext>
            </a:extLst>
          </p:cNvPr>
          <p:cNvSpPr/>
          <p:nvPr/>
        </p:nvSpPr>
        <p:spPr>
          <a:xfrm>
            <a:off x="2075542" y="4891314"/>
            <a:ext cx="8505372" cy="1611086"/>
          </a:xfrm>
          <a:prstGeom prst="snip1Rect">
            <a:avLst/>
          </a:pr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A7D2E248-287B-48D4-846E-A0BF19157B20}"/>
              </a:ext>
            </a:extLst>
          </p:cNvPr>
          <p:cNvSpPr txBox="1"/>
          <p:nvPr/>
        </p:nvSpPr>
        <p:spPr>
          <a:xfrm>
            <a:off x="3078447" y="881772"/>
            <a:ext cx="217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请输入标题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A98EDF77-FDDD-448E-A0CD-2101C7E9918C}"/>
              </a:ext>
            </a:extLst>
          </p:cNvPr>
          <p:cNvSpPr txBox="1"/>
          <p:nvPr/>
        </p:nvSpPr>
        <p:spPr>
          <a:xfrm>
            <a:off x="3078447" y="1299726"/>
            <a:ext cx="7270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Our philosophy: "integrity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firstrength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first, wholeheartedly for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theustomer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", our company adhering to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thustomer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first, service first business philosophy, with excellent it service quality, 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-OTF Musashino Std Regular" panose="02020300000000000000" pitchFamily="18" charset="-128"/>
              <a:ea typeface="A-OTF Musashino Std Regular" panose="02020300000000000000" pitchFamily="18" charset="-128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1746D03C-E507-4D4A-9AF8-208D16F0E033}"/>
              </a:ext>
            </a:extLst>
          </p:cNvPr>
          <p:cNvSpPr txBox="1"/>
          <p:nvPr/>
        </p:nvSpPr>
        <p:spPr>
          <a:xfrm>
            <a:off x="3078447" y="3144845"/>
            <a:ext cx="217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请输入标题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D6BF5C28-59C5-4F6E-9B85-E3A9F5029109}"/>
              </a:ext>
            </a:extLst>
          </p:cNvPr>
          <p:cNvSpPr txBox="1"/>
          <p:nvPr/>
        </p:nvSpPr>
        <p:spPr>
          <a:xfrm>
            <a:off x="3078447" y="3562799"/>
            <a:ext cx="7270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Our philosophy: "integrity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firstrength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first, wholeheartedly for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theustomer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", our company adhering to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thustomer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first, service first business philosophy, with excellent it service quality, 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-OTF Musashino Std Regular" panose="02020300000000000000" pitchFamily="18" charset="-128"/>
              <a:ea typeface="A-OTF Musashino Std Regular" panose="02020300000000000000" pitchFamily="18" charset="-128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68FE607E-69E7-44FB-916D-B7788B2EBDCA}"/>
              </a:ext>
            </a:extLst>
          </p:cNvPr>
          <p:cNvSpPr txBox="1"/>
          <p:nvPr/>
        </p:nvSpPr>
        <p:spPr>
          <a:xfrm>
            <a:off x="3078447" y="5327441"/>
            <a:ext cx="217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请输入标题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07A1867F-BC51-4822-9A47-A685EA8544F5}"/>
              </a:ext>
            </a:extLst>
          </p:cNvPr>
          <p:cNvSpPr txBox="1"/>
          <p:nvPr/>
        </p:nvSpPr>
        <p:spPr>
          <a:xfrm>
            <a:off x="3078447" y="5745395"/>
            <a:ext cx="7270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Our philosophy: "integrity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firstrength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first, wholeheartedly for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theustomer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", our company adhering to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thustomer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first, service first business philosophy, with excellent it service quality, 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-OTF Musashino Std Regular" panose="02020300000000000000" pitchFamily="18" charset="-128"/>
              <a:ea typeface="A-OTF Musashino Std Regular" panose="02020300000000000000" pitchFamily="18" charset="-128"/>
            </a:endParaRPr>
          </a:p>
        </p:txBody>
      </p:sp>
      <p:sp>
        <p:nvSpPr>
          <p:cNvPr id="16" name="coins-stacks-of-dollars-hand-drawn-commercial-symbol_35718">
            <a:extLst>
              <a:ext uri="{FF2B5EF4-FFF2-40B4-BE49-F238E27FC236}">
                <a16:creationId xmlns="" xmlns:a16="http://schemas.microsoft.com/office/drawing/2014/main" id="{F5003B3A-936A-4DE7-8E70-7EEF41FD2FCB}"/>
              </a:ext>
            </a:extLst>
          </p:cNvPr>
          <p:cNvSpPr>
            <a:spLocks noChangeAspect="1"/>
          </p:cNvSpPr>
          <p:nvPr/>
        </p:nvSpPr>
        <p:spPr bwMode="auto">
          <a:xfrm>
            <a:off x="2368561" y="1107853"/>
            <a:ext cx="519800" cy="498466"/>
          </a:xfrm>
          <a:custGeom>
            <a:avLst/>
            <a:gdLst>
              <a:gd name="connsiteX0" fmla="*/ 425891 w 606568"/>
              <a:gd name="connsiteY0" fmla="*/ 420849 h 581671"/>
              <a:gd name="connsiteX1" fmla="*/ 426862 w 606568"/>
              <a:gd name="connsiteY1" fmla="*/ 470359 h 581671"/>
              <a:gd name="connsiteX2" fmla="*/ 438123 w 606568"/>
              <a:gd name="connsiteY2" fmla="*/ 466387 h 581671"/>
              <a:gd name="connsiteX3" fmla="*/ 453850 w 606568"/>
              <a:gd name="connsiteY3" fmla="*/ 439839 h 581671"/>
              <a:gd name="connsiteX4" fmla="*/ 449288 w 606568"/>
              <a:gd name="connsiteY4" fmla="*/ 430925 h 581671"/>
              <a:gd name="connsiteX5" fmla="*/ 425891 w 606568"/>
              <a:gd name="connsiteY5" fmla="*/ 420849 h 581671"/>
              <a:gd name="connsiteX6" fmla="*/ 392107 w 606568"/>
              <a:gd name="connsiteY6" fmla="*/ 352154 h 581671"/>
              <a:gd name="connsiteX7" fmla="*/ 381040 w 606568"/>
              <a:gd name="connsiteY7" fmla="*/ 355642 h 581671"/>
              <a:gd name="connsiteX8" fmla="*/ 375215 w 606568"/>
              <a:gd name="connsiteY8" fmla="*/ 360389 h 581671"/>
              <a:gd name="connsiteX9" fmla="*/ 373371 w 606568"/>
              <a:gd name="connsiteY9" fmla="*/ 367269 h 581671"/>
              <a:gd name="connsiteX10" fmla="*/ 387059 w 606568"/>
              <a:gd name="connsiteY10" fmla="*/ 381124 h 581671"/>
              <a:gd name="connsiteX11" fmla="*/ 393369 w 606568"/>
              <a:gd name="connsiteY11" fmla="*/ 382577 h 581671"/>
              <a:gd name="connsiteX12" fmla="*/ 392690 w 606568"/>
              <a:gd name="connsiteY12" fmla="*/ 367559 h 581671"/>
              <a:gd name="connsiteX13" fmla="*/ 392107 w 606568"/>
              <a:gd name="connsiteY13" fmla="*/ 352154 h 581671"/>
              <a:gd name="connsiteX14" fmla="*/ 404825 w 606568"/>
              <a:gd name="connsiteY14" fmla="*/ 306325 h 581671"/>
              <a:gd name="connsiteX15" fmla="*/ 421814 w 606568"/>
              <a:gd name="connsiteY15" fmla="*/ 322021 h 581671"/>
              <a:gd name="connsiteX16" fmla="*/ 421814 w 606568"/>
              <a:gd name="connsiteY16" fmla="*/ 322215 h 581671"/>
              <a:gd name="connsiteX17" fmla="*/ 448899 w 606568"/>
              <a:gd name="connsiteY17" fmla="*/ 330451 h 581671"/>
              <a:gd name="connsiteX18" fmla="*/ 455306 w 606568"/>
              <a:gd name="connsiteY18" fmla="*/ 335780 h 581671"/>
              <a:gd name="connsiteX19" fmla="*/ 457928 w 606568"/>
              <a:gd name="connsiteY19" fmla="*/ 349150 h 581671"/>
              <a:gd name="connsiteX20" fmla="*/ 438220 w 606568"/>
              <a:gd name="connsiteY20" fmla="*/ 359614 h 581671"/>
              <a:gd name="connsiteX21" fmla="*/ 423173 w 606568"/>
              <a:gd name="connsiteY21" fmla="*/ 354285 h 581671"/>
              <a:gd name="connsiteX22" fmla="*/ 424144 w 606568"/>
              <a:gd name="connsiteY22" fmla="*/ 375407 h 581671"/>
              <a:gd name="connsiteX23" fmla="*/ 424629 w 606568"/>
              <a:gd name="connsiteY23" fmla="*/ 388681 h 581671"/>
              <a:gd name="connsiteX24" fmla="*/ 469286 w 606568"/>
              <a:gd name="connsiteY24" fmla="*/ 407187 h 581671"/>
              <a:gd name="connsiteX25" fmla="*/ 473363 w 606568"/>
              <a:gd name="connsiteY25" fmla="*/ 410966 h 581671"/>
              <a:gd name="connsiteX26" fmla="*/ 484528 w 606568"/>
              <a:gd name="connsiteY26" fmla="*/ 437126 h 581671"/>
              <a:gd name="connsiteX27" fmla="*/ 460258 w 606568"/>
              <a:gd name="connsiteY27" fmla="*/ 488671 h 581671"/>
              <a:gd name="connsiteX28" fmla="*/ 427153 w 606568"/>
              <a:gd name="connsiteY28" fmla="*/ 501558 h 581671"/>
              <a:gd name="connsiteX29" fmla="*/ 427153 w 606568"/>
              <a:gd name="connsiteY29" fmla="*/ 502527 h 581671"/>
              <a:gd name="connsiteX30" fmla="*/ 412397 w 606568"/>
              <a:gd name="connsiteY30" fmla="*/ 516963 h 581671"/>
              <a:gd name="connsiteX31" fmla="*/ 400456 w 606568"/>
              <a:gd name="connsiteY31" fmla="*/ 512119 h 581671"/>
              <a:gd name="connsiteX32" fmla="*/ 396087 w 606568"/>
              <a:gd name="connsiteY32" fmla="*/ 501073 h 581671"/>
              <a:gd name="connsiteX33" fmla="*/ 395990 w 606568"/>
              <a:gd name="connsiteY33" fmla="*/ 496035 h 581671"/>
              <a:gd name="connsiteX34" fmla="*/ 350751 w 606568"/>
              <a:gd name="connsiteY34" fmla="*/ 466484 h 581671"/>
              <a:gd name="connsiteX35" fmla="*/ 347936 w 606568"/>
              <a:gd name="connsiteY35" fmla="*/ 450691 h 581671"/>
              <a:gd name="connsiteX36" fmla="*/ 362983 w 606568"/>
              <a:gd name="connsiteY36" fmla="*/ 440711 h 581671"/>
              <a:gd name="connsiteX37" fmla="*/ 374050 w 606568"/>
              <a:gd name="connsiteY37" fmla="*/ 445749 h 581671"/>
              <a:gd name="connsiteX38" fmla="*/ 395699 w 606568"/>
              <a:gd name="connsiteY38" fmla="*/ 462317 h 581671"/>
              <a:gd name="connsiteX39" fmla="*/ 394631 w 606568"/>
              <a:gd name="connsiteY39" fmla="*/ 414841 h 581671"/>
              <a:gd name="connsiteX40" fmla="*/ 371817 w 606568"/>
              <a:gd name="connsiteY40" fmla="*/ 409028 h 581671"/>
              <a:gd name="connsiteX41" fmla="*/ 370555 w 606568"/>
              <a:gd name="connsiteY41" fmla="*/ 408447 h 581671"/>
              <a:gd name="connsiteX42" fmla="*/ 364439 w 606568"/>
              <a:gd name="connsiteY42" fmla="*/ 405346 h 581671"/>
              <a:gd name="connsiteX43" fmla="*/ 358420 w 606568"/>
              <a:gd name="connsiteY43" fmla="*/ 400889 h 581671"/>
              <a:gd name="connsiteX44" fmla="*/ 344441 w 606568"/>
              <a:gd name="connsiteY44" fmla="*/ 380058 h 581671"/>
              <a:gd name="connsiteX45" fmla="*/ 343082 w 606568"/>
              <a:gd name="connsiteY45" fmla="*/ 375407 h 581671"/>
              <a:gd name="connsiteX46" fmla="*/ 347547 w 606568"/>
              <a:gd name="connsiteY46" fmla="*/ 344209 h 581671"/>
              <a:gd name="connsiteX47" fmla="*/ 351236 w 606568"/>
              <a:gd name="connsiteY47" fmla="*/ 339364 h 581671"/>
              <a:gd name="connsiteX48" fmla="*/ 359294 w 606568"/>
              <a:gd name="connsiteY48" fmla="*/ 332291 h 581671"/>
              <a:gd name="connsiteX49" fmla="*/ 365993 w 606568"/>
              <a:gd name="connsiteY49" fmla="*/ 328222 h 581671"/>
              <a:gd name="connsiteX50" fmla="*/ 372788 w 606568"/>
              <a:gd name="connsiteY50" fmla="*/ 325219 h 581671"/>
              <a:gd name="connsiteX51" fmla="*/ 381331 w 606568"/>
              <a:gd name="connsiteY51" fmla="*/ 322699 h 581671"/>
              <a:gd name="connsiteX52" fmla="*/ 390748 w 606568"/>
              <a:gd name="connsiteY52" fmla="*/ 321052 h 581671"/>
              <a:gd name="connsiteX53" fmla="*/ 390748 w 606568"/>
              <a:gd name="connsiteY53" fmla="*/ 320859 h 581671"/>
              <a:gd name="connsiteX54" fmla="*/ 394243 w 606568"/>
              <a:gd name="connsiteY54" fmla="*/ 310491 h 581671"/>
              <a:gd name="connsiteX55" fmla="*/ 404825 w 606568"/>
              <a:gd name="connsiteY55" fmla="*/ 306325 h 581671"/>
              <a:gd name="connsiteX56" fmla="*/ 406108 w 606568"/>
              <a:gd name="connsiteY56" fmla="*/ 283044 h 581671"/>
              <a:gd name="connsiteX57" fmla="*/ 383596 w 606568"/>
              <a:gd name="connsiteY57" fmla="*/ 285467 h 581671"/>
              <a:gd name="connsiteX58" fmla="*/ 378162 w 606568"/>
              <a:gd name="connsiteY58" fmla="*/ 286823 h 581671"/>
              <a:gd name="connsiteX59" fmla="*/ 372922 w 606568"/>
              <a:gd name="connsiteY59" fmla="*/ 288276 h 581671"/>
              <a:gd name="connsiteX60" fmla="*/ 366227 w 606568"/>
              <a:gd name="connsiteY60" fmla="*/ 290602 h 581671"/>
              <a:gd name="connsiteX61" fmla="*/ 359434 w 606568"/>
              <a:gd name="connsiteY61" fmla="*/ 293121 h 581671"/>
              <a:gd name="connsiteX62" fmla="*/ 314215 w 606568"/>
              <a:gd name="connsiteY62" fmla="*/ 326356 h 581671"/>
              <a:gd name="connsiteX63" fmla="*/ 293838 w 606568"/>
              <a:gd name="connsiteY63" fmla="*/ 356781 h 581671"/>
              <a:gd name="connsiteX64" fmla="*/ 289859 w 606568"/>
              <a:gd name="connsiteY64" fmla="*/ 365792 h 581671"/>
              <a:gd name="connsiteX65" fmla="*/ 286754 w 606568"/>
              <a:gd name="connsiteY65" fmla="*/ 374221 h 581671"/>
              <a:gd name="connsiteX66" fmla="*/ 281514 w 606568"/>
              <a:gd name="connsiteY66" fmla="*/ 396023 h 581671"/>
              <a:gd name="connsiteX67" fmla="*/ 280738 w 606568"/>
              <a:gd name="connsiteY67" fmla="*/ 403774 h 581671"/>
              <a:gd name="connsiteX68" fmla="*/ 280253 w 606568"/>
              <a:gd name="connsiteY68" fmla="*/ 411429 h 581671"/>
              <a:gd name="connsiteX69" fmla="*/ 281417 w 606568"/>
              <a:gd name="connsiteY69" fmla="*/ 433327 h 581671"/>
              <a:gd name="connsiteX70" fmla="*/ 285978 w 606568"/>
              <a:gd name="connsiteY70" fmla="*/ 453481 h 581671"/>
              <a:gd name="connsiteX71" fmla="*/ 288016 w 606568"/>
              <a:gd name="connsiteY71" fmla="*/ 459876 h 581671"/>
              <a:gd name="connsiteX72" fmla="*/ 290345 w 606568"/>
              <a:gd name="connsiteY72" fmla="*/ 466174 h 581671"/>
              <a:gd name="connsiteX73" fmla="*/ 407564 w 606568"/>
              <a:gd name="connsiteY73" fmla="*/ 548049 h 581671"/>
              <a:gd name="connsiteX74" fmla="*/ 424642 w 606568"/>
              <a:gd name="connsiteY74" fmla="*/ 546789 h 581671"/>
              <a:gd name="connsiteX75" fmla="*/ 510518 w 606568"/>
              <a:gd name="connsiteY75" fmla="*/ 494660 h 581671"/>
              <a:gd name="connsiteX76" fmla="*/ 530119 w 606568"/>
              <a:gd name="connsiteY76" fmla="*/ 399995 h 581671"/>
              <a:gd name="connsiteX77" fmla="*/ 530022 w 606568"/>
              <a:gd name="connsiteY77" fmla="*/ 398639 h 581671"/>
              <a:gd name="connsiteX78" fmla="*/ 520707 w 606568"/>
              <a:gd name="connsiteY78" fmla="*/ 368602 h 581671"/>
              <a:gd name="connsiteX79" fmla="*/ 499747 w 606568"/>
              <a:gd name="connsiteY79" fmla="*/ 332654 h 581671"/>
              <a:gd name="connsiteX80" fmla="*/ 468308 w 606568"/>
              <a:gd name="connsiteY80" fmla="*/ 302811 h 581671"/>
              <a:gd name="connsiteX81" fmla="*/ 406108 w 606568"/>
              <a:gd name="connsiteY81" fmla="*/ 283044 h 581671"/>
              <a:gd name="connsiteX82" fmla="*/ 406108 w 606568"/>
              <a:gd name="connsiteY82" fmla="*/ 249519 h 581671"/>
              <a:gd name="connsiteX83" fmla="*/ 465397 w 606568"/>
              <a:gd name="connsiteY83" fmla="*/ 263181 h 581671"/>
              <a:gd name="connsiteX84" fmla="*/ 512168 w 606568"/>
              <a:gd name="connsiteY84" fmla="*/ 296222 h 581671"/>
              <a:gd name="connsiteX85" fmla="*/ 534971 w 606568"/>
              <a:gd name="connsiteY85" fmla="*/ 323740 h 581671"/>
              <a:gd name="connsiteX86" fmla="*/ 551758 w 606568"/>
              <a:gd name="connsiteY86" fmla="*/ 355424 h 581671"/>
              <a:gd name="connsiteX87" fmla="*/ 557483 w 606568"/>
              <a:gd name="connsiteY87" fmla="*/ 371121 h 581671"/>
              <a:gd name="connsiteX88" fmla="*/ 561559 w 606568"/>
              <a:gd name="connsiteY88" fmla="*/ 385946 h 581671"/>
              <a:gd name="connsiteX89" fmla="*/ 563014 w 606568"/>
              <a:gd name="connsiteY89" fmla="*/ 392341 h 581671"/>
              <a:gd name="connsiteX90" fmla="*/ 537591 w 606568"/>
              <a:gd name="connsiteY90" fmla="*/ 514524 h 581671"/>
              <a:gd name="connsiteX91" fmla="*/ 429397 w 606568"/>
              <a:gd name="connsiteY91" fmla="*/ 580121 h 581671"/>
              <a:gd name="connsiteX92" fmla="*/ 407564 w 606568"/>
              <a:gd name="connsiteY92" fmla="*/ 581671 h 581671"/>
              <a:gd name="connsiteX93" fmla="*/ 258808 w 606568"/>
              <a:gd name="connsiteY93" fmla="*/ 477607 h 581671"/>
              <a:gd name="connsiteX94" fmla="*/ 256382 w 606568"/>
              <a:gd name="connsiteY94" fmla="*/ 471309 h 581671"/>
              <a:gd name="connsiteX95" fmla="*/ 254248 w 606568"/>
              <a:gd name="connsiteY95" fmla="*/ 464914 h 581671"/>
              <a:gd name="connsiteX96" fmla="*/ 248134 w 606568"/>
              <a:gd name="connsiteY96" fmla="*/ 438171 h 581671"/>
              <a:gd name="connsiteX97" fmla="*/ 246679 w 606568"/>
              <a:gd name="connsiteY97" fmla="*/ 423734 h 581671"/>
              <a:gd name="connsiteX98" fmla="*/ 246485 w 606568"/>
              <a:gd name="connsiteY98" fmla="*/ 416855 h 581671"/>
              <a:gd name="connsiteX99" fmla="*/ 246582 w 606568"/>
              <a:gd name="connsiteY99" fmla="*/ 409781 h 581671"/>
              <a:gd name="connsiteX100" fmla="*/ 249299 w 606568"/>
              <a:gd name="connsiteY100" fmla="*/ 385558 h 581671"/>
              <a:gd name="connsiteX101" fmla="*/ 249299 w 606568"/>
              <a:gd name="connsiteY101" fmla="*/ 385461 h 581671"/>
              <a:gd name="connsiteX102" fmla="*/ 250754 w 606568"/>
              <a:gd name="connsiteY102" fmla="*/ 378194 h 581671"/>
              <a:gd name="connsiteX103" fmla="*/ 252695 w 606568"/>
              <a:gd name="connsiteY103" fmla="*/ 370830 h 581671"/>
              <a:gd name="connsiteX104" fmla="*/ 277633 w 606568"/>
              <a:gd name="connsiteY104" fmla="*/ 318604 h 581671"/>
              <a:gd name="connsiteX105" fmla="*/ 286269 w 606568"/>
              <a:gd name="connsiteY105" fmla="*/ 307365 h 581671"/>
              <a:gd name="connsiteX106" fmla="*/ 301989 w 606568"/>
              <a:gd name="connsiteY106" fmla="*/ 291086 h 581671"/>
              <a:gd name="connsiteX107" fmla="*/ 305482 w 606568"/>
              <a:gd name="connsiteY107" fmla="*/ 287986 h 581671"/>
              <a:gd name="connsiteX108" fmla="*/ 312275 w 606568"/>
              <a:gd name="connsiteY108" fmla="*/ 282463 h 581671"/>
              <a:gd name="connsiteX109" fmla="*/ 314118 w 606568"/>
              <a:gd name="connsiteY109" fmla="*/ 281009 h 581671"/>
              <a:gd name="connsiteX110" fmla="*/ 318970 w 606568"/>
              <a:gd name="connsiteY110" fmla="*/ 277521 h 581671"/>
              <a:gd name="connsiteX111" fmla="*/ 346917 w 606568"/>
              <a:gd name="connsiteY111" fmla="*/ 262018 h 581671"/>
              <a:gd name="connsiteX112" fmla="*/ 359628 w 606568"/>
              <a:gd name="connsiteY112" fmla="*/ 257174 h 581671"/>
              <a:gd name="connsiteX113" fmla="*/ 366421 w 606568"/>
              <a:gd name="connsiteY113" fmla="*/ 255139 h 581671"/>
              <a:gd name="connsiteX114" fmla="*/ 373116 w 606568"/>
              <a:gd name="connsiteY114" fmla="*/ 253395 h 581671"/>
              <a:gd name="connsiteX115" fmla="*/ 376707 w 606568"/>
              <a:gd name="connsiteY115" fmla="*/ 252523 h 581671"/>
              <a:gd name="connsiteX116" fmla="*/ 384178 w 606568"/>
              <a:gd name="connsiteY116" fmla="*/ 251263 h 581671"/>
              <a:gd name="connsiteX117" fmla="*/ 406108 w 606568"/>
              <a:gd name="connsiteY117" fmla="*/ 249519 h 581671"/>
              <a:gd name="connsiteX118" fmla="*/ 43372 w 606568"/>
              <a:gd name="connsiteY118" fmla="*/ 175759 h 581671"/>
              <a:gd name="connsiteX119" fmla="*/ 43760 w 606568"/>
              <a:gd name="connsiteY119" fmla="*/ 214418 h 581671"/>
              <a:gd name="connsiteX120" fmla="*/ 202404 w 606568"/>
              <a:gd name="connsiteY120" fmla="*/ 246489 h 581671"/>
              <a:gd name="connsiteX121" fmla="*/ 313794 w 606568"/>
              <a:gd name="connsiteY121" fmla="*/ 223235 h 581671"/>
              <a:gd name="connsiteX122" fmla="*/ 319519 w 606568"/>
              <a:gd name="connsiteY122" fmla="*/ 220716 h 581671"/>
              <a:gd name="connsiteX123" fmla="*/ 319907 w 606568"/>
              <a:gd name="connsiteY123" fmla="*/ 181185 h 581671"/>
              <a:gd name="connsiteX124" fmla="*/ 313212 w 606568"/>
              <a:gd name="connsiteY124" fmla="*/ 184092 h 581671"/>
              <a:gd name="connsiteX125" fmla="*/ 186103 w 606568"/>
              <a:gd name="connsiteY125" fmla="*/ 211124 h 581671"/>
              <a:gd name="connsiteX126" fmla="*/ 43372 w 606568"/>
              <a:gd name="connsiteY126" fmla="*/ 175759 h 581671"/>
              <a:gd name="connsiteX127" fmla="*/ 321654 w 606568"/>
              <a:gd name="connsiteY127" fmla="*/ 100088 h 581671"/>
              <a:gd name="connsiteX128" fmla="*/ 311465 w 606568"/>
              <a:gd name="connsiteY128" fmla="*/ 105901 h 581671"/>
              <a:gd name="connsiteX129" fmla="*/ 182804 w 606568"/>
              <a:gd name="connsiteY129" fmla="*/ 137875 h 581671"/>
              <a:gd name="connsiteX130" fmla="*/ 41723 w 606568"/>
              <a:gd name="connsiteY130" fmla="*/ 102026 h 581671"/>
              <a:gd name="connsiteX131" fmla="*/ 42208 w 606568"/>
              <a:gd name="connsiteY131" fmla="*/ 127508 h 581671"/>
              <a:gd name="connsiteX132" fmla="*/ 44828 w 606568"/>
              <a:gd name="connsiteY132" fmla="*/ 128864 h 581671"/>
              <a:gd name="connsiteX133" fmla="*/ 186200 w 606568"/>
              <a:gd name="connsiteY133" fmla="*/ 169752 h 581671"/>
              <a:gd name="connsiteX134" fmla="*/ 312339 w 606568"/>
              <a:gd name="connsiteY134" fmla="*/ 138553 h 581671"/>
              <a:gd name="connsiteX135" fmla="*/ 320877 w 606568"/>
              <a:gd name="connsiteY135" fmla="*/ 134096 h 581671"/>
              <a:gd name="connsiteX136" fmla="*/ 321654 w 606568"/>
              <a:gd name="connsiteY136" fmla="*/ 100088 h 581671"/>
              <a:gd name="connsiteX137" fmla="*/ 170869 w 606568"/>
              <a:gd name="connsiteY137" fmla="*/ 41275 h 581671"/>
              <a:gd name="connsiteX138" fmla="*/ 58800 w 606568"/>
              <a:gd name="connsiteY138" fmla="*/ 63948 h 581671"/>
              <a:gd name="connsiteX139" fmla="*/ 186685 w 606568"/>
              <a:gd name="connsiteY139" fmla="*/ 96890 h 581671"/>
              <a:gd name="connsiteX140" fmla="*/ 296814 w 606568"/>
              <a:gd name="connsiteY140" fmla="*/ 67823 h 581671"/>
              <a:gd name="connsiteX141" fmla="*/ 170869 w 606568"/>
              <a:gd name="connsiteY141" fmla="*/ 41275 h 581671"/>
              <a:gd name="connsiteX142" fmla="*/ 448008 w 606568"/>
              <a:gd name="connsiteY142" fmla="*/ 35047 h 581671"/>
              <a:gd name="connsiteX143" fmla="*/ 509638 w 606568"/>
              <a:gd name="connsiteY143" fmla="*/ 41805 h 581671"/>
              <a:gd name="connsiteX144" fmla="*/ 570201 w 606568"/>
              <a:gd name="connsiteY144" fmla="*/ 59924 h 581671"/>
              <a:gd name="connsiteX145" fmla="*/ 605627 w 606568"/>
              <a:gd name="connsiteY145" fmla="*/ 86859 h 581671"/>
              <a:gd name="connsiteX146" fmla="*/ 603880 w 606568"/>
              <a:gd name="connsiteY146" fmla="*/ 143248 h 581671"/>
              <a:gd name="connsiteX147" fmla="*/ 602230 w 606568"/>
              <a:gd name="connsiteY147" fmla="*/ 349137 h 581671"/>
              <a:gd name="connsiteX148" fmla="*/ 601453 w 606568"/>
              <a:gd name="connsiteY148" fmla="*/ 354272 h 581671"/>
              <a:gd name="connsiteX149" fmla="*/ 595727 w 606568"/>
              <a:gd name="connsiteY149" fmla="*/ 364058 h 581671"/>
              <a:gd name="connsiteX150" fmla="*/ 576122 w 606568"/>
              <a:gd name="connsiteY150" fmla="*/ 377525 h 581671"/>
              <a:gd name="connsiteX151" fmla="*/ 567193 w 606568"/>
              <a:gd name="connsiteY151" fmla="*/ 346133 h 581671"/>
              <a:gd name="connsiteX152" fmla="*/ 569231 w 606568"/>
              <a:gd name="connsiteY152" fmla="*/ 343033 h 581671"/>
              <a:gd name="connsiteX153" fmla="*/ 569425 w 606568"/>
              <a:gd name="connsiteY153" fmla="*/ 308734 h 581671"/>
              <a:gd name="connsiteX154" fmla="*/ 552828 w 606568"/>
              <a:gd name="connsiteY154" fmla="*/ 316873 h 581671"/>
              <a:gd name="connsiteX155" fmla="*/ 532641 w 606568"/>
              <a:gd name="connsiteY155" fmla="*/ 289453 h 581671"/>
              <a:gd name="connsiteX156" fmla="*/ 569522 w 606568"/>
              <a:gd name="connsiteY156" fmla="*/ 270269 h 581671"/>
              <a:gd name="connsiteX157" fmla="*/ 569619 w 606568"/>
              <a:gd name="connsiteY157" fmla="*/ 246144 h 581671"/>
              <a:gd name="connsiteX158" fmla="*/ 502165 w 606568"/>
              <a:gd name="connsiteY158" fmla="*/ 262034 h 581671"/>
              <a:gd name="connsiteX159" fmla="*/ 403265 w 606568"/>
              <a:gd name="connsiteY159" fmla="*/ 229866 h 581671"/>
              <a:gd name="connsiteX160" fmla="*/ 379390 w 606568"/>
              <a:gd name="connsiteY160" fmla="*/ 231610 h 581671"/>
              <a:gd name="connsiteX161" fmla="*/ 373275 w 606568"/>
              <a:gd name="connsiteY161" fmla="*/ 232676 h 581671"/>
              <a:gd name="connsiteX162" fmla="*/ 373469 w 606568"/>
              <a:gd name="connsiteY162" fmla="*/ 214267 h 581671"/>
              <a:gd name="connsiteX163" fmla="*/ 570007 w 606568"/>
              <a:gd name="connsiteY163" fmla="*/ 210295 h 581671"/>
              <a:gd name="connsiteX164" fmla="*/ 570395 w 606568"/>
              <a:gd name="connsiteY164" fmla="*/ 178903 h 581671"/>
              <a:gd name="connsiteX165" fmla="*/ 373857 w 606568"/>
              <a:gd name="connsiteY165" fmla="*/ 186945 h 581671"/>
              <a:gd name="connsiteX166" fmla="*/ 374440 w 606568"/>
              <a:gd name="connsiteY166" fmla="*/ 151677 h 581671"/>
              <a:gd name="connsiteX167" fmla="*/ 571172 w 606568"/>
              <a:gd name="connsiteY167" fmla="*/ 141601 h 581671"/>
              <a:gd name="connsiteX168" fmla="*/ 571754 w 606568"/>
              <a:gd name="connsiteY168" fmla="*/ 114472 h 581671"/>
              <a:gd name="connsiteX169" fmla="*/ 375119 w 606568"/>
              <a:gd name="connsiteY169" fmla="*/ 129587 h 581671"/>
              <a:gd name="connsiteX170" fmla="*/ 376284 w 606568"/>
              <a:gd name="connsiteY170" fmla="*/ 113503 h 581671"/>
              <a:gd name="connsiteX171" fmla="*/ 377545 w 606568"/>
              <a:gd name="connsiteY171" fmla="*/ 94804 h 581671"/>
              <a:gd name="connsiteX172" fmla="*/ 551664 w 606568"/>
              <a:gd name="connsiteY172" fmla="*/ 88893 h 581671"/>
              <a:gd name="connsiteX173" fmla="*/ 377837 w 606568"/>
              <a:gd name="connsiteY173" fmla="*/ 78817 h 581671"/>
              <a:gd name="connsiteX174" fmla="*/ 376672 w 606568"/>
              <a:gd name="connsiteY174" fmla="*/ 63315 h 581671"/>
              <a:gd name="connsiteX175" fmla="*/ 368422 w 606568"/>
              <a:gd name="connsiteY175" fmla="*/ 47037 h 581671"/>
              <a:gd name="connsiteX176" fmla="*/ 386378 w 606568"/>
              <a:gd name="connsiteY176" fmla="*/ 42096 h 581671"/>
              <a:gd name="connsiteX177" fmla="*/ 448008 w 606568"/>
              <a:gd name="connsiteY177" fmla="*/ 35047 h 581671"/>
              <a:gd name="connsiteX178" fmla="*/ 170287 w 606568"/>
              <a:gd name="connsiteY178" fmla="*/ 0 h 581671"/>
              <a:gd name="connsiteX179" fmla="*/ 245000 w 606568"/>
              <a:gd name="connsiteY179" fmla="*/ 8623 h 581671"/>
              <a:gd name="connsiteX180" fmla="*/ 319713 w 606568"/>
              <a:gd name="connsiteY180" fmla="*/ 31392 h 581671"/>
              <a:gd name="connsiteX181" fmla="*/ 354547 w 606568"/>
              <a:gd name="connsiteY181" fmla="*/ 51836 h 581671"/>
              <a:gd name="connsiteX182" fmla="*/ 363377 w 606568"/>
              <a:gd name="connsiteY182" fmla="*/ 65304 h 581671"/>
              <a:gd name="connsiteX183" fmla="*/ 364541 w 606568"/>
              <a:gd name="connsiteY183" fmla="*/ 83423 h 581671"/>
              <a:gd name="connsiteX184" fmla="*/ 364347 w 606568"/>
              <a:gd name="connsiteY184" fmla="*/ 88655 h 581671"/>
              <a:gd name="connsiteX185" fmla="*/ 361921 w 606568"/>
              <a:gd name="connsiteY185" fmla="*/ 124213 h 581671"/>
              <a:gd name="connsiteX186" fmla="*/ 361242 w 606568"/>
              <a:gd name="connsiteY186" fmla="*/ 136228 h 581671"/>
              <a:gd name="connsiteX187" fmla="*/ 361145 w 606568"/>
              <a:gd name="connsiteY187" fmla="*/ 145239 h 581671"/>
              <a:gd name="connsiteX188" fmla="*/ 360466 w 606568"/>
              <a:gd name="connsiteY188" fmla="*/ 181476 h 581671"/>
              <a:gd name="connsiteX189" fmla="*/ 360078 w 606568"/>
              <a:gd name="connsiteY189" fmla="*/ 209961 h 581671"/>
              <a:gd name="connsiteX190" fmla="*/ 359787 w 606568"/>
              <a:gd name="connsiteY190" fmla="*/ 235637 h 581671"/>
              <a:gd name="connsiteX191" fmla="*/ 313988 w 606568"/>
              <a:gd name="connsiteY191" fmla="*/ 255597 h 581671"/>
              <a:gd name="connsiteX192" fmla="*/ 287111 w 606568"/>
              <a:gd name="connsiteY192" fmla="*/ 276428 h 581671"/>
              <a:gd name="connsiteX193" fmla="*/ 201725 w 606568"/>
              <a:gd name="connsiteY193" fmla="*/ 287571 h 581671"/>
              <a:gd name="connsiteX194" fmla="*/ 44246 w 606568"/>
              <a:gd name="connsiteY194" fmla="*/ 258407 h 581671"/>
              <a:gd name="connsiteX195" fmla="*/ 44440 w 606568"/>
              <a:gd name="connsiteY195" fmla="*/ 299101 h 581671"/>
              <a:gd name="connsiteX196" fmla="*/ 48903 w 606568"/>
              <a:gd name="connsiteY196" fmla="*/ 300942 h 581671"/>
              <a:gd name="connsiteX197" fmla="*/ 184551 w 606568"/>
              <a:gd name="connsiteY197" fmla="*/ 337566 h 581671"/>
              <a:gd name="connsiteX198" fmla="*/ 249172 w 606568"/>
              <a:gd name="connsiteY198" fmla="*/ 328652 h 581671"/>
              <a:gd name="connsiteX199" fmla="*/ 234036 w 606568"/>
              <a:gd name="connsiteY199" fmla="*/ 374675 h 581671"/>
              <a:gd name="connsiteX200" fmla="*/ 185618 w 606568"/>
              <a:gd name="connsiteY200" fmla="*/ 378842 h 581671"/>
              <a:gd name="connsiteX201" fmla="*/ 44537 w 606568"/>
              <a:gd name="connsiteY201" fmla="*/ 345027 h 581671"/>
              <a:gd name="connsiteX202" fmla="*/ 44731 w 606568"/>
              <a:gd name="connsiteY202" fmla="*/ 387852 h 581671"/>
              <a:gd name="connsiteX203" fmla="*/ 85580 w 606568"/>
              <a:gd name="connsiteY203" fmla="*/ 412560 h 581671"/>
              <a:gd name="connsiteX204" fmla="*/ 128176 w 606568"/>
              <a:gd name="connsiteY204" fmla="*/ 426609 h 581671"/>
              <a:gd name="connsiteX205" fmla="*/ 180669 w 606568"/>
              <a:gd name="connsiteY205" fmla="*/ 432035 h 581671"/>
              <a:gd name="connsiteX206" fmla="*/ 190469 w 606568"/>
              <a:gd name="connsiteY206" fmla="*/ 431841 h 581671"/>
              <a:gd name="connsiteX207" fmla="*/ 230446 w 606568"/>
              <a:gd name="connsiteY207" fmla="*/ 427481 h 581671"/>
              <a:gd name="connsiteX208" fmla="*/ 231610 w 606568"/>
              <a:gd name="connsiteY208" fmla="*/ 427287 h 581671"/>
              <a:gd name="connsiteX209" fmla="*/ 232677 w 606568"/>
              <a:gd name="connsiteY209" fmla="*/ 436298 h 581671"/>
              <a:gd name="connsiteX210" fmla="*/ 240149 w 606568"/>
              <a:gd name="connsiteY210" fmla="*/ 468272 h 581671"/>
              <a:gd name="connsiteX211" fmla="*/ 186394 w 606568"/>
              <a:gd name="connsiteY211" fmla="*/ 473988 h 581671"/>
              <a:gd name="connsiteX212" fmla="*/ 12032 w 606568"/>
              <a:gd name="connsiteY212" fmla="*/ 414400 h 581671"/>
              <a:gd name="connsiteX213" fmla="*/ 5046 w 606568"/>
              <a:gd name="connsiteY213" fmla="*/ 401998 h 581671"/>
              <a:gd name="connsiteX214" fmla="*/ 4075 w 606568"/>
              <a:gd name="connsiteY214" fmla="*/ 395507 h 581671"/>
              <a:gd name="connsiteX215" fmla="*/ 0 w 606568"/>
              <a:gd name="connsiteY215" fmla="*/ 65885 h 581671"/>
              <a:gd name="connsiteX216" fmla="*/ 388 w 606568"/>
              <a:gd name="connsiteY216" fmla="*/ 61332 h 581671"/>
              <a:gd name="connsiteX217" fmla="*/ 10091 w 606568"/>
              <a:gd name="connsiteY217" fmla="*/ 41760 h 581671"/>
              <a:gd name="connsiteX218" fmla="*/ 93052 w 606568"/>
              <a:gd name="connsiteY218" fmla="*/ 8914 h 581671"/>
              <a:gd name="connsiteX219" fmla="*/ 170287 w 606568"/>
              <a:gd name="connsiteY219" fmla="*/ 0 h 58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</a:cxnLst>
            <a:rect l="l" t="t" r="r" b="b"/>
            <a:pathLst>
              <a:path w="606568" h="581671">
                <a:moveTo>
                  <a:pt x="425891" y="420849"/>
                </a:moveTo>
                <a:cubicBezTo>
                  <a:pt x="426377" y="436835"/>
                  <a:pt x="426668" y="453113"/>
                  <a:pt x="426862" y="470359"/>
                </a:cubicBezTo>
                <a:cubicBezTo>
                  <a:pt x="431133" y="469875"/>
                  <a:pt x="434920" y="468518"/>
                  <a:pt x="438123" y="466387"/>
                </a:cubicBezTo>
                <a:cubicBezTo>
                  <a:pt x="444531" y="462027"/>
                  <a:pt x="453850" y="449528"/>
                  <a:pt x="453850" y="439839"/>
                </a:cubicBezTo>
                <a:cubicBezTo>
                  <a:pt x="453850" y="435963"/>
                  <a:pt x="452394" y="433057"/>
                  <a:pt x="449288" y="430925"/>
                </a:cubicBezTo>
                <a:cubicBezTo>
                  <a:pt x="442880" y="426565"/>
                  <a:pt x="435502" y="423368"/>
                  <a:pt x="425891" y="420849"/>
                </a:cubicBezTo>
                <a:close/>
                <a:moveTo>
                  <a:pt x="392107" y="352154"/>
                </a:moveTo>
                <a:cubicBezTo>
                  <a:pt x="387933" y="352832"/>
                  <a:pt x="384244" y="353995"/>
                  <a:pt x="381040" y="355642"/>
                </a:cubicBezTo>
                <a:cubicBezTo>
                  <a:pt x="378419" y="356998"/>
                  <a:pt x="376477" y="358549"/>
                  <a:pt x="375215" y="360389"/>
                </a:cubicBezTo>
                <a:cubicBezTo>
                  <a:pt x="373759" y="362424"/>
                  <a:pt x="373079" y="364749"/>
                  <a:pt x="373371" y="367269"/>
                </a:cubicBezTo>
                <a:cubicBezTo>
                  <a:pt x="374050" y="373470"/>
                  <a:pt x="379875" y="379283"/>
                  <a:pt x="387059" y="381124"/>
                </a:cubicBezTo>
                <a:cubicBezTo>
                  <a:pt x="389195" y="381608"/>
                  <a:pt x="391233" y="382093"/>
                  <a:pt x="393369" y="382577"/>
                </a:cubicBezTo>
                <a:cubicBezTo>
                  <a:pt x="393175" y="377539"/>
                  <a:pt x="392981" y="372598"/>
                  <a:pt x="392690" y="367559"/>
                </a:cubicBezTo>
                <a:cubicBezTo>
                  <a:pt x="392495" y="362424"/>
                  <a:pt x="392301" y="357289"/>
                  <a:pt x="392107" y="352154"/>
                </a:cubicBezTo>
                <a:close/>
                <a:moveTo>
                  <a:pt x="404825" y="306325"/>
                </a:moveTo>
                <a:cubicBezTo>
                  <a:pt x="412688" y="306325"/>
                  <a:pt x="421328" y="311848"/>
                  <a:pt x="421814" y="322021"/>
                </a:cubicBezTo>
                <a:lnTo>
                  <a:pt x="421814" y="322215"/>
                </a:lnTo>
                <a:cubicBezTo>
                  <a:pt x="431522" y="323862"/>
                  <a:pt x="440744" y="326769"/>
                  <a:pt x="448899" y="330451"/>
                </a:cubicBezTo>
                <a:cubicBezTo>
                  <a:pt x="451715" y="331807"/>
                  <a:pt x="453850" y="333648"/>
                  <a:pt x="455306" y="335780"/>
                </a:cubicBezTo>
                <a:cubicBezTo>
                  <a:pt x="458219" y="339752"/>
                  <a:pt x="458898" y="344790"/>
                  <a:pt x="457928" y="349150"/>
                </a:cubicBezTo>
                <a:cubicBezTo>
                  <a:pt x="455889" y="358645"/>
                  <a:pt x="446958" y="363684"/>
                  <a:pt x="438220" y="359614"/>
                </a:cubicBezTo>
                <a:cubicBezTo>
                  <a:pt x="433658" y="357483"/>
                  <a:pt x="428512" y="355739"/>
                  <a:pt x="423173" y="354285"/>
                </a:cubicBezTo>
                <a:cubicBezTo>
                  <a:pt x="423561" y="361358"/>
                  <a:pt x="423852" y="368431"/>
                  <a:pt x="424144" y="375407"/>
                </a:cubicBezTo>
                <a:cubicBezTo>
                  <a:pt x="424241" y="379864"/>
                  <a:pt x="424435" y="384224"/>
                  <a:pt x="424629" y="388681"/>
                </a:cubicBezTo>
                <a:cubicBezTo>
                  <a:pt x="440065" y="391975"/>
                  <a:pt x="455986" y="396626"/>
                  <a:pt x="469286" y="407187"/>
                </a:cubicBezTo>
                <a:cubicBezTo>
                  <a:pt x="470742" y="408447"/>
                  <a:pt x="472101" y="409706"/>
                  <a:pt x="473363" y="410966"/>
                </a:cubicBezTo>
                <a:cubicBezTo>
                  <a:pt x="480353" y="418136"/>
                  <a:pt x="484236" y="427050"/>
                  <a:pt x="484528" y="437126"/>
                </a:cubicBezTo>
                <a:cubicBezTo>
                  <a:pt x="485207" y="454275"/>
                  <a:pt x="475596" y="474525"/>
                  <a:pt x="460258" y="488671"/>
                </a:cubicBezTo>
                <a:cubicBezTo>
                  <a:pt x="451423" y="496810"/>
                  <a:pt x="440259" y="501170"/>
                  <a:pt x="427153" y="501558"/>
                </a:cubicBezTo>
                <a:lnTo>
                  <a:pt x="427153" y="502527"/>
                </a:lnTo>
                <a:cubicBezTo>
                  <a:pt x="427056" y="512506"/>
                  <a:pt x="419484" y="516963"/>
                  <a:pt x="412397" y="516963"/>
                </a:cubicBezTo>
                <a:cubicBezTo>
                  <a:pt x="407834" y="516963"/>
                  <a:pt x="403466" y="515219"/>
                  <a:pt x="400456" y="512119"/>
                </a:cubicBezTo>
                <a:cubicBezTo>
                  <a:pt x="397544" y="509212"/>
                  <a:pt x="395990" y="505433"/>
                  <a:pt x="396087" y="501073"/>
                </a:cubicBezTo>
                <a:lnTo>
                  <a:pt x="395990" y="496035"/>
                </a:lnTo>
                <a:cubicBezTo>
                  <a:pt x="378904" y="489737"/>
                  <a:pt x="362206" y="478789"/>
                  <a:pt x="350751" y="466484"/>
                </a:cubicBezTo>
                <a:cubicBezTo>
                  <a:pt x="346576" y="461833"/>
                  <a:pt x="345509" y="456116"/>
                  <a:pt x="347936" y="450691"/>
                </a:cubicBezTo>
                <a:cubicBezTo>
                  <a:pt x="350460" y="444780"/>
                  <a:pt x="356673" y="440711"/>
                  <a:pt x="362983" y="440711"/>
                </a:cubicBezTo>
                <a:cubicBezTo>
                  <a:pt x="367158" y="440711"/>
                  <a:pt x="370944" y="442455"/>
                  <a:pt x="374050" y="445749"/>
                </a:cubicBezTo>
                <a:cubicBezTo>
                  <a:pt x="379487" y="451756"/>
                  <a:pt x="387544" y="457860"/>
                  <a:pt x="395699" y="462317"/>
                </a:cubicBezTo>
                <a:cubicBezTo>
                  <a:pt x="395505" y="445459"/>
                  <a:pt x="395117" y="429859"/>
                  <a:pt x="394631" y="414841"/>
                </a:cubicBezTo>
                <a:cubicBezTo>
                  <a:pt x="387156" y="413485"/>
                  <a:pt x="379293" y="411741"/>
                  <a:pt x="371817" y="409028"/>
                </a:cubicBezTo>
                <a:cubicBezTo>
                  <a:pt x="371429" y="408834"/>
                  <a:pt x="371041" y="408640"/>
                  <a:pt x="370555" y="408447"/>
                </a:cubicBezTo>
                <a:cubicBezTo>
                  <a:pt x="368420" y="407575"/>
                  <a:pt x="366381" y="406509"/>
                  <a:pt x="364439" y="405346"/>
                </a:cubicBezTo>
                <a:cubicBezTo>
                  <a:pt x="362303" y="403990"/>
                  <a:pt x="360362" y="402536"/>
                  <a:pt x="358420" y="400889"/>
                </a:cubicBezTo>
                <a:cubicBezTo>
                  <a:pt x="352304" y="395464"/>
                  <a:pt x="347353" y="388197"/>
                  <a:pt x="344441" y="380058"/>
                </a:cubicBezTo>
                <a:cubicBezTo>
                  <a:pt x="343955" y="378508"/>
                  <a:pt x="343470" y="377054"/>
                  <a:pt x="343082" y="375407"/>
                </a:cubicBezTo>
                <a:cubicBezTo>
                  <a:pt x="340266" y="364071"/>
                  <a:pt x="341917" y="353026"/>
                  <a:pt x="347547" y="344209"/>
                </a:cubicBezTo>
                <a:cubicBezTo>
                  <a:pt x="348615" y="342465"/>
                  <a:pt x="349877" y="340818"/>
                  <a:pt x="351236" y="339364"/>
                </a:cubicBezTo>
                <a:cubicBezTo>
                  <a:pt x="353566" y="336748"/>
                  <a:pt x="356285" y="334326"/>
                  <a:pt x="359294" y="332291"/>
                </a:cubicBezTo>
                <a:cubicBezTo>
                  <a:pt x="361333" y="330838"/>
                  <a:pt x="363663" y="329482"/>
                  <a:pt x="365993" y="328222"/>
                </a:cubicBezTo>
                <a:cubicBezTo>
                  <a:pt x="368128" y="327156"/>
                  <a:pt x="370361" y="326091"/>
                  <a:pt x="372788" y="325219"/>
                </a:cubicBezTo>
                <a:cubicBezTo>
                  <a:pt x="375506" y="324250"/>
                  <a:pt x="378322" y="323378"/>
                  <a:pt x="381331" y="322699"/>
                </a:cubicBezTo>
                <a:cubicBezTo>
                  <a:pt x="384341" y="322021"/>
                  <a:pt x="387447" y="321440"/>
                  <a:pt x="390748" y="321052"/>
                </a:cubicBezTo>
                <a:lnTo>
                  <a:pt x="390748" y="320859"/>
                </a:lnTo>
                <a:cubicBezTo>
                  <a:pt x="390554" y="316692"/>
                  <a:pt x="391816" y="313204"/>
                  <a:pt x="394243" y="310491"/>
                </a:cubicBezTo>
                <a:cubicBezTo>
                  <a:pt x="396864" y="307875"/>
                  <a:pt x="400650" y="306325"/>
                  <a:pt x="404825" y="306325"/>
                </a:cubicBezTo>
                <a:close/>
                <a:moveTo>
                  <a:pt x="406108" y="283044"/>
                </a:moveTo>
                <a:cubicBezTo>
                  <a:pt x="398636" y="283044"/>
                  <a:pt x="391068" y="283916"/>
                  <a:pt x="383596" y="285467"/>
                </a:cubicBezTo>
                <a:cubicBezTo>
                  <a:pt x="381752" y="285854"/>
                  <a:pt x="380006" y="286435"/>
                  <a:pt x="378162" y="286823"/>
                </a:cubicBezTo>
                <a:cubicBezTo>
                  <a:pt x="376415" y="287308"/>
                  <a:pt x="374669" y="287695"/>
                  <a:pt x="372922" y="288276"/>
                </a:cubicBezTo>
                <a:cubicBezTo>
                  <a:pt x="370593" y="288955"/>
                  <a:pt x="368361" y="289730"/>
                  <a:pt x="366227" y="290602"/>
                </a:cubicBezTo>
                <a:cubicBezTo>
                  <a:pt x="363898" y="291377"/>
                  <a:pt x="361666" y="292152"/>
                  <a:pt x="359434" y="293121"/>
                </a:cubicBezTo>
                <a:cubicBezTo>
                  <a:pt x="341968" y="300776"/>
                  <a:pt x="326636" y="312306"/>
                  <a:pt x="314215" y="326356"/>
                </a:cubicBezTo>
                <a:cubicBezTo>
                  <a:pt x="306064" y="335464"/>
                  <a:pt x="299272" y="345735"/>
                  <a:pt x="293838" y="356781"/>
                </a:cubicBezTo>
                <a:cubicBezTo>
                  <a:pt x="292382" y="359784"/>
                  <a:pt x="291121" y="362691"/>
                  <a:pt x="289859" y="365792"/>
                </a:cubicBezTo>
                <a:cubicBezTo>
                  <a:pt x="288695" y="368602"/>
                  <a:pt x="287725" y="371315"/>
                  <a:pt x="286754" y="374221"/>
                </a:cubicBezTo>
                <a:cubicBezTo>
                  <a:pt x="284426" y="381295"/>
                  <a:pt x="282582" y="388562"/>
                  <a:pt x="281514" y="396023"/>
                </a:cubicBezTo>
                <a:cubicBezTo>
                  <a:pt x="281126" y="398639"/>
                  <a:pt x="280932" y="401255"/>
                  <a:pt x="280738" y="403774"/>
                </a:cubicBezTo>
                <a:cubicBezTo>
                  <a:pt x="280447" y="406293"/>
                  <a:pt x="280350" y="408813"/>
                  <a:pt x="280253" y="411429"/>
                </a:cubicBezTo>
                <a:cubicBezTo>
                  <a:pt x="280059" y="418696"/>
                  <a:pt x="280350" y="425963"/>
                  <a:pt x="281417" y="433327"/>
                </a:cubicBezTo>
                <a:cubicBezTo>
                  <a:pt x="282388" y="440303"/>
                  <a:pt x="283940" y="446989"/>
                  <a:pt x="285978" y="453481"/>
                </a:cubicBezTo>
                <a:cubicBezTo>
                  <a:pt x="286560" y="455612"/>
                  <a:pt x="287240" y="457744"/>
                  <a:pt x="288016" y="459876"/>
                </a:cubicBezTo>
                <a:cubicBezTo>
                  <a:pt x="288792" y="462007"/>
                  <a:pt x="289568" y="464139"/>
                  <a:pt x="290345" y="466174"/>
                </a:cubicBezTo>
                <a:cubicBezTo>
                  <a:pt x="310237" y="514524"/>
                  <a:pt x="356038" y="548049"/>
                  <a:pt x="407564" y="548049"/>
                </a:cubicBezTo>
                <a:cubicBezTo>
                  <a:pt x="413289" y="548049"/>
                  <a:pt x="419014" y="547661"/>
                  <a:pt x="424642" y="546789"/>
                </a:cubicBezTo>
                <a:cubicBezTo>
                  <a:pt x="452491" y="542817"/>
                  <a:pt x="493343" y="518012"/>
                  <a:pt x="510518" y="494660"/>
                </a:cubicBezTo>
                <a:cubicBezTo>
                  <a:pt x="529634" y="468499"/>
                  <a:pt x="536621" y="434974"/>
                  <a:pt x="530119" y="399995"/>
                </a:cubicBezTo>
                <a:cubicBezTo>
                  <a:pt x="530119" y="399511"/>
                  <a:pt x="530022" y="399123"/>
                  <a:pt x="530022" y="398639"/>
                </a:cubicBezTo>
                <a:cubicBezTo>
                  <a:pt x="528081" y="388562"/>
                  <a:pt x="524879" y="378485"/>
                  <a:pt x="520707" y="368602"/>
                </a:cubicBezTo>
                <a:cubicBezTo>
                  <a:pt x="515370" y="355908"/>
                  <a:pt x="508286" y="343797"/>
                  <a:pt x="499747" y="332654"/>
                </a:cubicBezTo>
                <a:cubicBezTo>
                  <a:pt x="490820" y="321220"/>
                  <a:pt x="480243" y="310950"/>
                  <a:pt x="468308" y="302811"/>
                </a:cubicBezTo>
                <a:cubicBezTo>
                  <a:pt x="450453" y="290699"/>
                  <a:pt x="429494" y="283044"/>
                  <a:pt x="406108" y="283044"/>
                </a:cubicBezTo>
                <a:close/>
                <a:moveTo>
                  <a:pt x="406108" y="249519"/>
                </a:moveTo>
                <a:cubicBezTo>
                  <a:pt x="426680" y="249519"/>
                  <a:pt x="446766" y="254461"/>
                  <a:pt x="465397" y="263181"/>
                </a:cubicBezTo>
                <a:cubicBezTo>
                  <a:pt x="482572" y="271126"/>
                  <a:pt x="498389" y="282366"/>
                  <a:pt x="512168" y="296222"/>
                </a:cubicBezTo>
                <a:cubicBezTo>
                  <a:pt x="520513" y="304555"/>
                  <a:pt x="528178" y="313663"/>
                  <a:pt x="534971" y="323740"/>
                </a:cubicBezTo>
                <a:cubicBezTo>
                  <a:pt x="541472" y="333623"/>
                  <a:pt x="547100" y="344281"/>
                  <a:pt x="551758" y="355424"/>
                </a:cubicBezTo>
                <a:cubicBezTo>
                  <a:pt x="553893" y="360559"/>
                  <a:pt x="555736" y="365792"/>
                  <a:pt x="557483" y="371121"/>
                </a:cubicBezTo>
                <a:cubicBezTo>
                  <a:pt x="559036" y="375965"/>
                  <a:pt x="560394" y="380907"/>
                  <a:pt x="561559" y="385946"/>
                </a:cubicBezTo>
                <a:cubicBezTo>
                  <a:pt x="562044" y="388077"/>
                  <a:pt x="562626" y="390112"/>
                  <a:pt x="563014" y="392341"/>
                </a:cubicBezTo>
                <a:cubicBezTo>
                  <a:pt x="571650" y="437009"/>
                  <a:pt x="562626" y="480417"/>
                  <a:pt x="537591" y="514524"/>
                </a:cubicBezTo>
                <a:cubicBezTo>
                  <a:pt x="515370" y="544851"/>
                  <a:pt x="465785" y="574889"/>
                  <a:pt x="429397" y="580121"/>
                </a:cubicBezTo>
                <a:cubicBezTo>
                  <a:pt x="422119" y="581090"/>
                  <a:pt x="414841" y="581671"/>
                  <a:pt x="407564" y="581671"/>
                </a:cubicBezTo>
                <a:cubicBezTo>
                  <a:pt x="341774" y="581671"/>
                  <a:pt x="283455" y="538941"/>
                  <a:pt x="258808" y="477607"/>
                </a:cubicBezTo>
                <a:cubicBezTo>
                  <a:pt x="257935" y="475572"/>
                  <a:pt x="257159" y="473441"/>
                  <a:pt x="256382" y="471309"/>
                </a:cubicBezTo>
                <a:cubicBezTo>
                  <a:pt x="255606" y="469177"/>
                  <a:pt x="254927" y="467046"/>
                  <a:pt x="254248" y="464914"/>
                </a:cubicBezTo>
                <a:cubicBezTo>
                  <a:pt x="251531" y="456290"/>
                  <a:pt x="249396" y="447376"/>
                  <a:pt x="248134" y="438171"/>
                </a:cubicBezTo>
                <a:cubicBezTo>
                  <a:pt x="247455" y="433327"/>
                  <a:pt x="246970" y="428579"/>
                  <a:pt x="246679" y="423734"/>
                </a:cubicBezTo>
                <a:cubicBezTo>
                  <a:pt x="246582" y="421409"/>
                  <a:pt x="246582" y="419083"/>
                  <a:pt x="246485" y="416855"/>
                </a:cubicBezTo>
                <a:cubicBezTo>
                  <a:pt x="246485" y="414529"/>
                  <a:pt x="246485" y="412204"/>
                  <a:pt x="246582" y="409781"/>
                </a:cubicBezTo>
                <a:cubicBezTo>
                  <a:pt x="246873" y="401642"/>
                  <a:pt x="247746" y="393503"/>
                  <a:pt x="249299" y="385558"/>
                </a:cubicBezTo>
                <a:cubicBezTo>
                  <a:pt x="249299" y="385558"/>
                  <a:pt x="249299" y="385461"/>
                  <a:pt x="249299" y="385461"/>
                </a:cubicBezTo>
                <a:cubicBezTo>
                  <a:pt x="249784" y="383039"/>
                  <a:pt x="250269" y="380616"/>
                  <a:pt x="250754" y="378194"/>
                </a:cubicBezTo>
                <a:cubicBezTo>
                  <a:pt x="251337" y="375772"/>
                  <a:pt x="252016" y="373252"/>
                  <a:pt x="252695" y="370830"/>
                </a:cubicBezTo>
                <a:cubicBezTo>
                  <a:pt x="258032" y="352033"/>
                  <a:pt x="266474" y="334398"/>
                  <a:pt x="277633" y="318604"/>
                </a:cubicBezTo>
                <a:cubicBezTo>
                  <a:pt x="280350" y="314729"/>
                  <a:pt x="283261" y="310950"/>
                  <a:pt x="286269" y="307365"/>
                </a:cubicBezTo>
                <a:cubicBezTo>
                  <a:pt x="291121" y="301551"/>
                  <a:pt x="296361" y="296125"/>
                  <a:pt x="301989" y="291086"/>
                </a:cubicBezTo>
                <a:cubicBezTo>
                  <a:pt x="303153" y="290021"/>
                  <a:pt x="304318" y="288955"/>
                  <a:pt x="305482" y="287986"/>
                </a:cubicBezTo>
                <a:cubicBezTo>
                  <a:pt x="307714" y="286048"/>
                  <a:pt x="309946" y="284207"/>
                  <a:pt x="312275" y="282463"/>
                </a:cubicBezTo>
                <a:cubicBezTo>
                  <a:pt x="312857" y="281978"/>
                  <a:pt x="313536" y="281494"/>
                  <a:pt x="314118" y="281009"/>
                </a:cubicBezTo>
                <a:cubicBezTo>
                  <a:pt x="315768" y="279750"/>
                  <a:pt x="317320" y="278587"/>
                  <a:pt x="318970" y="277521"/>
                </a:cubicBezTo>
                <a:cubicBezTo>
                  <a:pt x="327703" y="271417"/>
                  <a:pt x="337019" y="266185"/>
                  <a:pt x="346917" y="262018"/>
                </a:cubicBezTo>
                <a:cubicBezTo>
                  <a:pt x="351089" y="260177"/>
                  <a:pt x="355262" y="258627"/>
                  <a:pt x="359628" y="257174"/>
                </a:cubicBezTo>
                <a:cubicBezTo>
                  <a:pt x="361860" y="256495"/>
                  <a:pt x="364092" y="255720"/>
                  <a:pt x="366421" y="255139"/>
                </a:cubicBezTo>
                <a:cubicBezTo>
                  <a:pt x="368653" y="254461"/>
                  <a:pt x="370884" y="253976"/>
                  <a:pt x="373116" y="253395"/>
                </a:cubicBezTo>
                <a:cubicBezTo>
                  <a:pt x="374378" y="253104"/>
                  <a:pt x="375542" y="252813"/>
                  <a:pt x="376707" y="252523"/>
                </a:cubicBezTo>
                <a:cubicBezTo>
                  <a:pt x="379229" y="252038"/>
                  <a:pt x="381655" y="251554"/>
                  <a:pt x="384178" y="251263"/>
                </a:cubicBezTo>
                <a:cubicBezTo>
                  <a:pt x="391456" y="250100"/>
                  <a:pt x="398831" y="249519"/>
                  <a:pt x="406108" y="249519"/>
                </a:cubicBezTo>
                <a:close/>
                <a:moveTo>
                  <a:pt x="43372" y="175759"/>
                </a:moveTo>
                <a:cubicBezTo>
                  <a:pt x="43566" y="188646"/>
                  <a:pt x="43566" y="201532"/>
                  <a:pt x="43760" y="214418"/>
                </a:cubicBezTo>
                <a:cubicBezTo>
                  <a:pt x="94992" y="233021"/>
                  <a:pt x="149038" y="246489"/>
                  <a:pt x="202404" y="246489"/>
                </a:cubicBezTo>
                <a:cubicBezTo>
                  <a:pt x="240246" y="246489"/>
                  <a:pt x="277699" y="239610"/>
                  <a:pt x="313794" y="223235"/>
                </a:cubicBezTo>
                <a:cubicBezTo>
                  <a:pt x="315638" y="222363"/>
                  <a:pt x="317578" y="221588"/>
                  <a:pt x="319519" y="220716"/>
                </a:cubicBezTo>
                <a:cubicBezTo>
                  <a:pt x="319616" y="207539"/>
                  <a:pt x="319713" y="194362"/>
                  <a:pt x="319907" y="181185"/>
                </a:cubicBezTo>
                <a:cubicBezTo>
                  <a:pt x="317675" y="182251"/>
                  <a:pt x="315444" y="183123"/>
                  <a:pt x="313212" y="184092"/>
                </a:cubicBezTo>
                <a:cubicBezTo>
                  <a:pt x="273042" y="202016"/>
                  <a:pt x="229572" y="211124"/>
                  <a:pt x="186103" y="211124"/>
                </a:cubicBezTo>
                <a:cubicBezTo>
                  <a:pt x="136909" y="211124"/>
                  <a:pt x="87715" y="199497"/>
                  <a:pt x="43372" y="175759"/>
                </a:cubicBezTo>
                <a:close/>
                <a:moveTo>
                  <a:pt x="321654" y="100088"/>
                </a:moveTo>
                <a:cubicBezTo>
                  <a:pt x="318355" y="102122"/>
                  <a:pt x="314862" y="103963"/>
                  <a:pt x="311465" y="105901"/>
                </a:cubicBezTo>
                <a:cubicBezTo>
                  <a:pt x="272265" y="127411"/>
                  <a:pt x="227729" y="137875"/>
                  <a:pt x="182804" y="137875"/>
                </a:cubicBezTo>
                <a:cubicBezTo>
                  <a:pt x="133804" y="137875"/>
                  <a:pt x="84513" y="125570"/>
                  <a:pt x="41723" y="102026"/>
                </a:cubicBezTo>
                <a:cubicBezTo>
                  <a:pt x="41917" y="110552"/>
                  <a:pt x="42014" y="119078"/>
                  <a:pt x="42208" y="127508"/>
                </a:cubicBezTo>
                <a:cubicBezTo>
                  <a:pt x="43081" y="127992"/>
                  <a:pt x="43954" y="128283"/>
                  <a:pt x="44828" y="128864"/>
                </a:cubicBezTo>
                <a:cubicBezTo>
                  <a:pt x="88006" y="156284"/>
                  <a:pt x="137006" y="169752"/>
                  <a:pt x="186200" y="169752"/>
                </a:cubicBezTo>
                <a:cubicBezTo>
                  <a:pt x="229572" y="169752"/>
                  <a:pt x="272945" y="159094"/>
                  <a:pt x="312339" y="138553"/>
                </a:cubicBezTo>
                <a:cubicBezTo>
                  <a:pt x="315153" y="137100"/>
                  <a:pt x="318064" y="135743"/>
                  <a:pt x="320877" y="134096"/>
                </a:cubicBezTo>
                <a:cubicBezTo>
                  <a:pt x="321168" y="122760"/>
                  <a:pt x="321363" y="111424"/>
                  <a:pt x="321654" y="100088"/>
                </a:cubicBezTo>
                <a:close/>
                <a:moveTo>
                  <a:pt x="170869" y="41275"/>
                </a:moveTo>
                <a:cubicBezTo>
                  <a:pt x="132834" y="41275"/>
                  <a:pt x="94798" y="48542"/>
                  <a:pt x="58800" y="63948"/>
                </a:cubicBezTo>
                <a:cubicBezTo>
                  <a:pt x="97030" y="84973"/>
                  <a:pt x="142149" y="96890"/>
                  <a:pt x="186685" y="96890"/>
                </a:cubicBezTo>
                <a:cubicBezTo>
                  <a:pt x="225497" y="96890"/>
                  <a:pt x="263921" y="87783"/>
                  <a:pt x="296814" y="67823"/>
                </a:cubicBezTo>
                <a:cubicBezTo>
                  <a:pt x="256450" y="50480"/>
                  <a:pt x="213562" y="41275"/>
                  <a:pt x="170869" y="41275"/>
                </a:cubicBezTo>
                <a:close/>
                <a:moveTo>
                  <a:pt x="448008" y="35047"/>
                </a:moveTo>
                <a:cubicBezTo>
                  <a:pt x="468705" y="34975"/>
                  <a:pt x="489402" y="37203"/>
                  <a:pt x="509638" y="41805"/>
                </a:cubicBezTo>
                <a:cubicBezTo>
                  <a:pt x="529923" y="46553"/>
                  <a:pt x="550887" y="51882"/>
                  <a:pt x="570201" y="59924"/>
                </a:cubicBezTo>
                <a:cubicBezTo>
                  <a:pt x="579325" y="63799"/>
                  <a:pt x="603686" y="74941"/>
                  <a:pt x="605627" y="86859"/>
                </a:cubicBezTo>
                <a:cubicBezTo>
                  <a:pt x="608344" y="104299"/>
                  <a:pt x="604365" y="125517"/>
                  <a:pt x="603880" y="143248"/>
                </a:cubicBezTo>
                <a:cubicBezTo>
                  <a:pt x="602327" y="211845"/>
                  <a:pt x="602230" y="280539"/>
                  <a:pt x="602230" y="349137"/>
                </a:cubicBezTo>
                <a:cubicBezTo>
                  <a:pt x="602230" y="351074"/>
                  <a:pt x="601939" y="352722"/>
                  <a:pt x="601453" y="354272"/>
                </a:cubicBezTo>
                <a:cubicBezTo>
                  <a:pt x="601162" y="357663"/>
                  <a:pt x="599512" y="361151"/>
                  <a:pt x="595727" y="364058"/>
                </a:cubicBezTo>
                <a:cubicBezTo>
                  <a:pt x="589612" y="368805"/>
                  <a:pt x="583013" y="373262"/>
                  <a:pt x="576122" y="377525"/>
                </a:cubicBezTo>
                <a:cubicBezTo>
                  <a:pt x="573986" y="366674"/>
                  <a:pt x="570978" y="356210"/>
                  <a:pt x="567193" y="346133"/>
                </a:cubicBezTo>
                <a:cubicBezTo>
                  <a:pt x="568454" y="345067"/>
                  <a:pt x="569231" y="343905"/>
                  <a:pt x="569231" y="343033"/>
                </a:cubicBezTo>
                <a:cubicBezTo>
                  <a:pt x="569231" y="331600"/>
                  <a:pt x="569328" y="320167"/>
                  <a:pt x="569425" y="308734"/>
                </a:cubicBezTo>
                <a:cubicBezTo>
                  <a:pt x="563990" y="311738"/>
                  <a:pt x="558360" y="314354"/>
                  <a:pt x="552828" y="316873"/>
                </a:cubicBezTo>
                <a:cubicBezTo>
                  <a:pt x="546908" y="306990"/>
                  <a:pt x="540114" y="297882"/>
                  <a:pt x="532641" y="289453"/>
                </a:cubicBezTo>
                <a:cubicBezTo>
                  <a:pt x="545258" y="284512"/>
                  <a:pt x="557681" y="278117"/>
                  <a:pt x="569522" y="270269"/>
                </a:cubicBezTo>
                <a:cubicBezTo>
                  <a:pt x="569619" y="262227"/>
                  <a:pt x="569619" y="254186"/>
                  <a:pt x="569619" y="246144"/>
                </a:cubicBezTo>
                <a:cubicBezTo>
                  <a:pt x="547587" y="254767"/>
                  <a:pt x="524973" y="259805"/>
                  <a:pt x="502165" y="262034"/>
                </a:cubicBezTo>
                <a:cubicBezTo>
                  <a:pt x="473631" y="241784"/>
                  <a:pt x="439467" y="229866"/>
                  <a:pt x="403265" y="229866"/>
                </a:cubicBezTo>
                <a:cubicBezTo>
                  <a:pt x="395307" y="229866"/>
                  <a:pt x="387348" y="230448"/>
                  <a:pt x="379390" y="231610"/>
                </a:cubicBezTo>
                <a:cubicBezTo>
                  <a:pt x="377351" y="231901"/>
                  <a:pt x="375313" y="232289"/>
                  <a:pt x="373275" y="232676"/>
                </a:cubicBezTo>
                <a:cubicBezTo>
                  <a:pt x="373372" y="226475"/>
                  <a:pt x="373372" y="220371"/>
                  <a:pt x="373469" y="214267"/>
                </a:cubicBezTo>
                <a:cubicBezTo>
                  <a:pt x="438302" y="233645"/>
                  <a:pt x="507115" y="240234"/>
                  <a:pt x="570007" y="210295"/>
                </a:cubicBezTo>
                <a:cubicBezTo>
                  <a:pt x="570201" y="199831"/>
                  <a:pt x="570201" y="189367"/>
                  <a:pt x="570395" y="178903"/>
                </a:cubicBezTo>
                <a:cubicBezTo>
                  <a:pt x="508765" y="207388"/>
                  <a:pt x="437138" y="210586"/>
                  <a:pt x="373857" y="186945"/>
                </a:cubicBezTo>
                <a:cubicBezTo>
                  <a:pt x="374051" y="175221"/>
                  <a:pt x="374246" y="163401"/>
                  <a:pt x="374440" y="151677"/>
                </a:cubicBezTo>
                <a:cubicBezTo>
                  <a:pt x="437332" y="179194"/>
                  <a:pt x="510609" y="175124"/>
                  <a:pt x="571172" y="141601"/>
                </a:cubicBezTo>
                <a:cubicBezTo>
                  <a:pt x="571366" y="132493"/>
                  <a:pt x="571560" y="123483"/>
                  <a:pt x="571754" y="114472"/>
                </a:cubicBezTo>
                <a:cubicBezTo>
                  <a:pt x="513812" y="149546"/>
                  <a:pt x="438982" y="152937"/>
                  <a:pt x="375119" y="129587"/>
                </a:cubicBezTo>
                <a:cubicBezTo>
                  <a:pt x="375410" y="124451"/>
                  <a:pt x="375798" y="119123"/>
                  <a:pt x="376284" y="113503"/>
                </a:cubicBezTo>
                <a:cubicBezTo>
                  <a:pt x="376769" y="107302"/>
                  <a:pt x="377254" y="101004"/>
                  <a:pt x="377545" y="94804"/>
                </a:cubicBezTo>
                <a:cubicBezTo>
                  <a:pt x="432867" y="117863"/>
                  <a:pt x="500418" y="119316"/>
                  <a:pt x="551664" y="88893"/>
                </a:cubicBezTo>
                <a:cubicBezTo>
                  <a:pt x="496148" y="65543"/>
                  <a:pt x="434808" y="60892"/>
                  <a:pt x="377837" y="78817"/>
                </a:cubicBezTo>
                <a:cubicBezTo>
                  <a:pt x="377740" y="73585"/>
                  <a:pt x="377448" y="68353"/>
                  <a:pt x="376672" y="63315"/>
                </a:cubicBezTo>
                <a:cubicBezTo>
                  <a:pt x="375798" y="57695"/>
                  <a:pt x="372984" y="52269"/>
                  <a:pt x="368422" y="47037"/>
                </a:cubicBezTo>
                <a:cubicBezTo>
                  <a:pt x="374343" y="45100"/>
                  <a:pt x="380360" y="43452"/>
                  <a:pt x="386378" y="42096"/>
                </a:cubicBezTo>
                <a:cubicBezTo>
                  <a:pt x="406614" y="37494"/>
                  <a:pt x="427311" y="35120"/>
                  <a:pt x="448008" y="35047"/>
                </a:cubicBezTo>
                <a:close/>
                <a:moveTo>
                  <a:pt x="170287" y="0"/>
                </a:moveTo>
                <a:cubicBezTo>
                  <a:pt x="195321" y="0"/>
                  <a:pt x="220452" y="2810"/>
                  <a:pt x="245000" y="8623"/>
                </a:cubicBezTo>
                <a:cubicBezTo>
                  <a:pt x="270131" y="14437"/>
                  <a:pt x="295844" y="21219"/>
                  <a:pt x="319713" y="31392"/>
                </a:cubicBezTo>
                <a:cubicBezTo>
                  <a:pt x="327475" y="34687"/>
                  <a:pt x="344165" y="42438"/>
                  <a:pt x="354547" y="51836"/>
                </a:cubicBezTo>
                <a:cubicBezTo>
                  <a:pt x="359205" y="56099"/>
                  <a:pt x="362601" y="60653"/>
                  <a:pt x="363377" y="65304"/>
                </a:cubicBezTo>
                <a:cubicBezTo>
                  <a:pt x="364250" y="71118"/>
                  <a:pt x="364541" y="77222"/>
                  <a:pt x="364541" y="83423"/>
                </a:cubicBezTo>
                <a:cubicBezTo>
                  <a:pt x="364444" y="85167"/>
                  <a:pt x="364444" y="86911"/>
                  <a:pt x="364347" y="88655"/>
                </a:cubicBezTo>
                <a:cubicBezTo>
                  <a:pt x="363959" y="100475"/>
                  <a:pt x="362698" y="112684"/>
                  <a:pt x="361921" y="124213"/>
                </a:cubicBezTo>
                <a:cubicBezTo>
                  <a:pt x="361630" y="128380"/>
                  <a:pt x="361339" y="132352"/>
                  <a:pt x="361242" y="136228"/>
                </a:cubicBezTo>
                <a:cubicBezTo>
                  <a:pt x="361242" y="139231"/>
                  <a:pt x="361145" y="142235"/>
                  <a:pt x="361145" y="145239"/>
                </a:cubicBezTo>
                <a:cubicBezTo>
                  <a:pt x="360854" y="157350"/>
                  <a:pt x="360660" y="169364"/>
                  <a:pt x="360466" y="181476"/>
                </a:cubicBezTo>
                <a:cubicBezTo>
                  <a:pt x="360369" y="190971"/>
                  <a:pt x="360175" y="200466"/>
                  <a:pt x="360078" y="209961"/>
                </a:cubicBezTo>
                <a:cubicBezTo>
                  <a:pt x="359981" y="218488"/>
                  <a:pt x="359884" y="227014"/>
                  <a:pt x="359787" y="235637"/>
                </a:cubicBezTo>
                <a:cubicBezTo>
                  <a:pt x="343389" y="239998"/>
                  <a:pt x="327961" y="246780"/>
                  <a:pt x="313988" y="255597"/>
                </a:cubicBezTo>
                <a:cubicBezTo>
                  <a:pt x="304382" y="261604"/>
                  <a:pt x="295359" y="268580"/>
                  <a:pt x="287111" y="276428"/>
                </a:cubicBezTo>
                <a:cubicBezTo>
                  <a:pt x="259069" y="284083"/>
                  <a:pt x="230446" y="287571"/>
                  <a:pt x="201725" y="287571"/>
                </a:cubicBezTo>
                <a:cubicBezTo>
                  <a:pt x="148941" y="287571"/>
                  <a:pt x="95671" y="276041"/>
                  <a:pt x="44246" y="258407"/>
                </a:cubicBezTo>
                <a:cubicBezTo>
                  <a:pt x="44343" y="271971"/>
                  <a:pt x="44343" y="285536"/>
                  <a:pt x="44440" y="299101"/>
                </a:cubicBezTo>
                <a:cubicBezTo>
                  <a:pt x="45895" y="299488"/>
                  <a:pt x="47351" y="300070"/>
                  <a:pt x="48903" y="300942"/>
                </a:cubicBezTo>
                <a:cubicBezTo>
                  <a:pt x="91887" y="324680"/>
                  <a:pt x="138461" y="337566"/>
                  <a:pt x="184551" y="337566"/>
                </a:cubicBezTo>
                <a:cubicBezTo>
                  <a:pt x="206285" y="337566"/>
                  <a:pt x="228020" y="334563"/>
                  <a:pt x="249172" y="328652"/>
                </a:cubicBezTo>
                <a:cubicBezTo>
                  <a:pt x="242186" y="342992"/>
                  <a:pt x="237044" y="358495"/>
                  <a:pt x="234036" y="374675"/>
                </a:cubicBezTo>
                <a:cubicBezTo>
                  <a:pt x="218026" y="377485"/>
                  <a:pt x="201822" y="378842"/>
                  <a:pt x="185618" y="378842"/>
                </a:cubicBezTo>
                <a:cubicBezTo>
                  <a:pt x="137685" y="378842"/>
                  <a:pt x="89461" y="367021"/>
                  <a:pt x="44537" y="345027"/>
                </a:cubicBezTo>
                <a:cubicBezTo>
                  <a:pt x="44634" y="359367"/>
                  <a:pt x="44731" y="373610"/>
                  <a:pt x="44731" y="387852"/>
                </a:cubicBezTo>
                <a:cubicBezTo>
                  <a:pt x="44731" y="394538"/>
                  <a:pt x="79855" y="409944"/>
                  <a:pt x="85580" y="412560"/>
                </a:cubicBezTo>
                <a:cubicBezTo>
                  <a:pt x="99261" y="418857"/>
                  <a:pt x="113525" y="423508"/>
                  <a:pt x="128176" y="426609"/>
                </a:cubicBezTo>
                <a:cubicBezTo>
                  <a:pt x="145351" y="430290"/>
                  <a:pt x="163010" y="432035"/>
                  <a:pt x="180669" y="432035"/>
                </a:cubicBezTo>
                <a:cubicBezTo>
                  <a:pt x="183968" y="432035"/>
                  <a:pt x="187267" y="432035"/>
                  <a:pt x="190469" y="431841"/>
                </a:cubicBezTo>
                <a:cubicBezTo>
                  <a:pt x="203957" y="431356"/>
                  <a:pt x="217347" y="429903"/>
                  <a:pt x="230446" y="427481"/>
                </a:cubicBezTo>
                <a:cubicBezTo>
                  <a:pt x="230834" y="427384"/>
                  <a:pt x="231222" y="427287"/>
                  <a:pt x="231610" y="427287"/>
                </a:cubicBezTo>
                <a:cubicBezTo>
                  <a:pt x="231901" y="430290"/>
                  <a:pt x="232289" y="433294"/>
                  <a:pt x="232677" y="436298"/>
                </a:cubicBezTo>
                <a:cubicBezTo>
                  <a:pt x="234230" y="447343"/>
                  <a:pt x="236850" y="458001"/>
                  <a:pt x="240149" y="468272"/>
                </a:cubicBezTo>
                <a:cubicBezTo>
                  <a:pt x="222683" y="472050"/>
                  <a:pt x="204636" y="473988"/>
                  <a:pt x="186394" y="473988"/>
                </a:cubicBezTo>
                <a:cubicBezTo>
                  <a:pt x="123810" y="473988"/>
                  <a:pt x="59964" y="452382"/>
                  <a:pt x="12032" y="414400"/>
                </a:cubicBezTo>
                <a:cubicBezTo>
                  <a:pt x="7374" y="410719"/>
                  <a:pt x="5337" y="406359"/>
                  <a:pt x="5046" y="401998"/>
                </a:cubicBezTo>
                <a:cubicBezTo>
                  <a:pt x="4463" y="400061"/>
                  <a:pt x="4075" y="397929"/>
                  <a:pt x="4075" y="395507"/>
                </a:cubicBezTo>
                <a:cubicBezTo>
                  <a:pt x="4075" y="285633"/>
                  <a:pt x="3881" y="175759"/>
                  <a:pt x="0" y="65885"/>
                </a:cubicBezTo>
                <a:cubicBezTo>
                  <a:pt x="0" y="64238"/>
                  <a:pt x="97" y="62785"/>
                  <a:pt x="388" y="61332"/>
                </a:cubicBezTo>
                <a:cubicBezTo>
                  <a:pt x="-776" y="54065"/>
                  <a:pt x="1844" y="46410"/>
                  <a:pt x="10091" y="41760"/>
                </a:cubicBezTo>
                <a:cubicBezTo>
                  <a:pt x="35804" y="27323"/>
                  <a:pt x="64331" y="15599"/>
                  <a:pt x="93052" y="8914"/>
                </a:cubicBezTo>
                <a:cubicBezTo>
                  <a:pt x="118376" y="3004"/>
                  <a:pt x="144283" y="0"/>
                  <a:pt x="170287" y="0"/>
                </a:cubicBezTo>
                <a:close/>
              </a:path>
            </a:pathLst>
          </a:custGeom>
          <a:solidFill>
            <a:srgbClr val="F34A36"/>
          </a:solidFill>
          <a:ln>
            <a:noFill/>
          </a:ln>
        </p:spPr>
      </p:sp>
      <p:sp>
        <p:nvSpPr>
          <p:cNvPr id="17" name="trophy_159553">
            <a:extLst>
              <a:ext uri="{FF2B5EF4-FFF2-40B4-BE49-F238E27FC236}">
                <a16:creationId xmlns="" xmlns:a16="http://schemas.microsoft.com/office/drawing/2014/main" id="{0E8760C6-7F72-48AB-AA21-8843B6B65D8A}"/>
              </a:ext>
            </a:extLst>
          </p:cNvPr>
          <p:cNvSpPr>
            <a:spLocks noChangeAspect="1"/>
          </p:cNvSpPr>
          <p:nvPr/>
        </p:nvSpPr>
        <p:spPr bwMode="auto">
          <a:xfrm>
            <a:off x="2416675" y="3302898"/>
            <a:ext cx="475516" cy="519802"/>
          </a:xfrm>
          <a:custGeom>
            <a:avLst/>
            <a:gdLst>
              <a:gd name="T0" fmla="*/ 84 w 5965"/>
              <a:gd name="T1" fmla="*/ 2653 h 6531"/>
              <a:gd name="T2" fmla="*/ 509 w 5965"/>
              <a:gd name="T3" fmla="*/ 3669 h 6531"/>
              <a:gd name="T4" fmla="*/ 1174 w 5965"/>
              <a:gd name="T5" fmla="*/ 4943 h 6531"/>
              <a:gd name="T6" fmla="*/ 1294 w 5965"/>
              <a:gd name="T7" fmla="*/ 4913 h 6531"/>
              <a:gd name="T8" fmla="*/ 1141 w 5965"/>
              <a:gd name="T9" fmla="*/ 3817 h 6531"/>
              <a:gd name="T10" fmla="*/ 2452 w 5965"/>
              <a:gd name="T11" fmla="*/ 5580 h 6531"/>
              <a:gd name="T12" fmla="*/ 2456 w 5965"/>
              <a:gd name="T13" fmla="*/ 5681 h 6531"/>
              <a:gd name="T14" fmla="*/ 2334 w 5965"/>
              <a:gd name="T15" fmla="*/ 6531 h 6531"/>
              <a:gd name="T16" fmla="*/ 1305 w 5965"/>
              <a:gd name="T17" fmla="*/ 5955 h 6531"/>
              <a:gd name="T18" fmla="*/ 162 w 5965"/>
              <a:gd name="T19" fmla="*/ 4347 h 6531"/>
              <a:gd name="T20" fmla="*/ 676 w 5965"/>
              <a:gd name="T21" fmla="*/ 3568 h 6531"/>
              <a:gd name="T22" fmla="*/ 821 w 5965"/>
              <a:gd name="T23" fmla="*/ 3535 h 6531"/>
              <a:gd name="T24" fmla="*/ 568 w 5965"/>
              <a:gd name="T25" fmla="*/ 2773 h 6531"/>
              <a:gd name="T26" fmla="*/ 976 w 5965"/>
              <a:gd name="T27" fmla="*/ 3489 h 6531"/>
              <a:gd name="T28" fmla="*/ 1002 w 5965"/>
              <a:gd name="T29" fmla="*/ 3144 h 6531"/>
              <a:gd name="T30" fmla="*/ 5526 w 5965"/>
              <a:gd name="T31" fmla="*/ 2995 h 6531"/>
              <a:gd name="T32" fmla="*/ 5392 w 5965"/>
              <a:gd name="T33" fmla="*/ 3960 h 6531"/>
              <a:gd name="T34" fmla="*/ 4692 w 5965"/>
              <a:gd name="T35" fmla="*/ 4995 h 6531"/>
              <a:gd name="T36" fmla="*/ 5121 w 5965"/>
              <a:gd name="T37" fmla="*/ 3752 h 6531"/>
              <a:gd name="T38" fmla="*/ 4120 w 5965"/>
              <a:gd name="T39" fmla="*/ 4675 h 6531"/>
              <a:gd name="T40" fmla="*/ 3509 w 5965"/>
              <a:gd name="T41" fmla="*/ 5681 h 6531"/>
              <a:gd name="T42" fmla="*/ 3630 w 5965"/>
              <a:gd name="T43" fmla="*/ 6531 h 6531"/>
              <a:gd name="T44" fmla="*/ 4660 w 5965"/>
              <a:gd name="T45" fmla="*/ 5955 h 6531"/>
              <a:gd name="T46" fmla="*/ 5802 w 5965"/>
              <a:gd name="T47" fmla="*/ 4349 h 6531"/>
              <a:gd name="T48" fmla="*/ 5621 w 5965"/>
              <a:gd name="T49" fmla="*/ 2669 h 6531"/>
              <a:gd name="T50" fmla="*/ 5229 w 5965"/>
              <a:gd name="T51" fmla="*/ 3572 h 6531"/>
              <a:gd name="T52" fmla="*/ 5364 w 5965"/>
              <a:gd name="T53" fmla="*/ 2929 h 6531"/>
              <a:gd name="T54" fmla="*/ 5141 w 5965"/>
              <a:gd name="T55" fmla="*/ 3528 h 6531"/>
              <a:gd name="T56" fmla="*/ 4989 w 5965"/>
              <a:gd name="T57" fmla="*/ 3489 h 6531"/>
              <a:gd name="T58" fmla="*/ 4962 w 5965"/>
              <a:gd name="T59" fmla="*/ 3144 h 6531"/>
              <a:gd name="T60" fmla="*/ 4256 w 5965"/>
              <a:gd name="T61" fmla="*/ 1945 h 6531"/>
              <a:gd name="T62" fmla="*/ 3250 w 5965"/>
              <a:gd name="T63" fmla="*/ 3212 h 6531"/>
              <a:gd name="T64" fmla="*/ 3737 w 5965"/>
              <a:gd name="T65" fmla="*/ 3616 h 6531"/>
              <a:gd name="T66" fmla="*/ 1961 w 5965"/>
              <a:gd name="T67" fmla="*/ 4433 h 6531"/>
              <a:gd name="T68" fmla="*/ 2228 w 5965"/>
              <a:gd name="T69" fmla="*/ 3387 h 6531"/>
              <a:gd name="T70" fmla="*/ 2714 w 5965"/>
              <a:gd name="T71" fmla="*/ 2665 h 6531"/>
              <a:gd name="T72" fmla="*/ 838 w 5965"/>
              <a:gd name="T73" fmla="*/ 1075 h 6531"/>
              <a:gd name="T74" fmla="*/ 1709 w 5965"/>
              <a:gd name="T75" fmla="*/ 0 h 6531"/>
              <a:gd name="T76" fmla="*/ 5125 w 5965"/>
              <a:gd name="T77" fmla="*/ 407 h 6531"/>
              <a:gd name="T78" fmla="*/ 1713 w 5965"/>
              <a:gd name="T79" fmla="*/ 1505 h 6531"/>
              <a:gd name="T80" fmla="*/ 1281 w 5965"/>
              <a:gd name="T81" fmla="*/ 848 h 6531"/>
              <a:gd name="T82" fmla="*/ 1713 w 5965"/>
              <a:gd name="T83" fmla="*/ 1505 h 6531"/>
              <a:gd name="T84" fmla="*/ 3336 w 5965"/>
              <a:gd name="T85" fmla="*/ 4095 h 6531"/>
              <a:gd name="T86" fmla="*/ 3688 w 5965"/>
              <a:gd name="T87" fmla="*/ 1033 h 6531"/>
              <a:gd name="T88" fmla="*/ 3152 w 5965"/>
              <a:gd name="T89" fmla="*/ 635 h 6531"/>
              <a:gd name="T90" fmla="*/ 2713 w 5965"/>
              <a:gd name="T91" fmla="*/ 888 h 6531"/>
              <a:gd name="T92" fmla="*/ 2336 w 5965"/>
              <a:gd name="T93" fmla="*/ 1228 h 6531"/>
              <a:gd name="T94" fmla="*/ 2513 w 5965"/>
              <a:gd name="T95" fmla="*/ 1825 h 6531"/>
              <a:gd name="T96" fmla="*/ 3217 w 5965"/>
              <a:gd name="T97" fmla="*/ 1868 h 6531"/>
              <a:gd name="T98" fmla="*/ 3490 w 5965"/>
              <a:gd name="T99" fmla="*/ 1669 h 6531"/>
              <a:gd name="T100" fmla="*/ 3688 w 5965"/>
              <a:gd name="T101" fmla="*/ 1033 h 6531"/>
              <a:gd name="T102" fmla="*/ 4256 w 5965"/>
              <a:gd name="T103" fmla="*/ 1423 h 6531"/>
              <a:gd name="T104" fmla="*/ 4685 w 5965"/>
              <a:gd name="T105" fmla="*/ 1076 h 6531"/>
              <a:gd name="T106" fmla="*/ 2864 w 5965"/>
              <a:gd name="T107" fmla="*/ 1099 h 6531"/>
              <a:gd name="T108" fmla="*/ 2713 w 5965"/>
              <a:gd name="T109" fmla="*/ 1632 h 6531"/>
              <a:gd name="T110" fmla="*/ 3176 w 5965"/>
              <a:gd name="T111" fmla="*/ 1325 h 6531"/>
              <a:gd name="T112" fmla="*/ 2982 w 5965"/>
              <a:gd name="T113" fmla="*/ 805 h 6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965" h="6531">
                <a:moveTo>
                  <a:pt x="162" y="4347"/>
                </a:moveTo>
                <a:lnTo>
                  <a:pt x="8" y="2849"/>
                </a:lnTo>
                <a:cubicBezTo>
                  <a:pt x="0" y="2776"/>
                  <a:pt x="26" y="2700"/>
                  <a:pt x="84" y="2653"/>
                </a:cubicBezTo>
                <a:cubicBezTo>
                  <a:pt x="153" y="2597"/>
                  <a:pt x="262" y="2577"/>
                  <a:pt x="344" y="2669"/>
                </a:cubicBezTo>
                <a:cubicBezTo>
                  <a:pt x="401" y="2735"/>
                  <a:pt x="429" y="2940"/>
                  <a:pt x="438" y="2995"/>
                </a:cubicBezTo>
                <a:cubicBezTo>
                  <a:pt x="472" y="3191"/>
                  <a:pt x="504" y="3472"/>
                  <a:pt x="509" y="3669"/>
                </a:cubicBezTo>
                <a:cubicBezTo>
                  <a:pt x="509" y="3683"/>
                  <a:pt x="510" y="3701"/>
                  <a:pt x="512" y="3715"/>
                </a:cubicBezTo>
                <a:cubicBezTo>
                  <a:pt x="517" y="3801"/>
                  <a:pt x="537" y="3881"/>
                  <a:pt x="573" y="3960"/>
                </a:cubicBezTo>
                <a:cubicBezTo>
                  <a:pt x="773" y="4393"/>
                  <a:pt x="1174" y="4943"/>
                  <a:pt x="1174" y="4943"/>
                </a:cubicBezTo>
                <a:lnTo>
                  <a:pt x="1197" y="4976"/>
                </a:lnTo>
                <a:cubicBezTo>
                  <a:pt x="1214" y="5001"/>
                  <a:pt x="1248" y="5009"/>
                  <a:pt x="1273" y="4995"/>
                </a:cubicBezTo>
                <a:cubicBezTo>
                  <a:pt x="1302" y="4979"/>
                  <a:pt x="1312" y="4941"/>
                  <a:pt x="1294" y="4913"/>
                </a:cubicBezTo>
                <a:lnTo>
                  <a:pt x="764" y="4048"/>
                </a:lnTo>
                <a:cubicBezTo>
                  <a:pt x="706" y="3952"/>
                  <a:pt x="740" y="3816"/>
                  <a:pt x="844" y="3752"/>
                </a:cubicBezTo>
                <a:cubicBezTo>
                  <a:pt x="948" y="3688"/>
                  <a:pt x="1084" y="3721"/>
                  <a:pt x="1141" y="3817"/>
                </a:cubicBezTo>
                <a:lnTo>
                  <a:pt x="1693" y="4527"/>
                </a:lnTo>
                <a:cubicBezTo>
                  <a:pt x="1729" y="4573"/>
                  <a:pt x="1797" y="4640"/>
                  <a:pt x="1845" y="4675"/>
                </a:cubicBezTo>
                <a:cubicBezTo>
                  <a:pt x="2341" y="5032"/>
                  <a:pt x="2408" y="5395"/>
                  <a:pt x="2452" y="5580"/>
                </a:cubicBezTo>
                <a:cubicBezTo>
                  <a:pt x="2452" y="5580"/>
                  <a:pt x="2456" y="5621"/>
                  <a:pt x="2456" y="5681"/>
                </a:cubicBezTo>
                <a:lnTo>
                  <a:pt x="2456" y="5681"/>
                </a:lnTo>
                <a:lnTo>
                  <a:pt x="2456" y="5681"/>
                </a:lnTo>
                <a:cubicBezTo>
                  <a:pt x="2456" y="5731"/>
                  <a:pt x="2454" y="5793"/>
                  <a:pt x="2446" y="5856"/>
                </a:cubicBezTo>
                <a:lnTo>
                  <a:pt x="2414" y="6452"/>
                </a:lnTo>
                <a:cubicBezTo>
                  <a:pt x="2414" y="6496"/>
                  <a:pt x="2378" y="6531"/>
                  <a:pt x="2334" y="6531"/>
                </a:cubicBezTo>
                <a:lnTo>
                  <a:pt x="1401" y="6527"/>
                </a:lnTo>
                <a:cubicBezTo>
                  <a:pt x="1357" y="6527"/>
                  <a:pt x="1322" y="6491"/>
                  <a:pt x="1322" y="6447"/>
                </a:cubicBezTo>
                <a:lnTo>
                  <a:pt x="1305" y="5955"/>
                </a:lnTo>
                <a:lnTo>
                  <a:pt x="418" y="4887"/>
                </a:lnTo>
                <a:cubicBezTo>
                  <a:pt x="288" y="4748"/>
                  <a:pt x="198" y="4592"/>
                  <a:pt x="170" y="4404"/>
                </a:cubicBezTo>
                <a:lnTo>
                  <a:pt x="162" y="4347"/>
                </a:lnTo>
                <a:close/>
                <a:moveTo>
                  <a:pt x="568" y="2773"/>
                </a:moveTo>
                <a:cubicBezTo>
                  <a:pt x="584" y="2827"/>
                  <a:pt x="594" y="2879"/>
                  <a:pt x="602" y="2931"/>
                </a:cubicBezTo>
                <a:cubicBezTo>
                  <a:pt x="630" y="3100"/>
                  <a:pt x="673" y="3405"/>
                  <a:pt x="676" y="3568"/>
                </a:cubicBezTo>
                <a:cubicBezTo>
                  <a:pt x="676" y="3584"/>
                  <a:pt x="677" y="3601"/>
                  <a:pt x="677" y="3617"/>
                </a:cubicBezTo>
                <a:cubicBezTo>
                  <a:pt x="696" y="3601"/>
                  <a:pt x="716" y="3585"/>
                  <a:pt x="737" y="3573"/>
                </a:cubicBezTo>
                <a:cubicBezTo>
                  <a:pt x="764" y="3557"/>
                  <a:pt x="792" y="3544"/>
                  <a:pt x="821" y="3535"/>
                </a:cubicBezTo>
                <a:cubicBezTo>
                  <a:pt x="822" y="3533"/>
                  <a:pt x="824" y="3531"/>
                  <a:pt x="824" y="3529"/>
                </a:cubicBezTo>
                <a:cubicBezTo>
                  <a:pt x="802" y="3375"/>
                  <a:pt x="749" y="3083"/>
                  <a:pt x="709" y="2931"/>
                </a:cubicBezTo>
                <a:cubicBezTo>
                  <a:pt x="688" y="2855"/>
                  <a:pt x="644" y="2799"/>
                  <a:pt x="568" y="2773"/>
                </a:cubicBezTo>
                <a:close/>
                <a:moveTo>
                  <a:pt x="864" y="2988"/>
                </a:moveTo>
                <a:cubicBezTo>
                  <a:pt x="889" y="3100"/>
                  <a:pt x="952" y="3307"/>
                  <a:pt x="966" y="3415"/>
                </a:cubicBezTo>
                <a:lnTo>
                  <a:pt x="976" y="3489"/>
                </a:lnTo>
                <a:cubicBezTo>
                  <a:pt x="977" y="3496"/>
                  <a:pt x="976" y="3504"/>
                  <a:pt x="977" y="3511"/>
                </a:cubicBezTo>
                <a:cubicBezTo>
                  <a:pt x="1022" y="3512"/>
                  <a:pt x="1068" y="3521"/>
                  <a:pt x="1109" y="3537"/>
                </a:cubicBezTo>
                <a:cubicBezTo>
                  <a:pt x="1094" y="3437"/>
                  <a:pt x="1028" y="3237"/>
                  <a:pt x="1002" y="3144"/>
                </a:cubicBezTo>
                <a:cubicBezTo>
                  <a:pt x="984" y="3068"/>
                  <a:pt x="940" y="3013"/>
                  <a:pt x="864" y="2988"/>
                </a:cubicBezTo>
                <a:close/>
                <a:moveTo>
                  <a:pt x="5621" y="2669"/>
                </a:moveTo>
                <a:cubicBezTo>
                  <a:pt x="5564" y="2735"/>
                  <a:pt x="5536" y="2940"/>
                  <a:pt x="5526" y="2995"/>
                </a:cubicBezTo>
                <a:cubicBezTo>
                  <a:pt x="5493" y="3191"/>
                  <a:pt x="5461" y="3472"/>
                  <a:pt x="5456" y="3669"/>
                </a:cubicBezTo>
                <a:cubicBezTo>
                  <a:pt x="5456" y="3683"/>
                  <a:pt x="5454" y="3701"/>
                  <a:pt x="5453" y="3715"/>
                </a:cubicBezTo>
                <a:cubicBezTo>
                  <a:pt x="5448" y="3801"/>
                  <a:pt x="5428" y="3881"/>
                  <a:pt x="5392" y="3960"/>
                </a:cubicBezTo>
                <a:cubicBezTo>
                  <a:pt x="5192" y="4393"/>
                  <a:pt x="4790" y="4943"/>
                  <a:pt x="4790" y="4943"/>
                </a:cubicBezTo>
                <a:lnTo>
                  <a:pt x="4768" y="4976"/>
                </a:lnTo>
                <a:cubicBezTo>
                  <a:pt x="4750" y="5001"/>
                  <a:pt x="4717" y="5009"/>
                  <a:pt x="4692" y="4995"/>
                </a:cubicBezTo>
                <a:cubicBezTo>
                  <a:pt x="4662" y="4979"/>
                  <a:pt x="4653" y="4941"/>
                  <a:pt x="4670" y="4913"/>
                </a:cubicBezTo>
                <a:lnTo>
                  <a:pt x="5201" y="4048"/>
                </a:lnTo>
                <a:cubicBezTo>
                  <a:pt x="5258" y="3952"/>
                  <a:pt x="5225" y="3816"/>
                  <a:pt x="5121" y="3752"/>
                </a:cubicBezTo>
                <a:cubicBezTo>
                  <a:pt x="5017" y="3688"/>
                  <a:pt x="4881" y="3721"/>
                  <a:pt x="4824" y="3817"/>
                </a:cubicBezTo>
                <a:lnTo>
                  <a:pt x="4272" y="4527"/>
                </a:lnTo>
                <a:cubicBezTo>
                  <a:pt x="4236" y="4573"/>
                  <a:pt x="4168" y="4640"/>
                  <a:pt x="4120" y="4675"/>
                </a:cubicBezTo>
                <a:cubicBezTo>
                  <a:pt x="3624" y="5032"/>
                  <a:pt x="3557" y="5395"/>
                  <a:pt x="3513" y="5580"/>
                </a:cubicBezTo>
                <a:cubicBezTo>
                  <a:pt x="3513" y="5580"/>
                  <a:pt x="3509" y="5621"/>
                  <a:pt x="3509" y="5681"/>
                </a:cubicBezTo>
                <a:lnTo>
                  <a:pt x="3509" y="5681"/>
                </a:lnTo>
                <a:cubicBezTo>
                  <a:pt x="3509" y="5731"/>
                  <a:pt x="3510" y="5793"/>
                  <a:pt x="3518" y="5856"/>
                </a:cubicBezTo>
                <a:lnTo>
                  <a:pt x="3550" y="6452"/>
                </a:lnTo>
                <a:cubicBezTo>
                  <a:pt x="3550" y="6496"/>
                  <a:pt x="3586" y="6531"/>
                  <a:pt x="3630" y="6531"/>
                </a:cubicBezTo>
                <a:lnTo>
                  <a:pt x="4564" y="6527"/>
                </a:lnTo>
                <a:cubicBezTo>
                  <a:pt x="4608" y="6527"/>
                  <a:pt x="4642" y="6491"/>
                  <a:pt x="4642" y="6447"/>
                </a:cubicBezTo>
                <a:lnTo>
                  <a:pt x="4660" y="5955"/>
                </a:lnTo>
                <a:lnTo>
                  <a:pt x="5546" y="4887"/>
                </a:lnTo>
                <a:cubicBezTo>
                  <a:pt x="5677" y="4748"/>
                  <a:pt x="5766" y="4592"/>
                  <a:pt x="5794" y="4404"/>
                </a:cubicBezTo>
                <a:lnTo>
                  <a:pt x="5802" y="4349"/>
                </a:lnTo>
                <a:lnTo>
                  <a:pt x="5957" y="2852"/>
                </a:lnTo>
                <a:cubicBezTo>
                  <a:pt x="5965" y="2779"/>
                  <a:pt x="5938" y="2703"/>
                  <a:pt x="5881" y="2656"/>
                </a:cubicBezTo>
                <a:cubicBezTo>
                  <a:pt x="5812" y="2597"/>
                  <a:pt x="5702" y="2577"/>
                  <a:pt x="5621" y="2669"/>
                </a:cubicBezTo>
                <a:close/>
                <a:moveTo>
                  <a:pt x="5141" y="3528"/>
                </a:moveTo>
                <a:cubicBezTo>
                  <a:pt x="5142" y="3529"/>
                  <a:pt x="5144" y="3532"/>
                  <a:pt x="5145" y="3533"/>
                </a:cubicBezTo>
                <a:cubicBezTo>
                  <a:pt x="5174" y="3543"/>
                  <a:pt x="5202" y="3556"/>
                  <a:pt x="5229" y="3572"/>
                </a:cubicBezTo>
                <a:cubicBezTo>
                  <a:pt x="5250" y="3585"/>
                  <a:pt x="5270" y="3600"/>
                  <a:pt x="5289" y="3616"/>
                </a:cubicBezTo>
                <a:cubicBezTo>
                  <a:pt x="5289" y="3600"/>
                  <a:pt x="5290" y="3583"/>
                  <a:pt x="5290" y="3567"/>
                </a:cubicBezTo>
                <a:cubicBezTo>
                  <a:pt x="5293" y="3404"/>
                  <a:pt x="5336" y="3099"/>
                  <a:pt x="5364" y="2929"/>
                </a:cubicBezTo>
                <a:cubicBezTo>
                  <a:pt x="5372" y="2879"/>
                  <a:pt x="5382" y="2825"/>
                  <a:pt x="5398" y="2772"/>
                </a:cubicBezTo>
                <a:cubicBezTo>
                  <a:pt x="5321" y="2797"/>
                  <a:pt x="5277" y="2852"/>
                  <a:pt x="5257" y="2928"/>
                </a:cubicBezTo>
                <a:cubicBezTo>
                  <a:pt x="5216" y="3081"/>
                  <a:pt x="5161" y="3375"/>
                  <a:pt x="5141" y="3528"/>
                </a:cubicBezTo>
                <a:close/>
                <a:moveTo>
                  <a:pt x="4856" y="3537"/>
                </a:moveTo>
                <a:cubicBezTo>
                  <a:pt x="4898" y="3521"/>
                  <a:pt x="4942" y="3513"/>
                  <a:pt x="4988" y="3511"/>
                </a:cubicBezTo>
                <a:cubicBezTo>
                  <a:pt x="4988" y="3504"/>
                  <a:pt x="4988" y="3496"/>
                  <a:pt x="4989" y="3489"/>
                </a:cubicBezTo>
                <a:lnTo>
                  <a:pt x="4998" y="3415"/>
                </a:lnTo>
                <a:cubicBezTo>
                  <a:pt x="5013" y="3305"/>
                  <a:pt x="5076" y="3100"/>
                  <a:pt x="5101" y="2988"/>
                </a:cubicBezTo>
                <a:cubicBezTo>
                  <a:pt x="5026" y="3013"/>
                  <a:pt x="4982" y="3068"/>
                  <a:pt x="4962" y="3144"/>
                </a:cubicBezTo>
                <a:cubicBezTo>
                  <a:pt x="4937" y="3237"/>
                  <a:pt x="4870" y="3437"/>
                  <a:pt x="4856" y="3537"/>
                </a:cubicBezTo>
                <a:close/>
                <a:moveTo>
                  <a:pt x="5126" y="1075"/>
                </a:moveTo>
                <a:cubicBezTo>
                  <a:pt x="5126" y="1555"/>
                  <a:pt x="4736" y="1945"/>
                  <a:pt x="4256" y="1945"/>
                </a:cubicBezTo>
                <a:lnTo>
                  <a:pt x="4142" y="1945"/>
                </a:lnTo>
                <a:cubicBezTo>
                  <a:pt x="3978" y="2308"/>
                  <a:pt x="3649" y="2580"/>
                  <a:pt x="3250" y="2665"/>
                </a:cubicBezTo>
                <a:lnTo>
                  <a:pt x="3250" y="3212"/>
                </a:lnTo>
                <a:lnTo>
                  <a:pt x="3562" y="3212"/>
                </a:lnTo>
                <a:cubicBezTo>
                  <a:pt x="3658" y="3212"/>
                  <a:pt x="3737" y="3291"/>
                  <a:pt x="3737" y="3387"/>
                </a:cubicBezTo>
                <a:lnTo>
                  <a:pt x="3737" y="3616"/>
                </a:lnTo>
                <a:lnTo>
                  <a:pt x="4004" y="3616"/>
                </a:lnTo>
                <a:lnTo>
                  <a:pt x="4004" y="4433"/>
                </a:lnTo>
                <a:lnTo>
                  <a:pt x="1961" y="4433"/>
                </a:lnTo>
                <a:lnTo>
                  <a:pt x="1961" y="3616"/>
                </a:lnTo>
                <a:lnTo>
                  <a:pt x="2228" y="3616"/>
                </a:lnTo>
                <a:lnTo>
                  <a:pt x="2228" y="3387"/>
                </a:lnTo>
                <a:cubicBezTo>
                  <a:pt x="2228" y="3291"/>
                  <a:pt x="2306" y="3212"/>
                  <a:pt x="2402" y="3212"/>
                </a:cubicBezTo>
                <a:lnTo>
                  <a:pt x="2714" y="3212"/>
                </a:lnTo>
                <a:lnTo>
                  <a:pt x="2714" y="2665"/>
                </a:lnTo>
                <a:cubicBezTo>
                  <a:pt x="2316" y="2580"/>
                  <a:pt x="1986" y="2308"/>
                  <a:pt x="1822" y="1945"/>
                </a:cubicBezTo>
                <a:lnTo>
                  <a:pt x="1709" y="1945"/>
                </a:lnTo>
                <a:cubicBezTo>
                  <a:pt x="1229" y="1945"/>
                  <a:pt x="838" y="1555"/>
                  <a:pt x="838" y="1075"/>
                </a:cubicBezTo>
                <a:lnTo>
                  <a:pt x="838" y="407"/>
                </a:lnTo>
                <a:lnTo>
                  <a:pt x="1709" y="407"/>
                </a:lnTo>
                <a:lnTo>
                  <a:pt x="1709" y="0"/>
                </a:lnTo>
                <a:lnTo>
                  <a:pt x="4254" y="0"/>
                </a:lnTo>
                <a:lnTo>
                  <a:pt x="4254" y="407"/>
                </a:lnTo>
                <a:lnTo>
                  <a:pt x="5125" y="407"/>
                </a:lnTo>
                <a:lnTo>
                  <a:pt x="5125" y="1075"/>
                </a:lnTo>
                <a:lnTo>
                  <a:pt x="5126" y="1075"/>
                </a:lnTo>
                <a:close/>
                <a:moveTo>
                  <a:pt x="1713" y="1505"/>
                </a:moveTo>
                <a:cubicBezTo>
                  <a:pt x="1712" y="1477"/>
                  <a:pt x="1710" y="1451"/>
                  <a:pt x="1710" y="1423"/>
                </a:cubicBezTo>
                <a:lnTo>
                  <a:pt x="1710" y="848"/>
                </a:lnTo>
                <a:lnTo>
                  <a:pt x="1281" y="848"/>
                </a:lnTo>
                <a:lnTo>
                  <a:pt x="1281" y="1076"/>
                </a:lnTo>
                <a:cubicBezTo>
                  <a:pt x="1281" y="1313"/>
                  <a:pt x="1474" y="1505"/>
                  <a:pt x="1710" y="1505"/>
                </a:cubicBezTo>
                <a:lnTo>
                  <a:pt x="1713" y="1505"/>
                </a:lnTo>
                <a:close/>
                <a:moveTo>
                  <a:pt x="2629" y="3657"/>
                </a:moveTo>
                <a:lnTo>
                  <a:pt x="2629" y="4095"/>
                </a:lnTo>
                <a:lnTo>
                  <a:pt x="3336" y="4095"/>
                </a:lnTo>
                <a:lnTo>
                  <a:pt x="3336" y="3657"/>
                </a:lnTo>
                <a:lnTo>
                  <a:pt x="2629" y="3657"/>
                </a:lnTo>
                <a:close/>
                <a:moveTo>
                  <a:pt x="3688" y="1033"/>
                </a:moveTo>
                <a:cubicBezTo>
                  <a:pt x="3665" y="963"/>
                  <a:pt x="3602" y="913"/>
                  <a:pt x="3528" y="908"/>
                </a:cubicBezTo>
                <a:lnTo>
                  <a:pt x="3254" y="888"/>
                </a:lnTo>
                <a:lnTo>
                  <a:pt x="3152" y="635"/>
                </a:lnTo>
                <a:cubicBezTo>
                  <a:pt x="3124" y="565"/>
                  <a:pt x="3057" y="521"/>
                  <a:pt x="2984" y="521"/>
                </a:cubicBezTo>
                <a:cubicBezTo>
                  <a:pt x="2909" y="521"/>
                  <a:pt x="2844" y="565"/>
                  <a:pt x="2816" y="635"/>
                </a:cubicBezTo>
                <a:lnTo>
                  <a:pt x="2713" y="888"/>
                </a:lnTo>
                <a:lnTo>
                  <a:pt x="2440" y="908"/>
                </a:lnTo>
                <a:cubicBezTo>
                  <a:pt x="2365" y="913"/>
                  <a:pt x="2302" y="963"/>
                  <a:pt x="2280" y="1033"/>
                </a:cubicBezTo>
                <a:cubicBezTo>
                  <a:pt x="2257" y="1104"/>
                  <a:pt x="2278" y="1181"/>
                  <a:pt x="2336" y="1228"/>
                </a:cubicBezTo>
                <a:lnTo>
                  <a:pt x="2545" y="1404"/>
                </a:lnTo>
                <a:lnTo>
                  <a:pt x="2480" y="1669"/>
                </a:lnTo>
                <a:cubicBezTo>
                  <a:pt x="2466" y="1724"/>
                  <a:pt x="2478" y="1781"/>
                  <a:pt x="2513" y="1825"/>
                </a:cubicBezTo>
                <a:cubicBezTo>
                  <a:pt x="2569" y="1896"/>
                  <a:pt x="2676" y="1916"/>
                  <a:pt x="2753" y="1868"/>
                </a:cubicBezTo>
                <a:lnTo>
                  <a:pt x="2985" y="1724"/>
                </a:lnTo>
                <a:lnTo>
                  <a:pt x="3217" y="1868"/>
                </a:lnTo>
                <a:cubicBezTo>
                  <a:pt x="3246" y="1887"/>
                  <a:pt x="3280" y="1896"/>
                  <a:pt x="3313" y="1896"/>
                </a:cubicBezTo>
                <a:cubicBezTo>
                  <a:pt x="3369" y="1896"/>
                  <a:pt x="3422" y="1869"/>
                  <a:pt x="3457" y="1825"/>
                </a:cubicBezTo>
                <a:cubicBezTo>
                  <a:pt x="3492" y="1781"/>
                  <a:pt x="3504" y="1724"/>
                  <a:pt x="3490" y="1669"/>
                </a:cubicBezTo>
                <a:lnTo>
                  <a:pt x="3425" y="1404"/>
                </a:lnTo>
                <a:lnTo>
                  <a:pt x="3634" y="1228"/>
                </a:lnTo>
                <a:cubicBezTo>
                  <a:pt x="3688" y="1180"/>
                  <a:pt x="3710" y="1104"/>
                  <a:pt x="3688" y="1033"/>
                </a:cubicBezTo>
                <a:close/>
                <a:moveTo>
                  <a:pt x="4685" y="848"/>
                </a:moveTo>
                <a:lnTo>
                  <a:pt x="4256" y="848"/>
                </a:lnTo>
                <a:lnTo>
                  <a:pt x="4256" y="1423"/>
                </a:lnTo>
                <a:cubicBezTo>
                  <a:pt x="4256" y="1451"/>
                  <a:pt x="4254" y="1479"/>
                  <a:pt x="4253" y="1505"/>
                </a:cubicBezTo>
                <a:lnTo>
                  <a:pt x="4256" y="1505"/>
                </a:lnTo>
                <a:cubicBezTo>
                  <a:pt x="4493" y="1505"/>
                  <a:pt x="4685" y="1312"/>
                  <a:pt x="4685" y="1076"/>
                </a:cubicBezTo>
                <a:lnTo>
                  <a:pt x="4685" y="848"/>
                </a:lnTo>
                <a:close/>
                <a:moveTo>
                  <a:pt x="2982" y="805"/>
                </a:moveTo>
                <a:lnTo>
                  <a:pt x="2864" y="1099"/>
                </a:lnTo>
                <a:lnTo>
                  <a:pt x="2548" y="1121"/>
                </a:lnTo>
                <a:lnTo>
                  <a:pt x="2789" y="1325"/>
                </a:lnTo>
                <a:lnTo>
                  <a:pt x="2713" y="1632"/>
                </a:lnTo>
                <a:lnTo>
                  <a:pt x="2982" y="1465"/>
                </a:lnTo>
                <a:lnTo>
                  <a:pt x="3252" y="1632"/>
                </a:lnTo>
                <a:lnTo>
                  <a:pt x="3176" y="1325"/>
                </a:lnTo>
                <a:lnTo>
                  <a:pt x="3417" y="1121"/>
                </a:lnTo>
                <a:lnTo>
                  <a:pt x="3101" y="1099"/>
                </a:lnTo>
                <a:lnTo>
                  <a:pt x="2982" y="805"/>
                </a:lnTo>
                <a:close/>
              </a:path>
            </a:pathLst>
          </a:custGeom>
          <a:solidFill>
            <a:srgbClr val="F34A36"/>
          </a:solidFill>
          <a:ln>
            <a:noFill/>
          </a:ln>
        </p:spPr>
      </p:sp>
      <p:sp>
        <p:nvSpPr>
          <p:cNvPr id="18" name="analytics_329111">
            <a:extLst>
              <a:ext uri="{FF2B5EF4-FFF2-40B4-BE49-F238E27FC236}">
                <a16:creationId xmlns="" xmlns:a16="http://schemas.microsoft.com/office/drawing/2014/main" id="{5212524B-4966-4A2A-B9F3-F481AA864608}"/>
              </a:ext>
            </a:extLst>
          </p:cNvPr>
          <p:cNvSpPr>
            <a:spLocks noChangeAspect="1"/>
          </p:cNvSpPr>
          <p:nvPr/>
        </p:nvSpPr>
        <p:spPr bwMode="auto">
          <a:xfrm>
            <a:off x="2361971" y="5488086"/>
            <a:ext cx="519802" cy="417542"/>
          </a:xfrm>
          <a:custGeom>
            <a:avLst/>
            <a:gdLst>
              <a:gd name="T0" fmla="*/ 6609 w 6827"/>
              <a:gd name="T1" fmla="*/ 3778 h 5492"/>
              <a:gd name="T2" fmla="*/ 5229 w 6827"/>
              <a:gd name="T3" fmla="*/ 3778 h 5492"/>
              <a:gd name="T4" fmla="*/ 5229 w 6827"/>
              <a:gd name="T5" fmla="*/ 2004 h 5492"/>
              <a:gd name="T6" fmla="*/ 5650 w 6827"/>
              <a:gd name="T7" fmla="*/ 2004 h 5492"/>
              <a:gd name="T8" fmla="*/ 5810 w 6827"/>
              <a:gd name="T9" fmla="*/ 1638 h 5492"/>
              <a:gd name="T10" fmla="*/ 4372 w 6827"/>
              <a:gd name="T11" fmla="*/ 92 h 5492"/>
              <a:gd name="T12" fmla="*/ 4053 w 6827"/>
              <a:gd name="T13" fmla="*/ 92 h 5492"/>
              <a:gd name="T14" fmla="*/ 2615 w 6827"/>
              <a:gd name="T15" fmla="*/ 1638 h 5492"/>
              <a:gd name="T16" fmla="*/ 2774 w 6827"/>
              <a:gd name="T17" fmla="*/ 2004 h 5492"/>
              <a:gd name="T18" fmla="*/ 3195 w 6827"/>
              <a:gd name="T19" fmla="*/ 2004 h 5492"/>
              <a:gd name="T20" fmla="*/ 3195 w 6827"/>
              <a:gd name="T21" fmla="*/ 2499 h 5492"/>
              <a:gd name="T22" fmla="*/ 1816 w 6827"/>
              <a:gd name="T23" fmla="*/ 2499 h 5492"/>
              <a:gd name="T24" fmla="*/ 1598 w 6827"/>
              <a:gd name="T25" fmla="*/ 2717 h 5492"/>
              <a:gd name="T26" fmla="*/ 1598 w 6827"/>
              <a:gd name="T27" fmla="*/ 3778 h 5492"/>
              <a:gd name="T28" fmla="*/ 218 w 6827"/>
              <a:gd name="T29" fmla="*/ 3778 h 5492"/>
              <a:gd name="T30" fmla="*/ 0 w 6827"/>
              <a:gd name="T31" fmla="*/ 3996 h 5492"/>
              <a:gd name="T32" fmla="*/ 0 w 6827"/>
              <a:gd name="T33" fmla="*/ 5274 h 5492"/>
              <a:gd name="T34" fmla="*/ 218 w 6827"/>
              <a:gd name="T35" fmla="*/ 5492 h 5492"/>
              <a:gd name="T36" fmla="*/ 6609 w 6827"/>
              <a:gd name="T37" fmla="*/ 5492 h 5492"/>
              <a:gd name="T38" fmla="*/ 6827 w 6827"/>
              <a:gd name="T39" fmla="*/ 5274 h 5492"/>
              <a:gd name="T40" fmla="*/ 6827 w 6827"/>
              <a:gd name="T41" fmla="*/ 3996 h 5492"/>
              <a:gd name="T42" fmla="*/ 6609 w 6827"/>
              <a:gd name="T43" fmla="*/ 3778 h 5492"/>
              <a:gd name="T44" fmla="*/ 3195 w 6827"/>
              <a:gd name="T45" fmla="*/ 5056 h 5492"/>
              <a:gd name="T46" fmla="*/ 2033 w 6827"/>
              <a:gd name="T47" fmla="*/ 5056 h 5492"/>
              <a:gd name="T48" fmla="*/ 2033 w 6827"/>
              <a:gd name="T49" fmla="*/ 2935 h 5492"/>
              <a:gd name="T50" fmla="*/ 3195 w 6827"/>
              <a:gd name="T51" fmla="*/ 2935 h 5492"/>
              <a:gd name="T52" fmla="*/ 3195 w 6827"/>
              <a:gd name="T53" fmla="*/ 5056 h 5492"/>
              <a:gd name="T54" fmla="*/ 6391 w 6827"/>
              <a:gd name="T55" fmla="*/ 5056 h 5492"/>
              <a:gd name="T56" fmla="*/ 5229 w 6827"/>
              <a:gd name="T57" fmla="*/ 5056 h 5492"/>
              <a:gd name="T58" fmla="*/ 5229 w 6827"/>
              <a:gd name="T59" fmla="*/ 4213 h 5492"/>
              <a:gd name="T60" fmla="*/ 6391 w 6827"/>
              <a:gd name="T61" fmla="*/ 4213 h 5492"/>
              <a:gd name="T62" fmla="*/ 6391 w 6827"/>
              <a:gd name="T63" fmla="*/ 5056 h 5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827" h="5492">
                <a:moveTo>
                  <a:pt x="6609" y="3778"/>
                </a:moveTo>
                <a:lnTo>
                  <a:pt x="5229" y="3778"/>
                </a:lnTo>
                <a:lnTo>
                  <a:pt x="5229" y="2004"/>
                </a:lnTo>
                <a:lnTo>
                  <a:pt x="5650" y="2004"/>
                </a:lnTo>
                <a:cubicBezTo>
                  <a:pt x="5840" y="2004"/>
                  <a:pt x="5939" y="1777"/>
                  <a:pt x="5810" y="1638"/>
                </a:cubicBezTo>
                <a:lnTo>
                  <a:pt x="4372" y="92"/>
                </a:lnTo>
                <a:cubicBezTo>
                  <a:pt x="4286" y="0"/>
                  <a:pt x="4139" y="0"/>
                  <a:pt x="4053" y="92"/>
                </a:cubicBezTo>
                <a:lnTo>
                  <a:pt x="2615" y="1638"/>
                </a:lnTo>
                <a:cubicBezTo>
                  <a:pt x="2485" y="1777"/>
                  <a:pt x="2584" y="2004"/>
                  <a:pt x="2774" y="2004"/>
                </a:cubicBezTo>
                <a:lnTo>
                  <a:pt x="3195" y="2004"/>
                </a:lnTo>
                <a:lnTo>
                  <a:pt x="3195" y="2499"/>
                </a:lnTo>
                <a:lnTo>
                  <a:pt x="1816" y="2499"/>
                </a:lnTo>
                <a:cubicBezTo>
                  <a:pt x="1695" y="2499"/>
                  <a:pt x="1598" y="2597"/>
                  <a:pt x="1598" y="2717"/>
                </a:cubicBezTo>
                <a:lnTo>
                  <a:pt x="1598" y="3778"/>
                </a:lnTo>
                <a:lnTo>
                  <a:pt x="218" y="3778"/>
                </a:lnTo>
                <a:cubicBezTo>
                  <a:pt x="98" y="3778"/>
                  <a:pt x="0" y="3875"/>
                  <a:pt x="0" y="3996"/>
                </a:cubicBezTo>
                <a:lnTo>
                  <a:pt x="0" y="5274"/>
                </a:lnTo>
                <a:cubicBezTo>
                  <a:pt x="0" y="5394"/>
                  <a:pt x="98" y="5492"/>
                  <a:pt x="218" y="5492"/>
                </a:cubicBezTo>
                <a:lnTo>
                  <a:pt x="6609" y="5492"/>
                </a:lnTo>
                <a:cubicBezTo>
                  <a:pt x="6729" y="5492"/>
                  <a:pt x="6827" y="5394"/>
                  <a:pt x="6827" y="5274"/>
                </a:cubicBezTo>
                <a:lnTo>
                  <a:pt x="6827" y="3996"/>
                </a:lnTo>
                <a:cubicBezTo>
                  <a:pt x="6827" y="3875"/>
                  <a:pt x="6729" y="3778"/>
                  <a:pt x="6609" y="3778"/>
                </a:cubicBezTo>
                <a:close/>
                <a:moveTo>
                  <a:pt x="3195" y="5056"/>
                </a:moveTo>
                <a:lnTo>
                  <a:pt x="2033" y="5056"/>
                </a:lnTo>
                <a:lnTo>
                  <a:pt x="2033" y="2935"/>
                </a:lnTo>
                <a:lnTo>
                  <a:pt x="3195" y="2935"/>
                </a:lnTo>
                <a:lnTo>
                  <a:pt x="3195" y="5056"/>
                </a:lnTo>
                <a:close/>
                <a:moveTo>
                  <a:pt x="6391" y="5056"/>
                </a:moveTo>
                <a:lnTo>
                  <a:pt x="5229" y="5056"/>
                </a:lnTo>
                <a:lnTo>
                  <a:pt x="5229" y="4213"/>
                </a:lnTo>
                <a:lnTo>
                  <a:pt x="6391" y="4213"/>
                </a:lnTo>
                <a:lnTo>
                  <a:pt x="6391" y="5056"/>
                </a:lnTo>
                <a:close/>
              </a:path>
            </a:pathLst>
          </a:custGeom>
          <a:solidFill>
            <a:srgbClr val="F34A36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xmlns="" val="83886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1A1DD8C7-01E5-48F3-8B60-B222F0FCB6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4835526" cy="6858000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AC44F58D-D7D1-4120-9B1D-354467B0C5B2}"/>
              </a:ext>
            </a:extLst>
          </p:cNvPr>
          <p:cNvGrpSpPr/>
          <p:nvPr/>
        </p:nvGrpSpPr>
        <p:grpSpPr>
          <a:xfrm>
            <a:off x="7155541" y="3013502"/>
            <a:ext cx="4513944" cy="830997"/>
            <a:chOff x="7228113" y="2718254"/>
            <a:chExt cx="4513944" cy="830997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D652F0D7-31FB-417F-BDE2-0E3A43ED363B}"/>
                </a:ext>
              </a:extLst>
            </p:cNvPr>
            <p:cNvSpPr txBox="1"/>
            <p:nvPr/>
          </p:nvSpPr>
          <p:spPr>
            <a:xfrm>
              <a:off x="8145235" y="2718254"/>
              <a:ext cx="35968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细" panose="02000000000000000000" pitchFamily="2" charset="-122"/>
                  <a:ea typeface="方正悠黑_GB18030_中细" panose="02000000000000000000" pitchFamily="2" charset="-122"/>
                </a:rPr>
                <a:t>产品介绍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636A0841-4772-4A20-9481-43A7192164E6}"/>
                </a:ext>
              </a:extLst>
            </p:cNvPr>
            <p:cNvSpPr txBox="1"/>
            <p:nvPr/>
          </p:nvSpPr>
          <p:spPr>
            <a:xfrm>
              <a:off x="7228113" y="2841365"/>
              <a:ext cx="9171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02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endParaRPr>
            </a:p>
          </p:txBody>
        </p:sp>
      </p:grpSp>
      <p:sp>
        <p:nvSpPr>
          <p:cNvPr id="17" name="直角三角形 16">
            <a:extLst>
              <a:ext uri="{FF2B5EF4-FFF2-40B4-BE49-F238E27FC236}">
                <a16:creationId xmlns="" xmlns:a16="http://schemas.microsoft.com/office/drawing/2014/main" id="{76BA907F-0789-44B8-9B30-A40C540FFE88}"/>
              </a:ext>
            </a:extLst>
          </p:cNvPr>
          <p:cNvSpPr/>
          <p:nvPr/>
        </p:nvSpPr>
        <p:spPr>
          <a:xfrm flipH="1" flipV="1">
            <a:off x="10871200" y="188913"/>
            <a:ext cx="1120320" cy="696458"/>
          </a:xfrm>
          <a:prstGeom prst="rtTriangle">
            <a:avLst/>
          </a:prstGeom>
          <a:solidFill>
            <a:srgbClr val="EA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0878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28D00068-022A-4E20-B2DC-8854E422D97C}"/>
              </a:ext>
            </a:extLst>
          </p:cNvPr>
          <p:cNvSpPr/>
          <p:nvPr/>
        </p:nvSpPr>
        <p:spPr>
          <a:xfrm>
            <a:off x="0" y="0"/>
            <a:ext cx="12192000" cy="3710609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82750839-C585-4D0A-95A2-5963F4B7998A}"/>
              </a:ext>
            </a:extLst>
          </p:cNvPr>
          <p:cNvSpPr txBox="1"/>
          <p:nvPr/>
        </p:nvSpPr>
        <p:spPr>
          <a:xfrm>
            <a:off x="9276917" y="4445363"/>
            <a:ext cx="2171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产品概述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CF9BBF02-684B-4AA6-90D6-D735859993EC}"/>
              </a:ext>
            </a:extLst>
          </p:cNvPr>
          <p:cNvSpPr txBox="1"/>
          <p:nvPr/>
        </p:nvSpPr>
        <p:spPr>
          <a:xfrm>
            <a:off x="4366808" y="5091694"/>
            <a:ext cx="7270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Our philosophy: "integrity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firstrength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first, wholeheartedly for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theustomer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", our company adhering to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thustomer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first, service first business philosophy, with excellent it service quality, 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-OTF Musashino Std Regular" panose="02020300000000000000" pitchFamily="18" charset="-128"/>
              <a:ea typeface="A-OTF Musashino Std Regular" panose="02020300000000000000" pitchFamily="18" charset="-128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62669B23-3E5A-46CF-96B8-DF542FEF33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772186" y="4271336"/>
            <a:ext cx="4121624" cy="4121624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441901F7-08A5-4336-A757-6A8BC087EC76}"/>
              </a:ext>
            </a:extLst>
          </p:cNvPr>
          <p:cNvSpPr/>
          <p:nvPr/>
        </p:nvSpPr>
        <p:spPr>
          <a:xfrm>
            <a:off x="11475121" y="4567313"/>
            <a:ext cx="66260" cy="402431"/>
          </a:xfrm>
          <a:prstGeom prst="rect">
            <a:avLst/>
          </a:prstGeom>
          <a:solidFill>
            <a:srgbClr val="EA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306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A81C4E1-5AD6-4DF1-9DF4-02950818A1B2}"/>
              </a:ext>
            </a:extLst>
          </p:cNvPr>
          <p:cNvSpPr/>
          <p:nvPr/>
        </p:nvSpPr>
        <p:spPr>
          <a:xfrm>
            <a:off x="520700" y="675395"/>
            <a:ext cx="3352800" cy="55072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90500" dist="38100" dir="5400000" sx="102000" sy="102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E448AE09-FA9A-4ECF-A700-1EAD46BF44ED}"/>
              </a:ext>
            </a:extLst>
          </p:cNvPr>
          <p:cNvSpPr/>
          <p:nvPr/>
        </p:nvSpPr>
        <p:spPr>
          <a:xfrm>
            <a:off x="8318500" y="675395"/>
            <a:ext cx="3352800" cy="55072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90500" dist="38100" dir="5400000" sx="102000" sy="102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C7129EA5-FD2C-4F8A-8A9E-BF09FB32C492}"/>
              </a:ext>
            </a:extLst>
          </p:cNvPr>
          <p:cNvSpPr/>
          <p:nvPr/>
        </p:nvSpPr>
        <p:spPr>
          <a:xfrm>
            <a:off x="3778250" y="1678675"/>
            <a:ext cx="4635500" cy="3500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66700" dist="38100" dir="5400000" sx="102000" sy="102000" algn="t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7C880861-2F7A-402A-BD03-7FFF6A728103}"/>
              </a:ext>
            </a:extLst>
          </p:cNvPr>
          <p:cNvSpPr/>
          <p:nvPr/>
        </p:nvSpPr>
        <p:spPr>
          <a:xfrm>
            <a:off x="615950" y="831850"/>
            <a:ext cx="3162300" cy="51943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9DD923C2-628C-4CD2-B194-25D1F20A15B6}"/>
              </a:ext>
            </a:extLst>
          </p:cNvPr>
          <p:cNvSpPr/>
          <p:nvPr/>
        </p:nvSpPr>
        <p:spPr>
          <a:xfrm>
            <a:off x="8413750" y="831850"/>
            <a:ext cx="3162300" cy="51943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DE90C1C1-4765-4802-B1F3-58CA0B074859}"/>
              </a:ext>
            </a:extLst>
          </p:cNvPr>
          <p:cNvGrpSpPr/>
          <p:nvPr/>
        </p:nvGrpSpPr>
        <p:grpSpPr>
          <a:xfrm>
            <a:off x="4302263" y="2288544"/>
            <a:ext cx="3587474" cy="2280913"/>
            <a:chOff x="4826276" y="1835928"/>
            <a:chExt cx="3587474" cy="2280913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56A1FE8F-9158-491F-B3AB-5E1D69359721}"/>
                </a:ext>
              </a:extLst>
            </p:cNvPr>
            <p:cNvGrpSpPr/>
            <p:nvPr/>
          </p:nvGrpSpPr>
          <p:grpSpPr>
            <a:xfrm>
              <a:off x="4826276" y="1835928"/>
              <a:ext cx="3587474" cy="861775"/>
              <a:chOff x="4826276" y="1835928"/>
              <a:chExt cx="3587474" cy="861775"/>
            </a:xfrm>
          </p:grpSpPr>
          <p:sp>
            <p:nvSpPr>
              <p:cNvPr id="8" name="文本框 7">
                <a:extLst>
                  <a:ext uri="{FF2B5EF4-FFF2-40B4-BE49-F238E27FC236}">
                    <a16:creationId xmlns="" xmlns:a16="http://schemas.microsoft.com/office/drawing/2014/main" id="{95C73767-8EA5-473E-B9DE-2AC1C3847C76}"/>
                  </a:ext>
                </a:extLst>
              </p:cNvPr>
              <p:cNvSpPr txBox="1"/>
              <p:nvPr/>
            </p:nvSpPr>
            <p:spPr>
              <a:xfrm>
                <a:off x="4826276" y="1835928"/>
                <a:ext cx="21717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悠黑_GB18030_中" panose="02000000000000000000" pitchFamily="2" charset="-122"/>
                    <a:ea typeface="方正悠黑_GB18030_中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="" xmlns:a16="http://schemas.microsoft.com/office/drawing/2014/main" id="{A55E0F7D-BEDD-42F3-9F2A-A9F321344D3B}"/>
                  </a:ext>
                </a:extLst>
              </p:cNvPr>
              <p:cNvSpPr txBox="1"/>
              <p:nvPr/>
            </p:nvSpPr>
            <p:spPr>
              <a:xfrm>
                <a:off x="4826276" y="2236038"/>
                <a:ext cx="35874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Our philosophy: "integrity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firstrength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 first, wholeheartedly for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theustomer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", our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3C3B34B8-AE98-4E49-B14A-234B2432DF52}"/>
                </a:ext>
              </a:extLst>
            </p:cNvPr>
            <p:cNvGrpSpPr/>
            <p:nvPr/>
          </p:nvGrpSpPr>
          <p:grpSpPr>
            <a:xfrm>
              <a:off x="4826276" y="3255066"/>
              <a:ext cx="3587474" cy="861775"/>
              <a:chOff x="4826276" y="1835928"/>
              <a:chExt cx="3587474" cy="861775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="" xmlns:a16="http://schemas.microsoft.com/office/drawing/2014/main" id="{C0E716F9-3E4F-4E36-B4CF-73C2721BAE5A}"/>
                  </a:ext>
                </a:extLst>
              </p:cNvPr>
              <p:cNvSpPr txBox="1"/>
              <p:nvPr/>
            </p:nvSpPr>
            <p:spPr>
              <a:xfrm>
                <a:off x="4826276" y="1835928"/>
                <a:ext cx="21717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悠黑_GB18030_中" panose="02000000000000000000" pitchFamily="2" charset="-122"/>
                    <a:ea typeface="方正悠黑_GB18030_中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72CF6F38-EDFB-4B14-BB9A-ED30472769D8}"/>
                  </a:ext>
                </a:extLst>
              </p:cNvPr>
              <p:cNvSpPr txBox="1"/>
              <p:nvPr/>
            </p:nvSpPr>
            <p:spPr>
              <a:xfrm>
                <a:off x="4826276" y="2236038"/>
                <a:ext cx="35874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Our philosophy: "integrity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firstrength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 first, wholeheartedly for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theustomer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", our</a:t>
                </a:r>
                <a:endPara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endParaRPr>
              </a:p>
            </p:txBody>
          </p:sp>
        </p:grpSp>
      </p:grp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CCAFE46C-06B4-45A2-B852-161D4EB8098A}"/>
              </a:ext>
            </a:extLst>
          </p:cNvPr>
          <p:cNvSpPr/>
          <p:nvPr/>
        </p:nvSpPr>
        <p:spPr>
          <a:xfrm>
            <a:off x="4400548" y="3424218"/>
            <a:ext cx="3587473" cy="65478"/>
          </a:xfrm>
          <a:prstGeom prst="rect">
            <a:avLst/>
          </a:prstGeom>
          <a:solidFill>
            <a:srgbClr val="EA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2532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菱形 4">
            <a:extLst>
              <a:ext uri="{FF2B5EF4-FFF2-40B4-BE49-F238E27FC236}">
                <a16:creationId xmlns="" xmlns:a16="http://schemas.microsoft.com/office/drawing/2014/main" id="{4C2C0F86-147B-4C65-8815-E8B587D0AE1B}"/>
              </a:ext>
            </a:extLst>
          </p:cNvPr>
          <p:cNvSpPr/>
          <p:nvPr/>
        </p:nvSpPr>
        <p:spPr>
          <a:xfrm>
            <a:off x="6881188" y="1145003"/>
            <a:ext cx="4293704" cy="4293704"/>
          </a:xfrm>
          <a:prstGeom prst="diamond">
            <a:avLst/>
          </a:prstGeom>
          <a:solidFill>
            <a:srgbClr val="EA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菱形 1">
            <a:extLst>
              <a:ext uri="{FF2B5EF4-FFF2-40B4-BE49-F238E27FC236}">
                <a16:creationId xmlns="" xmlns:a16="http://schemas.microsoft.com/office/drawing/2014/main" id="{6F7C2AB9-5F4C-4B1C-B762-2445214FD30F}"/>
              </a:ext>
            </a:extLst>
          </p:cNvPr>
          <p:cNvSpPr/>
          <p:nvPr/>
        </p:nvSpPr>
        <p:spPr>
          <a:xfrm>
            <a:off x="7015921" y="1145003"/>
            <a:ext cx="4293704" cy="4293704"/>
          </a:xfrm>
          <a:prstGeom prst="diamond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>
            <a:extLst>
              <a:ext uri="{FF2B5EF4-FFF2-40B4-BE49-F238E27FC236}">
                <a16:creationId xmlns="" xmlns:a16="http://schemas.microsoft.com/office/drawing/2014/main" id="{A8F36244-C6E8-4540-A832-B7CB8BDE8522}"/>
              </a:ext>
            </a:extLst>
          </p:cNvPr>
          <p:cNvSpPr/>
          <p:nvPr/>
        </p:nvSpPr>
        <p:spPr>
          <a:xfrm>
            <a:off x="882376" y="1145003"/>
            <a:ext cx="4293704" cy="4293704"/>
          </a:xfrm>
          <a:prstGeom prst="diamond">
            <a:avLst/>
          </a:prstGeom>
          <a:solidFill>
            <a:srgbClr val="EA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>
            <a:extLst>
              <a:ext uri="{FF2B5EF4-FFF2-40B4-BE49-F238E27FC236}">
                <a16:creationId xmlns="" xmlns:a16="http://schemas.microsoft.com/office/drawing/2014/main" id="{B4749E79-6B19-4827-9BCA-1D2252ACBCBE}"/>
              </a:ext>
            </a:extLst>
          </p:cNvPr>
          <p:cNvSpPr/>
          <p:nvPr/>
        </p:nvSpPr>
        <p:spPr>
          <a:xfrm>
            <a:off x="747643" y="1145003"/>
            <a:ext cx="4293704" cy="4293704"/>
          </a:xfrm>
          <a:prstGeom prst="diamond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D239179E-AB6D-4F6A-BBDC-6B8A9C245606}"/>
              </a:ext>
            </a:extLst>
          </p:cNvPr>
          <p:cNvGrpSpPr/>
          <p:nvPr/>
        </p:nvGrpSpPr>
        <p:grpSpPr>
          <a:xfrm>
            <a:off x="1611006" y="2458781"/>
            <a:ext cx="2566979" cy="1802949"/>
            <a:chOff x="1620708" y="2458781"/>
            <a:chExt cx="2566979" cy="1802949"/>
          </a:xfrm>
        </p:grpSpPr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162BC7A9-290F-4007-9812-AEB8F7960AE0}"/>
                </a:ext>
              </a:extLst>
            </p:cNvPr>
            <p:cNvSpPr txBox="1"/>
            <p:nvPr/>
          </p:nvSpPr>
          <p:spPr>
            <a:xfrm>
              <a:off x="1818347" y="2458781"/>
              <a:ext cx="2171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请输入标题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508913DE-EE20-4C70-A174-9F4DFD1D8B57}"/>
                </a:ext>
              </a:extLst>
            </p:cNvPr>
            <p:cNvSpPr txBox="1"/>
            <p:nvPr/>
          </p:nvSpPr>
          <p:spPr>
            <a:xfrm>
              <a:off x="1620708" y="2876735"/>
              <a:ext cx="256697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Our philosophy: "integrity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firstrength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wholeheartedly for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theustomer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", our company adhering to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thustomer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service first business philosophy, with excellent it service quality,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1C07EAED-AD8D-48D9-AC4E-308B5B6DD980}"/>
              </a:ext>
            </a:extLst>
          </p:cNvPr>
          <p:cNvGrpSpPr/>
          <p:nvPr/>
        </p:nvGrpSpPr>
        <p:grpSpPr>
          <a:xfrm>
            <a:off x="7879284" y="2458781"/>
            <a:ext cx="2566979" cy="1802949"/>
            <a:chOff x="8039415" y="2458781"/>
            <a:chExt cx="2566979" cy="1802949"/>
          </a:xfrm>
        </p:grpSpPr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357F7058-5479-4513-B786-FECF7FE25136}"/>
                </a:ext>
              </a:extLst>
            </p:cNvPr>
            <p:cNvSpPr txBox="1"/>
            <p:nvPr/>
          </p:nvSpPr>
          <p:spPr>
            <a:xfrm>
              <a:off x="8237054" y="2458781"/>
              <a:ext cx="2171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请输入标题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FE5FA4B6-8CC3-409A-9309-F5386E6E5140}"/>
                </a:ext>
              </a:extLst>
            </p:cNvPr>
            <p:cNvSpPr txBox="1"/>
            <p:nvPr/>
          </p:nvSpPr>
          <p:spPr>
            <a:xfrm>
              <a:off x="8039415" y="2876735"/>
              <a:ext cx="256697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Our philosophy: "integrity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firstrength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wholeheartedly for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theustomer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", our company adhering to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thustomer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service first business philosophy, with excellent it service quality,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endParaRPr>
            </a:p>
          </p:txBody>
        </p:sp>
      </p:grpSp>
      <p:sp>
        <p:nvSpPr>
          <p:cNvPr id="14" name="zoom-tool_72585">
            <a:extLst>
              <a:ext uri="{FF2B5EF4-FFF2-40B4-BE49-F238E27FC236}">
                <a16:creationId xmlns="" xmlns:a16="http://schemas.microsoft.com/office/drawing/2014/main" id="{CEDD305D-50AE-416C-976E-8A76476312ED}"/>
              </a:ext>
            </a:extLst>
          </p:cNvPr>
          <p:cNvSpPr>
            <a:spLocks noChangeAspect="1"/>
          </p:cNvSpPr>
          <p:nvPr/>
        </p:nvSpPr>
        <p:spPr bwMode="auto">
          <a:xfrm>
            <a:off x="8857930" y="1684688"/>
            <a:ext cx="609685" cy="588572"/>
          </a:xfrm>
          <a:custGeom>
            <a:avLst/>
            <a:gdLst>
              <a:gd name="T0" fmla="*/ 8270 w 8441"/>
              <a:gd name="T1" fmla="*/ 6791 h 8160"/>
              <a:gd name="T2" fmla="*/ 5734 w 8441"/>
              <a:gd name="T3" fmla="*/ 4255 h 8160"/>
              <a:gd name="T4" fmla="*/ 5225 w 8441"/>
              <a:gd name="T5" fmla="*/ 848 h 8160"/>
              <a:gd name="T6" fmla="*/ 3177 w 8441"/>
              <a:gd name="T7" fmla="*/ 0 h 8160"/>
              <a:gd name="T8" fmla="*/ 1130 w 8441"/>
              <a:gd name="T9" fmla="*/ 848 h 8160"/>
              <a:gd name="T10" fmla="*/ 1130 w 8441"/>
              <a:gd name="T11" fmla="*/ 4944 h 8160"/>
              <a:gd name="T12" fmla="*/ 3177 w 8441"/>
              <a:gd name="T13" fmla="*/ 5792 h 8160"/>
              <a:gd name="T14" fmla="*/ 4538 w 8441"/>
              <a:gd name="T15" fmla="*/ 5454 h 8160"/>
              <a:gd name="T16" fmla="*/ 7072 w 8441"/>
              <a:gd name="T17" fmla="*/ 7988 h 8160"/>
              <a:gd name="T18" fmla="*/ 7486 w 8441"/>
              <a:gd name="T19" fmla="*/ 8160 h 8160"/>
              <a:gd name="T20" fmla="*/ 7901 w 8441"/>
              <a:gd name="T21" fmla="*/ 7988 h 8160"/>
              <a:gd name="T22" fmla="*/ 8270 w 8441"/>
              <a:gd name="T23" fmla="*/ 7620 h 8160"/>
              <a:gd name="T24" fmla="*/ 8441 w 8441"/>
              <a:gd name="T25" fmla="*/ 7205 h 8160"/>
              <a:gd name="T26" fmla="*/ 8270 w 8441"/>
              <a:gd name="T27" fmla="*/ 6791 h 8160"/>
              <a:gd name="T28" fmla="*/ 1793 w 8441"/>
              <a:gd name="T29" fmla="*/ 4281 h 8160"/>
              <a:gd name="T30" fmla="*/ 1793 w 8441"/>
              <a:gd name="T31" fmla="*/ 1511 h 8160"/>
              <a:gd name="T32" fmla="*/ 3177 w 8441"/>
              <a:gd name="T33" fmla="*/ 938 h 8160"/>
              <a:gd name="T34" fmla="*/ 4562 w 8441"/>
              <a:gd name="T35" fmla="*/ 1511 h 8160"/>
              <a:gd name="T36" fmla="*/ 4562 w 8441"/>
              <a:gd name="T37" fmla="*/ 4281 h 8160"/>
              <a:gd name="T38" fmla="*/ 3177 w 8441"/>
              <a:gd name="T39" fmla="*/ 4854 h 8160"/>
              <a:gd name="T40" fmla="*/ 1793 w 8441"/>
              <a:gd name="T41" fmla="*/ 4281 h 8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441" h="8160">
                <a:moveTo>
                  <a:pt x="8270" y="6791"/>
                </a:moveTo>
                <a:lnTo>
                  <a:pt x="5734" y="4255"/>
                </a:lnTo>
                <a:cubicBezTo>
                  <a:pt x="6316" y="3161"/>
                  <a:pt x="6146" y="1769"/>
                  <a:pt x="5225" y="848"/>
                </a:cubicBezTo>
                <a:cubicBezTo>
                  <a:pt x="4678" y="301"/>
                  <a:pt x="3951" y="0"/>
                  <a:pt x="3177" y="0"/>
                </a:cubicBezTo>
                <a:cubicBezTo>
                  <a:pt x="2404" y="0"/>
                  <a:pt x="1676" y="301"/>
                  <a:pt x="1130" y="848"/>
                </a:cubicBezTo>
                <a:cubicBezTo>
                  <a:pt x="0" y="1977"/>
                  <a:pt x="0" y="3815"/>
                  <a:pt x="1130" y="4944"/>
                </a:cubicBezTo>
                <a:cubicBezTo>
                  <a:pt x="1677" y="5491"/>
                  <a:pt x="2404" y="5792"/>
                  <a:pt x="3177" y="5792"/>
                </a:cubicBezTo>
                <a:cubicBezTo>
                  <a:pt x="3660" y="5792"/>
                  <a:pt x="4124" y="5675"/>
                  <a:pt x="4538" y="5454"/>
                </a:cubicBezTo>
                <a:lnTo>
                  <a:pt x="7072" y="7988"/>
                </a:lnTo>
                <a:cubicBezTo>
                  <a:pt x="7183" y="8099"/>
                  <a:pt x="7330" y="8160"/>
                  <a:pt x="7486" y="8160"/>
                </a:cubicBezTo>
                <a:cubicBezTo>
                  <a:pt x="7643" y="8160"/>
                  <a:pt x="7790" y="8099"/>
                  <a:pt x="7901" y="7988"/>
                </a:cubicBezTo>
                <a:lnTo>
                  <a:pt x="8270" y="7620"/>
                </a:lnTo>
                <a:cubicBezTo>
                  <a:pt x="8380" y="7509"/>
                  <a:pt x="8441" y="7362"/>
                  <a:pt x="8441" y="7205"/>
                </a:cubicBezTo>
                <a:cubicBezTo>
                  <a:pt x="8441" y="7049"/>
                  <a:pt x="8380" y="6901"/>
                  <a:pt x="8270" y="6791"/>
                </a:cubicBezTo>
                <a:close/>
                <a:moveTo>
                  <a:pt x="1793" y="4281"/>
                </a:moveTo>
                <a:cubicBezTo>
                  <a:pt x="1029" y="3517"/>
                  <a:pt x="1029" y="2275"/>
                  <a:pt x="1793" y="1511"/>
                </a:cubicBezTo>
                <a:cubicBezTo>
                  <a:pt x="2163" y="1142"/>
                  <a:pt x="2654" y="938"/>
                  <a:pt x="3177" y="938"/>
                </a:cubicBezTo>
                <a:cubicBezTo>
                  <a:pt x="3700" y="938"/>
                  <a:pt x="4192" y="1142"/>
                  <a:pt x="4562" y="1511"/>
                </a:cubicBezTo>
                <a:cubicBezTo>
                  <a:pt x="5325" y="2275"/>
                  <a:pt x="5325" y="3517"/>
                  <a:pt x="4562" y="4281"/>
                </a:cubicBezTo>
                <a:cubicBezTo>
                  <a:pt x="4192" y="4650"/>
                  <a:pt x="3700" y="4854"/>
                  <a:pt x="3177" y="4854"/>
                </a:cubicBezTo>
                <a:cubicBezTo>
                  <a:pt x="2654" y="4854"/>
                  <a:pt x="2163" y="4650"/>
                  <a:pt x="1793" y="4281"/>
                </a:cubicBezTo>
                <a:close/>
              </a:path>
            </a:pathLst>
          </a:custGeom>
          <a:solidFill>
            <a:srgbClr val="EA5151"/>
          </a:solidFill>
          <a:ln>
            <a:noFill/>
          </a:ln>
        </p:spPr>
      </p:sp>
      <p:sp>
        <p:nvSpPr>
          <p:cNvPr id="15" name="black-lightbulb-symbol_44754">
            <a:extLst>
              <a:ext uri="{FF2B5EF4-FFF2-40B4-BE49-F238E27FC236}">
                <a16:creationId xmlns="" xmlns:a16="http://schemas.microsoft.com/office/drawing/2014/main" id="{7306AF61-EE33-4CAC-92E7-75E72BD30DCE}"/>
              </a:ext>
            </a:extLst>
          </p:cNvPr>
          <p:cNvSpPr>
            <a:spLocks noChangeAspect="1"/>
          </p:cNvSpPr>
          <p:nvPr/>
        </p:nvSpPr>
        <p:spPr bwMode="auto">
          <a:xfrm>
            <a:off x="2724385" y="1663575"/>
            <a:ext cx="373246" cy="609685"/>
          </a:xfrm>
          <a:custGeom>
            <a:avLst/>
            <a:gdLst>
              <a:gd name="connsiteX0" fmla="*/ 145931 w 371950"/>
              <a:gd name="connsiteY0" fmla="*/ 570451 h 607568"/>
              <a:gd name="connsiteX1" fmla="*/ 226019 w 371950"/>
              <a:gd name="connsiteY1" fmla="*/ 570451 h 607568"/>
              <a:gd name="connsiteX2" fmla="*/ 244650 w 371950"/>
              <a:gd name="connsiteY2" fmla="*/ 589048 h 607568"/>
              <a:gd name="connsiteX3" fmla="*/ 226019 w 371950"/>
              <a:gd name="connsiteY3" fmla="*/ 607568 h 607568"/>
              <a:gd name="connsiteX4" fmla="*/ 145931 w 371950"/>
              <a:gd name="connsiteY4" fmla="*/ 607568 h 607568"/>
              <a:gd name="connsiteX5" fmla="*/ 127300 w 371950"/>
              <a:gd name="connsiteY5" fmla="*/ 589048 h 607568"/>
              <a:gd name="connsiteX6" fmla="*/ 145931 w 371950"/>
              <a:gd name="connsiteY6" fmla="*/ 570451 h 607568"/>
              <a:gd name="connsiteX7" fmla="*/ 130186 w 371950"/>
              <a:gd name="connsiteY7" fmla="*/ 516891 h 607568"/>
              <a:gd name="connsiteX8" fmla="*/ 241764 w 371950"/>
              <a:gd name="connsiteY8" fmla="*/ 516891 h 607568"/>
              <a:gd name="connsiteX9" fmla="*/ 260386 w 371950"/>
              <a:gd name="connsiteY9" fmla="*/ 535520 h 607568"/>
              <a:gd name="connsiteX10" fmla="*/ 241764 w 371950"/>
              <a:gd name="connsiteY10" fmla="*/ 554150 h 607568"/>
              <a:gd name="connsiteX11" fmla="*/ 130186 w 371950"/>
              <a:gd name="connsiteY11" fmla="*/ 554150 h 607568"/>
              <a:gd name="connsiteX12" fmla="*/ 111564 w 371950"/>
              <a:gd name="connsiteY12" fmla="*/ 535520 h 607568"/>
              <a:gd name="connsiteX13" fmla="*/ 130186 w 371950"/>
              <a:gd name="connsiteY13" fmla="*/ 516891 h 607568"/>
              <a:gd name="connsiteX14" fmla="*/ 130186 w 371950"/>
              <a:gd name="connsiteY14" fmla="*/ 464391 h 607568"/>
              <a:gd name="connsiteX15" fmla="*/ 241764 w 371950"/>
              <a:gd name="connsiteY15" fmla="*/ 464391 h 607568"/>
              <a:gd name="connsiteX16" fmla="*/ 260386 w 371950"/>
              <a:gd name="connsiteY16" fmla="*/ 482988 h 607568"/>
              <a:gd name="connsiteX17" fmla="*/ 241764 w 371950"/>
              <a:gd name="connsiteY17" fmla="*/ 501508 h 607568"/>
              <a:gd name="connsiteX18" fmla="*/ 130186 w 371950"/>
              <a:gd name="connsiteY18" fmla="*/ 501508 h 607568"/>
              <a:gd name="connsiteX19" fmla="*/ 111564 w 371950"/>
              <a:gd name="connsiteY19" fmla="*/ 482988 h 607568"/>
              <a:gd name="connsiteX20" fmla="*/ 130186 w 371950"/>
              <a:gd name="connsiteY20" fmla="*/ 464391 h 607568"/>
              <a:gd name="connsiteX21" fmla="*/ 185975 w 371950"/>
              <a:gd name="connsiteY21" fmla="*/ 0 h 607568"/>
              <a:gd name="connsiteX22" fmla="*/ 371950 w 371950"/>
              <a:gd name="connsiteY22" fmla="*/ 185728 h 607568"/>
              <a:gd name="connsiteX23" fmla="*/ 287037 w 371950"/>
              <a:gd name="connsiteY23" fmla="*/ 340745 h 607568"/>
              <a:gd name="connsiteX24" fmla="*/ 279001 w 371950"/>
              <a:gd name="connsiteY24" fmla="*/ 355174 h 607568"/>
              <a:gd name="connsiteX25" fmla="*/ 279001 w 371950"/>
              <a:gd name="connsiteY25" fmla="*/ 408647 h 607568"/>
              <a:gd name="connsiteX26" fmla="*/ 241760 w 371950"/>
              <a:gd name="connsiteY26" fmla="*/ 445762 h 607568"/>
              <a:gd name="connsiteX27" fmla="*/ 130190 w 371950"/>
              <a:gd name="connsiteY27" fmla="*/ 445762 h 607568"/>
              <a:gd name="connsiteX28" fmla="*/ 93026 w 371950"/>
              <a:gd name="connsiteY28" fmla="*/ 408647 h 607568"/>
              <a:gd name="connsiteX29" fmla="*/ 93026 w 371950"/>
              <a:gd name="connsiteY29" fmla="*/ 355174 h 607568"/>
              <a:gd name="connsiteX30" fmla="*/ 84913 w 371950"/>
              <a:gd name="connsiteY30" fmla="*/ 340745 h 607568"/>
              <a:gd name="connsiteX31" fmla="*/ 0 w 371950"/>
              <a:gd name="connsiteY31" fmla="*/ 185728 h 607568"/>
              <a:gd name="connsiteX32" fmla="*/ 185975 w 371950"/>
              <a:gd name="connsiteY32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71950" h="607568">
                <a:moveTo>
                  <a:pt x="145931" y="570451"/>
                </a:moveTo>
                <a:lnTo>
                  <a:pt x="226019" y="570451"/>
                </a:lnTo>
                <a:cubicBezTo>
                  <a:pt x="236301" y="570451"/>
                  <a:pt x="244650" y="578785"/>
                  <a:pt x="244650" y="589048"/>
                </a:cubicBezTo>
                <a:cubicBezTo>
                  <a:pt x="244650" y="599311"/>
                  <a:pt x="236301" y="607568"/>
                  <a:pt x="226019" y="607568"/>
                </a:cubicBezTo>
                <a:lnTo>
                  <a:pt x="145931" y="607568"/>
                </a:lnTo>
                <a:cubicBezTo>
                  <a:pt x="135649" y="607568"/>
                  <a:pt x="127300" y="599311"/>
                  <a:pt x="127300" y="589048"/>
                </a:cubicBezTo>
                <a:cubicBezTo>
                  <a:pt x="127300" y="578785"/>
                  <a:pt x="135649" y="570451"/>
                  <a:pt x="145931" y="570451"/>
                </a:cubicBezTo>
                <a:close/>
                <a:moveTo>
                  <a:pt x="130186" y="516891"/>
                </a:moveTo>
                <a:lnTo>
                  <a:pt x="241764" y="516891"/>
                </a:lnTo>
                <a:cubicBezTo>
                  <a:pt x="252041" y="516891"/>
                  <a:pt x="260386" y="525239"/>
                  <a:pt x="260386" y="535520"/>
                </a:cubicBezTo>
                <a:cubicBezTo>
                  <a:pt x="260386" y="545802"/>
                  <a:pt x="252041" y="554150"/>
                  <a:pt x="241764" y="554150"/>
                </a:cubicBezTo>
                <a:lnTo>
                  <a:pt x="130186" y="554150"/>
                </a:lnTo>
                <a:cubicBezTo>
                  <a:pt x="119909" y="554150"/>
                  <a:pt x="111564" y="545802"/>
                  <a:pt x="111564" y="535520"/>
                </a:cubicBezTo>
                <a:cubicBezTo>
                  <a:pt x="111564" y="525239"/>
                  <a:pt x="119909" y="516891"/>
                  <a:pt x="130186" y="516891"/>
                </a:cubicBezTo>
                <a:close/>
                <a:moveTo>
                  <a:pt x="130186" y="464391"/>
                </a:moveTo>
                <a:lnTo>
                  <a:pt x="241764" y="464391"/>
                </a:lnTo>
                <a:cubicBezTo>
                  <a:pt x="252041" y="464391"/>
                  <a:pt x="260386" y="472725"/>
                  <a:pt x="260386" y="482988"/>
                </a:cubicBezTo>
                <a:cubicBezTo>
                  <a:pt x="260386" y="493251"/>
                  <a:pt x="252041" y="501508"/>
                  <a:pt x="241764" y="501508"/>
                </a:cubicBezTo>
                <a:lnTo>
                  <a:pt x="130186" y="501508"/>
                </a:lnTo>
                <a:cubicBezTo>
                  <a:pt x="119909" y="501508"/>
                  <a:pt x="111564" y="493251"/>
                  <a:pt x="111564" y="482988"/>
                </a:cubicBezTo>
                <a:cubicBezTo>
                  <a:pt x="111564" y="472725"/>
                  <a:pt x="119909" y="464391"/>
                  <a:pt x="130186" y="464391"/>
                </a:cubicBezTo>
                <a:close/>
                <a:moveTo>
                  <a:pt x="185975" y="0"/>
                </a:moveTo>
                <a:cubicBezTo>
                  <a:pt x="288737" y="0"/>
                  <a:pt x="371950" y="83180"/>
                  <a:pt x="371950" y="185728"/>
                </a:cubicBezTo>
                <a:cubicBezTo>
                  <a:pt x="371950" y="250929"/>
                  <a:pt x="337954" y="307720"/>
                  <a:pt x="287037" y="340745"/>
                </a:cubicBezTo>
                <a:cubicBezTo>
                  <a:pt x="282633" y="343600"/>
                  <a:pt x="279001" y="349927"/>
                  <a:pt x="279001" y="355174"/>
                </a:cubicBezTo>
                <a:lnTo>
                  <a:pt x="279001" y="408647"/>
                </a:lnTo>
                <a:cubicBezTo>
                  <a:pt x="279001" y="429172"/>
                  <a:pt x="262312" y="445762"/>
                  <a:pt x="241760" y="445762"/>
                </a:cubicBezTo>
                <a:lnTo>
                  <a:pt x="130190" y="445762"/>
                </a:lnTo>
                <a:cubicBezTo>
                  <a:pt x="109638" y="445762"/>
                  <a:pt x="93026" y="429172"/>
                  <a:pt x="93026" y="408647"/>
                </a:cubicBezTo>
                <a:lnTo>
                  <a:pt x="93026" y="355174"/>
                </a:lnTo>
                <a:cubicBezTo>
                  <a:pt x="93026" y="349927"/>
                  <a:pt x="89318" y="343600"/>
                  <a:pt x="84913" y="340745"/>
                </a:cubicBezTo>
                <a:cubicBezTo>
                  <a:pt x="33996" y="307643"/>
                  <a:pt x="0" y="250929"/>
                  <a:pt x="0" y="185728"/>
                </a:cubicBezTo>
                <a:cubicBezTo>
                  <a:pt x="0" y="83180"/>
                  <a:pt x="83291" y="0"/>
                  <a:pt x="185975" y="0"/>
                </a:cubicBezTo>
                <a:close/>
              </a:path>
            </a:pathLst>
          </a:custGeom>
          <a:solidFill>
            <a:srgbClr val="EA5151"/>
          </a:solidFill>
          <a:ln>
            <a:noFill/>
          </a:ln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77105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1A1DD8C7-01E5-48F3-8B60-B222F0FCB6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4835526" cy="6858000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AC44F58D-D7D1-4120-9B1D-354467B0C5B2}"/>
              </a:ext>
            </a:extLst>
          </p:cNvPr>
          <p:cNvGrpSpPr/>
          <p:nvPr/>
        </p:nvGrpSpPr>
        <p:grpSpPr>
          <a:xfrm>
            <a:off x="7155541" y="3013502"/>
            <a:ext cx="4513944" cy="830997"/>
            <a:chOff x="7228113" y="2718254"/>
            <a:chExt cx="4513944" cy="830997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D652F0D7-31FB-417F-BDE2-0E3A43ED363B}"/>
                </a:ext>
              </a:extLst>
            </p:cNvPr>
            <p:cNvSpPr txBox="1"/>
            <p:nvPr/>
          </p:nvSpPr>
          <p:spPr>
            <a:xfrm>
              <a:off x="8145235" y="2718254"/>
              <a:ext cx="35968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细" panose="02000000000000000000" pitchFamily="2" charset="-122"/>
                  <a:ea typeface="方正悠黑_GB18030_中细" panose="02000000000000000000" pitchFamily="2" charset="-122"/>
                </a:rPr>
                <a:t>案例展示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636A0841-4772-4A20-9481-43A7192164E6}"/>
                </a:ext>
              </a:extLst>
            </p:cNvPr>
            <p:cNvSpPr txBox="1"/>
            <p:nvPr/>
          </p:nvSpPr>
          <p:spPr>
            <a:xfrm>
              <a:off x="7228113" y="2841365"/>
              <a:ext cx="9171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03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endParaRPr>
            </a:p>
          </p:txBody>
        </p:sp>
      </p:grpSp>
      <p:sp>
        <p:nvSpPr>
          <p:cNvPr id="17" name="直角三角形 16">
            <a:extLst>
              <a:ext uri="{FF2B5EF4-FFF2-40B4-BE49-F238E27FC236}">
                <a16:creationId xmlns="" xmlns:a16="http://schemas.microsoft.com/office/drawing/2014/main" id="{76BA907F-0789-44B8-9B30-A40C540FFE88}"/>
              </a:ext>
            </a:extLst>
          </p:cNvPr>
          <p:cNvSpPr/>
          <p:nvPr/>
        </p:nvSpPr>
        <p:spPr>
          <a:xfrm flipH="1" flipV="1">
            <a:off x="10871200" y="188913"/>
            <a:ext cx="1120320" cy="696458"/>
          </a:xfrm>
          <a:prstGeom prst="rtTriangle">
            <a:avLst/>
          </a:prstGeom>
          <a:solidFill>
            <a:srgbClr val="EA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8631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="" xmlns:a16="http://schemas.microsoft.com/office/drawing/2014/main" id="{E2F78238-0B57-419F-BC81-124E82B592DC}"/>
              </a:ext>
            </a:extLst>
          </p:cNvPr>
          <p:cNvSpPr/>
          <p:nvPr/>
        </p:nvSpPr>
        <p:spPr>
          <a:xfrm>
            <a:off x="4991100" y="2324100"/>
            <a:ext cx="2209800" cy="22098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79400" dist="38100" dir="5400000" sx="102000" sy="102000" algn="t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E1DE7A3B-EB64-4E6E-BC7E-FB2376E41170}"/>
              </a:ext>
            </a:extLst>
          </p:cNvPr>
          <p:cNvGrpSpPr/>
          <p:nvPr/>
        </p:nvGrpSpPr>
        <p:grpSpPr>
          <a:xfrm>
            <a:off x="1713706" y="1853141"/>
            <a:ext cx="2858294" cy="941918"/>
            <a:chOff x="1713706" y="1473425"/>
            <a:chExt cx="2858294" cy="941918"/>
          </a:xfrm>
        </p:grpSpPr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963FBD10-1813-42F5-8982-3087EA856D8E}"/>
                </a:ext>
              </a:extLst>
            </p:cNvPr>
            <p:cNvSpPr txBox="1"/>
            <p:nvPr/>
          </p:nvSpPr>
          <p:spPr>
            <a:xfrm>
              <a:off x="1777763" y="1473425"/>
              <a:ext cx="2171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请输入标题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307ECA46-D3CA-4729-8E06-CDBF04549303}"/>
                </a:ext>
              </a:extLst>
            </p:cNvPr>
            <p:cNvSpPr txBox="1"/>
            <p:nvPr/>
          </p:nvSpPr>
          <p:spPr>
            <a:xfrm>
              <a:off x="1777763" y="1815179"/>
              <a:ext cx="279423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Ourphilosophy:"integrityirstrengthfirstwholeheartedltheustomer", our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companadhering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to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thustomer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="" xmlns:a16="http://schemas.microsoft.com/office/drawing/2014/main" id="{53C64B15-8D37-495B-B8E6-79BFB60FD638}"/>
                </a:ext>
              </a:extLst>
            </p:cNvPr>
            <p:cNvCxnSpPr>
              <a:cxnSpLocks/>
            </p:cNvCxnSpPr>
            <p:nvPr/>
          </p:nvCxnSpPr>
          <p:spPr>
            <a:xfrm>
              <a:off x="1713706" y="1549251"/>
              <a:ext cx="0" cy="248458"/>
            </a:xfrm>
            <a:prstGeom prst="line">
              <a:avLst/>
            </a:prstGeom>
            <a:ln w="38100">
              <a:solidFill>
                <a:srgbClr val="EA51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D6745C73-5D81-4447-9208-B6FFE60CA074}"/>
              </a:ext>
            </a:extLst>
          </p:cNvPr>
          <p:cNvGrpSpPr/>
          <p:nvPr/>
        </p:nvGrpSpPr>
        <p:grpSpPr>
          <a:xfrm>
            <a:off x="8245134" y="1853141"/>
            <a:ext cx="2858294" cy="941918"/>
            <a:chOff x="1713706" y="1473425"/>
            <a:chExt cx="2858294" cy="941918"/>
          </a:xfrm>
        </p:grpSpPr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8D85E6E4-52E9-4F40-87BD-FA6D5191D308}"/>
                </a:ext>
              </a:extLst>
            </p:cNvPr>
            <p:cNvSpPr txBox="1"/>
            <p:nvPr/>
          </p:nvSpPr>
          <p:spPr>
            <a:xfrm>
              <a:off x="1777763" y="1473425"/>
              <a:ext cx="2171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请输入标题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46B9141F-3C72-492D-BE17-D08147841712}"/>
                </a:ext>
              </a:extLst>
            </p:cNvPr>
            <p:cNvSpPr txBox="1"/>
            <p:nvPr/>
          </p:nvSpPr>
          <p:spPr>
            <a:xfrm>
              <a:off x="1777763" y="1815179"/>
              <a:ext cx="279423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Ourphilosophy:"integrityirstrengthfirstwholeheartedltheustomer", our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companadhering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to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thustomer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endParaRP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="" xmlns:a16="http://schemas.microsoft.com/office/drawing/2014/main" id="{5D04B831-FC8F-47C5-819D-5847CAEE8CCE}"/>
                </a:ext>
              </a:extLst>
            </p:cNvPr>
            <p:cNvCxnSpPr>
              <a:cxnSpLocks/>
            </p:cNvCxnSpPr>
            <p:nvPr/>
          </p:nvCxnSpPr>
          <p:spPr>
            <a:xfrm>
              <a:off x="1713706" y="1549251"/>
              <a:ext cx="0" cy="248458"/>
            </a:xfrm>
            <a:prstGeom prst="line">
              <a:avLst/>
            </a:prstGeom>
            <a:ln w="38100">
              <a:solidFill>
                <a:srgbClr val="EA51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E0C3DA4B-95FD-4B44-A441-B7B8309CBD0F}"/>
              </a:ext>
            </a:extLst>
          </p:cNvPr>
          <p:cNvGrpSpPr/>
          <p:nvPr/>
        </p:nvGrpSpPr>
        <p:grpSpPr>
          <a:xfrm>
            <a:off x="1713706" y="4397904"/>
            <a:ext cx="2858294" cy="941918"/>
            <a:chOff x="1713706" y="1473425"/>
            <a:chExt cx="2858294" cy="941918"/>
          </a:xfrm>
        </p:grpSpPr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749B6B68-0196-427F-BF90-763D04E61FFC}"/>
                </a:ext>
              </a:extLst>
            </p:cNvPr>
            <p:cNvSpPr txBox="1"/>
            <p:nvPr/>
          </p:nvSpPr>
          <p:spPr>
            <a:xfrm>
              <a:off x="1777763" y="1473425"/>
              <a:ext cx="2171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请输入标题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D9C4FBE6-4EE0-4ECD-AC59-28DF7F531696}"/>
                </a:ext>
              </a:extLst>
            </p:cNvPr>
            <p:cNvSpPr txBox="1"/>
            <p:nvPr/>
          </p:nvSpPr>
          <p:spPr>
            <a:xfrm>
              <a:off x="1777763" y="1815179"/>
              <a:ext cx="279423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Ourphilosophy:"integrityirstrengthfirstwholeheartedltheustomer", our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companadhering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to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thustomer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endParaRPr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="" xmlns:a16="http://schemas.microsoft.com/office/drawing/2014/main" id="{D0445BBE-ACEE-4245-8E8D-0C29CA3C0097}"/>
                </a:ext>
              </a:extLst>
            </p:cNvPr>
            <p:cNvCxnSpPr>
              <a:cxnSpLocks/>
            </p:cNvCxnSpPr>
            <p:nvPr/>
          </p:nvCxnSpPr>
          <p:spPr>
            <a:xfrm>
              <a:off x="1713706" y="1549251"/>
              <a:ext cx="0" cy="248458"/>
            </a:xfrm>
            <a:prstGeom prst="line">
              <a:avLst/>
            </a:prstGeom>
            <a:ln w="38100">
              <a:solidFill>
                <a:srgbClr val="EA51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88BDEE9F-151D-4A72-8A1A-C43C180788C9}"/>
              </a:ext>
            </a:extLst>
          </p:cNvPr>
          <p:cNvGrpSpPr/>
          <p:nvPr/>
        </p:nvGrpSpPr>
        <p:grpSpPr>
          <a:xfrm>
            <a:off x="8245134" y="4397904"/>
            <a:ext cx="2858294" cy="941918"/>
            <a:chOff x="1713706" y="1473425"/>
            <a:chExt cx="2858294" cy="941918"/>
          </a:xfrm>
        </p:grpSpPr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2C914F3A-0A56-4D75-ACAA-03AFA5F3DC0E}"/>
                </a:ext>
              </a:extLst>
            </p:cNvPr>
            <p:cNvSpPr txBox="1"/>
            <p:nvPr/>
          </p:nvSpPr>
          <p:spPr>
            <a:xfrm>
              <a:off x="1777763" y="1473425"/>
              <a:ext cx="2171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请输入标题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F561E381-B195-4820-B962-8622C8980EA6}"/>
                </a:ext>
              </a:extLst>
            </p:cNvPr>
            <p:cNvSpPr txBox="1"/>
            <p:nvPr/>
          </p:nvSpPr>
          <p:spPr>
            <a:xfrm>
              <a:off x="1777763" y="1815179"/>
              <a:ext cx="279423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Ourphilosophy:"integrityirstrengthfirstwholeheartedltheustomer", our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companadhering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to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thustomer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endParaRPr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="" xmlns:a16="http://schemas.microsoft.com/office/drawing/2014/main" id="{BABF49D1-9B7B-415C-A4D0-98AFC5AE1CA1}"/>
                </a:ext>
              </a:extLst>
            </p:cNvPr>
            <p:cNvCxnSpPr>
              <a:cxnSpLocks/>
            </p:cNvCxnSpPr>
            <p:nvPr/>
          </p:nvCxnSpPr>
          <p:spPr>
            <a:xfrm>
              <a:off x="1713706" y="1549251"/>
              <a:ext cx="0" cy="248458"/>
            </a:xfrm>
            <a:prstGeom prst="line">
              <a:avLst/>
            </a:prstGeom>
            <a:ln w="38100">
              <a:solidFill>
                <a:srgbClr val="EA51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rophy_159553">
            <a:extLst>
              <a:ext uri="{FF2B5EF4-FFF2-40B4-BE49-F238E27FC236}">
                <a16:creationId xmlns="" xmlns:a16="http://schemas.microsoft.com/office/drawing/2014/main" id="{3029BF8B-ACDD-4E8F-8684-5F6450F76871}"/>
              </a:ext>
            </a:extLst>
          </p:cNvPr>
          <p:cNvSpPr>
            <a:spLocks noChangeAspect="1"/>
          </p:cNvSpPr>
          <p:nvPr/>
        </p:nvSpPr>
        <p:spPr bwMode="auto">
          <a:xfrm>
            <a:off x="5568212" y="2852058"/>
            <a:ext cx="1055578" cy="1153886"/>
          </a:xfrm>
          <a:custGeom>
            <a:avLst/>
            <a:gdLst>
              <a:gd name="T0" fmla="*/ 84 w 5965"/>
              <a:gd name="T1" fmla="*/ 2653 h 6531"/>
              <a:gd name="T2" fmla="*/ 509 w 5965"/>
              <a:gd name="T3" fmla="*/ 3669 h 6531"/>
              <a:gd name="T4" fmla="*/ 1174 w 5965"/>
              <a:gd name="T5" fmla="*/ 4943 h 6531"/>
              <a:gd name="T6" fmla="*/ 1294 w 5965"/>
              <a:gd name="T7" fmla="*/ 4913 h 6531"/>
              <a:gd name="T8" fmla="*/ 1141 w 5965"/>
              <a:gd name="T9" fmla="*/ 3817 h 6531"/>
              <a:gd name="T10" fmla="*/ 2452 w 5965"/>
              <a:gd name="T11" fmla="*/ 5580 h 6531"/>
              <a:gd name="T12" fmla="*/ 2456 w 5965"/>
              <a:gd name="T13" fmla="*/ 5681 h 6531"/>
              <a:gd name="T14" fmla="*/ 2334 w 5965"/>
              <a:gd name="T15" fmla="*/ 6531 h 6531"/>
              <a:gd name="T16" fmla="*/ 1305 w 5965"/>
              <a:gd name="T17" fmla="*/ 5955 h 6531"/>
              <a:gd name="T18" fmla="*/ 162 w 5965"/>
              <a:gd name="T19" fmla="*/ 4347 h 6531"/>
              <a:gd name="T20" fmla="*/ 676 w 5965"/>
              <a:gd name="T21" fmla="*/ 3568 h 6531"/>
              <a:gd name="T22" fmla="*/ 821 w 5965"/>
              <a:gd name="T23" fmla="*/ 3535 h 6531"/>
              <a:gd name="T24" fmla="*/ 568 w 5965"/>
              <a:gd name="T25" fmla="*/ 2773 h 6531"/>
              <a:gd name="T26" fmla="*/ 976 w 5965"/>
              <a:gd name="T27" fmla="*/ 3489 h 6531"/>
              <a:gd name="T28" fmla="*/ 1002 w 5965"/>
              <a:gd name="T29" fmla="*/ 3144 h 6531"/>
              <a:gd name="T30" fmla="*/ 5526 w 5965"/>
              <a:gd name="T31" fmla="*/ 2995 h 6531"/>
              <a:gd name="T32" fmla="*/ 5392 w 5965"/>
              <a:gd name="T33" fmla="*/ 3960 h 6531"/>
              <a:gd name="T34" fmla="*/ 4692 w 5965"/>
              <a:gd name="T35" fmla="*/ 4995 h 6531"/>
              <a:gd name="T36" fmla="*/ 5121 w 5965"/>
              <a:gd name="T37" fmla="*/ 3752 h 6531"/>
              <a:gd name="T38" fmla="*/ 4120 w 5965"/>
              <a:gd name="T39" fmla="*/ 4675 h 6531"/>
              <a:gd name="T40" fmla="*/ 3509 w 5965"/>
              <a:gd name="T41" fmla="*/ 5681 h 6531"/>
              <a:gd name="T42" fmla="*/ 3630 w 5965"/>
              <a:gd name="T43" fmla="*/ 6531 h 6531"/>
              <a:gd name="T44" fmla="*/ 4660 w 5965"/>
              <a:gd name="T45" fmla="*/ 5955 h 6531"/>
              <a:gd name="T46" fmla="*/ 5802 w 5965"/>
              <a:gd name="T47" fmla="*/ 4349 h 6531"/>
              <a:gd name="T48" fmla="*/ 5621 w 5965"/>
              <a:gd name="T49" fmla="*/ 2669 h 6531"/>
              <a:gd name="T50" fmla="*/ 5229 w 5965"/>
              <a:gd name="T51" fmla="*/ 3572 h 6531"/>
              <a:gd name="T52" fmla="*/ 5364 w 5965"/>
              <a:gd name="T53" fmla="*/ 2929 h 6531"/>
              <a:gd name="T54" fmla="*/ 5141 w 5965"/>
              <a:gd name="T55" fmla="*/ 3528 h 6531"/>
              <a:gd name="T56" fmla="*/ 4989 w 5965"/>
              <a:gd name="T57" fmla="*/ 3489 h 6531"/>
              <a:gd name="T58" fmla="*/ 4962 w 5965"/>
              <a:gd name="T59" fmla="*/ 3144 h 6531"/>
              <a:gd name="T60" fmla="*/ 4256 w 5965"/>
              <a:gd name="T61" fmla="*/ 1945 h 6531"/>
              <a:gd name="T62" fmla="*/ 3250 w 5965"/>
              <a:gd name="T63" fmla="*/ 3212 h 6531"/>
              <a:gd name="T64" fmla="*/ 3737 w 5965"/>
              <a:gd name="T65" fmla="*/ 3616 h 6531"/>
              <a:gd name="T66" fmla="*/ 1961 w 5965"/>
              <a:gd name="T67" fmla="*/ 4433 h 6531"/>
              <a:gd name="T68" fmla="*/ 2228 w 5965"/>
              <a:gd name="T69" fmla="*/ 3387 h 6531"/>
              <a:gd name="T70" fmla="*/ 2714 w 5965"/>
              <a:gd name="T71" fmla="*/ 2665 h 6531"/>
              <a:gd name="T72" fmla="*/ 838 w 5965"/>
              <a:gd name="T73" fmla="*/ 1075 h 6531"/>
              <a:gd name="T74" fmla="*/ 1709 w 5965"/>
              <a:gd name="T75" fmla="*/ 0 h 6531"/>
              <a:gd name="T76" fmla="*/ 5125 w 5965"/>
              <a:gd name="T77" fmla="*/ 407 h 6531"/>
              <a:gd name="T78" fmla="*/ 1713 w 5965"/>
              <a:gd name="T79" fmla="*/ 1505 h 6531"/>
              <a:gd name="T80" fmla="*/ 1281 w 5965"/>
              <a:gd name="T81" fmla="*/ 848 h 6531"/>
              <a:gd name="T82" fmla="*/ 1713 w 5965"/>
              <a:gd name="T83" fmla="*/ 1505 h 6531"/>
              <a:gd name="T84" fmla="*/ 3336 w 5965"/>
              <a:gd name="T85" fmla="*/ 4095 h 6531"/>
              <a:gd name="T86" fmla="*/ 3688 w 5965"/>
              <a:gd name="T87" fmla="*/ 1033 h 6531"/>
              <a:gd name="T88" fmla="*/ 3152 w 5965"/>
              <a:gd name="T89" fmla="*/ 635 h 6531"/>
              <a:gd name="T90" fmla="*/ 2713 w 5965"/>
              <a:gd name="T91" fmla="*/ 888 h 6531"/>
              <a:gd name="T92" fmla="*/ 2336 w 5965"/>
              <a:gd name="T93" fmla="*/ 1228 h 6531"/>
              <a:gd name="T94" fmla="*/ 2513 w 5965"/>
              <a:gd name="T95" fmla="*/ 1825 h 6531"/>
              <a:gd name="T96" fmla="*/ 3217 w 5965"/>
              <a:gd name="T97" fmla="*/ 1868 h 6531"/>
              <a:gd name="T98" fmla="*/ 3490 w 5965"/>
              <a:gd name="T99" fmla="*/ 1669 h 6531"/>
              <a:gd name="T100" fmla="*/ 3688 w 5965"/>
              <a:gd name="T101" fmla="*/ 1033 h 6531"/>
              <a:gd name="T102" fmla="*/ 4256 w 5965"/>
              <a:gd name="T103" fmla="*/ 1423 h 6531"/>
              <a:gd name="T104" fmla="*/ 4685 w 5965"/>
              <a:gd name="T105" fmla="*/ 1076 h 6531"/>
              <a:gd name="T106" fmla="*/ 2864 w 5965"/>
              <a:gd name="T107" fmla="*/ 1099 h 6531"/>
              <a:gd name="T108" fmla="*/ 2713 w 5965"/>
              <a:gd name="T109" fmla="*/ 1632 h 6531"/>
              <a:gd name="T110" fmla="*/ 3176 w 5965"/>
              <a:gd name="T111" fmla="*/ 1325 h 6531"/>
              <a:gd name="T112" fmla="*/ 2982 w 5965"/>
              <a:gd name="T113" fmla="*/ 805 h 6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965" h="6531">
                <a:moveTo>
                  <a:pt x="162" y="4347"/>
                </a:moveTo>
                <a:lnTo>
                  <a:pt x="8" y="2849"/>
                </a:lnTo>
                <a:cubicBezTo>
                  <a:pt x="0" y="2776"/>
                  <a:pt x="26" y="2700"/>
                  <a:pt x="84" y="2653"/>
                </a:cubicBezTo>
                <a:cubicBezTo>
                  <a:pt x="153" y="2597"/>
                  <a:pt x="262" y="2577"/>
                  <a:pt x="344" y="2669"/>
                </a:cubicBezTo>
                <a:cubicBezTo>
                  <a:pt x="401" y="2735"/>
                  <a:pt x="429" y="2940"/>
                  <a:pt x="438" y="2995"/>
                </a:cubicBezTo>
                <a:cubicBezTo>
                  <a:pt x="472" y="3191"/>
                  <a:pt x="504" y="3472"/>
                  <a:pt x="509" y="3669"/>
                </a:cubicBezTo>
                <a:cubicBezTo>
                  <a:pt x="509" y="3683"/>
                  <a:pt x="510" y="3701"/>
                  <a:pt x="512" y="3715"/>
                </a:cubicBezTo>
                <a:cubicBezTo>
                  <a:pt x="517" y="3801"/>
                  <a:pt x="537" y="3881"/>
                  <a:pt x="573" y="3960"/>
                </a:cubicBezTo>
                <a:cubicBezTo>
                  <a:pt x="773" y="4393"/>
                  <a:pt x="1174" y="4943"/>
                  <a:pt x="1174" y="4943"/>
                </a:cubicBezTo>
                <a:lnTo>
                  <a:pt x="1197" y="4976"/>
                </a:lnTo>
                <a:cubicBezTo>
                  <a:pt x="1214" y="5001"/>
                  <a:pt x="1248" y="5009"/>
                  <a:pt x="1273" y="4995"/>
                </a:cubicBezTo>
                <a:cubicBezTo>
                  <a:pt x="1302" y="4979"/>
                  <a:pt x="1312" y="4941"/>
                  <a:pt x="1294" y="4913"/>
                </a:cubicBezTo>
                <a:lnTo>
                  <a:pt x="764" y="4048"/>
                </a:lnTo>
                <a:cubicBezTo>
                  <a:pt x="706" y="3952"/>
                  <a:pt x="740" y="3816"/>
                  <a:pt x="844" y="3752"/>
                </a:cubicBezTo>
                <a:cubicBezTo>
                  <a:pt x="948" y="3688"/>
                  <a:pt x="1084" y="3721"/>
                  <a:pt x="1141" y="3817"/>
                </a:cubicBezTo>
                <a:lnTo>
                  <a:pt x="1693" y="4527"/>
                </a:lnTo>
                <a:cubicBezTo>
                  <a:pt x="1729" y="4573"/>
                  <a:pt x="1797" y="4640"/>
                  <a:pt x="1845" y="4675"/>
                </a:cubicBezTo>
                <a:cubicBezTo>
                  <a:pt x="2341" y="5032"/>
                  <a:pt x="2408" y="5395"/>
                  <a:pt x="2452" y="5580"/>
                </a:cubicBezTo>
                <a:cubicBezTo>
                  <a:pt x="2452" y="5580"/>
                  <a:pt x="2456" y="5621"/>
                  <a:pt x="2456" y="5681"/>
                </a:cubicBezTo>
                <a:lnTo>
                  <a:pt x="2456" y="5681"/>
                </a:lnTo>
                <a:lnTo>
                  <a:pt x="2456" y="5681"/>
                </a:lnTo>
                <a:cubicBezTo>
                  <a:pt x="2456" y="5731"/>
                  <a:pt x="2454" y="5793"/>
                  <a:pt x="2446" y="5856"/>
                </a:cubicBezTo>
                <a:lnTo>
                  <a:pt x="2414" y="6452"/>
                </a:lnTo>
                <a:cubicBezTo>
                  <a:pt x="2414" y="6496"/>
                  <a:pt x="2378" y="6531"/>
                  <a:pt x="2334" y="6531"/>
                </a:cubicBezTo>
                <a:lnTo>
                  <a:pt x="1401" y="6527"/>
                </a:lnTo>
                <a:cubicBezTo>
                  <a:pt x="1357" y="6527"/>
                  <a:pt x="1322" y="6491"/>
                  <a:pt x="1322" y="6447"/>
                </a:cubicBezTo>
                <a:lnTo>
                  <a:pt x="1305" y="5955"/>
                </a:lnTo>
                <a:lnTo>
                  <a:pt x="418" y="4887"/>
                </a:lnTo>
                <a:cubicBezTo>
                  <a:pt x="288" y="4748"/>
                  <a:pt x="198" y="4592"/>
                  <a:pt x="170" y="4404"/>
                </a:cubicBezTo>
                <a:lnTo>
                  <a:pt x="162" y="4347"/>
                </a:lnTo>
                <a:close/>
                <a:moveTo>
                  <a:pt x="568" y="2773"/>
                </a:moveTo>
                <a:cubicBezTo>
                  <a:pt x="584" y="2827"/>
                  <a:pt x="594" y="2879"/>
                  <a:pt x="602" y="2931"/>
                </a:cubicBezTo>
                <a:cubicBezTo>
                  <a:pt x="630" y="3100"/>
                  <a:pt x="673" y="3405"/>
                  <a:pt x="676" y="3568"/>
                </a:cubicBezTo>
                <a:cubicBezTo>
                  <a:pt x="676" y="3584"/>
                  <a:pt x="677" y="3601"/>
                  <a:pt x="677" y="3617"/>
                </a:cubicBezTo>
                <a:cubicBezTo>
                  <a:pt x="696" y="3601"/>
                  <a:pt x="716" y="3585"/>
                  <a:pt x="737" y="3573"/>
                </a:cubicBezTo>
                <a:cubicBezTo>
                  <a:pt x="764" y="3557"/>
                  <a:pt x="792" y="3544"/>
                  <a:pt x="821" y="3535"/>
                </a:cubicBezTo>
                <a:cubicBezTo>
                  <a:pt x="822" y="3533"/>
                  <a:pt x="824" y="3531"/>
                  <a:pt x="824" y="3529"/>
                </a:cubicBezTo>
                <a:cubicBezTo>
                  <a:pt x="802" y="3375"/>
                  <a:pt x="749" y="3083"/>
                  <a:pt x="709" y="2931"/>
                </a:cubicBezTo>
                <a:cubicBezTo>
                  <a:pt x="688" y="2855"/>
                  <a:pt x="644" y="2799"/>
                  <a:pt x="568" y="2773"/>
                </a:cubicBezTo>
                <a:close/>
                <a:moveTo>
                  <a:pt x="864" y="2988"/>
                </a:moveTo>
                <a:cubicBezTo>
                  <a:pt x="889" y="3100"/>
                  <a:pt x="952" y="3307"/>
                  <a:pt x="966" y="3415"/>
                </a:cubicBezTo>
                <a:lnTo>
                  <a:pt x="976" y="3489"/>
                </a:lnTo>
                <a:cubicBezTo>
                  <a:pt x="977" y="3496"/>
                  <a:pt x="976" y="3504"/>
                  <a:pt x="977" y="3511"/>
                </a:cubicBezTo>
                <a:cubicBezTo>
                  <a:pt x="1022" y="3512"/>
                  <a:pt x="1068" y="3521"/>
                  <a:pt x="1109" y="3537"/>
                </a:cubicBezTo>
                <a:cubicBezTo>
                  <a:pt x="1094" y="3437"/>
                  <a:pt x="1028" y="3237"/>
                  <a:pt x="1002" y="3144"/>
                </a:cubicBezTo>
                <a:cubicBezTo>
                  <a:pt x="984" y="3068"/>
                  <a:pt x="940" y="3013"/>
                  <a:pt x="864" y="2988"/>
                </a:cubicBezTo>
                <a:close/>
                <a:moveTo>
                  <a:pt x="5621" y="2669"/>
                </a:moveTo>
                <a:cubicBezTo>
                  <a:pt x="5564" y="2735"/>
                  <a:pt x="5536" y="2940"/>
                  <a:pt x="5526" y="2995"/>
                </a:cubicBezTo>
                <a:cubicBezTo>
                  <a:pt x="5493" y="3191"/>
                  <a:pt x="5461" y="3472"/>
                  <a:pt x="5456" y="3669"/>
                </a:cubicBezTo>
                <a:cubicBezTo>
                  <a:pt x="5456" y="3683"/>
                  <a:pt x="5454" y="3701"/>
                  <a:pt x="5453" y="3715"/>
                </a:cubicBezTo>
                <a:cubicBezTo>
                  <a:pt x="5448" y="3801"/>
                  <a:pt x="5428" y="3881"/>
                  <a:pt x="5392" y="3960"/>
                </a:cubicBezTo>
                <a:cubicBezTo>
                  <a:pt x="5192" y="4393"/>
                  <a:pt x="4790" y="4943"/>
                  <a:pt x="4790" y="4943"/>
                </a:cubicBezTo>
                <a:lnTo>
                  <a:pt x="4768" y="4976"/>
                </a:lnTo>
                <a:cubicBezTo>
                  <a:pt x="4750" y="5001"/>
                  <a:pt x="4717" y="5009"/>
                  <a:pt x="4692" y="4995"/>
                </a:cubicBezTo>
                <a:cubicBezTo>
                  <a:pt x="4662" y="4979"/>
                  <a:pt x="4653" y="4941"/>
                  <a:pt x="4670" y="4913"/>
                </a:cubicBezTo>
                <a:lnTo>
                  <a:pt x="5201" y="4048"/>
                </a:lnTo>
                <a:cubicBezTo>
                  <a:pt x="5258" y="3952"/>
                  <a:pt x="5225" y="3816"/>
                  <a:pt x="5121" y="3752"/>
                </a:cubicBezTo>
                <a:cubicBezTo>
                  <a:pt x="5017" y="3688"/>
                  <a:pt x="4881" y="3721"/>
                  <a:pt x="4824" y="3817"/>
                </a:cubicBezTo>
                <a:lnTo>
                  <a:pt x="4272" y="4527"/>
                </a:lnTo>
                <a:cubicBezTo>
                  <a:pt x="4236" y="4573"/>
                  <a:pt x="4168" y="4640"/>
                  <a:pt x="4120" y="4675"/>
                </a:cubicBezTo>
                <a:cubicBezTo>
                  <a:pt x="3624" y="5032"/>
                  <a:pt x="3557" y="5395"/>
                  <a:pt x="3513" y="5580"/>
                </a:cubicBezTo>
                <a:cubicBezTo>
                  <a:pt x="3513" y="5580"/>
                  <a:pt x="3509" y="5621"/>
                  <a:pt x="3509" y="5681"/>
                </a:cubicBezTo>
                <a:lnTo>
                  <a:pt x="3509" y="5681"/>
                </a:lnTo>
                <a:cubicBezTo>
                  <a:pt x="3509" y="5731"/>
                  <a:pt x="3510" y="5793"/>
                  <a:pt x="3518" y="5856"/>
                </a:cubicBezTo>
                <a:lnTo>
                  <a:pt x="3550" y="6452"/>
                </a:lnTo>
                <a:cubicBezTo>
                  <a:pt x="3550" y="6496"/>
                  <a:pt x="3586" y="6531"/>
                  <a:pt x="3630" y="6531"/>
                </a:cubicBezTo>
                <a:lnTo>
                  <a:pt x="4564" y="6527"/>
                </a:lnTo>
                <a:cubicBezTo>
                  <a:pt x="4608" y="6527"/>
                  <a:pt x="4642" y="6491"/>
                  <a:pt x="4642" y="6447"/>
                </a:cubicBezTo>
                <a:lnTo>
                  <a:pt x="4660" y="5955"/>
                </a:lnTo>
                <a:lnTo>
                  <a:pt x="5546" y="4887"/>
                </a:lnTo>
                <a:cubicBezTo>
                  <a:pt x="5677" y="4748"/>
                  <a:pt x="5766" y="4592"/>
                  <a:pt x="5794" y="4404"/>
                </a:cubicBezTo>
                <a:lnTo>
                  <a:pt x="5802" y="4349"/>
                </a:lnTo>
                <a:lnTo>
                  <a:pt x="5957" y="2852"/>
                </a:lnTo>
                <a:cubicBezTo>
                  <a:pt x="5965" y="2779"/>
                  <a:pt x="5938" y="2703"/>
                  <a:pt x="5881" y="2656"/>
                </a:cubicBezTo>
                <a:cubicBezTo>
                  <a:pt x="5812" y="2597"/>
                  <a:pt x="5702" y="2577"/>
                  <a:pt x="5621" y="2669"/>
                </a:cubicBezTo>
                <a:close/>
                <a:moveTo>
                  <a:pt x="5141" y="3528"/>
                </a:moveTo>
                <a:cubicBezTo>
                  <a:pt x="5142" y="3529"/>
                  <a:pt x="5144" y="3532"/>
                  <a:pt x="5145" y="3533"/>
                </a:cubicBezTo>
                <a:cubicBezTo>
                  <a:pt x="5174" y="3543"/>
                  <a:pt x="5202" y="3556"/>
                  <a:pt x="5229" y="3572"/>
                </a:cubicBezTo>
                <a:cubicBezTo>
                  <a:pt x="5250" y="3585"/>
                  <a:pt x="5270" y="3600"/>
                  <a:pt x="5289" y="3616"/>
                </a:cubicBezTo>
                <a:cubicBezTo>
                  <a:pt x="5289" y="3600"/>
                  <a:pt x="5290" y="3583"/>
                  <a:pt x="5290" y="3567"/>
                </a:cubicBezTo>
                <a:cubicBezTo>
                  <a:pt x="5293" y="3404"/>
                  <a:pt x="5336" y="3099"/>
                  <a:pt x="5364" y="2929"/>
                </a:cubicBezTo>
                <a:cubicBezTo>
                  <a:pt x="5372" y="2879"/>
                  <a:pt x="5382" y="2825"/>
                  <a:pt x="5398" y="2772"/>
                </a:cubicBezTo>
                <a:cubicBezTo>
                  <a:pt x="5321" y="2797"/>
                  <a:pt x="5277" y="2852"/>
                  <a:pt x="5257" y="2928"/>
                </a:cubicBezTo>
                <a:cubicBezTo>
                  <a:pt x="5216" y="3081"/>
                  <a:pt x="5161" y="3375"/>
                  <a:pt x="5141" y="3528"/>
                </a:cubicBezTo>
                <a:close/>
                <a:moveTo>
                  <a:pt x="4856" y="3537"/>
                </a:moveTo>
                <a:cubicBezTo>
                  <a:pt x="4898" y="3521"/>
                  <a:pt x="4942" y="3513"/>
                  <a:pt x="4988" y="3511"/>
                </a:cubicBezTo>
                <a:cubicBezTo>
                  <a:pt x="4988" y="3504"/>
                  <a:pt x="4988" y="3496"/>
                  <a:pt x="4989" y="3489"/>
                </a:cubicBezTo>
                <a:lnTo>
                  <a:pt x="4998" y="3415"/>
                </a:lnTo>
                <a:cubicBezTo>
                  <a:pt x="5013" y="3305"/>
                  <a:pt x="5076" y="3100"/>
                  <a:pt x="5101" y="2988"/>
                </a:cubicBezTo>
                <a:cubicBezTo>
                  <a:pt x="5026" y="3013"/>
                  <a:pt x="4982" y="3068"/>
                  <a:pt x="4962" y="3144"/>
                </a:cubicBezTo>
                <a:cubicBezTo>
                  <a:pt x="4937" y="3237"/>
                  <a:pt x="4870" y="3437"/>
                  <a:pt x="4856" y="3537"/>
                </a:cubicBezTo>
                <a:close/>
                <a:moveTo>
                  <a:pt x="5126" y="1075"/>
                </a:moveTo>
                <a:cubicBezTo>
                  <a:pt x="5126" y="1555"/>
                  <a:pt x="4736" y="1945"/>
                  <a:pt x="4256" y="1945"/>
                </a:cubicBezTo>
                <a:lnTo>
                  <a:pt x="4142" y="1945"/>
                </a:lnTo>
                <a:cubicBezTo>
                  <a:pt x="3978" y="2308"/>
                  <a:pt x="3649" y="2580"/>
                  <a:pt x="3250" y="2665"/>
                </a:cubicBezTo>
                <a:lnTo>
                  <a:pt x="3250" y="3212"/>
                </a:lnTo>
                <a:lnTo>
                  <a:pt x="3562" y="3212"/>
                </a:lnTo>
                <a:cubicBezTo>
                  <a:pt x="3658" y="3212"/>
                  <a:pt x="3737" y="3291"/>
                  <a:pt x="3737" y="3387"/>
                </a:cubicBezTo>
                <a:lnTo>
                  <a:pt x="3737" y="3616"/>
                </a:lnTo>
                <a:lnTo>
                  <a:pt x="4004" y="3616"/>
                </a:lnTo>
                <a:lnTo>
                  <a:pt x="4004" y="4433"/>
                </a:lnTo>
                <a:lnTo>
                  <a:pt x="1961" y="4433"/>
                </a:lnTo>
                <a:lnTo>
                  <a:pt x="1961" y="3616"/>
                </a:lnTo>
                <a:lnTo>
                  <a:pt x="2228" y="3616"/>
                </a:lnTo>
                <a:lnTo>
                  <a:pt x="2228" y="3387"/>
                </a:lnTo>
                <a:cubicBezTo>
                  <a:pt x="2228" y="3291"/>
                  <a:pt x="2306" y="3212"/>
                  <a:pt x="2402" y="3212"/>
                </a:cubicBezTo>
                <a:lnTo>
                  <a:pt x="2714" y="3212"/>
                </a:lnTo>
                <a:lnTo>
                  <a:pt x="2714" y="2665"/>
                </a:lnTo>
                <a:cubicBezTo>
                  <a:pt x="2316" y="2580"/>
                  <a:pt x="1986" y="2308"/>
                  <a:pt x="1822" y="1945"/>
                </a:cubicBezTo>
                <a:lnTo>
                  <a:pt x="1709" y="1945"/>
                </a:lnTo>
                <a:cubicBezTo>
                  <a:pt x="1229" y="1945"/>
                  <a:pt x="838" y="1555"/>
                  <a:pt x="838" y="1075"/>
                </a:cubicBezTo>
                <a:lnTo>
                  <a:pt x="838" y="407"/>
                </a:lnTo>
                <a:lnTo>
                  <a:pt x="1709" y="407"/>
                </a:lnTo>
                <a:lnTo>
                  <a:pt x="1709" y="0"/>
                </a:lnTo>
                <a:lnTo>
                  <a:pt x="4254" y="0"/>
                </a:lnTo>
                <a:lnTo>
                  <a:pt x="4254" y="407"/>
                </a:lnTo>
                <a:lnTo>
                  <a:pt x="5125" y="407"/>
                </a:lnTo>
                <a:lnTo>
                  <a:pt x="5125" y="1075"/>
                </a:lnTo>
                <a:lnTo>
                  <a:pt x="5126" y="1075"/>
                </a:lnTo>
                <a:close/>
                <a:moveTo>
                  <a:pt x="1713" y="1505"/>
                </a:moveTo>
                <a:cubicBezTo>
                  <a:pt x="1712" y="1477"/>
                  <a:pt x="1710" y="1451"/>
                  <a:pt x="1710" y="1423"/>
                </a:cubicBezTo>
                <a:lnTo>
                  <a:pt x="1710" y="848"/>
                </a:lnTo>
                <a:lnTo>
                  <a:pt x="1281" y="848"/>
                </a:lnTo>
                <a:lnTo>
                  <a:pt x="1281" y="1076"/>
                </a:lnTo>
                <a:cubicBezTo>
                  <a:pt x="1281" y="1313"/>
                  <a:pt x="1474" y="1505"/>
                  <a:pt x="1710" y="1505"/>
                </a:cubicBezTo>
                <a:lnTo>
                  <a:pt x="1713" y="1505"/>
                </a:lnTo>
                <a:close/>
                <a:moveTo>
                  <a:pt x="2629" y="3657"/>
                </a:moveTo>
                <a:lnTo>
                  <a:pt x="2629" y="4095"/>
                </a:lnTo>
                <a:lnTo>
                  <a:pt x="3336" y="4095"/>
                </a:lnTo>
                <a:lnTo>
                  <a:pt x="3336" y="3657"/>
                </a:lnTo>
                <a:lnTo>
                  <a:pt x="2629" y="3657"/>
                </a:lnTo>
                <a:close/>
                <a:moveTo>
                  <a:pt x="3688" y="1033"/>
                </a:moveTo>
                <a:cubicBezTo>
                  <a:pt x="3665" y="963"/>
                  <a:pt x="3602" y="913"/>
                  <a:pt x="3528" y="908"/>
                </a:cubicBezTo>
                <a:lnTo>
                  <a:pt x="3254" y="888"/>
                </a:lnTo>
                <a:lnTo>
                  <a:pt x="3152" y="635"/>
                </a:lnTo>
                <a:cubicBezTo>
                  <a:pt x="3124" y="565"/>
                  <a:pt x="3057" y="521"/>
                  <a:pt x="2984" y="521"/>
                </a:cubicBezTo>
                <a:cubicBezTo>
                  <a:pt x="2909" y="521"/>
                  <a:pt x="2844" y="565"/>
                  <a:pt x="2816" y="635"/>
                </a:cubicBezTo>
                <a:lnTo>
                  <a:pt x="2713" y="888"/>
                </a:lnTo>
                <a:lnTo>
                  <a:pt x="2440" y="908"/>
                </a:lnTo>
                <a:cubicBezTo>
                  <a:pt x="2365" y="913"/>
                  <a:pt x="2302" y="963"/>
                  <a:pt x="2280" y="1033"/>
                </a:cubicBezTo>
                <a:cubicBezTo>
                  <a:pt x="2257" y="1104"/>
                  <a:pt x="2278" y="1181"/>
                  <a:pt x="2336" y="1228"/>
                </a:cubicBezTo>
                <a:lnTo>
                  <a:pt x="2545" y="1404"/>
                </a:lnTo>
                <a:lnTo>
                  <a:pt x="2480" y="1669"/>
                </a:lnTo>
                <a:cubicBezTo>
                  <a:pt x="2466" y="1724"/>
                  <a:pt x="2478" y="1781"/>
                  <a:pt x="2513" y="1825"/>
                </a:cubicBezTo>
                <a:cubicBezTo>
                  <a:pt x="2569" y="1896"/>
                  <a:pt x="2676" y="1916"/>
                  <a:pt x="2753" y="1868"/>
                </a:cubicBezTo>
                <a:lnTo>
                  <a:pt x="2985" y="1724"/>
                </a:lnTo>
                <a:lnTo>
                  <a:pt x="3217" y="1868"/>
                </a:lnTo>
                <a:cubicBezTo>
                  <a:pt x="3246" y="1887"/>
                  <a:pt x="3280" y="1896"/>
                  <a:pt x="3313" y="1896"/>
                </a:cubicBezTo>
                <a:cubicBezTo>
                  <a:pt x="3369" y="1896"/>
                  <a:pt x="3422" y="1869"/>
                  <a:pt x="3457" y="1825"/>
                </a:cubicBezTo>
                <a:cubicBezTo>
                  <a:pt x="3492" y="1781"/>
                  <a:pt x="3504" y="1724"/>
                  <a:pt x="3490" y="1669"/>
                </a:cubicBezTo>
                <a:lnTo>
                  <a:pt x="3425" y="1404"/>
                </a:lnTo>
                <a:lnTo>
                  <a:pt x="3634" y="1228"/>
                </a:lnTo>
                <a:cubicBezTo>
                  <a:pt x="3688" y="1180"/>
                  <a:pt x="3710" y="1104"/>
                  <a:pt x="3688" y="1033"/>
                </a:cubicBezTo>
                <a:close/>
                <a:moveTo>
                  <a:pt x="4685" y="848"/>
                </a:moveTo>
                <a:lnTo>
                  <a:pt x="4256" y="848"/>
                </a:lnTo>
                <a:lnTo>
                  <a:pt x="4256" y="1423"/>
                </a:lnTo>
                <a:cubicBezTo>
                  <a:pt x="4256" y="1451"/>
                  <a:pt x="4254" y="1479"/>
                  <a:pt x="4253" y="1505"/>
                </a:cubicBezTo>
                <a:lnTo>
                  <a:pt x="4256" y="1505"/>
                </a:lnTo>
                <a:cubicBezTo>
                  <a:pt x="4493" y="1505"/>
                  <a:pt x="4685" y="1312"/>
                  <a:pt x="4685" y="1076"/>
                </a:cubicBezTo>
                <a:lnTo>
                  <a:pt x="4685" y="848"/>
                </a:lnTo>
                <a:close/>
                <a:moveTo>
                  <a:pt x="2982" y="805"/>
                </a:moveTo>
                <a:lnTo>
                  <a:pt x="2864" y="1099"/>
                </a:lnTo>
                <a:lnTo>
                  <a:pt x="2548" y="1121"/>
                </a:lnTo>
                <a:lnTo>
                  <a:pt x="2789" y="1325"/>
                </a:lnTo>
                <a:lnTo>
                  <a:pt x="2713" y="1632"/>
                </a:lnTo>
                <a:lnTo>
                  <a:pt x="2982" y="1465"/>
                </a:lnTo>
                <a:lnTo>
                  <a:pt x="3252" y="1632"/>
                </a:lnTo>
                <a:lnTo>
                  <a:pt x="3176" y="1325"/>
                </a:lnTo>
                <a:lnTo>
                  <a:pt x="3417" y="1121"/>
                </a:lnTo>
                <a:lnTo>
                  <a:pt x="3101" y="1099"/>
                </a:lnTo>
                <a:lnTo>
                  <a:pt x="2982" y="805"/>
                </a:lnTo>
                <a:close/>
              </a:path>
            </a:pathLst>
          </a:custGeom>
          <a:solidFill>
            <a:srgbClr val="F34A36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xmlns="" val="45711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0E3C4DF9-33DE-466A-8CBC-A55E27C5632A}"/>
              </a:ext>
            </a:extLst>
          </p:cNvPr>
          <p:cNvSpPr/>
          <p:nvPr/>
        </p:nvSpPr>
        <p:spPr>
          <a:xfrm>
            <a:off x="923787" y="543339"/>
            <a:ext cx="10344426" cy="2597426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DE5366A8-413F-4AF0-9F75-448B4967454F}"/>
              </a:ext>
            </a:extLst>
          </p:cNvPr>
          <p:cNvGrpSpPr/>
          <p:nvPr/>
        </p:nvGrpSpPr>
        <p:grpSpPr>
          <a:xfrm>
            <a:off x="1345963" y="4353841"/>
            <a:ext cx="2566979" cy="1802949"/>
            <a:chOff x="1620708" y="2458781"/>
            <a:chExt cx="2566979" cy="1802949"/>
          </a:xfrm>
        </p:grpSpPr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4BB74567-2DC6-4EE6-B0B9-8E2214578EE6}"/>
                </a:ext>
              </a:extLst>
            </p:cNvPr>
            <p:cNvSpPr txBox="1"/>
            <p:nvPr/>
          </p:nvSpPr>
          <p:spPr>
            <a:xfrm>
              <a:off x="1818347" y="2458781"/>
              <a:ext cx="2171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请输入标题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A855F4B2-CD6C-47BB-9934-AD4628F1E7A8}"/>
                </a:ext>
              </a:extLst>
            </p:cNvPr>
            <p:cNvSpPr txBox="1"/>
            <p:nvPr/>
          </p:nvSpPr>
          <p:spPr>
            <a:xfrm>
              <a:off x="1620708" y="2876735"/>
              <a:ext cx="256697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Our philosophy: "integrity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firstrength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wholeheartedly for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theustomer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", our company adhering to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thustomer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service first business philosophy, with excellent it service quality,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31719B5A-0BFA-4C2C-A31D-08E8E19F172A}"/>
              </a:ext>
            </a:extLst>
          </p:cNvPr>
          <p:cNvGrpSpPr/>
          <p:nvPr/>
        </p:nvGrpSpPr>
        <p:grpSpPr>
          <a:xfrm>
            <a:off x="7388954" y="4353841"/>
            <a:ext cx="2566979" cy="1802949"/>
            <a:chOff x="1620708" y="2458781"/>
            <a:chExt cx="2566979" cy="1802949"/>
          </a:xfrm>
        </p:grpSpPr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AE7382DE-7ABF-4F43-A5A9-A190493344F8}"/>
                </a:ext>
              </a:extLst>
            </p:cNvPr>
            <p:cNvSpPr txBox="1"/>
            <p:nvPr/>
          </p:nvSpPr>
          <p:spPr>
            <a:xfrm>
              <a:off x="1818347" y="2458781"/>
              <a:ext cx="2171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请输入标题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8823C98B-FE86-4D5F-8746-B4F2050E31BE}"/>
                </a:ext>
              </a:extLst>
            </p:cNvPr>
            <p:cNvSpPr txBox="1"/>
            <p:nvPr/>
          </p:nvSpPr>
          <p:spPr>
            <a:xfrm>
              <a:off x="1620708" y="2876735"/>
              <a:ext cx="256697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Our philosophy: "integrity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firstrength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wholeheartedly for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theustomer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", our company adhering to </a:t>
              </a:r>
              <a:r>
                <a:rPr lang="en-US" altLang="zh-CN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thustomer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service first business philosophy, with excellent it service quality, 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endParaRPr>
            </a:p>
          </p:txBody>
        </p:sp>
      </p:grpSp>
      <p:sp>
        <p:nvSpPr>
          <p:cNvPr id="12" name="world-wide-symbol_13448">
            <a:extLst>
              <a:ext uri="{FF2B5EF4-FFF2-40B4-BE49-F238E27FC236}">
                <a16:creationId xmlns="" xmlns:a16="http://schemas.microsoft.com/office/drawing/2014/main" id="{64311A31-FBE3-451B-9B82-3398EF915BC9}"/>
              </a:ext>
            </a:extLst>
          </p:cNvPr>
          <p:cNvSpPr>
            <a:spLocks noChangeAspect="1"/>
          </p:cNvSpPr>
          <p:nvPr/>
        </p:nvSpPr>
        <p:spPr bwMode="auto">
          <a:xfrm>
            <a:off x="8447248" y="3796388"/>
            <a:ext cx="450390" cy="447586"/>
          </a:xfrm>
          <a:custGeom>
            <a:avLst/>
            <a:gdLst>
              <a:gd name="connsiteX0" fmla="*/ 486711 w 593106"/>
              <a:gd name="connsiteY0" fmla="*/ 490288 h 589414"/>
              <a:gd name="connsiteX1" fmla="*/ 489292 w 593106"/>
              <a:gd name="connsiteY1" fmla="*/ 522070 h 589414"/>
              <a:gd name="connsiteX2" fmla="*/ 472086 w 593106"/>
              <a:gd name="connsiteY2" fmla="*/ 534955 h 589414"/>
              <a:gd name="connsiteX3" fmla="*/ 451438 w 593106"/>
              <a:gd name="connsiteY3" fmla="*/ 520352 h 589414"/>
              <a:gd name="connsiteX4" fmla="*/ 451438 w 593106"/>
              <a:gd name="connsiteY4" fmla="*/ 517775 h 589414"/>
              <a:gd name="connsiteX5" fmla="*/ 486711 w 593106"/>
              <a:gd name="connsiteY5" fmla="*/ 490288 h 589414"/>
              <a:gd name="connsiteX6" fmla="*/ 96792 w 593106"/>
              <a:gd name="connsiteY6" fmla="*/ 487634 h 589414"/>
              <a:gd name="connsiteX7" fmla="*/ 123450 w 593106"/>
              <a:gd name="connsiteY7" fmla="*/ 511688 h 589414"/>
              <a:gd name="connsiteX8" fmla="*/ 102811 w 593106"/>
              <a:gd name="connsiteY8" fmla="*/ 520279 h 589414"/>
              <a:gd name="connsiteX9" fmla="*/ 100231 w 593106"/>
              <a:gd name="connsiteY9" fmla="*/ 517702 h 589414"/>
              <a:gd name="connsiteX10" fmla="*/ 96792 w 593106"/>
              <a:gd name="connsiteY10" fmla="*/ 487634 h 589414"/>
              <a:gd name="connsiteX11" fmla="*/ 334303 w 593106"/>
              <a:gd name="connsiteY11" fmla="*/ 470443 h 589414"/>
              <a:gd name="connsiteX12" fmla="*/ 390271 w 593106"/>
              <a:gd name="connsiteY12" fmla="*/ 474744 h 589414"/>
              <a:gd name="connsiteX13" fmla="*/ 417825 w 593106"/>
              <a:gd name="connsiteY13" fmla="*/ 512587 h 589414"/>
              <a:gd name="connsiteX14" fmla="*/ 410936 w 593106"/>
              <a:gd name="connsiteY14" fmla="*/ 539249 h 589414"/>
              <a:gd name="connsiteX15" fmla="*/ 368745 w 593106"/>
              <a:gd name="connsiteY15" fmla="*/ 582252 h 589414"/>
              <a:gd name="connsiteX16" fmla="*/ 334303 w 593106"/>
              <a:gd name="connsiteY16" fmla="*/ 589133 h 589414"/>
              <a:gd name="connsiteX17" fmla="*/ 299861 w 593106"/>
              <a:gd name="connsiteY17" fmla="*/ 556450 h 589414"/>
              <a:gd name="connsiteX18" fmla="*/ 299861 w 593106"/>
              <a:gd name="connsiteY18" fmla="*/ 503986 h 589414"/>
              <a:gd name="connsiteX19" fmla="*/ 334303 w 593106"/>
              <a:gd name="connsiteY19" fmla="*/ 470443 h 589414"/>
              <a:gd name="connsiteX20" fmla="*/ 231018 w 593106"/>
              <a:gd name="connsiteY20" fmla="*/ 470443 h 589414"/>
              <a:gd name="connsiteX21" fmla="*/ 265461 w 593106"/>
              <a:gd name="connsiteY21" fmla="*/ 503982 h 589414"/>
              <a:gd name="connsiteX22" fmla="*/ 265461 w 593106"/>
              <a:gd name="connsiteY22" fmla="*/ 555580 h 589414"/>
              <a:gd name="connsiteX23" fmla="*/ 231018 w 593106"/>
              <a:gd name="connsiteY23" fmla="*/ 583959 h 589414"/>
              <a:gd name="connsiteX24" fmla="*/ 204325 w 593106"/>
              <a:gd name="connsiteY24" fmla="*/ 577080 h 589414"/>
              <a:gd name="connsiteX25" fmla="*/ 162994 w 593106"/>
              <a:gd name="connsiteY25" fmla="*/ 531501 h 589414"/>
              <a:gd name="connsiteX26" fmla="*/ 158688 w 593106"/>
              <a:gd name="connsiteY26" fmla="*/ 510862 h 589414"/>
              <a:gd name="connsiteX27" fmla="*/ 185382 w 593106"/>
              <a:gd name="connsiteY27" fmla="*/ 473883 h 589414"/>
              <a:gd name="connsiteX28" fmla="*/ 231018 w 593106"/>
              <a:gd name="connsiteY28" fmla="*/ 470443 h 589414"/>
              <a:gd name="connsiteX29" fmla="*/ 503923 w 593106"/>
              <a:gd name="connsiteY29" fmla="*/ 304486 h 589414"/>
              <a:gd name="connsiteX30" fmla="*/ 561622 w 593106"/>
              <a:gd name="connsiteY30" fmla="*/ 304486 h 589414"/>
              <a:gd name="connsiteX31" fmla="*/ 592624 w 593106"/>
              <a:gd name="connsiteY31" fmla="*/ 338891 h 589414"/>
              <a:gd name="connsiteX32" fmla="*/ 556455 w 593106"/>
              <a:gd name="connsiteY32" fmla="*/ 441247 h 589414"/>
              <a:gd name="connsiteX33" fmla="*/ 504785 w 593106"/>
              <a:gd name="connsiteY33" fmla="*/ 459310 h 589414"/>
              <a:gd name="connsiteX34" fmla="*/ 497895 w 593106"/>
              <a:gd name="connsiteY34" fmla="*/ 457590 h 589414"/>
              <a:gd name="connsiteX35" fmla="*/ 468615 w 593106"/>
              <a:gd name="connsiteY35" fmla="*/ 416303 h 589414"/>
              <a:gd name="connsiteX36" fmla="*/ 471199 w 593106"/>
              <a:gd name="connsiteY36" fmla="*/ 338891 h 589414"/>
              <a:gd name="connsiteX37" fmla="*/ 503923 w 593106"/>
              <a:gd name="connsiteY37" fmla="*/ 304486 h 589414"/>
              <a:gd name="connsiteX38" fmla="*/ 334297 w 593106"/>
              <a:gd name="connsiteY38" fmla="*/ 304486 h 589414"/>
              <a:gd name="connsiteX39" fmla="*/ 400585 w 593106"/>
              <a:gd name="connsiteY39" fmla="*/ 304486 h 589414"/>
              <a:gd name="connsiteX40" fmla="*/ 436742 w 593106"/>
              <a:gd name="connsiteY40" fmla="*/ 338887 h 589414"/>
              <a:gd name="connsiteX41" fmla="*/ 434159 w 593106"/>
              <a:gd name="connsiteY41" fmla="*/ 410269 h 589414"/>
              <a:gd name="connsiteX42" fmla="*/ 396280 w 593106"/>
              <a:gd name="connsiteY42" fmla="*/ 440370 h 589414"/>
              <a:gd name="connsiteX43" fmla="*/ 334297 w 593106"/>
              <a:gd name="connsiteY43" fmla="*/ 436070 h 589414"/>
              <a:gd name="connsiteX44" fmla="*/ 299861 w 593106"/>
              <a:gd name="connsiteY44" fmla="*/ 400809 h 589414"/>
              <a:gd name="connsiteX45" fmla="*/ 299861 w 593106"/>
              <a:gd name="connsiteY45" fmla="*/ 338887 h 589414"/>
              <a:gd name="connsiteX46" fmla="*/ 334297 w 593106"/>
              <a:gd name="connsiteY46" fmla="*/ 304486 h 589414"/>
              <a:gd name="connsiteX47" fmla="*/ 175089 w 593106"/>
              <a:gd name="connsiteY47" fmla="*/ 304486 h 589414"/>
              <a:gd name="connsiteX48" fmla="*/ 231033 w 593106"/>
              <a:gd name="connsiteY48" fmla="*/ 304486 h 589414"/>
              <a:gd name="connsiteX49" fmla="*/ 265460 w 593106"/>
              <a:gd name="connsiteY49" fmla="*/ 338895 h 589414"/>
              <a:gd name="connsiteX50" fmla="*/ 265460 w 593106"/>
              <a:gd name="connsiteY50" fmla="*/ 400830 h 589414"/>
              <a:gd name="connsiteX51" fmla="*/ 231033 w 593106"/>
              <a:gd name="connsiteY51" fmla="*/ 436099 h 589414"/>
              <a:gd name="connsiteX52" fmla="*/ 179393 w 593106"/>
              <a:gd name="connsiteY52" fmla="*/ 439540 h 589414"/>
              <a:gd name="connsiteX53" fmla="*/ 141523 w 593106"/>
              <a:gd name="connsiteY53" fmla="*/ 409433 h 589414"/>
              <a:gd name="connsiteX54" fmla="*/ 138941 w 593106"/>
              <a:gd name="connsiteY54" fmla="*/ 338895 h 589414"/>
              <a:gd name="connsiteX55" fmla="*/ 175089 w 593106"/>
              <a:gd name="connsiteY55" fmla="*/ 304486 h 589414"/>
              <a:gd name="connsiteX56" fmla="*/ 31285 w 593106"/>
              <a:gd name="connsiteY56" fmla="*/ 304486 h 589414"/>
              <a:gd name="connsiteX57" fmla="*/ 72605 w 593106"/>
              <a:gd name="connsiteY57" fmla="*/ 304486 h 589414"/>
              <a:gd name="connsiteX58" fmla="*/ 105316 w 593106"/>
              <a:gd name="connsiteY58" fmla="*/ 338895 h 589414"/>
              <a:gd name="connsiteX59" fmla="*/ 107898 w 593106"/>
              <a:gd name="connsiteY59" fmla="*/ 414595 h 589414"/>
              <a:gd name="connsiteX60" fmla="*/ 82074 w 593106"/>
              <a:gd name="connsiteY60" fmla="*/ 455887 h 589414"/>
              <a:gd name="connsiteX61" fmla="*/ 33868 w 593106"/>
              <a:gd name="connsiteY61" fmla="*/ 436101 h 589414"/>
              <a:gd name="connsiteX62" fmla="*/ 296 w 593106"/>
              <a:gd name="connsiteY62" fmla="*/ 338895 h 589414"/>
              <a:gd name="connsiteX63" fmla="*/ 31285 w 593106"/>
              <a:gd name="connsiteY63" fmla="*/ 304486 h 589414"/>
              <a:gd name="connsiteX64" fmla="*/ 220702 w 593106"/>
              <a:gd name="connsiteY64" fmla="*/ 131682 h 589414"/>
              <a:gd name="connsiteX65" fmla="*/ 231031 w 593106"/>
              <a:gd name="connsiteY65" fmla="*/ 132542 h 589414"/>
              <a:gd name="connsiteX66" fmla="*/ 265461 w 593106"/>
              <a:gd name="connsiteY66" fmla="*/ 167787 h 589414"/>
              <a:gd name="connsiteX67" fmla="*/ 265461 w 593106"/>
              <a:gd name="connsiteY67" fmla="*/ 235699 h 589414"/>
              <a:gd name="connsiteX68" fmla="*/ 231031 w 593106"/>
              <a:gd name="connsiteY68" fmla="*/ 270085 h 589414"/>
              <a:gd name="connsiteX69" fmla="*/ 178525 w 593106"/>
              <a:gd name="connsiteY69" fmla="*/ 270085 h 589414"/>
              <a:gd name="connsiteX70" fmla="*/ 150121 w 593106"/>
              <a:gd name="connsiteY70" fmla="*/ 236559 h 589414"/>
              <a:gd name="connsiteX71" fmla="*/ 172500 w 593106"/>
              <a:gd name="connsiteY71" fmla="*/ 160910 h 589414"/>
              <a:gd name="connsiteX72" fmla="*/ 220702 w 593106"/>
              <a:gd name="connsiteY72" fmla="*/ 131682 h 589414"/>
              <a:gd name="connsiteX73" fmla="*/ 353254 w 593106"/>
              <a:gd name="connsiteY73" fmla="*/ 130853 h 589414"/>
              <a:gd name="connsiteX74" fmla="*/ 401479 w 593106"/>
              <a:gd name="connsiteY74" fmla="*/ 160075 h 589414"/>
              <a:gd name="connsiteX75" fmla="*/ 424731 w 593106"/>
              <a:gd name="connsiteY75" fmla="*/ 236566 h 589414"/>
              <a:gd name="connsiteX76" fmla="*/ 396312 w 593106"/>
              <a:gd name="connsiteY76" fmla="*/ 270085 h 589414"/>
              <a:gd name="connsiteX77" fmla="*/ 334308 w 593106"/>
              <a:gd name="connsiteY77" fmla="*/ 270085 h 589414"/>
              <a:gd name="connsiteX78" fmla="*/ 299861 w 593106"/>
              <a:gd name="connsiteY78" fmla="*/ 235707 h 589414"/>
              <a:gd name="connsiteX79" fmla="*/ 299861 w 593106"/>
              <a:gd name="connsiteY79" fmla="*/ 167810 h 589414"/>
              <a:gd name="connsiteX80" fmla="*/ 334308 w 593106"/>
              <a:gd name="connsiteY80" fmla="*/ 132572 h 589414"/>
              <a:gd name="connsiteX81" fmla="*/ 353254 w 593106"/>
              <a:gd name="connsiteY81" fmla="*/ 130853 h 589414"/>
              <a:gd name="connsiteX82" fmla="*/ 95050 w 593106"/>
              <a:gd name="connsiteY82" fmla="*/ 115364 h 589414"/>
              <a:gd name="connsiteX83" fmla="*/ 118283 w 593106"/>
              <a:gd name="connsiteY83" fmla="*/ 120521 h 589414"/>
              <a:gd name="connsiteX84" fmla="*/ 138933 w 593106"/>
              <a:gd name="connsiteY84" fmla="*/ 157482 h 589414"/>
              <a:gd name="connsiteX85" fmla="*/ 116562 w 593106"/>
              <a:gd name="connsiteY85" fmla="*/ 236561 h 589414"/>
              <a:gd name="connsiteX86" fmla="*/ 76121 w 593106"/>
              <a:gd name="connsiteY86" fmla="*/ 270084 h 589414"/>
              <a:gd name="connsiteX87" fmla="*/ 32238 w 593106"/>
              <a:gd name="connsiteY87" fmla="*/ 270084 h 589414"/>
              <a:gd name="connsiteX88" fmla="*/ 2122 w 593106"/>
              <a:gd name="connsiteY88" fmla="*/ 236561 h 589414"/>
              <a:gd name="connsiteX89" fmla="*/ 41703 w 593106"/>
              <a:gd name="connsiteY89" fmla="*/ 134274 h 589414"/>
              <a:gd name="connsiteX90" fmla="*/ 95050 w 593106"/>
              <a:gd name="connsiteY90" fmla="*/ 115364 h 589414"/>
              <a:gd name="connsiteX91" fmla="*/ 495327 w 593106"/>
              <a:gd name="connsiteY91" fmla="*/ 111081 h 589414"/>
              <a:gd name="connsiteX92" fmla="*/ 548729 w 593106"/>
              <a:gd name="connsiteY92" fmla="*/ 129130 h 589414"/>
              <a:gd name="connsiteX93" fmla="*/ 591795 w 593106"/>
              <a:gd name="connsiteY93" fmla="*/ 236565 h 589414"/>
              <a:gd name="connsiteX94" fmla="*/ 561649 w 593106"/>
              <a:gd name="connsiteY94" fmla="*/ 270085 h 589414"/>
              <a:gd name="connsiteX95" fmla="*/ 500495 w 593106"/>
              <a:gd name="connsiteY95" fmla="*/ 270085 h 589414"/>
              <a:gd name="connsiteX96" fmla="*/ 460013 w 593106"/>
              <a:gd name="connsiteY96" fmla="*/ 236565 h 589414"/>
              <a:gd name="connsiteX97" fmla="*/ 436758 w 593106"/>
              <a:gd name="connsiteY97" fmla="*/ 156634 h 589414"/>
              <a:gd name="connsiteX98" fmla="*/ 457429 w 593106"/>
              <a:gd name="connsiteY98" fmla="*/ 119676 h 589414"/>
              <a:gd name="connsiteX99" fmla="*/ 495327 w 593106"/>
              <a:gd name="connsiteY99" fmla="*/ 111081 h 589414"/>
              <a:gd name="connsiteX100" fmla="*/ 258364 w 593106"/>
              <a:gd name="connsiteY100" fmla="*/ 35758 h 589414"/>
              <a:gd name="connsiteX101" fmla="*/ 265460 w 593106"/>
              <a:gd name="connsiteY101" fmla="*/ 52636 h 589414"/>
              <a:gd name="connsiteX102" fmla="*/ 265460 w 593106"/>
              <a:gd name="connsiteY102" fmla="*/ 64677 h 589414"/>
              <a:gd name="connsiteX103" fmla="*/ 234495 w 593106"/>
              <a:gd name="connsiteY103" fmla="*/ 98218 h 589414"/>
              <a:gd name="connsiteX104" fmla="*/ 223314 w 593106"/>
              <a:gd name="connsiteY104" fmla="*/ 67257 h 589414"/>
              <a:gd name="connsiteX105" fmla="*/ 242237 w 593106"/>
              <a:gd name="connsiteY105" fmla="*/ 44036 h 589414"/>
              <a:gd name="connsiteX106" fmla="*/ 258364 w 593106"/>
              <a:gd name="connsiteY106" fmla="*/ 35758 h 589414"/>
              <a:gd name="connsiteX107" fmla="*/ 307077 w 593106"/>
              <a:gd name="connsiteY107" fmla="*/ 24998 h 589414"/>
              <a:gd name="connsiteX108" fmla="*/ 323985 w 593106"/>
              <a:gd name="connsiteY108" fmla="*/ 32847 h 589414"/>
              <a:gd name="connsiteX109" fmla="*/ 350693 w 593106"/>
              <a:gd name="connsiteY109" fmla="*/ 67253 h 589414"/>
              <a:gd name="connsiteX110" fmla="*/ 335185 w 593106"/>
              <a:gd name="connsiteY110" fmla="*/ 97358 h 589414"/>
              <a:gd name="connsiteX111" fmla="*/ 334323 w 593106"/>
              <a:gd name="connsiteY111" fmla="*/ 98218 h 589414"/>
              <a:gd name="connsiteX112" fmla="*/ 299861 w 593106"/>
              <a:gd name="connsiteY112" fmla="*/ 64672 h 589414"/>
              <a:gd name="connsiteX113" fmla="*/ 299861 w 593106"/>
              <a:gd name="connsiteY113" fmla="*/ 42309 h 589414"/>
              <a:gd name="connsiteX114" fmla="*/ 307077 w 593106"/>
              <a:gd name="connsiteY114" fmla="*/ 24998 h 589414"/>
              <a:gd name="connsiteX115" fmla="*/ 204359 w 593106"/>
              <a:gd name="connsiteY115" fmla="*/ 7108 h 589414"/>
              <a:gd name="connsiteX116" fmla="*/ 215552 w 593106"/>
              <a:gd name="connsiteY116" fmla="*/ 24292 h 589414"/>
              <a:gd name="connsiteX117" fmla="*/ 186279 w 593106"/>
              <a:gd name="connsiteY117" fmla="*/ 63815 h 589414"/>
              <a:gd name="connsiteX118" fmla="*/ 134621 w 593106"/>
              <a:gd name="connsiteY118" fmla="*/ 88732 h 589414"/>
              <a:gd name="connsiteX119" fmla="*/ 120846 w 593106"/>
              <a:gd name="connsiteY119" fmla="*/ 86155 h 589414"/>
              <a:gd name="connsiteX120" fmla="*/ 113097 w 593106"/>
              <a:gd name="connsiteY120" fmla="*/ 55223 h 589414"/>
              <a:gd name="connsiteX121" fmla="*/ 204359 w 593106"/>
              <a:gd name="connsiteY121" fmla="*/ 7108 h 589414"/>
              <a:gd name="connsiteX122" fmla="*/ 368806 w 593106"/>
              <a:gd name="connsiteY122" fmla="*/ 1108 h 589414"/>
              <a:gd name="connsiteX123" fmla="*/ 475572 w 593106"/>
              <a:gd name="connsiteY123" fmla="*/ 51810 h 589414"/>
              <a:gd name="connsiteX124" fmla="*/ 468684 w 593106"/>
              <a:gd name="connsiteY124" fmla="*/ 81887 h 589414"/>
              <a:gd name="connsiteX125" fmla="*/ 441131 w 593106"/>
              <a:gd name="connsiteY125" fmla="*/ 87043 h 589414"/>
              <a:gd name="connsiteX126" fmla="*/ 389471 w 593106"/>
              <a:gd name="connsiteY126" fmla="*/ 62981 h 589414"/>
              <a:gd name="connsiteX127" fmla="*/ 358474 w 593106"/>
              <a:gd name="connsiteY127" fmla="*/ 20013 h 589414"/>
              <a:gd name="connsiteX128" fmla="*/ 368806 w 593106"/>
              <a:gd name="connsiteY128" fmla="*/ 1108 h 589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593106" h="589414">
                <a:moveTo>
                  <a:pt x="486711" y="490288"/>
                </a:moveTo>
                <a:cubicBezTo>
                  <a:pt x="502197" y="494583"/>
                  <a:pt x="503918" y="509185"/>
                  <a:pt x="489292" y="522070"/>
                </a:cubicBezTo>
                <a:cubicBezTo>
                  <a:pt x="483270" y="526365"/>
                  <a:pt x="477248" y="530660"/>
                  <a:pt x="472086" y="534955"/>
                </a:cubicBezTo>
                <a:cubicBezTo>
                  <a:pt x="456600" y="546121"/>
                  <a:pt x="447136" y="538391"/>
                  <a:pt x="451438" y="520352"/>
                </a:cubicBezTo>
                <a:cubicBezTo>
                  <a:pt x="451438" y="519493"/>
                  <a:pt x="451438" y="518634"/>
                  <a:pt x="451438" y="517775"/>
                </a:cubicBezTo>
                <a:cubicBezTo>
                  <a:pt x="455739" y="499737"/>
                  <a:pt x="471225" y="486852"/>
                  <a:pt x="486711" y="490288"/>
                </a:cubicBezTo>
                <a:close/>
                <a:moveTo>
                  <a:pt x="96792" y="487634"/>
                </a:moveTo>
                <a:cubicBezTo>
                  <a:pt x="107971" y="485056"/>
                  <a:pt x="120010" y="496224"/>
                  <a:pt x="123450" y="511688"/>
                </a:cubicBezTo>
                <a:cubicBezTo>
                  <a:pt x="126890" y="528011"/>
                  <a:pt x="117431" y="532306"/>
                  <a:pt x="102811" y="520279"/>
                </a:cubicBezTo>
                <a:cubicBezTo>
                  <a:pt x="101951" y="519420"/>
                  <a:pt x="101091" y="518561"/>
                  <a:pt x="100231" y="517702"/>
                </a:cubicBezTo>
                <a:cubicBezTo>
                  <a:pt x="85612" y="505674"/>
                  <a:pt x="84752" y="491070"/>
                  <a:pt x="96792" y="487634"/>
                </a:cubicBezTo>
                <a:close/>
                <a:moveTo>
                  <a:pt x="334303" y="470443"/>
                </a:moveTo>
                <a:cubicBezTo>
                  <a:pt x="354107" y="471303"/>
                  <a:pt x="373050" y="473024"/>
                  <a:pt x="390271" y="474744"/>
                </a:cubicBezTo>
                <a:cubicBezTo>
                  <a:pt x="409214" y="476464"/>
                  <a:pt x="422130" y="493665"/>
                  <a:pt x="417825" y="512587"/>
                </a:cubicBezTo>
                <a:cubicBezTo>
                  <a:pt x="415242" y="521187"/>
                  <a:pt x="413520" y="530648"/>
                  <a:pt x="410936" y="539249"/>
                </a:cubicBezTo>
                <a:cubicBezTo>
                  <a:pt x="405770" y="558170"/>
                  <a:pt x="386827" y="577952"/>
                  <a:pt x="368745" y="582252"/>
                </a:cubicBezTo>
                <a:cubicBezTo>
                  <a:pt x="357551" y="585693"/>
                  <a:pt x="345497" y="587413"/>
                  <a:pt x="334303" y="589133"/>
                </a:cubicBezTo>
                <a:cubicBezTo>
                  <a:pt x="315360" y="591713"/>
                  <a:pt x="299861" y="576232"/>
                  <a:pt x="299861" y="556450"/>
                </a:cubicBezTo>
                <a:lnTo>
                  <a:pt x="299861" y="503986"/>
                </a:lnTo>
                <a:cubicBezTo>
                  <a:pt x="299861" y="485065"/>
                  <a:pt x="315360" y="469583"/>
                  <a:pt x="334303" y="470443"/>
                </a:cubicBezTo>
                <a:close/>
                <a:moveTo>
                  <a:pt x="231018" y="470443"/>
                </a:moveTo>
                <a:cubicBezTo>
                  <a:pt x="249962" y="469583"/>
                  <a:pt x="265461" y="485063"/>
                  <a:pt x="265461" y="503982"/>
                </a:cubicBezTo>
                <a:lnTo>
                  <a:pt x="265461" y="555580"/>
                </a:lnTo>
                <a:cubicBezTo>
                  <a:pt x="265461" y="574500"/>
                  <a:pt x="249962" y="588259"/>
                  <a:pt x="231018" y="583959"/>
                </a:cubicBezTo>
                <a:cubicBezTo>
                  <a:pt x="222408" y="582239"/>
                  <a:pt x="212936" y="579660"/>
                  <a:pt x="204325" y="577080"/>
                </a:cubicBezTo>
                <a:cubicBezTo>
                  <a:pt x="186243" y="571060"/>
                  <a:pt x="168160" y="549561"/>
                  <a:pt x="162994" y="531501"/>
                </a:cubicBezTo>
                <a:cubicBezTo>
                  <a:pt x="161272" y="524621"/>
                  <a:pt x="159550" y="517742"/>
                  <a:pt x="158688" y="510862"/>
                </a:cubicBezTo>
                <a:cubicBezTo>
                  <a:pt x="154383" y="492802"/>
                  <a:pt x="166438" y="475603"/>
                  <a:pt x="185382" y="473883"/>
                </a:cubicBezTo>
                <a:cubicBezTo>
                  <a:pt x="199159" y="472163"/>
                  <a:pt x="214658" y="471303"/>
                  <a:pt x="231018" y="470443"/>
                </a:cubicBezTo>
                <a:close/>
                <a:moveTo>
                  <a:pt x="503923" y="304486"/>
                </a:moveTo>
                <a:lnTo>
                  <a:pt x="561622" y="304486"/>
                </a:lnTo>
                <a:cubicBezTo>
                  <a:pt x="580568" y="304486"/>
                  <a:pt x="596069" y="319968"/>
                  <a:pt x="592624" y="338891"/>
                </a:cubicBezTo>
                <a:cubicBezTo>
                  <a:pt x="587457" y="375877"/>
                  <a:pt x="574540" y="410282"/>
                  <a:pt x="556455" y="441247"/>
                </a:cubicBezTo>
                <a:cubicBezTo>
                  <a:pt x="546982" y="457590"/>
                  <a:pt x="523730" y="464471"/>
                  <a:pt x="504785" y="459310"/>
                </a:cubicBezTo>
                <a:cubicBezTo>
                  <a:pt x="503062" y="459310"/>
                  <a:pt x="500479" y="458450"/>
                  <a:pt x="497895" y="457590"/>
                </a:cubicBezTo>
                <a:cubicBezTo>
                  <a:pt x="479811" y="453289"/>
                  <a:pt x="466893" y="435226"/>
                  <a:pt x="468615" y="416303"/>
                </a:cubicBezTo>
                <a:cubicBezTo>
                  <a:pt x="471199" y="388779"/>
                  <a:pt x="472060" y="363835"/>
                  <a:pt x="471199" y="338891"/>
                </a:cubicBezTo>
                <a:cubicBezTo>
                  <a:pt x="471199" y="319968"/>
                  <a:pt x="484978" y="304486"/>
                  <a:pt x="503923" y="304486"/>
                </a:cubicBezTo>
                <a:close/>
                <a:moveTo>
                  <a:pt x="334297" y="304486"/>
                </a:moveTo>
                <a:lnTo>
                  <a:pt x="400585" y="304486"/>
                </a:lnTo>
                <a:cubicBezTo>
                  <a:pt x="419524" y="304486"/>
                  <a:pt x="436742" y="319966"/>
                  <a:pt x="436742" y="338887"/>
                </a:cubicBezTo>
                <a:cubicBezTo>
                  <a:pt x="437603" y="362107"/>
                  <a:pt x="436742" y="385328"/>
                  <a:pt x="434159" y="410269"/>
                </a:cubicBezTo>
                <a:cubicBezTo>
                  <a:pt x="432438" y="429189"/>
                  <a:pt x="415220" y="442090"/>
                  <a:pt x="396280" y="440370"/>
                </a:cubicBezTo>
                <a:cubicBezTo>
                  <a:pt x="377341" y="438650"/>
                  <a:pt x="356680" y="436930"/>
                  <a:pt x="334297" y="436070"/>
                </a:cubicBezTo>
                <a:cubicBezTo>
                  <a:pt x="315357" y="435210"/>
                  <a:pt x="299861" y="419729"/>
                  <a:pt x="299861" y="400809"/>
                </a:cubicBezTo>
                <a:lnTo>
                  <a:pt x="299861" y="338887"/>
                </a:lnTo>
                <a:cubicBezTo>
                  <a:pt x="299861" y="319966"/>
                  <a:pt x="315357" y="304486"/>
                  <a:pt x="334297" y="304486"/>
                </a:cubicBezTo>
                <a:close/>
                <a:moveTo>
                  <a:pt x="175089" y="304486"/>
                </a:moveTo>
                <a:lnTo>
                  <a:pt x="231033" y="304486"/>
                </a:lnTo>
                <a:cubicBezTo>
                  <a:pt x="249968" y="304486"/>
                  <a:pt x="265460" y="319970"/>
                  <a:pt x="265460" y="338895"/>
                </a:cubicBezTo>
                <a:lnTo>
                  <a:pt x="265460" y="400830"/>
                </a:lnTo>
                <a:cubicBezTo>
                  <a:pt x="265460" y="419755"/>
                  <a:pt x="249968" y="435239"/>
                  <a:pt x="231033" y="436099"/>
                </a:cubicBezTo>
                <a:cubicBezTo>
                  <a:pt x="212098" y="436960"/>
                  <a:pt x="195745" y="437820"/>
                  <a:pt x="179393" y="439540"/>
                </a:cubicBezTo>
                <a:cubicBezTo>
                  <a:pt x="160458" y="441261"/>
                  <a:pt x="143244" y="428357"/>
                  <a:pt x="141523" y="409433"/>
                </a:cubicBezTo>
                <a:cubicBezTo>
                  <a:pt x="138941" y="384486"/>
                  <a:pt x="138080" y="361260"/>
                  <a:pt x="138941" y="338895"/>
                </a:cubicBezTo>
                <a:cubicBezTo>
                  <a:pt x="138941" y="319970"/>
                  <a:pt x="156154" y="304486"/>
                  <a:pt x="175089" y="304486"/>
                </a:cubicBezTo>
                <a:close/>
                <a:moveTo>
                  <a:pt x="31285" y="304486"/>
                </a:moveTo>
                <a:lnTo>
                  <a:pt x="72605" y="304486"/>
                </a:lnTo>
                <a:cubicBezTo>
                  <a:pt x="91543" y="304486"/>
                  <a:pt x="105316" y="319970"/>
                  <a:pt x="105316" y="338895"/>
                </a:cubicBezTo>
                <a:cubicBezTo>
                  <a:pt x="104455" y="362982"/>
                  <a:pt x="105316" y="388788"/>
                  <a:pt x="107898" y="414595"/>
                </a:cubicBezTo>
                <a:cubicBezTo>
                  <a:pt x="109620" y="433521"/>
                  <a:pt x="98429" y="451585"/>
                  <a:pt x="82074" y="455887"/>
                </a:cubicBezTo>
                <a:cubicBezTo>
                  <a:pt x="65718" y="460188"/>
                  <a:pt x="43337" y="453306"/>
                  <a:pt x="33868" y="436101"/>
                </a:cubicBezTo>
                <a:cubicBezTo>
                  <a:pt x="17512" y="406853"/>
                  <a:pt x="6321" y="374165"/>
                  <a:pt x="296" y="338895"/>
                </a:cubicBezTo>
                <a:cubicBezTo>
                  <a:pt x="-2287" y="319970"/>
                  <a:pt x="12347" y="304486"/>
                  <a:pt x="31285" y="304486"/>
                </a:cubicBezTo>
                <a:close/>
                <a:moveTo>
                  <a:pt x="220702" y="131682"/>
                </a:moveTo>
                <a:cubicBezTo>
                  <a:pt x="224145" y="131682"/>
                  <a:pt x="227588" y="131682"/>
                  <a:pt x="231031" y="132542"/>
                </a:cubicBezTo>
                <a:cubicBezTo>
                  <a:pt x="249968" y="132542"/>
                  <a:pt x="265461" y="148016"/>
                  <a:pt x="265461" y="167787"/>
                </a:cubicBezTo>
                <a:lnTo>
                  <a:pt x="265461" y="235699"/>
                </a:lnTo>
                <a:cubicBezTo>
                  <a:pt x="265461" y="255471"/>
                  <a:pt x="249968" y="270085"/>
                  <a:pt x="231031" y="270085"/>
                </a:cubicBezTo>
                <a:lnTo>
                  <a:pt x="178525" y="270085"/>
                </a:lnTo>
                <a:cubicBezTo>
                  <a:pt x="159589" y="270085"/>
                  <a:pt x="145817" y="255471"/>
                  <a:pt x="150121" y="236559"/>
                </a:cubicBezTo>
                <a:cubicBezTo>
                  <a:pt x="156146" y="209050"/>
                  <a:pt x="163893" y="183261"/>
                  <a:pt x="172500" y="160910"/>
                </a:cubicBezTo>
                <a:cubicBezTo>
                  <a:pt x="179386" y="142858"/>
                  <a:pt x="201766" y="130823"/>
                  <a:pt x="220702" y="131682"/>
                </a:cubicBezTo>
                <a:close/>
                <a:moveTo>
                  <a:pt x="353254" y="130853"/>
                </a:moveTo>
                <a:cubicBezTo>
                  <a:pt x="372200" y="129994"/>
                  <a:pt x="394590" y="142886"/>
                  <a:pt x="401479" y="160075"/>
                </a:cubicBezTo>
                <a:cubicBezTo>
                  <a:pt x="410952" y="183280"/>
                  <a:pt x="418703" y="208204"/>
                  <a:pt x="424731" y="236566"/>
                </a:cubicBezTo>
                <a:cubicBezTo>
                  <a:pt x="429037" y="255474"/>
                  <a:pt x="416119" y="270085"/>
                  <a:pt x="396312" y="270085"/>
                </a:cubicBezTo>
                <a:lnTo>
                  <a:pt x="334308" y="270085"/>
                </a:lnTo>
                <a:cubicBezTo>
                  <a:pt x="315362" y="270085"/>
                  <a:pt x="299861" y="255474"/>
                  <a:pt x="299861" y="235707"/>
                </a:cubicBezTo>
                <a:lnTo>
                  <a:pt x="299861" y="167810"/>
                </a:lnTo>
                <a:cubicBezTo>
                  <a:pt x="299861" y="148902"/>
                  <a:pt x="315362" y="132572"/>
                  <a:pt x="334308" y="132572"/>
                </a:cubicBezTo>
                <a:cubicBezTo>
                  <a:pt x="340336" y="131713"/>
                  <a:pt x="347226" y="131713"/>
                  <a:pt x="353254" y="130853"/>
                </a:cubicBezTo>
                <a:close/>
                <a:moveTo>
                  <a:pt x="95050" y="115364"/>
                </a:moveTo>
                <a:cubicBezTo>
                  <a:pt x="101934" y="117083"/>
                  <a:pt x="109678" y="118802"/>
                  <a:pt x="118283" y="120521"/>
                </a:cubicBezTo>
                <a:cubicBezTo>
                  <a:pt x="137213" y="123959"/>
                  <a:pt x="145817" y="139431"/>
                  <a:pt x="138933" y="157482"/>
                </a:cubicBezTo>
                <a:cubicBezTo>
                  <a:pt x="130329" y="181549"/>
                  <a:pt x="122585" y="208196"/>
                  <a:pt x="116562" y="236561"/>
                </a:cubicBezTo>
                <a:cubicBezTo>
                  <a:pt x="112260" y="255471"/>
                  <a:pt x="95050" y="270084"/>
                  <a:pt x="76121" y="270084"/>
                </a:cubicBezTo>
                <a:lnTo>
                  <a:pt x="32238" y="270084"/>
                </a:lnTo>
                <a:cubicBezTo>
                  <a:pt x="13308" y="270084"/>
                  <a:pt x="-1320" y="255471"/>
                  <a:pt x="2122" y="236561"/>
                </a:cubicBezTo>
                <a:cubicBezTo>
                  <a:pt x="9005" y="199600"/>
                  <a:pt x="22773" y="165218"/>
                  <a:pt x="41703" y="134274"/>
                </a:cubicBezTo>
                <a:cubicBezTo>
                  <a:pt x="52028" y="117942"/>
                  <a:pt x="76121" y="111066"/>
                  <a:pt x="95050" y="115364"/>
                </a:cubicBezTo>
                <a:close/>
                <a:moveTo>
                  <a:pt x="495327" y="111081"/>
                </a:moveTo>
                <a:cubicBezTo>
                  <a:pt x="514276" y="106784"/>
                  <a:pt x="538393" y="113660"/>
                  <a:pt x="548729" y="129130"/>
                </a:cubicBezTo>
                <a:cubicBezTo>
                  <a:pt x="569401" y="161790"/>
                  <a:pt x="584043" y="197889"/>
                  <a:pt x="591795" y="236565"/>
                </a:cubicBezTo>
                <a:cubicBezTo>
                  <a:pt x="595240" y="255474"/>
                  <a:pt x="580598" y="270085"/>
                  <a:pt x="561649" y="270085"/>
                </a:cubicBezTo>
                <a:lnTo>
                  <a:pt x="500495" y="270085"/>
                </a:lnTo>
                <a:cubicBezTo>
                  <a:pt x="481546" y="270085"/>
                  <a:pt x="463458" y="255474"/>
                  <a:pt x="460013" y="236565"/>
                </a:cubicBezTo>
                <a:cubicBezTo>
                  <a:pt x="453984" y="207343"/>
                  <a:pt x="446232" y="180699"/>
                  <a:pt x="436758" y="156634"/>
                </a:cubicBezTo>
                <a:cubicBezTo>
                  <a:pt x="429867" y="138584"/>
                  <a:pt x="438480" y="123114"/>
                  <a:pt x="457429" y="119676"/>
                </a:cubicBezTo>
                <a:cubicBezTo>
                  <a:pt x="471210" y="117097"/>
                  <a:pt x="484130" y="114519"/>
                  <a:pt x="495327" y="111081"/>
                </a:cubicBezTo>
                <a:close/>
                <a:moveTo>
                  <a:pt x="258364" y="35758"/>
                </a:moveTo>
                <a:cubicBezTo>
                  <a:pt x="262665" y="37371"/>
                  <a:pt x="265460" y="43176"/>
                  <a:pt x="265460" y="52636"/>
                </a:cubicBezTo>
                <a:lnTo>
                  <a:pt x="265460" y="64677"/>
                </a:lnTo>
                <a:cubicBezTo>
                  <a:pt x="265460" y="83597"/>
                  <a:pt x="251698" y="98218"/>
                  <a:pt x="234495" y="98218"/>
                </a:cubicBezTo>
                <a:cubicBezTo>
                  <a:pt x="218153" y="97358"/>
                  <a:pt x="212132" y="82737"/>
                  <a:pt x="223314" y="67257"/>
                </a:cubicBezTo>
                <a:cubicBezTo>
                  <a:pt x="230195" y="58657"/>
                  <a:pt x="236216" y="50916"/>
                  <a:pt x="242237" y="44036"/>
                </a:cubicBezTo>
                <a:cubicBezTo>
                  <a:pt x="248258" y="36726"/>
                  <a:pt x="254063" y="34146"/>
                  <a:pt x="258364" y="35758"/>
                </a:cubicBezTo>
                <a:close/>
                <a:moveTo>
                  <a:pt x="307077" y="24998"/>
                </a:moveTo>
                <a:cubicBezTo>
                  <a:pt x="311492" y="23171"/>
                  <a:pt x="317523" y="25536"/>
                  <a:pt x="323985" y="32847"/>
                </a:cubicBezTo>
                <a:cubicBezTo>
                  <a:pt x="332600" y="42309"/>
                  <a:pt x="341216" y="53490"/>
                  <a:pt x="350693" y="67253"/>
                </a:cubicBezTo>
                <a:cubicBezTo>
                  <a:pt x="361893" y="82735"/>
                  <a:pt x="354139" y="97358"/>
                  <a:pt x="335185" y="97358"/>
                </a:cubicBezTo>
                <a:cubicBezTo>
                  <a:pt x="335185" y="97358"/>
                  <a:pt x="334323" y="97358"/>
                  <a:pt x="334323" y="98218"/>
                </a:cubicBezTo>
                <a:cubicBezTo>
                  <a:pt x="315369" y="98218"/>
                  <a:pt x="299861" y="83595"/>
                  <a:pt x="299861" y="64672"/>
                </a:cubicBezTo>
                <a:lnTo>
                  <a:pt x="299861" y="42309"/>
                </a:lnTo>
                <a:cubicBezTo>
                  <a:pt x="299861" y="32847"/>
                  <a:pt x="302661" y="26826"/>
                  <a:pt x="307077" y="24998"/>
                </a:cubicBezTo>
                <a:close/>
                <a:moveTo>
                  <a:pt x="204359" y="7108"/>
                </a:moveTo>
                <a:cubicBezTo>
                  <a:pt x="222439" y="1094"/>
                  <a:pt x="227605" y="8827"/>
                  <a:pt x="215552" y="24292"/>
                </a:cubicBezTo>
                <a:cubicBezTo>
                  <a:pt x="206081" y="35462"/>
                  <a:pt x="195750" y="48350"/>
                  <a:pt x="186279" y="63815"/>
                </a:cubicBezTo>
                <a:cubicBezTo>
                  <a:pt x="175947" y="79281"/>
                  <a:pt x="153563" y="91310"/>
                  <a:pt x="134621" y="88732"/>
                </a:cubicBezTo>
                <a:cubicBezTo>
                  <a:pt x="129456" y="87873"/>
                  <a:pt x="125151" y="87014"/>
                  <a:pt x="120846" y="86155"/>
                </a:cubicBezTo>
                <a:cubicBezTo>
                  <a:pt x="101905" y="81859"/>
                  <a:pt x="97600" y="67252"/>
                  <a:pt x="113097" y="55223"/>
                </a:cubicBezTo>
                <a:cubicBezTo>
                  <a:pt x="139787" y="33743"/>
                  <a:pt x="170782" y="17419"/>
                  <a:pt x="204359" y="7108"/>
                </a:cubicBezTo>
                <a:close/>
                <a:moveTo>
                  <a:pt x="368806" y="1108"/>
                </a:moveTo>
                <a:cubicBezTo>
                  <a:pt x="408413" y="10560"/>
                  <a:pt x="444575" y="28607"/>
                  <a:pt x="475572" y="51810"/>
                </a:cubicBezTo>
                <a:cubicBezTo>
                  <a:pt x="491070" y="62981"/>
                  <a:pt x="487626" y="78450"/>
                  <a:pt x="468684" y="81887"/>
                </a:cubicBezTo>
                <a:cubicBezTo>
                  <a:pt x="460074" y="83606"/>
                  <a:pt x="451463" y="85325"/>
                  <a:pt x="441131" y="87043"/>
                </a:cubicBezTo>
                <a:cubicBezTo>
                  <a:pt x="422189" y="90481"/>
                  <a:pt x="399803" y="78450"/>
                  <a:pt x="389471" y="62981"/>
                </a:cubicBezTo>
                <a:cubicBezTo>
                  <a:pt x="379138" y="46654"/>
                  <a:pt x="367945" y="32044"/>
                  <a:pt x="358474" y="20013"/>
                </a:cubicBezTo>
                <a:cubicBezTo>
                  <a:pt x="346420" y="5404"/>
                  <a:pt x="350725" y="-3189"/>
                  <a:pt x="368806" y="1108"/>
                </a:cubicBezTo>
                <a:close/>
              </a:path>
            </a:pathLst>
          </a:custGeom>
          <a:solidFill>
            <a:srgbClr val="F34A36"/>
          </a:solidFill>
          <a:ln>
            <a:noFill/>
          </a:ln>
        </p:spPr>
      </p:sp>
      <p:sp>
        <p:nvSpPr>
          <p:cNvPr id="13" name="computer-worker-on-side-view_49711">
            <a:extLst>
              <a:ext uri="{FF2B5EF4-FFF2-40B4-BE49-F238E27FC236}">
                <a16:creationId xmlns="" xmlns:a16="http://schemas.microsoft.com/office/drawing/2014/main" id="{FC6BB53F-132A-4E32-A8B8-9C558845E0E9}"/>
              </a:ext>
            </a:extLst>
          </p:cNvPr>
          <p:cNvSpPr>
            <a:spLocks noChangeAspect="1"/>
          </p:cNvSpPr>
          <p:nvPr/>
        </p:nvSpPr>
        <p:spPr bwMode="auto">
          <a:xfrm>
            <a:off x="2412027" y="3793584"/>
            <a:ext cx="434850" cy="450390"/>
          </a:xfrm>
          <a:custGeom>
            <a:avLst/>
            <a:gdLst>
              <a:gd name="connsiteX0" fmla="*/ 307751 w 586469"/>
              <a:gd name="connsiteY0" fmla="*/ 301103 h 607427"/>
              <a:gd name="connsiteX1" fmla="*/ 468697 w 586469"/>
              <a:gd name="connsiteY1" fmla="*/ 301103 h 607427"/>
              <a:gd name="connsiteX2" fmla="*/ 546247 w 586469"/>
              <a:gd name="connsiteY2" fmla="*/ 301103 h 607427"/>
              <a:gd name="connsiteX3" fmla="*/ 586469 w 586469"/>
              <a:gd name="connsiteY3" fmla="*/ 301103 h 607427"/>
              <a:gd name="connsiteX4" fmla="*/ 586469 w 586469"/>
              <a:gd name="connsiteY4" fmla="*/ 332857 h 607427"/>
              <a:gd name="connsiteX5" fmla="*/ 546247 w 586469"/>
              <a:gd name="connsiteY5" fmla="*/ 332857 h 607427"/>
              <a:gd name="connsiteX6" fmla="*/ 468697 w 586469"/>
              <a:gd name="connsiteY6" fmla="*/ 332857 h 607427"/>
              <a:gd name="connsiteX7" fmla="*/ 307751 w 586469"/>
              <a:gd name="connsiteY7" fmla="*/ 332857 h 607427"/>
              <a:gd name="connsiteX8" fmla="*/ 295598 w 586469"/>
              <a:gd name="connsiteY8" fmla="*/ 320711 h 607427"/>
              <a:gd name="connsiteX9" fmla="*/ 295598 w 586469"/>
              <a:gd name="connsiteY9" fmla="*/ 313249 h 607427"/>
              <a:gd name="connsiteX10" fmla="*/ 307751 w 586469"/>
              <a:gd name="connsiteY10" fmla="*/ 301103 h 607427"/>
              <a:gd name="connsiteX11" fmla="*/ 122002 w 586469"/>
              <a:gd name="connsiteY11" fmla="*/ 165476 h 607427"/>
              <a:gd name="connsiteX12" fmla="*/ 145152 w 586469"/>
              <a:gd name="connsiteY12" fmla="*/ 188589 h 607427"/>
              <a:gd name="connsiteX13" fmla="*/ 145152 w 586469"/>
              <a:gd name="connsiteY13" fmla="*/ 323050 h 607427"/>
              <a:gd name="connsiteX14" fmla="*/ 122002 w 586469"/>
              <a:gd name="connsiteY14" fmla="*/ 346163 h 607427"/>
              <a:gd name="connsiteX15" fmla="*/ 98852 w 586469"/>
              <a:gd name="connsiteY15" fmla="*/ 323050 h 607427"/>
              <a:gd name="connsiteX16" fmla="*/ 98852 w 586469"/>
              <a:gd name="connsiteY16" fmla="*/ 270121 h 607427"/>
              <a:gd name="connsiteX17" fmla="*/ 24655 w 586469"/>
              <a:gd name="connsiteY17" fmla="*/ 361360 h 607427"/>
              <a:gd name="connsiteX18" fmla="*/ 110832 w 586469"/>
              <a:gd name="connsiteY18" fmla="*/ 454332 h 607427"/>
              <a:gd name="connsiteX19" fmla="*/ 134792 w 586469"/>
              <a:gd name="connsiteY19" fmla="*/ 439887 h 607427"/>
              <a:gd name="connsiteX20" fmla="*/ 330528 w 586469"/>
              <a:gd name="connsiteY20" fmla="*/ 439887 h 607427"/>
              <a:gd name="connsiteX21" fmla="*/ 330528 w 586469"/>
              <a:gd name="connsiteY21" fmla="*/ 494029 h 607427"/>
              <a:gd name="connsiteX22" fmla="*/ 134792 w 586469"/>
              <a:gd name="connsiteY22" fmla="*/ 494029 h 607427"/>
              <a:gd name="connsiteX23" fmla="*/ 110543 w 586469"/>
              <a:gd name="connsiteY23" fmla="*/ 479005 h 607427"/>
              <a:gd name="connsiteX24" fmla="*/ 0 w 586469"/>
              <a:gd name="connsiteY24" fmla="*/ 361360 h 607427"/>
              <a:gd name="connsiteX25" fmla="*/ 98852 w 586469"/>
              <a:gd name="connsiteY25" fmla="*/ 245101 h 607427"/>
              <a:gd name="connsiteX26" fmla="*/ 98852 w 586469"/>
              <a:gd name="connsiteY26" fmla="*/ 188589 h 607427"/>
              <a:gd name="connsiteX27" fmla="*/ 122002 w 586469"/>
              <a:gd name="connsiteY27" fmla="*/ 165476 h 607427"/>
              <a:gd name="connsiteX28" fmla="*/ 563182 w 586469"/>
              <a:gd name="connsiteY28" fmla="*/ 131818 h 607427"/>
              <a:gd name="connsiteX29" fmla="*/ 569952 w 586469"/>
              <a:gd name="connsiteY29" fmla="*/ 145572 h 607427"/>
              <a:gd name="connsiteX30" fmla="*/ 521637 w 586469"/>
              <a:gd name="connsiteY30" fmla="*/ 286290 h 607427"/>
              <a:gd name="connsiteX31" fmla="*/ 520017 w 586469"/>
              <a:gd name="connsiteY31" fmla="*/ 289353 h 607427"/>
              <a:gd name="connsiteX32" fmla="*/ 511164 w 586469"/>
              <a:gd name="connsiteY32" fmla="*/ 293976 h 607427"/>
              <a:gd name="connsiteX33" fmla="*/ 339372 w 586469"/>
              <a:gd name="connsiteY33" fmla="*/ 293976 h 607427"/>
              <a:gd name="connsiteX34" fmla="*/ 328552 w 586469"/>
              <a:gd name="connsiteY34" fmla="*/ 283169 h 607427"/>
              <a:gd name="connsiteX35" fmla="*/ 339372 w 586469"/>
              <a:gd name="connsiteY35" fmla="*/ 272363 h 607427"/>
              <a:gd name="connsiteX36" fmla="*/ 503584 w 586469"/>
              <a:gd name="connsiteY36" fmla="*/ 272363 h 607427"/>
              <a:gd name="connsiteX37" fmla="*/ 549469 w 586469"/>
              <a:gd name="connsiteY37" fmla="*/ 138579 h 607427"/>
              <a:gd name="connsiteX38" fmla="*/ 563182 w 586469"/>
              <a:gd name="connsiteY38" fmla="*/ 131818 h 607427"/>
              <a:gd name="connsiteX39" fmla="*/ 216578 w 586469"/>
              <a:gd name="connsiteY39" fmla="*/ 110153 h 607427"/>
              <a:gd name="connsiteX40" fmla="*/ 285152 w 586469"/>
              <a:gd name="connsiteY40" fmla="*/ 189719 h 607427"/>
              <a:gd name="connsiteX41" fmla="*/ 285152 w 586469"/>
              <a:gd name="connsiteY41" fmla="*/ 207632 h 607427"/>
              <a:gd name="connsiteX42" fmla="*/ 288798 w 586469"/>
              <a:gd name="connsiteY42" fmla="*/ 207632 h 607427"/>
              <a:gd name="connsiteX43" fmla="*/ 442961 w 586469"/>
              <a:gd name="connsiteY43" fmla="*/ 207689 h 607427"/>
              <a:gd name="connsiteX44" fmla="*/ 469754 w 586469"/>
              <a:gd name="connsiteY44" fmla="*/ 234500 h 607427"/>
              <a:gd name="connsiteX45" fmla="*/ 442961 w 586469"/>
              <a:gd name="connsiteY45" fmla="*/ 261254 h 607427"/>
              <a:gd name="connsiteX46" fmla="*/ 289550 w 586469"/>
              <a:gd name="connsiteY46" fmla="*/ 261254 h 607427"/>
              <a:gd name="connsiteX47" fmla="*/ 283300 w 586469"/>
              <a:gd name="connsiteY47" fmla="*/ 261022 h 607427"/>
              <a:gd name="connsiteX48" fmla="*/ 266750 w 586469"/>
              <a:gd name="connsiteY48" fmla="*/ 253569 h 607427"/>
              <a:gd name="connsiteX49" fmla="*/ 214147 w 586469"/>
              <a:gd name="connsiteY49" fmla="*/ 196249 h 607427"/>
              <a:gd name="connsiteX50" fmla="*/ 207782 w 586469"/>
              <a:gd name="connsiteY50" fmla="*/ 195960 h 607427"/>
              <a:gd name="connsiteX51" fmla="*/ 207492 w 586469"/>
              <a:gd name="connsiteY51" fmla="*/ 202316 h 607427"/>
              <a:gd name="connsiteX52" fmla="*/ 260095 w 586469"/>
              <a:gd name="connsiteY52" fmla="*/ 259636 h 607427"/>
              <a:gd name="connsiteX53" fmla="*/ 283185 w 586469"/>
              <a:gd name="connsiteY53" fmla="*/ 269805 h 607427"/>
              <a:gd name="connsiteX54" fmla="*/ 285152 w 586469"/>
              <a:gd name="connsiteY54" fmla="*/ 269805 h 607427"/>
              <a:gd name="connsiteX55" fmla="*/ 285152 w 586469"/>
              <a:gd name="connsiteY55" fmla="*/ 343304 h 607427"/>
              <a:gd name="connsiteX56" fmla="*/ 291286 w 586469"/>
              <a:gd name="connsiteY56" fmla="*/ 343304 h 607427"/>
              <a:gd name="connsiteX57" fmla="*/ 351123 w 586469"/>
              <a:gd name="connsiteY57" fmla="*/ 343304 h 607427"/>
              <a:gd name="connsiteX58" fmla="*/ 366979 w 586469"/>
              <a:gd name="connsiteY58" fmla="*/ 343304 h 607427"/>
              <a:gd name="connsiteX59" fmla="*/ 375428 w 586469"/>
              <a:gd name="connsiteY59" fmla="*/ 343304 h 607427"/>
              <a:gd name="connsiteX60" fmla="*/ 409975 w 586469"/>
              <a:gd name="connsiteY60" fmla="*/ 377685 h 607427"/>
              <a:gd name="connsiteX61" fmla="*/ 409975 w 586469"/>
              <a:gd name="connsiteY61" fmla="*/ 572989 h 607427"/>
              <a:gd name="connsiteX62" fmla="*/ 375428 w 586469"/>
              <a:gd name="connsiteY62" fmla="*/ 607427 h 607427"/>
              <a:gd name="connsiteX63" fmla="*/ 340822 w 586469"/>
              <a:gd name="connsiteY63" fmla="*/ 572989 h 607427"/>
              <a:gd name="connsiteX64" fmla="*/ 340822 w 586469"/>
              <a:gd name="connsiteY64" fmla="*/ 429169 h 607427"/>
              <a:gd name="connsiteX65" fmla="*/ 291286 w 586469"/>
              <a:gd name="connsiteY65" fmla="*/ 429169 h 607427"/>
              <a:gd name="connsiteX66" fmla="*/ 274273 w 586469"/>
              <a:gd name="connsiteY66" fmla="*/ 429169 h 607427"/>
              <a:gd name="connsiteX67" fmla="*/ 234401 w 586469"/>
              <a:gd name="connsiteY67" fmla="*/ 429169 h 607427"/>
              <a:gd name="connsiteX68" fmla="*/ 198523 w 586469"/>
              <a:gd name="connsiteY68" fmla="*/ 429169 h 607427"/>
              <a:gd name="connsiteX69" fmla="*/ 155584 w 586469"/>
              <a:gd name="connsiteY69" fmla="*/ 388606 h 607427"/>
              <a:gd name="connsiteX70" fmla="*/ 155526 w 586469"/>
              <a:gd name="connsiteY70" fmla="*/ 386237 h 607427"/>
              <a:gd name="connsiteX71" fmla="*/ 155584 w 586469"/>
              <a:gd name="connsiteY71" fmla="*/ 383868 h 607427"/>
              <a:gd name="connsiteX72" fmla="*/ 155584 w 586469"/>
              <a:gd name="connsiteY72" fmla="*/ 366302 h 607427"/>
              <a:gd name="connsiteX73" fmla="*/ 155526 w 586469"/>
              <a:gd name="connsiteY73" fmla="*/ 363586 h 607427"/>
              <a:gd name="connsiteX74" fmla="*/ 155526 w 586469"/>
              <a:gd name="connsiteY74" fmla="*/ 171113 h 607427"/>
              <a:gd name="connsiteX75" fmla="*/ 216578 w 586469"/>
              <a:gd name="connsiteY75" fmla="*/ 110153 h 607427"/>
              <a:gd name="connsiteX76" fmla="*/ 295599 w 586469"/>
              <a:gd name="connsiteY76" fmla="*/ 0 h 607427"/>
              <a:gd name="connsiteX77" fmla="*/ 362848 w 586469"/>
              <a:gd name="connsiteY77" fmla="*/ 67179 h 607427"/>
              <a:gd name="connsiteX78" fmla="*/ 295599 w 586469"/>
              <a:gd name="connsiteY78" fmla="*/ 134358 h 607427"/>
              <a:gd name="connsiteX79" fmla="*/ 228350 w 586469"/>
              <a:gd name="connsiteY79" fmla="*/ 67179 h 607427"/>
              <a:gd name="connsiteX80" fmla="*/ 295599 w 586469"/>
              <a:gd name="connsiteY80" fmla="*/ 0 h 607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586469" h="607427">
                <a:moveTo>
                  <a:pt x="307751" y="301103"/>
                </a:moveTo>
                <a:lnTo>
                  <a:pt x="468697" y="301103"/>
                </a:lnTo>
                <a:lnTo>
                  <a:pt x="546247" y="301103"/>
                </a:lnTo>
                <a:lnTo>
                  <a:pt x="586469" y="301103"/>
                </a:lnTo>
                <a:lnTo>
                  <a:pt x="586469" y="332857"/>
                </a:lnTo>
                <a:lnTo>
                  <a:pt x="546247" y="332857"/>
                </a:lnTo>
                <a:lnTo>
                  <a:pt x="468697" y="332857"/>
                </a:lnTo>
                <a:lnTo>
                  <a:pt x="307751" y="332857"/>
                </a:lnTo>
                <a:cubicBezTo>
                  <a:pt x="301038" y="332857"/>
                  <a:pt x="295598" y="327420"/>
                  <a:pt x="295598" y="320711"/>
                </a:cubicBezTo>
                <a:lnTo>
                  <a:pt x="295598" y="313249"/>
                </a:lnTo>
                <a:cubicBezTo>
                  <a:pt x="295598" y="306540"/>
                  <a:pt x="301038" y="301103"/>
                  <a:pt x="307751" y="301103"/>
                </a:cubicBezTo>
                <a:close/>
                <a:moveTo>
                  <a:pt x="122002" y="165476"/>
                </a:moveTo>
                <a:cubicBezTo>
                  <a:pt x="134792" y="165476"/>
                  <a:pt x="145152" y="175819"/>
                  <a:pt x="145152" y="188589"/>
                </a:cubicBezTo>
                <a:lnTo>
                  <a:pt x="145152" y="323050"/>
                </a:lnTo>
                <a:cubicBezTo>
                  <a:pt x="145152" y="335820"/>
                  <a:pt x="134792" y="346163"/>
                  <a:pt x="122002" y="346163"/>
                </a:cubicBezTo>
                <a:cubicBezTo>
                  <a:pt x="109211" y="346163"/>
                  <a:pt x="98852" y="335820"/>
                  <a:pt x="98852" y="323050"/>
                </a:cubicBezTo>
                <a:lnTo>
                  <a:pt x="98852" y="270121"/>
                </a:lnTo>
                <a:cubicBezTo>
                  <a:pt x="56545" y="279019"/>
                  <a:pt x="24655" y="316520"/>
                  <a:pt x="24655" y="361360"/>
                </a:cubicBezTo>
                <a:cubicBezTo>
                  <a:pt x="24655" y="410360"/>
                  <a:pt x="62679" y="450634"/>
                  <a:pt x="110832" y="454332"/>
                </a:cubicBezTo>
                <a:cubicBezTo>
                  <a:pt x="115346" y="445780"/>
                  <a:pt x="124375" y="439887"/>
                  <a:pt x="134792" y="439887"/>
                </a:cubicBezTo>
                <a:lnTo>
                  <a:pt x="330528" y="439887"/>
                </a:lnTo>
                <a:lnTo>
                  <a:pt x="330528" y="494029"/>
                </a:lnTo>
                <a:lnTo>
                  <a:pt x="134792" y="494029"/>
                </a:lnTo>
                <a:cubicBezTo>
                  <a:pt x="124201" y="494029"/>
                  <a:pt x="114999" y="487904"/>
                  <a:pt x="110543" y="479005"/>
                </a:cubicBezTo>
                <a:cubicBezTo>
                  <a:pt x="48963" y="475134"/>
                  <a:pt x="0" y="423823"/>
                  <a:pt x="0" y="361360"/>
                </a:cubicBezTo>
                <a:cubicBezTo>
                  <a:pt x="0" y="302941"/>
                  <a:pt x="42828" y="254288"/>
                  <a:pt x="98852" y="245101"/>
                </a:cubicBezTo>
                <a:lnTo>
                  <a:pt x="98852" y="188589"/>
                </a:lnTo>
                <a:cubicBezTo>
                  <a:pt x="98852" y="175819"/>
                  <a:pt x="109211" y="165476"/>
                  <a:pt x="122002" y="165476"/>
                </a:cubicBezTo>
                <a:close/>
                <a:moveTo>
                  <a:pt x="563182" y="131818"/>
                </a:moveTo>
                <a:cubicBezTo>
                  <a:pt x="568852" y="133783"/>
                  <a:pt x="571861" y="139909"/>
                  <a:pt x="569952" y="145572"/>
                </a:cubicBezTo>
                <a:lnTo>
                  <a:pt x="521637" y="286290"/>
                </a:lnTo>
                <a:cubicBezTo>
                  <a:pt x="521290" y="287446"/>
                  <a:pt x="520711" y="288428"/>
                  <a:pt x="520017" y="289353"/>
                </a:cubicBezTo>
                <a:cubicBezTo>
                  <a:pt x="518107" y="292127"/>
                  <a:pt x="514867" y="293976"/>
                  <a:pt x="511164" y="293976"/>
                </a:cubicBezTo>
                <a:lnTo>
                  <a:pt x="339372" y="293976"/>
                </a:lnTo>
                <a:cubicBezTo>
                  <a:pt x="333412" y="293976"/>
                  <a:pt x="328552" y="289122"/>
                  <a:pt x="328552" y="283169"/>
                </a:cubicBezTo>
                <a:cubicBezTo>
                  <a:pt x="328552" y="277217"/>
                  <a:pt x="333412" y="272363"/>
                  <a:pt x="339372" y="272363"/>
                </a:cubicBezTo>
                <a:lnTo>
                  <a:pt x="503584" y="272363"/>
                </a:lnTo>
                <a:lnTo>
                  <a:pt x="549469" y="138579"/>
                </a:lnTo>
                <a:cubicBezTo>
                  <a:pt x="551378" y="132916"/>
                  <a:pt x="557511" y="129911"/>
                  <a:pt x="563182" y="131818"/>
                </a:cubicBezTo>
                <a:close/>
                <a:moveTo>
                  <a:pt x="216578" y="110153"/>
                </a:moveTo>
                <a:lnTo>
                  <a:pt x="285152" y="189719"/>
                </a:lnTo>
                <a:lnTo>
                  <a:pt x="285152" y="207632"/>
                </a:lnTo>
                <a:lnTo>
                  <a:pt x="288798" y="207632"/>
                </a:lnTo>
                <a:lnTo>
                  <a:pt x="442961" y="207689"/>
                </a:lnTo>
                <a:cubicBezTo>
                  <a:pt x="457775" y="207689"/>
                  <a:pt x="469754" y="219708"/>
                  <a:pt x="469754" y="234500"/>
                </a:cubicBezTo>
                <a:cubicBezTo>
                  <a:pt x="469754" y="249293"/>
                  <a:pt x="457775" y="261254"/>
                  <a:pt x="442961" y="261254"/>
                </a:cubicBezTo>
                <a:lnTo>
                  <a:pt x="289550" y="261254"/>
                </a:lnTo>
                <a:cubicBezTo>
                  <a:pt x="289550" y="261254"/>
                  <a:pt x="283532" y="261022"/>
                  <a:pt x="283300" y="261022"/>
                </a:cubicBezTo>
                <a:cubicBezTo>
                  <a:pt x="276935" y="260791"/>
                  <a:pt x="271032" y="258249"/>
                  <a:pt x="266750" y="253569"/>
                </a:cubicBezTo>
                <a:lnTo>
                  <a:pt x="214147" y="196249"/>
                </a:lnTo>
                <a:cubicBezTo>
                  <a:pt x="212469" y="194400"/>
                  <a:pt x="209576" y="194284"/>
                  <a:pt x="207782" y="195960"/>
                </a:cubicBezTo>
                <a:cubicBezTo>
                  <a:pt x="205930" y="197635"/>
                  <a:pt x="205814" y="200467"/>
                  <a:pt x="207492" y="202316"/>
                </a:cubicBezTo>
                <a:lnTo>
                  <a:pt x="260095" y="259636"/>
                </a:lnTo>
                <a:cubicBezTo>
                  <a:pt x="266056" y="266107"/>
                  <a:pt x="274447" y="269805"/>
                  <a:pt x="283185" y="269805"/>
                </a:cubicBezTo>
                <a:cubicBezTo>
                  <a:pt x="283300" y="269805"/>
                  <a:pt x="285152" y="269805"/>
                  <a:pt x="285152" y="269805"/>
                </a:cubicBezTo>
                <a:lnTo>
                  <a:pt x="285152" y="343304"/>
                </a:lnTo>
                <a:lnTo>
                  <a:pt x="291286" y="343304"/>
                </a:lnTo>
                <a:lnTo>
                  <a:pt x="351123" y="343304"/>
                </a:lnTo>
                <a:lnTo>
                  <a:pt x="366979" y="343304"/>
                </a:lnTo>
                <a:lnTo>
                  <a:pt x="375428" y="343304"/>
                </a:lnTo>
                <a:cubicBezTo>
                  <a:pt x="394524" y="343304"/>
                  <a:pt x="409975" y="358674"/>
                  <a:pt x="409975" y="377685"/>
                </a:cubicBezTo>
                <a:lnTo>
                  <a:pt x="409975" y="572989"/>
                </a:lnTo>
                <a:cubicBezTo>
                  <a:pt x="409975" y="591999"/>
                  <a:pt x="394524" y="607427"/>
                  <a:pt x="375428" y="607427"/>
                </a:cubicBezTo>
                <a:cubicBezTo>
                  <a:pt x="356331" y="607427"/>
                  <a:pt x="340822" y="591999"/>
                  <a:pt x="340822" y="572989"/>
                </a:cubicBezTo>
                <a:lnTo>
                  <a:pt x="340822" y="429169"/>
                </a:lnTo>
                <a:lnTo>
                  <a:pt x="291286" y="429169"/>
                </a:lnTo>
                <a:lnTo>
                  <a:pt x="274273" y="429169"/>
                </a:lnTo>
                <a:lnTo>
                  <a:pt x="234401" y="429169"/>
                </a:lnTo>
                <a:lnTo>
                  <a:pt x="198523" y="429169"/>
                </a:lnTo>
                <a:cubicBezTo>
                  <a:pt x="175606" y="429169"/>
                  <a:pt x="156857" y="411256"/>
                  <a:pt x="155584" y="388606"/>
                </a:cubicBezTo>
                <a:cubicBezTo>
                  <a:pt x="155526" y="387797"/>
                  <a:pt x="155526" y="387046"/>
                  <a:pt x="155526" y="386237"/>
                </a:cubicBezTo>
                <a:cubicBezTo>
                  <a:pt x="155526" y="385428"/>
                  <a:pt x="155526" y="384619"/>
                  <a:pt x="155584" y="383868"/>
                </a:cubicBezTo>
                <a:lnTo>
                  <a:pt x="155584" y="366302"/>
                </a:lnTo>
                <a:cubicBezTo>
                  <a:pt x="155526" y="365377"/>
                  <a:pt x="155526" y="364453"/>
                  <a:pt x="155526" y="363586"/>
                </a:cubicBezTo>
                <a:lnTo>
                  <a:pt x="155526" y="171113"/>
                </a:lnTo>
                <a:cubicBezTo>
                  <a:pt x="155526" y="137426"/>
                  <a:pt x="182840" y="110153"/>
                  <a:pt x="216578" y="110153"/>
                </a:cubicBezTo>
                <a:close/>
                <a:moveTo>
                  <a:pt x="295599" y="0"/>
                </a:moveTo>
                <a:cubicBezTo>
                  <a:pt x="332740" y="0"/>
                  <a:pt x="362848" y="30077"/>
                  <a:pt x="362848" y="67179"/>
                </a:cubicBezTo>
                <a:cubicBezTo>
                  <a:pt x="362848" y="104281"/>
                  <a:pt x="332740" y="134358"/>
                  <a:pt x="295599" y="134358"/>
                </a:cubicBezTo>
                <a:cubicBezTo>
                  <a:pt x="258458" y="134358"/>
                  <a:pt x="228350" y="104281"/>
                  <a:pt x="228350" y="67179"/>
                </a:cubicBezTo>
                <a:cubicBezTo>
                  <a:pt x="228350" y="30077"/>
                  <a:pt x="258458" y="0"/>
                  <a:pt x="295599" y="0"/>
                </a:cubicBezTo>
                <a:close/>
              </a:path>
            </a:pathLst>
          </a:custGeom>
          <a:solidFill>
            <a:srgbClr val="F34A36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xmlns="" val="13611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EEC70FFF-A19C-4DAE-873C-CC8F290AE524}"/>
              </a:ext>
            </a:extLst>
          </p:cNvPr>
          <p:cNvSpPr/>
          <p:nvPr/>
        </p:nvSpPr>
        <p:spPr>
          <a:xfrm>
            <a:off x="1050304" y="3429000"/>
            <a:ext cx="10164418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E7E14BA7-7A72-4357-99EB-C53E15788B88}"/>
              </a:ext>
            </a:extLst>
          </p:cNvPr>
          <p:cNvSpPr/>
          <p:nvPr/>
        </p:nvSpPr>
        <p:spPr>
          <a:xfrm>
            <a:off x="934485" y="3377281"/>
            <a:ext cx="149156" cy="149156"/>
          </a:xfrm>
          <a:prstGeom prst="ellipse">
            <a:avLst/>
          </a:prstGeom>
          <a:solidFill>
            <a:srgbClr val="F34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="" xmlns:a16="http://schemas.microsoft.com/office/drawing/2014/main" id="{7BD8C2D6-BC9D-45C6-A1D8-CA197BF748CB}"/>
              </a:ext>
            </a:extLst>
          </p:cNvPr>
          <p:cNvSpPr/>
          <p:nvPr/>
        </p:nvSpPr>
        <p:spPr>
          <a:xfrm>
            <a:off x="11141696" y="3377281"/>
            <a:ext cx="149156" cy="149156"/>
          </a:xfrm>
          <a:prstGeom prst="ellipse">
            <a:avLst/>
          </a:prstGeom>
          <a:solidFill>
            <a:srgbClr val="F34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8981EBC4-F49F-4F3C-9D14-A888BF3CFCB1}"/>
              </a:ext>
            </a:extLst>
          </p:cNvPr>
          <p:cNvSpPr/>
          <p:nvPr/>
        </p:nvSpPr>
        <p:spPr>
          <a:xfrm>
            <a:off x="2286000" y="3111500"/>
            <a:ext cx="635000" cy="635000"/>
          </a:xfrm>
          <a:prstGeom prst="ellipse">
            <a:avLst/>
          </a:prstGeom>
          <a:solidFill>
            <a:srgbClr val="F34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D4E5E330-45F0-4D74-9AF9-FA6C79FB731D}"/>
              </a:ext>
            </a:extLst>
          </p:cNvPr>
          <p:cNvSpPr/>
          <p:nvPr/>
        </p:nvSpPr>
        <p:spPr>
          <a:xfrm>
            <a:off x="5815013" y="3157219"/>
            <a:ext cx="635000" cy="635000"/>
          </a:xfrm>
          <a:prstGeom prst="ellipse">
            <a:avLst/>
          </a:prstGeom>
          <a:solidFill>
            <a:srgbClr val="F34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D4483C0D-CEFD-4FFA-9D05-9BE179356D6F}"/>
              </a:ext>
            </a:extLst>
          </p:cNvPr>
          <p:cNvSpPr/>
          <p:nvPr/>
        </p:nvSpPr>
        <p:spPr>
          <a:xfrm>
            <a:off x="9321800" y="3111500"/>
            <a:ext cx="635000" cy="635000"/>
          </a:xfrm>
          <a:prstGeom prst="ellipse">
            <a:avLst/>
          </a:prstGeom>
          <a:solidFill>
            <a:srgbClr val="F34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check-mark_2431">
            <a:extLst>
              <a:ext uri="{FF2B5EF4-FFF2-40B4-BE49-F238E27FC236}">
                <a16:creationId xmlns="" xmlns:a16="http://schemas.microsoft.com/office/drawing/2014/main" id="{F3BF7A9F-B3FF-42C9-A622-4DBA7C7979FC}"/>
              </a:ext>
            </a:extLst>
          </p:cNvPr>
          <p:cNvSpPr>
            <a:spLocks noChangeAspect="1"/>
          </p:cNvSpPr>
          <p:nvPr/>
        </p:nvSpPr>
        <p:spPr bwMode="auto">
          <a:xfrm>
            <a:off x="9416804" y="3206756"/>
            <a:ext cx="444992" cy="444488"/>
          </a:xfrm>
          <a:custGeom>
            <a:avLst/>
            <a:gdLst>
              <a:gd name="T0" fmla="*/ 213 w 427"/>
              <a:gd name="T1" fmla="*/ 0 h 427"/>
              <a:gd name="T2" fmla="*/ 0 w 427"/>
              <a:gd name="T3" fmla="*/ 213 h 427"/>
              <a:gd name="T4" fmla="*/ 213 w 427"/>
              <a:gd name="T5" fmla="*/ 427 h 427"/>
              <a:gd name="T6" fmla="*/ 427 w 427"/>
              <a:gd name="T7" fmla="*/ 213 h 427"/>
              <a:gd name="T8" fmla="*/ 213 w 427"/>
              <a:gd name="T9" fmla="*/ 0 h 427"/>
              <a:gd name="T10" fmla="*/ 180 w 427"/>
              <a:gd name="T11" fmla="*/ 312 h 427"/>
              <a:gd name="T12" fmla="*/ 82 w 427"/>
              <a:gd name="T13" fmla="*/ 214 h 427"/>
              <a:gd name="T14" fmla="*/ 120 w 427"/>
              <a:gd name="T15" fmla="*/ 176 h 427"/>
              <a:gd name="T16" fmla="*/ 180 w 427"/>
              <a:gd name="T17" fmla="*/ 236 h 427"/>
              <a:gd name="T18" fmla="*/ 308 w 427"/>
              <a:gd name="T19" fmla="*/ 108 h 427"/>
              <a:gd name="T20" fmla="*/ 346 w 427"/>
              <a:gd name="T21" fmla="*/ 146 h 427"/>
              <a:gd name="T22" fmla="*/ 180 w 427"/>
              <a:gd name="T23" fmla="*/ 312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27" h="427">
                <a:moveTo>
                  <a:pt x="213" y="0"/>
                </a:moveTo>
                <a:cubicBezTo>
                  <a:pt x="96" y="0"/>
                  <a:pt x="0" y="96"/>
                  <a:pt x="0" y="213"/>
                </a:cubicBezTo>
                <a:cubicBezTo>
                  <a:pt x="0" y="331"/>
                  <a:pt x="96" y="427"/>
                  <a:pt x="213" y="427"/>
                </a:cubicBezTo>
                <a:cubicBezTo>
                  <a:pt x="331" y="427"/>
                  <a:pt x="427" y="331"/>
                  <a:pt x="427" y="213"/>
                </a:cubicBezTo>
                <a:cubicBezTo>
                  <a:pt x="427" y="96"/>
                  <a:pt x="331" y="0"/>
                  <a:pt x="213" y="0"/>
                </a:cubicBezTo>
                <a:close/>
                <a:moveTo>
                  <a:pt x="180" y="312"/>
                </a:moveTo>
                <a:lnTo>
                  <a:pt x="82" y="214"/>
                </a:lnTo>
                <a:lnTo>
                  <a:pt x="120" y="176"/>
                </a:lnTo>
                <a:lnTo>
                  <a:pt x="180" y="236"/>
                </a:lnTo>
                <a:lnTo>
                  <a:pt x="308" y="108"/>
                </a:lnTo>
                <a:lnTo>
                  <a:pt x="346" y="146"/>
                </a:lnTo>
                <a:lnTo>
                  <a:pt x="180" y="31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</p:sp>
      <p:sp>
        <p:nvSpPr>
          <p:cNvPr id="13" name="progress-report_18229">
            <a:extLst>
              <a:ext uri="{FF2B5EF4-FFF2-40B4-BE49-F238E27FC236}">
                <a16:creationId xmlns="" xmlns:a16="http://schemas.microsoft.com/office/drawing/2014/main" id="{CC8891A5-5BF7-4883-B938-8BDD65454C3A}"/>
              </a:ext>
            </a:extLst>
          </p:cNvPr>
          <p:cNvSpPr>
            <a:spLocks noChangeAspect="1"/>
          </p:cNvSpPr>
          <p:nvPr/>
        </p:nvSpPr>
        <p:spPr bwMode="auto">
          <a:xfrm>
            <a:off x="5960994" y="3319087"/>
            <a:ext cx="343038" cy="311264"/>
          </a:xfrm>
          <a:custGeom>
            <a:avLst/>
            <a:gdLst>
              <a:gd name="connsiteX0" fmla="*/ 116112 w 607919"/>
              <a:gd name="connsiteY0" fmla="*/ 473652 h 551610"/>
              <a:gd name="connsiteX1" fmla="*/ 118901 w 607919"/>
              <a:gd name="connsiteY1" fmla="*/ 480423 h 551610"/>
              <a:gd name="connsiteX2" fmla="*/ 118901 w 607919"/>
              <a:gd name="connsiteY2" fmla="*/ 551610 h 551610"/>
              <a:gd name="connsiteX3" fmla="*/ 55604 w 607919"/>
              <a:gd name="connsiteY3" fmla="*/ 551610 h 551610"/>
              <a:gd name="connsiteX4" fmla="*/ 55604 w 607919"/>
              <a:gd name="connsiteY4" fmla="*/ 540851 h 551610"/>
              <a:gd name="connsiteX5" fmla="*/ 65255 w 607919"/>
              <a:gd name="connsiteY5" fmla="*/ 520583 h 551610"/>
              <a:gd name="connsiteX6" fmla="*/ 83555 w 607919"/>
              <a:gd name="connsiteY6" fmla="*/ 502317 h 551610"/>
              <a:gd name="connsiteX7" fmla="*/ 109375 w 607919"/>
              <a:gd name="connsiteY7" fmla="*/ 476545 h 551610"/>
              <a:gd name="connsiteX8" fmla="*/ 116112 w 607919"/>
              <a:gd name="connsiteY8" fmla="*/ 473652 h 551610"/>
              <a:gd name="connsiteX9" fmla="*/ 199155 w 607919"/>
              <a:gd name="connsiteY9" fmla="*/ 390799 h 551610"/>
              <a:gd name="connsiteX10" fmla="*/ 201956 w 607919"/>
              <a:gd name="connsiteY10" fmla="*/ 397632 h 551610"/>
              <a:gd name="connsiteX11" fmla="*/ 201956 w 607919"/>
              <a:gd name="connsiteY11" fmla="*/ 551610 h 551610"/>
              <a:gd name="connsiteX12" fmla="*/ 145363 w 607919"/>
              <a:gd name="connsiteY12" fmla="*/ 551610 h 551610"/>
              <a:gd name="connsiteX13" fmla="*/ 145363 w 607919"/>
              <a:gd name="connsiteY13" fmla="*/ 454170 h 551610"/>
              <a:gd name="connsiteX14" fmla="*/ 154879 w 607919"/>
              <a:gd name="connsiteY14" fmla="*/ 431030 h 551610"/>
              <a:gd name="connsiteX15" fmla="*/ 192315 w 607919"/>
              <a:gd name="connsiteY15" fmla="*/ 393630 h 551610"/>
              <a:gd name="connsiteX16" fmla="*/ 199155 w 607919"/>
              <a:gd name="connsiteY16" fmla="*/ 390799 h 551610"/>
              <a:gd name="connsiteX17" fmla="*/ 231082 w 607919"/>
              <a:gd name="connsiteY17" fmla="*/ 388245 h 551610"/>
              <a:gd name="connsiteX18" fmla="*/ 237930 w 607919"/>
              <a:gd name="connsiteY18" fmla="*/ 391091 h 551610"/>
              <a:gd name="connsiteX19" fmla="*/ 266763 w 607919"/>
              <a:gd name="connsiteY19" fmla="*/ 419867 h 551610"/>
              <a:gd name="connsiteX20" fmla="*/ 275915 w 607919"/>
              <a:gd name="connsiteY20" fmla="*/ 428875 h 551610"/>
              <a:gd name="connsiteX21" fmla="*/ 284941 w 607919"/>
              <a:gd name="connsiteY21" fmla="*/ 451520 h 551610"/>
              <a:gd name="connsiteX22" fmla="*/ 284941 w 607919"/>
              <a:gd name="connsiteY22" fmla="*/ 551610 h 551610"/>
              <a:gd name="connsiteX23" fmla="*/ 228277 w 607919"/>
              <a:gd name="connsiteY23" fmla="*/ 551610 h 551610"/>
              <a:gd name="connsiteX24" fmla="*/ 228277 w 607919"/>
              <a:gd name="connsiteY24" fmla="*/ 394969 h 551610"/>
              <a:gd name="connsiteX25" fmla="*/ 231082 w 607919"/>
              <a:gd name="connsiteY25" fmla="*/ 388245 h 551610"/>
              <a:gd name="connsiteX26" fmla="*/ 365148 w 607919"/>
              <a:gd name="connsiteY26" fmla="*/ 381336 h 551610"/>
              <a:gd name="connsiteX27" fmla="*/ 367997 w 607919"/>
              <a:gd name="connsiteY27" fmla="*/ 388122 h 551610"/>
              <a:gd name="connsiteX28" fmla="*/ 367997 w 607919"/>
              <a:gd name="connsiteY28" fmla="*/ 551610 h 551610"/>
              <a:gd name="connsiteX29" fmla="*/ 311262 w 607919"/>
              <a:gd name="connsiteY29" fmla="*/ 551610 h 551610"/>
              <a:gd name="connsiteX30" fmla="*/ 311262 w 607919"/>
              <a:gd name="connsiteY30" fmla="*/ 444661 h 551610"/>
              <a:gd name="connsiteX31" fmla="*/ 316898 w 607919"/>
              <a:gd name="connsiteY31" fmla="*/ 425523 h 551610"/>
              <a:gd name="connsiteX32" fmla="*/ 322534 w 607919"/>
              <a:gd name="connsiteY32" fmla="*/ 419894 h 551610"/>
              <a:gd name="connsiteX33" fmla="*/ 358353 w 607919"/>
              <a:gd name="connsiteY33" fmla="*/ 384120 h 551610"/>
              <a:gd name="connsiteX34" fmla="*/ 365148 w 607919"/>
              <a:gd name="connsiteY34" fmla="*/ 381336 h 551610"/>
              <a:gd name="connsiteX35" fmla="*/ 448177 w 607919"/>
              <a:gd name="connsiteY35" fmla="*/ 298352 h 551610"/>
              <a:gd name="connsiteX36" fmla="*/ 450982 w 607919"/>
              <a:gd name="connsiteY36" fmla="*/ 305139 h 551610"/>
              <a:gd name="connsiteX37" fmla="*/ 450982 w 607919"/>
              <a:gd name="connsiteY37" fmla="*/ 551610 h 551610"/>
              <a:gd name="connsiteX38" fmla="*/ 394318 w 607919"/>
              <a:gd name="connsiteY38" fmla="*/ 551610 h 551610"/>
              <a:gd name="connsiteX39" fmla="*/ 394318 w 607919"/>
              <a:gd name="connsiteY39" fmla="*/ 361815 h 551610"/>
              <a:gd name="connsiteX40" fmla="*/ 403846 w 607919"/>
              <a:gd name="connsiteY40" fmla="*/ 338669 h 551610"/>
              <a:gd name="connsiteX41" fmla="*/ 441329 w 607919"/>
              <a:gd name="connsiteY41" fmla="*/ 301136 h 551610"/>
              <a:gd name="connsiteX42" fmla="*/ 448177 w 607919"/>
              <a:gd name="connsiteY42" fmla="*/ 298352 h 551610"/>
              <a:gd name="connsiteX43" fmla="*/ 527085 w 607919"/>
              <a:gd name="connsiteY43" fmla="*/ 219452 h 551610"/>
              <a:gd name="connsiteX44" fmla="*/ 529874 w 607919"/>
              <a:gd name="connsiteY44" fmla="*/ 226177 h 551610"/>
              <a:gd name="connsiteX45" fmla="*/ 529874 w 607919"/>
              <a:gd name="connsiteY45" fmla="*/ 551610 h 551610"/>
              <a:gd name="connsiteX46" fmla="*/ 477232 w 607919"/>
              <a:gd name="connsiteY46" fmla="*/ 551610 h 551610"/>
              <a:gd name="connsiteX47" fmla="*/ 477232 w 607919"/>
              <a:gd name="connsiteY47" fmla="*/ 278727 h 551610"/>
              <a:gd name="connsiteX48" fmla="*/ 486883 w 607919"/>
              <a:gd name="connsiteY48" fmla="*/ 255580 h 551610"/>
              <a:gd name="connsiteX49" fmla="*/ 520348 w 607919"/>
              <a:gd name="connsiteY49" fmla="*/ 222298 h 551610"/>
              <a:gd name="connsiteX50" fmla="*/ 527085 w 607919"/>
              <a:gd name="connsiteY50" fmla="*/ 219452 h 551610"/>
              <a:gd name="connsiteX51" fmla="*/ 387769 w 607919"/>
              <a:gd name="connsiteY51" fmla="*/ 0 h 551610"/>
              <a:gd name="connsiteX52" fmla="*/ 580729 w 607919"/>
              <a:gd name="connsiteY52" fmla="*/ 0 h 551610"/>
              <a:gd name="connsiteX53" fmla="*/ 607919 w 607919"/>
              <a:gd name="connsiteY53" fmla="*/ 26022 h 551610"/>
              <a:gd name="connsiteX54" fmla="*/ 607919 w 607919"/>
              <a:gd name="connsiteY54" fmla="*/ 219812 h 551610"/>
              <a:gd name="connsiteX55" fmla="*/ 598271 w 607919"/>
              <a:gd name="connsiteY55" fmla="*/ 223815 h 551610"/>
              <a:gd name="connsiteX56" fmla="*/ 530610 w 607919"/>
              <a:gd name="connsiteY56" fmla="*/ 156258 h 551610"/>
              <a:gd name="connsiteX57" fmla="*/ 304320 w 607919"/>
              <a:gd name="connsiteY57" fmla="*/ 382325 h 551610"/>
              <a:gd name="connsiteX58" fmla="*/ 285024 w 607919"/>
              <a:gd name="connsiteY58" fmla="*/ 382325 h 551610"/>
              <a:gd name="connsiteX59" fmla="*/ 216360 w 607919"/>
              <a:gd name="connsiteY59" fmla="*/ 313767 h 551610"/>
              <a:gd name="connsiteX60" fmla="*/ 94068 w 607919"/>
              <a:gd name="connsiteY60" fmla="*/ 435996 h 551610"/>
              <a:gd name="connsiteX61" fmla="*/ 17260 w 607919"/>
              <a:gd name="connsiteY61" fmla="*/ 435996 h 551610"/>
              <a:gd name="connsiteX62" fmla="*/ 15882 w 607919"/>
              <a:gd name="connsiteY62" fmla="*/ 434745 h 551610"/>
              <a:gd name="connsiteX63" fmla="*/ 15882 w 607919"/>
              <a:gd name="connsiteY63" fmla="*/ 358055 h 551610"/>
              <a:gd name="connsiteX64" fmla="*/ 206837 w 607919"/>
              <a:gd name="connsiteY64" fmla="*/ 167267 h 551610"/>
              <a:gd name="connsiteX65" fmla="*/ 226008 w 607919"/>
              <a:gd name="connsiteY65" fmla="*/ 167267 h 551610"/>
              <a:gd name="connsiteX66" fmla="*/ 294672 w 607919"/>
              <a:gd name="connsiteY66" fmla="*/ 235701 h 551610"/>
              <a:gd name="connsiteX67" fmla="*/ 424481 w 607919"/>
              <a:gd name="connsiteY67" fmla="*/ 105965 h 551610"/>
              <a:gd name="connsiteX68" fmla="*/ 452423 w 607919"/>
              <a:gd name="connsiteY68" fmla="*/ 78192 h 551610"/>
              <a:gd name="connsiteX69" fmla="*/ 383885 w 607919"/>
              <a:gd name="connsiteY69" fmla="*/ 9633 h 551610"/>
              <a:gd name="connsiteX70" fmla="*/ 387769 w 607919"/>
              <a:gd name="connsiteY70" fmla="*/ 0 h 551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607919" h="551610">
                <a:moveTo>
                  <a:pt x="116112" y="473652"/>
                </a:moveTo>
                <a:cubicBezTo>
                  <a:pt x="117836" y="474356"/>
                  <a:pt x="118901" y="476670"/>
                  <a:pt x="118901" y="480423"/>
                </a:cubicBezTo>
                <a:lnTo>
                  <a:pt x="118901" y="551610"/>
                </a:lnTo>
                <a:lnTo>
                  <a:pt x="55604" y="551610"/>
                </a:lnTo>
                <a:lnTo>
                  <a:pt x="55604" y="540851"/>
                </a:lnTo>
                <a:cubicBezTo>
                  <a:pt x="55604" y="534971"/>
                  <a:pt x="59991" y="525838"/>
                  <a:pt x="65255" y="520583"/>
                </a:cubicBezTo>
                <a:lnTo>
                  <a:pt x="83555" y="502317"/>
                </a:lnTo>
                <a:lnTo>
                  <a:pt x="109375" y="476545"/>
                </a:lnTo>
                <a:cubicBezTo>
                  <a:pt x="112007" y="473855"/>
                  <a:pt x="114389" y="472948"/>
                  <a:pt x="116112" y="473652"/>
                </a:cubicBezTo>
                <a:close/>
                <a:moveTo>
                  <a:pt x="199155" y="390799"/>
                </a:moveTo>
                <a:cubicBezTo>
                  <a:pt x="200892" y="391534"/>
                  <a:pt x="201956" y="393880"/>
                  <a:pt x="201956" y="397632"/>
                </a:cubicBezTo>
                <a:lnTo>
                  <a:pt x="201956" y="551610"/>
                </a:lnTo>
                <a:lnTo>
                  <a:pt x="145363" y="551610"/>
                </a:lnTo>
                <a:lnTo>
                  <a:pt x="145363" y="454170"/>
                </a:lnTo>
                <a:cubicBezTo>
                  <a:pt x="145363" y="446665"/>
                  <a:pt x="149620" y="436283"/>
                  <a:pt x="154879" y="431030"/>
                </a:cubicBezTo>
                <a:lnTo>
                  <a:pt x="192315" y="393630"/>
                </a:lnTo>
                <a:cubicBezTo>
                  <a:pt x="195007" y="390941"/>
                  <a:pt x="197417" y="390065"/>
                  <a:pt x="199155" y="390799"/>
                </a:cubicBezTo>
                <a:close/>
                <a:moveTo>
                  <a:pt x="231082" y="388245"/>
                </a:moveTo>
                <a:cubicBezTo>
                  <a:pt x="232822" y="387525"/>
                  <a:pt x="235235" y="388401"/>
                  <a:pt x="237930" y="391091"/>
                </a:cubicBezTo>
                <a:lnTo>
                  <a:pt x="266763" y="419867"/>
                </a:lnTo>
                <a:lnTo>
                  <a:pt x="275915" y="428875"/>
                </a:lnTo>
                <a:cubicBezTo>
                  <a:pt x="280929" y="433879"/>
                  <a:pt x="284941" y="444013"/>
                  <a:pt x="284941" y="451520"/>
                </a:cubicBezTo>
                <a:lnTo>
                  <a:pt x="284941" y="551610"/>
                </a:lnTo>
                <a:lnTo>
                  <a:pt x="228277" y="551610"/>
                </a:lnTo>
                <a:lnTo>
                  <a:pt x="228277" y="394969"/>
                </a:lnTo>
                <a:cubicBezTo>
                  <a:pt x="228277" y="391278"/>
                  <a:pt x="229343" y="388964"/>
                  <a:pt x="231082" y="388245"/>
                </a:cubicBezTo>
                <a:close/>
                <a:moveTo>
                  <a:pt x="365148" y="381336"/>
                </a:moveTo>
                <a:cubicBezTo>
                  <a:pt x="366901" y="382055"/>
                  <a:pt x="367997" y="384370"/>
                  <a:pt x="367997" y="388122"/>
                </a:cubicBezTo>
                <a:lnTo>
                  <a:pt x="367997" y="551610"/>
                </a:lnTo>
                <a:lnTo>
                  <a:pt x="311262" y="551610"/>
                </a:lnTo>
                <a:lnTo>
                  <a:pt x="311262" y="444661"/>
                </a:lnTo>
                <a:cubicBezTo>
                  <a:pt x="311262" y="437156"/>
                  <a:pt x="313767" y="428650"/>
                  <a:pt x="316898" y="425523"/>
                </a:cubicBezTo>
                <a:cubicBezTo>
                  <a:pt x="320029" y="422396"/>
                  <a:pt x="322534" y="419894"/>
                  <a:pt x="322534" y="419894"/>
                </a:cubicBezTo>
                <a:lnTo>
                  <a:pt x="358353" y="384120"/>
                </a:lnTo>
                <a:cubicBezTo>
                  <a:pt x="360983" y="381493"/>
                  <a:pt x="363394" y="380617"/>
                  <a:pt x="365148" y="381336"/>
                </a:cubicBezTo>
                <a:close/>
                <a:moveTo>
                  <a:pt x="448177" y="298352"/>
                </a:moveTo>
                <a:cubicBezTo>
                  <a:pt x="449916" y="299071"/>
                  <a:pt x="450982" y="301386"/>
                  <a:pt x="450982" y="305139"/>
                </a:cubicBezTo>
                <a:lnTo>
                  <a:pt x="450982" y="551610"/>
                </a:lnTo>
                <a:lnTo>
                  <a:pt x="394318" y="551610"/>
                </a:lnTo>
                <a:lnTo>
                  <a:pt x="394318" y="361815"/>
                </a:lnTo>
                <a:cubicBezTo>
                  <a:pt x="394318" y="354308"/>
                  <a:pt x="398580" y="343924"/>
                  <a:pt x="403846" y="338669"/>
                </a:cubicBezTo>
                <a:lnTo>
                  <a:pt x="441329" y="301136"/>
                </a:lnTo>
                <a:cubicBezTo>
                  <a:pt x="444024" y="298508"/>
                  <a:pt x="446438" y="297633"/>
                  <a:pt x="448177" y="298352"/>
                </a:cubicBezTo>
                <a:close/>
                <a:moveTo>
                  <a:pt x="527085" y="219452"/>
                </a:moveTo>
                <a:cubicBezTo>
                  <a:pt x="528809" y="220171"/>
                  <a:pt x="529874" y="222486"/>
                  <a:pt x="529874" y="226177"/>
                </a:cubicBezTo>
                <a:lnTo>
                  <a:pt x="529874" y="551610"/>
                </a:lnTo>
                <a:lnTo>
                  <a:pt x="477232" y="551610"/>
                </a:lnTo>
                <a:lnTo>
                  <a:pt x="477232" y="278727"/>
                </a:lnTo>
                <a:cubicBezTo>
                  <a:pt x="477232" y="271345"/>
                  <a:pt x="481494" y="260960"/>
                  <a:pt x="486883" y="255580"/>
                </a:cubicBezTo>
                <a:lnTo>
                  <a:pt x="520348" y="222298"/>
                </a:lnTo>
                <a:cubicBezTo>
                  <a:pt x="522980" y="219608"/>
                  <a:pt x="525362" y="218732"/>
                  <a:pt x="527085" y="219452"/>
                </a:cubicBezTo>
                <a:close/>
                <a:moveTo>
                  <a:pt x="387769" y="0"/>
                </a:moveTo>
                <a:lnTo>
                  <a:pt x="580729" y="0"/>
                </a:lnTo>
                <a:cubicBezTo>
                  <a:pt x="594512" y="0"/>
                  <a:pt x="607919" y="12135"/>
                  <a:pt x="607919" y="26022"/>
                </a:cubicBezTo>
                <a:lnTo>
                  <a:pt x="607919" y="219812"/>
                </a:lnTo>
                <a:cubicBezTo>
                  <a:pt x="607919" y="227318"/>
                  <a:pt x="603534" y="229070"/>
                  <a:pt x="598271" y="223815"/>
                </a:cubicBezTo>
                <a:lnTo>
                  <a:pt x="530610" y="156258"/>
                </a:lnTo>
                <a:lnTo>
                  <a:pt x="304320" y="382325"/>
                </a:lnTo>
                <a:cubicBezTo>
                  <a:pt x="298932" y="387580"/>
                  <a:pt x="290412" y="387580"/>
                  <a:pt x="285024" y="382325"/>
                </a:cubicBezTo>
                <a:lnTo>
                  <a:pt x="216360" y="313767"/>
                </a:lnTo>
                <a:lnTo>
                  <a:pt x="94068" y="435996"/>
                </a:lnTo>
                <a:cubicBezTo>
                  <a:pt x="72767" y="457264"/>
                  <a:pt x="38435" y="457264"/>
                  <a:pt x="17260" y="435996"/>
                </a:cubicBezTo>
                <a:lnTo>
                  <a:pt x="15882" y="434745"/>
                </a:lnTo>
                <a:cubicBezTo>
                  <a:pt x="-5294" y="413477"/>
                  <a:pt x="-5294" y="379198"/>
                  <a:pt x="15882" y="358055"/>
                </a:cubicBezTo>
                <a:lnTo>
                  <a:pt x="206837" y="167267"/>
                </a:lnTo>
                <a:cubicBezTo>
                  <a:pt x="212100" y="161888"/>
                  <a:pt x="220745" y="161888"/>
                  <a:pt x="226008" y="167267"/>
                </a:cubicBezTo>
                <a:lnTo>
                  <a:pt x="294672" y="235701"/>
                </a:lnTo>
                <a:lnTo>
                  <a:pt x="424481" y="105965"/>
                </a:lnTo>
                <a:lnTo>
                  <a:pt x="452423" y="78192"/>
                </a:lnTo>
                <a:lnTo>
                  <a:pt x="383885" y="9633"/>
                </a:lnTo>
                <a:cubicBezTo>
                  <a:pt x="378497" y="4379"/>
                  <a:pt x="380376" y="0"/>
                  <a:pt x="387769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</p:sp>
      <p:sp>
        <p:nvSpPr>
          <p:cNvPr id="14" name="siren_115696">
            <a:extLst>
              <a:ext uri="{FF2B5EF4-FFF2-40B4-BE49-F238E27FC236}">
                <a16:creationId xmlns="" xmlns:a16="http://schemas.microsoft.com/office/drawing/2014/main" id="{175AFC82-4CC6-44F2-887C-8764C61E5858}"/>
              </a:ext>
            </a:extLst>
          </p:cNvPr>
          <p:cNvSpPr>
            <a:spLocks noChangeAspect="1"/>
          </p:cNvSpPr>
          <p:nvPr/>
        </p:nvSpPr>
        <p:spPr bwMode="auto">
          <a:xfrm>
            <a:off x="2431981" y="3268436"/>
            <a:ext cx="343038" cy="321128"/>
          </a:xfrm>
          <a:custGeom>
            <a:avLst/>
            <a:gdLst>
              <a:gd name="connsiteX0" fmla="*/ 531604 w 607639"/>
              <a:gd name="connsiteY0" fmla="*/ 265467 h 568828"/>
              <a:gd name="connsiteX1" fmla="*/ 569622 w 607639"/>
              <a:gd name="connsiteY1" fmla="*/ 265467 h 568828"/>
              <a:gd name="connsiteX2" fmla="*/ 607639 w 607639"/>
              <a:gd name="connsiteY2" fmla="*/ 303441 h 568828"/>
              <a:gd name="connsiteX3" fmla="*/ 569622 w 607639"/>
              <a:gd name="connsiteY3" fmla="*/ 341325 h 568828"/>
              <a:gd name="connsiteX4" fmla="*/ 531604 w 607639"/>
              <a:gd name="connsiteY4" fmla="*/ 341325 h 568828"/>
              <a:gd name="connsiteX5" fmla="*/ 493676 w 607639"/>
              <a:gd name="connsiteY5" fmla="*/ 303441 h 568828"/>
              <a:gd name="connsiteX6" fmla="*/ 531604 w 607639"/>
              <a:gd name="connsiteY6" fmla="*/ 265467 h 568828"/>
              <a:gd name="connsiteX7" fmla="*/ 37994 w 607639"/>
              <a:gd name="connsiteY7" fmla="*/ 265467 h 568828"/>
              <a:gd name="connsiteX8" fmla="*/ 75899 w 607639"/>
              <a:gd name="connsiteY8" fmla="*/ 265467 h 568828"/>
              <a:gd name="connsiteX9" fmla="*/ 113893 w 607639"/>
              <a:gd name="connsiteY9" fmla="*/ 303441 h 568828"/>
              <a:gd name="connsiteX10" fmla="*/ 75899 w 607639"/>
              <a:gd name="connsiteY10" fmla="*/ 341325 h 568828"/>
              <a:gd name="connsiteX11" fmla="*/ 37994 w 607639"/>
              <a:gd name="connsiteY11" fmla="*/ 341325 h 568828"/>
              <a:gd name="connsiteX12" fmla="*/ 0 w 607639"/>
              <a:gd name="connsiteY12" fmla="*/ 303441 h 568828"/>
              <a:gd name="connsiteX13" fmla="*/ 37994 w 607639"/>
              <a:gd name="connsiteY13" fmla="*/ 265467 h 568828"/>
              <a:gd name="connsiteX14" fmla="*/ 303749 w 607639"/>
              <a:gd name="connsiteY14" fmla="*/ 227531 h 568828"/>
              <a:gd name="connsiteX15" fmla="*/ 227827 w 607639"/>
              <a:gd name="connsiteY15" fmla="*/ 303434 h 568828"/>
              <a:gd name="connsiteX16" fmla="*/ 227827 w 607639"/>
              <a:gd name="connsiteY16" fmla="*/ 455062 h 568828"/>
              <a:gd name="connsiteX17" fmla="*/ 303749 w 607639"/>
              <a:gd name="connsiteY17" fmla="*/ 455062 h 568828"/>
              <a:gd name="connsiteX18" fmla="*/ 303749 w 607639"/>
              <a:gd name="connsiteY18" fmla="*/ 151716 h 568828"/>
              <a:gd name="connsiteX19" fmla="*/ 455683 w 607639"/>
              <a:gd name="connsiteY19" fmla="*/ 303434 h 568828"/>
              <a:gd name="connsiteX20" fmla="*/ 455683 w 607639"/>
              <a:gd name="connsiteY20" fmla="*/ 455062 h 568828"/>
              <a:gd name="connsiteX21" fmla="*/ 474642 w 607639"/>
              <a:gd name="connsiteY21" fmla="*/ 455062 h 568828"/>
              <a:gd name="connsiteX22" fmla="*/ 508642 w 607639"/>
              <a:gd name="connsiteY22" fmla="*/ 476038 h 568828"/>
              <a:gd name="connsiteX23" fmla="*/ 527601 w 607639"/>
              <a:gd name="connsiteY23" fmla="*/ 513990 h 568828"/>
              <a:gd name="connsiteX24" fmla="*/ 525999 w 607639"/>
              <a:gd name="connsiteY24" fmla="*/ 550875 h 568828"/>
              <a:gd name="connsiteX25" fmla="*/ 493689 w 607639"/>
              <a:gd name="connsiteY25" fmla="*/ 568828 h 568828"/>
              <a:gd name="connsiteX26" fmla="*/ 113898 w 607639"/>
              <a:gd name="connsiteY26" fmla="*/ 568828 h 568828"/>
              <a:gd name="connsiteX27" fmla="*/ 81589 w 607639"/>
              <a:gd name="connsiteY27" fmla="*/ 550875 h 568828"/>
              <a:gd name="connsiteX28" fmla="*/ 79898 w 607639"/>
              <a:gd name="connsiteY28" fmla="*/ 513990 h 568828"/>
              <a:gd name="connsiteX29" fmla="*/ 98945 w 607639"/>
              <a:gd name="connsiteY29" fmla="*/ 476038 h 568828"/>
              <a:gd name="connsiteX30" fmla="*/ 132856 w 607639"/>
              <a:gd name="connsiteY30" fmla="*/ 455062 h 568828"/>
              <a:gd name="connsiteX31" fmla="*/ 151904 w 607639"/>
              <a:gd name="connsiteY31" fmla="*/ 455062 h 568828"/>
              <a:gd name="connsiteX32" fmla="*/ 151904 w 607639"/>
              <a:gd name="connsiteY32" fmla="*/ 303434 h 568828"/>
              <a:gd name="connsiteX33" fmla="*/ 303749 w 607639"/>
              <a:gd name="connsiteY33" fmla="*/ 151716 h 568828"/>
              <a:gd name="connsiteX34" fmla="*/ 491737 w 607639"/>
              <a:gd name="connsiteY34" fmla="*/ 77734 h 568828"/>
              <a:gd name="connsiteX35" fmla="*/ 518609 w 607639"/>
              <a:gd name="connsiteY35" fmla="*/ 88869 h 568828"/>
              <a:gd name="connsiteX36" fmla="*/ 518609 w 607639"/>
              <a:gd name="connsiteY36" fmla="*/ 142476 h 568828"/>
              <a:gd name="connsiteX37" fmla="*/ 491725 w 607639"/>
              <a:gd name="connsiteY37" fmla="*/ 169324 h 568828"/>
              <a:gd name="connsiteX38" fmla="*/ 464931 w 607639"/>
              <a:gd name="connsiteY38" fmla="*/ 180436 h 568828"/>
              <a:gd name="connsiteX39" fmla="*/ 438047 w 607639"/>
              <a:gd name="connsiteY39" fmla="*/ 169324 h 568828"/>
              <a:gd name="connsiteX40" fmla="*/ 438047 w 607639"/>
              <a:gd name="connsiteY40" fmla="*/ 115717 h 568828"/>
              <a:gd name="connsiteX41" fmla="*/ 464931 w 607639"/>
              <a:gd name="connsiteY41" fmla="*/ 88869 h 568828"/>
              <a:gd name="connsiteX42" fmla="*/ 491737 w 607639"/>
              <a:gd name="connsiteY42" fmla="*/ 77734 h 568828"/>
              <a:gd name="connsiteX43" fmla="*/ 115850 w 607639"/>
              <a:gd name="connsiteY43" fmla="*/ 77734 h 568828"/>
              <a:gd name="connsiteX44" fmla="*/ 142676 w 607639"/>
              <a:gd name="connsiteY44" fmla="*/ 88869 h 568828"/>
              <a:gd name="connsiteX45" fmla="*/ 169547 w 607639"/>
              <a:gd name="connsiteY45" fmla="*/ 115717 h 568828"/>
              <a:gd name="connsiteX46" fmla="*/ 169547 w 607639"/>
              <a:gd name="connsiteY46" fmla="*/ 169324 h 568828"/>
              <a:gd name="connsiteX47" fmla="*/ 142676 w 607639"/>
              <a:gd name="connsiteY47" fmla="*/ 180436 h 568828"/>
              <a:gd name="connsiteX48" fmla="*/ 115805 w 607639"/>
              <a:gd name="connsiteY48" fmla="*/ 169324 h 568828"/>
              <a:gd name="connsiteX49" fmla="*/ 89023 w 607639"/>
              <a:gd name="connsiteY49" fmla="*/ 142476 h 568828"/>
              <a:gd name="connsiteX50" fmla="*/ 89023 w 607639"/>
              <a:gd name="connsiteY50" fmla="*/ 88869 h 568828"/>
              <a:gd name="connsiteX51" fmla="*/ 115850 w 607639"/>
              <a:gd name="connsiteY51" fmla="*/ 77734 h 568828"/>
              <a:gd name="connsiteX52" fmla="*/ 303776 w 607639"/>
              <a:gd name="connsiteY52" fmla="*/ 0 h 568828"/>
              <a:gd name="connsiteX53" fmla="*/ 341749 w 607639"/>
              <a:gd name="connsiteY53" fmla="*/ 37946 h 568828"/>
              <a:gd name="connsiteX54" fmla="*/ 341749 w 607639"/>
              <a:gd name="connsiteY54" fmla="*/ 75893 h 568828"/>
              <a:gd name="connsiteX55" fmla="*/ 303776 w 607639"/>
              <a:gd name="connsiteY55" fmla="*/ 113751 h 568828"/>
              <a:gd name="connsiteX56" fmla="*/ 265891 w 607639"/>
              <a:gd name="connsiteY56" fmla="*/ 75893 h 568828"/>
              <a:gd name="connsiteX57" fmla="*/ 265891 w 607639"/>
              <a:gd name="connsiteY57" fmla="*/ 37946 h 568828"/>
              <a:gd name="connsiteX58" fmla="*/ 303776 w 607639"/>
              <a:gd name="connsiteY58" fmla="*/ 0 h 568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607639" h="568828">
                <a:moveTo>
                  <a:pt x="531604" y="265467"/>
                </a:moveTo>
                <a:lnTo>
                  <a:pt x="569622" y="265467"/>
                </a:lnTo>
                <a:cubicBezTo>
                  <a:pt x="590634" y="265467"/>
                  <a:pt x="607639" y="282453"/>
                  <a:pt x="607639" y="303441"/>
                </a:cubicBezTo>
                <a:cubicBezTo>
                  <a:pt x="607639" y="324339"/>
                  <a:pt x="590634" y="341325"/>
                  <a:pt x="569622" y="341325"/>
                </a:cubicBezTo>
                <a:lnTo>
                  <a:pt x="531604" y="341325"/>
                </a:lnTo>
                <a:cubicBezTo>
                  <a:pt x="510682" y="341325"/>
                  <a:pt x="493676" y="324339"/>
                  <a:pt x="493676" y="303441"/>
                </a:cubicBezTo>
                <a:cubicBezTo>
                  <a:pt x="493676" y="282453"/>
                  <a:pt x="510682" y="265467"/>
                  <a:pt x="531604" y="265467"/>
                </a:cubicBezTo>
                <a:close/>
                <a:moveTo>
                  <a:pt x="37994" y="265467"/>
                </a:moveTo>
                <a:lnTo>
                  <a:pt x="75899" y="265467"/>
                </a:lnTo>
                <a:cubicBezTo>
                  <a:pt x="96898" y="265467"/>
                  <a:pt x="113893" y="282453"/>
                  <a:pt x="113893" y="303441"/>
                </a:cubicBezTo>
                <a:cubicBezTo>
                  <a:pt x="113893" y="324339"/>
                  <a:pt x="96898" y="341325"/>
                  <a:pt x="75899" y="341325"/>
                </a:cubicBezTo>
                <a:lnTo>
                  <a:pt x="37994" y="341325"/>
                </a:lnTo>
                <a:cubicBezTo>
                  <a:pt x="16995" y="341325"/>
                  <a:pt x="0" y="324339"/>
                  <a:pt x="0" y="303441"/>
                </a:cubicBezTo>
                <a:cubicBezTo>
                  <a:pt x="0" y="282453"/>
                  <a:pt x="16995" y="265467"/>
                  <a:pt x="37994" y="265467"/>
                </a:cubicBezTo>
                <a:close/>
                <a:moveTo>
                  <a:pt x="303749" y="227531"/>
                </a:moveTo>
                <a:cubicBezTo>
                  <a:pt x="261827" y="227531"/>
                  <a:pt x="227827" y="261483"/>
                  <a:pt x="227827" y="303434"/>
                </a:cubicBezTo>
                <a:lnTo>
                  <a:pt x="227827" y="455062"/>
                </a:lnTo>
                <a:lnTo>
                  <a:pt x="303749" y="455062"/>
                </a:lnTo>
                <a:close/>
                <a:moveTo>
                  <a:pt x="303749" y="151716"/>
                </a:moveTo>
                <a:cubicBezTo>
                  <a:pt x="387504" y="151716"/>
                  <a:pt x="455683" y="219798"/>
                  <a:pt x="455683" y="303434"/>
                </a:cubicBezTo>
                <a:lnTo>
                  <a:pt x="455683" y="455062"/>
                </a:lnTo>
                <a:lnTo>
                  <a:pt x="474642" y="455062"/>
                </a:lnTo>
                <a:cubicBezTo>
                  <a:pt x="489061" y="455062"/>
                  <a:pt x="502234" y="463239"/>
                  <a:pt x="508642" y="476038"/>
                </a:cubicBezTo>
                <a:lnTo>
                  <a:pt x="527601" y="513990"/>
                </a:lnTo>
                <a:cubicBezTo>
                  <a:pt x="533475" y="525722"/>
                  <a:pt x="532852" y="539676"/>
                  <a:pt x="525999" y="550875"/>
                </a:cubicBezTo>
                <a:cubicBezTo>
                  <a:pt x="519056" y="562073"/>
                  <a:pt x="506862" y="568828"/>
                  <a:pt x="493689" y="568828"/>
                </a:cubicBezTo>
                <a:lnTo>
                  <a:pt x="113898" y="568828"/>
                </a:lnTo>
                <a:cubicBezTo>
                  <a:pt x="100725" y="568828"/>
                  <a:pt x="88531" y="562073"/>
                  <a:pt x="81589" y="550875"/>
                </a:cubicBezTo>
                <a:cubicBezTo>
                  <a:pt x="74646" y="539676"/>
                  <a:pt x="74023" y="525722"/>
                  <a:pt x="79898" y="513990"/>
                </a:cubicBezTo>
                <a:lnTo>
                  <a:pt x="98945" y="476038"/>
                </a:lnTo>
                <a:cubicBezTo>
                  <a:pt x="105353" y="463239"/>
                  <a:pt x="118526" y="455062"/>
                  <a:pt x="132856" y="455062"/>
                </a:cubicBezTo>
                <a:lnTo>
                  <a:pt x="151904" y="455062"/>
                </a:lnTo>
                <a:lnTo>
                  <a:pt x="151904" y="303434"/>
                </a:lnTo>
                <a:cubicBezTo>
                  <a:pt x="151904" y="219798"/>
                  <a:pt x="219994" y="151716"/>
                  <a:pt x="303749" y="151716"/>
                </a:cubicBezTo>
                <a:close/>
                <a:moveTo>
                  <a:pt x="491737" y="77734"/>
                </a:moveTo>
                <a:cubicBezTo>
                  <a:pt x="501451" y="77734"/>
                  <a:pt x="511176" y="81446"/>
                  <a:pt x="518609" y="88869"/>
                </a:cubicBezTo>
                <a:cubicBezTo>
                  <a:pt x="533475" y="103715"/>
                  <a:pt x="533475" y="127718"/>
                  <a:pt x="518609" y="142476"/>
                </a:cubicBezTo>
                <a:lnTo>
                  <a:pt x="491725" y="169324"/>
                </a:lnTo>
                <a:cubicBezTo>
                  <a:pt x="484337" y="176702"/>
                  <a:pt x="474634" y="180436"/>
                  <a:pt x="464931" y="180436"/>
                </a:cubicBezTo>
                <a:cubicBezTo>
                  <a:pt x="455139" y="180436"/>
                  <a:pt x="445436" y="176702"/>
                  <a:pt x="438047" y="169324"/>
                </a:cubicBezTo>
                <a:cubicBezTo>
                  <a:pt x="423181" y="154566"/>
                  <a:pt x="423181" y="130474"/>
                  <a:pt x="438047" y="115717"/>
                </a:cubicBezTo>
                <a:lnTo>
                  <a:pt x="464931" y="88869"/>
                </a:lnTo>
                <a:cubicBezTo>
                  <a:pt x="472319" y="81446"/>
                  <a:pt x="482022" y="77734"/>
                  <a:pt x="491737" y="77734"/>
                </a:cubicBezTo>
                <a:close/>
                <a:moveTo>
                  <a:pt x="115850" y="77734"/>
                </a:moveTo>
                <a:cubicBezTo>
                  <a:pt x="125570" y="77734"/>
                  <a:pt x="135291" y="81446"/>
                  <a:pt x="142676" y="88869"/>
                </a:cubicBezTo>
                <a:lnTo>
                  <a:pt x="169547" y="115717"/>
                </a:lnTo>
                <a:cubicBezTo>
                  <a:pt x="184317" y="130474"/>
                  <a:pt x="184317" y="154566"/>
                  <a:pt x="169547" y="169324"/>
                </a:cubicBezTo>
                <a:cubicBezTo>
                  <a:pt x="162162" y="176702"/>
                  <a:pt x="152375" y="180436"/>
                  <a:pt x="142676" y="180436"/>
                </a:cubicBezTo>
                <a:cubicBezTo>
                  <a:pt x="132978" y="180436"/>
                  <a:pt x="123279" y="176702"/>
                  <a:pt x="115805" y="169324"/>
                </a:cubicBezTo>
                <a:lnTo>
                  <a:pt x="89023" y="142476"/>
                </a:lnTo>
                <a:cubicBezTo>
                  <a:pt x="74164" y="127718"/>
                  <a:pt x="74164" y="103715"/>
                  <a:pt x="89023" y="88869"/>
                </a:cubicBezTo>
                <a:cubicBezTo>
                  <a:pt x="96408" y="81446"/>
                  <a:pt x="106129" y="77734"/>
                  <a:pt x="115850" y="77734"/>
                </a:cubicBezTo>
                <a:close/>
                <a:moveTo>
                  <a:pt x="303776" y="0"/>
                </a:moveTo>
                <a:cubicBezTo>
                  <a:pt x="324763" y="0"/>
                  <a:pt x="341749" y="16974"/>
                  <a:pt x="341749" y="37946"/>
                </a:cubicBezTo>
                <a:lnTo>
                  <a:pt x="341749" y="75893"/>
                </a:lnTo>
                <a:cubicBezTo>
                  <a:pt x="341749" y="96777"/>
                  <a:pt x="324763" y="113751"/>
                  <a:pt x="303776" y="113751"/>
                </a:cubicBezTo>
                <a:cubicBezTo>
                  <a:pt x="282877" y="113751"/>
                  <a:pt x="265891" y="96777"/>
                  <a:pt x="265891" y="75893"/>
                </a:cubicBezTo>
                <a:lnTo>
                  <a:pt x="265891" y="37946"/>
                </a:lnTo>
                <a:cubicBezTo>
                  <a:pt x="265891" y="16974"/>
                  <a:pt x="282877" y="0"/>
                  <a:pt x="303776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60C6C241-4165-4139-967D-F8C99989DBF7}"/>
              </a:ext>
            </a:extLst>
          </p:cNvPr>
          <p:cNvGrpSpPr/>
          <p:nvPr/>
        </p:nvGrpSpPr>
        <p:grpSpPr>
          <a:xfrm>
            <a:off x="1491853" y="1990264"/>
            <a:ext cx="2858294" cy="941918"/>
            <a:chOff x="1713706" y="1473425"/>
            <a:chExt cx="2858294" cy="941918"/>
          </a:xfrm>
        </p:grpSpPr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442B7FAD-5036-459F-B2D1-1EAF0EC22978}"/>
                </a:ext>
              </a:extLst>
            </p:cNvPr>
            <p:cNvSpPr txBox="1"/>
            <p:nvPr/>
          </p:nvSpPr>
          <p:spPr>
            <a:xfrm>
              <a:off x="1777763" y="1473425"/>
              <a:ext cx="2171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请输入标题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40160DEE-B221-43EC-A359-2CF4361830F3}"/>
                </a:ext>
              </a:extLst>
            </p:cNvPr>
            <p:cNvSpPr txBox="1"/>
            <p:nvPr/>
          </p:nvSpPr>
          <p:spPr>
            <a:xfrm>
              <a:off x="1777763" y="1815179"/>
              <a:ext cx="279423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Ourphilosophy:"integrityirstrengthfirstwholeheartedltheustomer", our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companadhering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to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thustomer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="" xmlns:a16="http://schemas.microsoft.com/office/drawing/2014/main" id="{8DB6B780-A14C-404A-9129-A667F5C08900}"/>
                </a:ext>
              </a:extLst>
            </p:cNvPr>
            <p:cNvCxnSpPr>
              <a:cxnSpLocks/>
            </p:cNvCxnSpPr>
            <p:nvPr/>
          </p:nvCxnSpPr>
          <p:spPr>
            <a:xfrm>
              <a:off x="1713706" y="1549251"/>
              <a:ext cx="0" cy="248458"/>
            </a:xfrm>
            <a:prstGeom prst="line">
              <a:avLst/>
            </a:prstGeom>
            <a:ln w="38100">
              <a:solidFill>
                <a:srgbClr val="EA51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8347F518-62B9-4EEF-AF58-4F89C2FBF4CB}"/>
              </a:ext>
            </a:extLst>
          </p:cNvPr>
          <p:cNvGrpSpPr/>
          <p:nvPr/>
        </p:nvGrpSpPr>
        <p:grpSpPr>
          <a:xfrm>
            <a:off x="5378053" y="3980064"/>
            <a:ext cx="2858294" cy="941918"/>
            <a:chOff x="1713706" y="1473425"/>
            <a:chExt cx="2858294" cy="941918"/>
          </a:xfrm>
        </p:grpSpPr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1B28843F-12C7-40D8-AE4F-02E210F823B0}"/>
                </a:ext>
              </a:extLst>
            </p:cNvPr>
            <p:cNvSpPr txBox="1"/>
            <p:nvPr/>
          </p:nvSpPr>
          <p:spPr>
            <a:xfrm>
              <a:off x="1777763" y="1473425"/>
              <a:ext cx="2171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请输入标题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19A899D1-C651-449E-A843-213C5BE8645E}"/>
                </a:ext>
              </a:extLst>
            </p:cNvPr>
            <p:cNvSpPr txBox="1"/>
            <p:nvPr/>
          </p:nvSpPr>
          <p:spPr>
            <a:xfrm>
              <a:off x="1777763" y="1815179"/>
              <a:ext cx="279423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Ourphilosophy:"integrityirstrengthfirstwholeheartedltheustomer", our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companadhering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to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thustomer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9449A76B-A8CD-4BA0-9BB2-C7D8CDA02786}"/>
                </a:ext>
              </a:extLst>
            </p:cNvPr>
            <p:cNvCxnSpPr>
              <a:cxnSpLocks/>
            </p:cNvCxnSpPr>
            <p:nvPr/>
          </p:nvCxnSpPr>
          <p:spPr>
            <a:xfrm>
              <a:off x="1713706" y="1549251"/>
              <a:ext cx="0" cy="248458"/>
            </a:xfrm>
            <a:prstGeom prst="line">
              <a:avLst/>
            </a:prstGeom>
            <a:ln w="38100">
              <a:solidFill>
                <a:srgbClr val="EA51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F4C1B7B5-2293-4D6A-8E30-FEEFFF80BB59}"/>
              </a:ext>
            </a:extLst>
          </p:cNvPr>
          <p:cNvGrpSpPr/>
          <p:nvPr/>
        </p:nvGrpSpPr>
        <p:grpSpPr>
          <a:xfrm>
            <a:off x="8464392" y="1990264"/>
            <a:ext cx="2858294" cy="941918"/>
            <a:chOff x="1713706" y="1473425"/>
            <a:chExt cx="2858294" cy="941918"/>
          </a:xfrm>
        </p:grpSpPr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88AB4251-2677-46F6-8660-6A260D240D29}"/>
                </a:ext>
              </a:extLst>
            </p:cNvPr>
            <p:cNvSpPr txBox="1"/>
            <p:nvPr/>
          </p:nvSpPr>
          <p:spPr>
            <a:xfrm>
              <a:off x="1777763" y="1473425"/>
              <a:ext cx="2171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请输入标题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5EE4F450-D2D9-4F2C-8552-6DEDC8E1C304}"/>
                </a:ext>
              </a:extLst>
            </p:cNvPr>
            <p:cNvSpPr txBox="1"/>
            <p:nvPr/>
          </p:nvSpPr>
          <p:spPr>
            <a:xfrm>
              <a:off x="1777763" y="1815179"/>
              <a:ext cx="279423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Ourphilosophy:"integrityirstrengthfirstwholeheartedltheustomer", our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companadhering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to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thustomer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endParaRPr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="" xmlns:a16="http://schemas.microsoft.com/office/drawing/2014/main" id="{B45A0ADE-374B-43FD-A1FA-8377F38D9030}"/>
                </a:ext>
              </a:extLst>
            </p:cNvPr>
            <p:cNvCxnSpPr>
              <a:cxnSpLocks/>
            </p:cNvCxnSpPr>
            <p:nvPr/>
          </p:nvCxnSpPr>
          <p:spPr>
            <a:xfrm>
              <a:off x="1713706" y="1549251"/>
              <a:ext cx="0" cy="248458"/>
            </a:xfrm>
            <a:prstGeom prst="line">
              <a:avLst/>
            </a:prstGeom>
            <a:ln w="38100">
              <a:solidFill>
                <a:srgbClr val="EA51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37059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D4DEBA88-5FA7-4D52-BDA1-DCC9428E8CD6}"/>
              </a:ext>
            </a:extLst>
          </p:cNvPr>
          <p:cNvSpPr/>
          <p:nvPr/>
        </p:nvSpPr>
        <p:spPr>
          <a:xfrm>
            <a:off x="1727202" y="3701477"/>
            <a:ext cx="5118100" cy="2082800"/>
          </a:xfrm>
          <a:prstGeom prst="rect">
            <a:avLst/>
          </a:prstGeom>
          <a:solidFill>
            <a:srgbClr val="EA5151"/>
          </a:solidFill>
          <a:ln>
            <a:noFill/>
          </a:ln>
          <a:effectLst>
            <a:outerShdw blurRad="114300" dist="38100" dir="5400000" sx="103000" sy="103000" algn="t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37ACEC47-0233-42FC-A186-2BB3ED78EF3D}"/>
              </a:ext>
            </a:extLst>
          </p:cNvPr>
          <p:cNvSpPr/>
          <p:nvPr/>
        </p:nvSpPr>
        <p:spPr>
          <a:xfrm>
            <a:off x="1727202" y="818577"/>
            <a:ext cx="5118100" cy="2082800"/>
          </a:xfrm>
          <a:prstGeom prst="rect">
            <a:avLst/>
          </a:prstGeom>
          <a:solidFill>
            <a:srgbClr val="EA5151"/>
          </a:solidFill>
          <a:ln>
            <a:noFill/>
          </a:ln>
          <a:effectLst>
            <a:outerShdw blurRad="114300" dist="38100" dir="5400000" sx="103000" sy="103000" algn="t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5F786B58-D059-4160-9D92-D0009D3ADB7A}"/>
              </a:ext>
            </a:extLst>
          </p:cNvPr>
          <p:cNvSpPr/>
          <p:nvPr/>
        </p:nvSpPr>
        <p:spPr>
          <a:xfrm>
            <a:off x="1625600" y="711200"/>
            <a:ext cx="5118100" cy="208280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B229A66-0F43-438B-95C0-7F55F1D80871}"/>
              </a:ext>
            </a:extLst>
          </p:cNvPr>
          <p:cNvSpPr/>
          <p:nvPr/>
        </p:nvSpPr>
        <p:spPr>
          <a:xfrm>
            <a:off x="1625600" y="3594100"/>
            <a:ext cx="5118100" cy="208280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8B3D13EA-3190-4AE2-A842-BA05E4C91CA1}"/>
              </a:ext>
            </a:extLst>
          </p:cNvPr>
          <p:cNvGrpSpPr/>
          <p:nvPr/>
        </p:nvGrpSpPr>
        <p:grpSpPr>
          <a:xfrm>
            <a:off x="7708106" y="1281641"/>
            <a:ext cx="2858294" cy="941918"/>
            <a:chOff x="1713706" y="1473425"/>
            <a:chExt cx="2858294" cy="941918"/>
          </a:xfrm>
        </p:grpSpPr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F5F6EE91-3A6E-4448-BE52-D22381EBECEE}"/>
                </a:ext>
              </a:extLst>
            </p:cNvPr>
            <p:cNvSpPr txBox="1"/>
            <p:nvPr/>
          </p:nvSpPr>
          <p:spPr>
            <a:xfrm>
              <a:off x="1777763" y="1473425"/>
              <a:ext cx="2171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请输入标题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8B4D4F29-8C55-4612-8150-70DD0686DBE3}"/>
                </a:ext>
              </a:extLst>
            </p:cNvPr>
            <p:cNvSpPr txBox="1"/>
            <p:nvPr/>
          </p:nvSpPr>
          <p:spPr>
            <a:xfrm>
              <a:off x="1777763" y="1815179"/>
              <a:ext cx="279423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Ourphilosophy:"integrityirstrengthfirstwholeheartedltheustomer", our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companadhering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to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thustomer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0EB20724-39F8-4149-B127-FBFCF4F0C33A}"/>
                </a:ext>
              </a:extLst>
            </p:cNvPr>
            <p:cNvCxnSpPr>
              <a:cxnSpLocks/>
            </p:cNvCxnSpPr>
            <p:nvPr/>
          </p:nvCxnSpPr>
          <p:spPr>
            <a:xfrm>
              <a:off x="1713706" y="1549251"/>
              <a:ext cx="0" cy="248458"/>
            </a:xfrm>
            <a:prstGeom prst="line">
              <a:avLst/>
            </a:prstGeom>
            <a:ln w="38100">
              <a:solidFill>
                <a:srgbClr val="EA51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2F8645F9-E50E-4716-81FB-65A191C20E7E}"/>
              </a:ext>
            </a:extLst>
          </p:cNvPr>
          <p:cNvGrpSpPr/>
          <p:nvPr/>
        </p:nvGrpSpPr>
        <p:grpSpPr>
          <a:xfrm>
            <a:off x="7708106" y="4164541"/>
            <a:ext cx="2858294" cy="941918"/>
            <a:chOff x="1713706" y="1473425"/>
            <a:chExt cx="2858294" cy="941918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1B5C3AB7-AAD0-4916-89E0-9E132E7BB7D9}"/>
                </a:ext>
              </a:extLst>
            </p:cNvPr>
            <p:cNvSpPr txBox="1"/>
            <p:nvPr/>
          </p:nvSpPr>
          <p:spPr>
            <a:xfrm>
              <a:off x="1777763" y="1473425"/>
              <a:ext cx="2171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请输入标题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4D0FAF56-7009-4722-8B82-96A5F36C23EF}"/>
                </a:ext>
              </a:extLst>
            </p:cNvPr>
            <p:cNvSpPr txBox="1"/>
            <p:nvPr/>
          </p:nvSpPr>
          <p:spPr>
            <a:xfrm>
              <a:off x="1777763" y="1815179"/>
              <a:ext cx="279423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Ourphilosophy:"integrityirstrengthfirstwholeheartedltheustomer", our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companadhering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to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thustomer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endParaRP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="" xmlns:a16="http://schemas.microsoft.com/office/drawing/2014/main" id="{967EA35F-882B-46A0-A667-817DF25779BF}"/>
                </a:ext>
              </a:extLst>
            </p:cNvPr>
            <p:cNvCxnSpPr>
              <a:cxnSpLocks/>
            </p:cNvCxnSpPr>
            <p:nvPr/>
          </p:nvCxnSpPr>
          <p:spPr>
            <a:xfrm>
              <a:off x="1713706" y="1549251"/>
              <a:ext cx="0" cy="248458"/>
            </a:xfrm>
            <a:prstGeom prst="line">
              <a:avLst/>
            </a:prstGeom>
            <a:ln w="38100">
              <a:solidFill>
                <a:srgbClr val="EA51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AEA368FD-9A10-4145-B2E8-780D1741B45F}"/>
              </a:ext>
            </a:extLst>
          </p:cNvPr>
          <p:cNvSpPr/>
          <p:nvPr/>
        </p:nvSpPr>
        <p:spPr>
          <a:xfrm>
            <a:off x="0" y="2293350"/>
            <a:ext cx="241300" cy="2271302"/>
          </a:xfrm>
          <a:prstGeom prst="rect">
            <a:avLst/>
          </a:prstGeom>
          <a:solidFill>
            <a:srgbClr val="EA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497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1A1DD8C7-01E5-48F3-8B60-B222F0FCB6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4835526" cy="6858000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AC44F58D-D7D1-4120-9B1D-354467B0C5B2}"/>
              </a:ext>
            </a:extLst>
          </p:cNvPr>
          <p:cNvGrpSpPr/>
          <p:nvPr/>
        </p:nvGrpSpPr>
        <p:grpSpPr>
          <a:xfrm>
            <a:off x="7155541" y="3013502"/>
            <a:ext cx="4513944" cy="830997"/>
            <a:chOff x="7228113" y="2718254"/>
            <a:chExt cx="4513944" cy="830997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D652F0D7-31FB-417F-BDE2-0E3A43ED363B}"/>
                </a:ext>
              </a:extLst>
            </p:cNvPr>
            <p:cNvSpPr txBox="1"/>
            <p:nvPr/>
          </p:nvSpPr>
          <p:spPr>
            <a:xfrm>
              <a:off x="8145235" y="2718254"/>
              <a:ext cx="359682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细" panose="02000000000000000000" pitchFamily="2" charset="-122"/>
                  <a:ea typeface="方正悠黑_GB18030_中细" panose="02000000000000000000" pitchFamily="2" charset="-122"/>
                </a:rPr>
                <a:t>发展规划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636A0841-4772-4A20-9481-43A7192164E6}"/>
                </a:ext>
              </a:extLst>
            </p:cNvPr>
            <p:cNvSpPr txBox="1"/>
            <p:nvPr/>
          </p:nvSpPr>
          <p:spPr>
            <a:xfrm>
              <a:off x="7228113" y="2841365"/>
              <a:ext cx="9171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04</a:t>
              </a:r>
              <a:endPara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endParaRPr>
            </a:p>
          </p:txBody>
        </p:sp>
      </p:grpSp>
      <p:sp>
        <p:nvSpPr>
          <p:cNvPr id="17" name="直角三角形 16">
            <a:extLst>
              <a:ext uri="{FF2B5EF4-FFF2-40B4-BE49-F238E27FC236}">
                <a16:creationId xmlns="" xmlns:a16="http://schemas.microsoft.com/office/drawing/2014/main" id="{76BA907F-0789-44B8-9B30-A40C540FFE88}"/>
              </a:ext>
            </a:extLst>
          </p:cNvPr>
          <p:cNvSpPr/>
          <p:nvPr/>
        </p:nvSpPr>
        <p:spPr>
          <a:xfrm flipH="1" flipV="1">
            <a:off x="10871200" y="188913"/>
            <a:ext cx="1120320" cy="696458"/>
          </a:xfrm>
          <a:prstGeom prst="rtTriangle">
            <a:avLst/>
          </a:prstGeom>
          <a:solidFill>
            <a:srgbClr val="EA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2757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83B296C4-7B96-4530-99DA-5D5A37CD8924}"/>
              </a:ext>
            </a:extLst>
          </p:cNvPr>
          <p:cNvSpPr/>
          <p:nvPr/>
        </p:nvSpPr>
        <p:spPr>
          <a:xfrm>
            <a:off x="899886" y="714830"/>
            <a:ext cx="10580915" cy="2844800"/>
          </a:xfrm>
          <a:prstGeom prst="roundRect">
            <a:avLst/>
          </a:prstGeom>
          <a:solidFill>
            <a:srgbClr val="EA5151"/>
          </a:solidFill>
          <a:ln>
            <a:noFill/>
          </a:ln>
          <a:effectLst>
            <a:outerShdw blurRad="190500" dist="38100" dir="5400000" sx="102000" sy="102000" algn="t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: 圆角 1">
            <a:extLst>
              <a:ext uri="{FF2B5EF4-FFF2-40B4-BE49-F238E27FC236}">
                <a16:creationId xmlns="" xmlns:a16="http://schemas.microsoft.com/office/drawing/2014/main" id="{57A369C4-48FE-42AB-8CE6-36845C970B53}"/>
              </a:ext>
            </a:extLst>
          </p:cNvPr>
          <p:cNvSpPr/>
          <p:nvPr/>
        </p:nvSpPr>
        <p:spPr>
          <a:xfrm>
            <a:off x="805542" y="584200"/>
            <a:ext cx="10580915" cy="2844800"/>
          </a:xfrm>
          <a:prstGeom prst="round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67534F9-E189-4C2F-9B13-DEF585BC36A1}"/>
              </a:ext>
            </a:extLst>
          </p:cNvPr>
          <p:cNvSpPr txBox="1"/>
          <p:nvPr/>
        </p:nvSpPr>
        <p:spPr>
          <a:xfrm>
            <a:off x="9033587" y="4445363"/>
            <a:ext cx="2171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未来规划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DB59371-1E2D-4725-9D23-50C47E839C64}"/>
              </a:ext>
            </a:extLst>
          </p:cNvPr>
          <p:cNvSpPr txBox="1"/>
          <p:nvPr/>
        </p:nvSpPr>
        <p:spPr>
          <a:xfrm>
            <a:off x="4123478" y="5091694"/>
            <a:ext cx="7270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Our philosophy: "integrity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firstrength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first, wholeheartedly for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theustomer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", our company adhering to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thustomer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 first, service first business philosophy, with excellent it service quality, 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-OTF Musashino Std Regular" panose="02020300000000000000" pitchFamily="18" charset="-128"/>
              <a:ea typeface="A-OTF Musashino Std Regular" panose="02020300000000000000" pitchFamily="18" charset="-128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8880FC86-9C51-41C9-B3E6-464FE46F618C}"/>
              </a:ext>
            </a:extLst>
          </p:cNvPr>
          <p:cNvSpPr/>
          <p:nvPr/>
        </p:nvSpPr>
        <p:spPr>
          <a:xfrm>
            <a:off x="11231791" y="4567313"/>
            <a:ext cx="66260" cy="402431"/>
          </a:xfrm>
          <a:prstGeom prst="rect">
            <a:avLst/>
          </a:prstGeom>
          <a:solidFill>
            <a:srgbClr val="EA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1103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>
            <a:extLst>
              <a:ext uri="{FF2B5EF4-FFF2-40B4-BE49-F238E27FC236}">
                <a16:creationId xmlns="" xmlns:a16="http://schemas.microsoft.com/office/drawing/2014/main" id="{A0587CE9-1732-4814-B996-09FBD96011FD}"/>
              </a:ext>
            </a:extLst>
          </p:cNvPr>
          <p:cNvSpPr/>
          <p:nvPr/>
        </p:nvSpPr>
        <p:spPr>
          <a:xfrm rot="18518127">
            <a:off x="1535779" y="190877"/>
            <a:ext cx="12588150" cy="9320734"/>
          </a:xfrm>
          <a:custGeom>
            <a:avLst/>
            <a:gdLst>
              <a:gd name="connsiteX0" fmla="*/ 12588150 w 12588150"/>
              <a:gd name="connsiteY0" fmla="*/ 5213868 h 9320734"/>
              <a:gd name="connsiteX1" fmla="*/ 7450091 w 12588150"/>
              <a:gd name="connsiteY1" fmla="*/ 9320734 h 9320734"/>
              <a:gd name="connsiteX2" fmla="*/ 0 w 12588150"/>
              <a:gd name="connsiteY2" fmla="*/ 0 h 9320734"/>
              <a:gd name="connsiteX3" fmla="*/ 478593 w 12588150"/>
              <a:gd name="connsiteY3" fmla="*/ 60695 h 9320734"/>
              <a:gd name="connsiteX4" fmla="*/ 7119558 w 12588150"/>
              <a:gd name="connsiteY4" fmla="*/ 1818061 h 9320734"/>
              <a:gd name="connsiteX5" fmla="*/ 12232785 w 12588150"/>
              <a:gd name="connsiteY5" fmla="*/ 4892202 h 932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588150" h="9320734">
                <a:moveTo>
                  <a:pt x="12588150" y="5213868"/>
                </a:moveTo>
                <a:lnTo>
                  <a:pt x="7450091" y="9320734"/>
                </a:lnTo>
                <a:lnTo>
                  <a:pt x="0" y="0"/>
                </a:lnTo>
                <a:lnTo>
                  <a:pt x="478593" y="60695"/>
                </a:lnTo>
                <a:cubicBezTo>
                  <a:pt x="2838378" y="387932"/>
                  <a:pt x="5091819" y="981168"/>
                  <a:pt x="7119558" y="1818061"/>
                </a:cubicBezTo>
                <a:cubicBezTo>
                  <a:pt x="9153291" y="2657430"/>
                  <a:pt x="10873593" y="3704360"/>
                  <a:pt x="12232785" y="4892202"/>
                </a:cubicBezTo>
                <a:close/>
              </a:path>
            </a:pathLst>
          </a:cu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4CBBC3B6-F611-41DF-B724-2E88C8DFECEA}"/>
              </a:ext>
            </a:extLst>
          </p:cNvPr>
          <p:cNvSpPr/>
          <p:nvPr/>
        </p:nvSpPr>
        <p:spPr>
          <a:xfrm>
            <a:off x="1248228" y="4992914"/>
            <a:ext cx="1074058" cy="1074058"/>
          </a:xfrm>
          <a:prstGeom prst="ellipse">
            <a:avLst/>
          </a:prstGeom>
          <a:solidFill>
            <a:srgbClr val="EA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2019</a:t>
            </a:r>
            <a:endParaRPr lang="zh-CN" altLang="en-US" dirty="0">
              <a:latin typeface="方正悠黑_GB18030_中" panose="02000000000000000000" pitchFamily="2" charset="-122"/>
              <a:ea typeface="方正悠黑_GB18030_中" panose="02000000000000000000" pitchFamily="2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6E202EE6-C6F2-420B-A60C-4D570A9C7E72}"/>
              </a:ext>
            </a:extLst>
          </p:cNvPr>
          <p:cNvSpPr/>
          <p:nvPr/>
        </p:nvSpPr>
        <p:spPr>
          <a:xfrm>
            <a:off x="3759200" y="3033486"/>
            <a:ext cx="1074058" cy="1074058"/>
          </a:xfrm>
          <a:prstGeom prst="ellipse">
            <a:avLst/>
          </a:prstGeom>
          <a:solidFill>
            <a:srgbClr val="EA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2020</a:t>
            </a:r>
            <a:endParaRPr lang="zh-CN" altLang="en-US" dirty="0">
              <a:latin typeface="方正悠黑_GB18030_中" panose="02000000000000000000" pitchFamily="2" charset="-122"/>
              <a:ea typeface="方正悠黑_GB18030_中" panose="02000000000000000000" pitchFamily="2" charset="-122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24D50881-5C3A-4717-8350-2247DFE61B31}"/>
              </a:ext>
            </a:extLst>
          </p:cNvPr>
          <p:cNvSpPr/>
          <p:nvPr/>
        </p:nvSpPr>
        <p:spPr>
          <a:xfrm>
            <a:off x="6328230" y="1451429"/>
            <a:ext cx="1074058" cy="1074058"/>
          </a:xfrm>
          <a:prstGeom prst="ellipse">
            <a:avLst/>
          </a:prstGeom>
          <a:solidFill>
            <a:srgbClr val="EA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2021</a:t>
            </a:r>
            <a:endParaRPr lang="zh-CN" altLang="en-US" dirty="0">
              <a:latin typeface="方正悠黑_GB18030_中" panose="02000000000000000000" pitchFamily="2" charset="-122"/>
              <a:ea typeface="方正悠黑_GB18030_中" panose="02000000000000000000" pitchFamily="2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56068CAD-253F-43A8-B5E0-5D1EF710AD66}"/>
              </a:ext>
            </a:extLst>
          </p:cNvPr>
          <p:cNvSpPr/>
          <p:nvPr/>
        </p:nvSpPr>
        <p:spPr>
          <a:xfrm>
            <a:off x="9202059" y="275772"/>
            <a:ext cx="1074058" cy="1074058"/>
          </a:xfrm>
          <a:prstGeom prst="ellipse">
            <a:avLst/>
          </a:prstGeom>
          <a:solidFill>
            <a:srgbClr val="EA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2022</a:t>
            </a:r>
            <a:endParaRPr lang="zh-CN" altLang="en-US" dirty="0">
              <a:latin typeface="方正悠黑_GB18030_中" panose="02000000000000000000" pitchFamily="2" charset="-122"/>
              <a:ea typeface="方正悠黑_GB18030_中" panose="020000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575391B0-0856-4ACC-A0B8-3D4F997ADA14}"/>
              </a:ext>
            </a:extLst>
          </p:cNvPr>
          <p:cNvGrpSpPr/>
          <p:nvPr/>
        </p:nvGrpSpPr>
        <p:grpSpPr>
          <a:xfrm>
            <a:off x="2599078" y="5596013"/>
            <a:ext cx="2858294" cy="941918"/>
            <a:chOff x="1713706" y="1473425"/>
            <a:chExt cx="2858294" cy="941918"/>
          </a:xfrm>
        </p:grpSpPr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291DA218-EB9F-4DC2-A8EA-9139F3B31A84}"/>
                </a:ext>
              </a:extLst>
            </p:cNvPr>
            <p:cNvSpPr txBox="1"/>
            <p:nvPr/>
          </p:nvSpPr>
          <p:spPr>
            <a:xfrm>
              <a:off x="1777763" y="1473425"/>
              <a:ext cx="2171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请输入标题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859200C3-2620-4B5A-9870-B4B5DE819DFA}"/>
                </a:ext>
              </a:extLst>
            </p:cNvPr>
            <p:cNvSpPr txBox="1"/>
            <p:nvPr/>
          </p:nvSpPr>
          <p:spPr>
            <a:xfrm>
              <a:off x="1777763" y="1815179"/>
              <a:ext cx="279423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Ourphilosophy:"integrityirstrengthfirstwholeheartedltheustomer", our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companadhering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to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thustomer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="" xmlns:a16="http://schemas.microsoft.com/office/drawing/2014/main" id="{14EC3E1F-E147-4866-B427-4BB66601EC50}"/>
                </a:ext>
              </a:extLst>
            </p:cNvPr>
            <p:cNvCxnSpPr>
              <a:cxnSpLocks/>
            </p:cNvCxnSpPr>
            <p:nvPr/>
          </p:nvCxnSpPr>
          <p:spPr>
            <a:xfrm>
              <a:off x="1713706" y="1549251"/>
              <a:ext cx="0" cy="248458"/>
            </a:xfrm>
            <a:prstGeom prst="line">
              <a:avLst/>
            </a:prstGeom>
            <a:ln w="38100">
              <a:solidFill>
                <a:srgbClr val="EA51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1157ACA6-C69A-4688-8726-7E4CAF5FDFC1}"/>
              </a:ext>
            </a:extLst>
          </p:cNvPr>
          <p:cNvGrpSpPr/>
          <p:nvPr/>
        </p:nvGrpSpPr>
        <p:grpSpPr>
          <a:xfrm>
            <a:off x="4666853" y="4050996"/>
            <a:ext cx="2858294" cy="941918"/>
            <a:chOff x="1713706" y="1473425"/>
            <a:chExt cx="2858294" cy="941918"/>
          </a:xfrm>
        </p:grpSpPr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5FEC5FD1-4E47-4ABC-ABDA-1E601ABEADB3}"/>
                </a:ext>
              </a:extLst>
            </p:cNvPr>
            <p:cNvSpPr txBox="1"/>
            <p:nvPr/>
          </p:nvSpPr>
          <p:spPr>
            <a:xfrm>
              <a:off x="1777763" y="1473425"/>
              <a:ext cx="2171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请输入标题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315B7EBD-5C93-437D-8C3C-B7D931EB23D4}"/>
                </a:ext>
              </a:extLst>
            </p:cNvPr>
            <p:cNvSpPr txBox="1"/>
            <p:nvPr/>
          </p:nvSpPr>
          <p:spPr>
            <a:xfrm>
              <a:off x="1777763" y="1815179"/>
              <a:ext cx="279423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Ourphilosophy:"integrityirstrengthfirstwholeheartedltheustomer", our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companadhering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to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thustomer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="" xmlns:a16="http://schemas.microsoft.com/office/drawing/2014/main" id="{6B57232C-CE13-48BD-A4CB-8DE48BBA3EA9}"/>
                </a:ext>
              </a:extLst>
            </p:cNvPr>
            <p:cNvCxnSpPr>
              <a:cxnSpLocks/>
            </p:cNvCxnSpPr>
            <p:nvPr/>
          </p:nvCxnSpPr>
          <p:spPr>
            <a:xfrm>
              <a:off x="1713706" y="1549251"/>
              <a:ext cx="0" cy="248458"/>
            </a:xfrm>
            <a:prstGeom prst="line">
              <a:avLst/>
            </a:prstGeom>
            <a:ln w="38100">
              <a:solidFill>
                <a:srgbClr val="EA51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66BD6450-B2C0-4947-88DD-7EE730AE0197}"/>
              </a:ext>
            </a:extLst>
          </p:cNvPr>
          <p:cNvGrpSpPr/>
          <p:nvPr/>
        </p:nvGrpSpPr>
        <p:grpSpPr>
          <a:xfrm>
            <a:off x="6903618" y="2628597"/>
            <a:ext cx="2858294" cy="941918"/>
            <a:chOff x="1713706" y="1473425"/>
            <a:chExt cx="2858294" cy="941918"/>
          </a:xfrm>
        </p:grpSpPr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CECBA8E7-2F7F-404B-879D-CC7275FECE8D}"/>
                </a:ext>
              </a:extLst>
            </p:cNvPr>
            <p:cNvSpPr txBox="1"/>
            <p:nvPr/>
          </p:nvSpPr>
          <p:spPr>
            <a:xfrm>
              <a:off x="1777763" y="1473425"/>
              <a:ext cx="2171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请输入标题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932490AE-6915-491F-B026-1A0955F4CEC2}"/>
                </a:ext>
              </a:extLst>
            </p:cNvPr>
            <p:cNvSpPr txBox="1"/>
            <p:nvPr/>
          </p:nvSpPr>
          <p:spPr>
            <a:xfrm>
              <a:off x="1777763" y="1815179"/>
              <a:ext cx="279423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Ourphilosophy:"integrityirstrengthfirstwholeheartedltheustomer", our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companadhering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to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thustomer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35167F21-385F-43BB-B2CC-32B75C658870}"/>
                </a:ext>
              </a:extLst>
            </p:cNvPr>
            <p:cNvCxnSpPr>
              <a:cxnSpLocks/>
            </p:cNvCxnSpPr>
            <p:nvPr/>
          </p:nvCxnSpPr>
          <p:spPr>
            <a:xfrm>
              <a:off x="1713706" y="1549251"/>
              <a:ext cx="0" cy="248458"/>
            </a:xfrm>
            <a:prstGeom prst="line">
              <a:avLst/>
            </a:prstGeom>
            <a:ln w="38100">
              <a:solidFill>
                <a:srgbClr val="EA51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42929FE0-2784-4541-B0D2-1B1A93C63CE7}"/>
              </a:ext>
            </a:extLst>
          </p:cNvPr>
          <p:cNvGrpSpPr/>
          <p:nvPr/>
        </p:nvGrpSpPr>
        <p:grpSpPr>
          <a:xfrm>
            <a:off x="9333706" y="1517499"/>
            <a:ext cx="2858294" cy="941918"/>
            <a:chOff x="1713706" y="1473425"/>
            <a:chExt cx="2858294" cy="941918"/>
          </a:xfrm>
        </p:grpSpPr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10CF4BF6-A678-43BA-A7C9-BA35F776DB91}"/>
                </a:ext>
              </a:extLst>
            </p:cNvPr>
            <p:cNvSpPr txBox="1"/>
            <p:nvPr/>
          </p:nvSpPr>
          <p:spPr>
            <a:xfrm>
              <a:off x="1777763" y="1473425"/>
              <a:ext cx="21717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悠黑_GB18030_中" panose="02000000000000000000" pitchFamily="2" charset="-122"/>
                  <a:ea typeface="方正悠黑_GB18030_中" panose="02000000000000000000" pitchFamily="2" charset="-122"/>
                </a:rPr>
                <a:t>请输入标题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E34F3957-DF55-4DBD-A38D-69F6604F1287}"/>
                </a:ext>
              </a:extLst>
            </p:cNvPr>
            <p:cNvSpPr txBox="1"/>
            <p:nvPr/>
          </p:nvSpPr>
          <p:spPr>
            <a:xfrm>
              <a:off x="1777763" y="1815179"/>
              <a:ext cx="279423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Ourphilosophy:"integrityirstrengthfirstwholeheartedltheustomer", our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companadhering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to </a:t>
              </a:r>
              <a:r>
                <a:rPr lang="en-US" altLang="zh-CN" sz="11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thustomer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rPr>
                <a:t> first, 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endParaRPr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="" xmlns:a16="http://schemas.microsoft.com/office/drawing/2014/main" id="{8155FA93-2A46-42E6-95FB-25DD89111196}"/>
                </a:ext>
              </a:extLst>
            </p:cNvPr>
            <p:cNvCxnSpPr>
              <a:cxnSpLocks/>
            </p:cNvCxnSpPr>
            <p:nvPr/>
          </p:nvCxnSpPr>
          <p:spPr>
            <a:xfrm>
              <a:off x="1713706" y="1549251"/>
              <a:ext cx="0" cy="248458"/>
            </a:xfrm>
            <a:prstGeom prst="line">
              <a:avLst/>
            </a:prstGeom>
            <a:ln w="38100">
              <a:solidFill>
                <a:srgbClr val="EA51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椭圆 28">
            <a:extLst>
              <a:ext uri="{FF2B5EF4-FFF2-40B4-BE49-F238E27FC236}">
                <a16:creationId xmlns="" xmlns:a16="http://schemas.microsoft.com/office/drawing/2014/main" id="{7374DDB0-9793-464D-863B-6C6E5E3A6935}"/>
              </a:ext>
            </a:extLst>
          </p:cNvPr>
          <p:cNvSpPr/>
          <p:nvPr/>
        </p:nvSpPr>
        <p:spPr>
          <a:xfrm>
            <a:off x="-5298539" y="-5864666"/>
            <a:ext cx="9406906" cy="9406906"/>
          </a:xfrm>
          <a:prstGeom prst="ellipse">
            <a:avLst/>
          </a:prstGeom>
          <a:solidFill>
            <a:srgbClr val="EA5151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572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5F950874-F146-4866-BB26-379694E6AE15}"/>
              </a:ext>
            </a:extLst>
          </p:cNvPr>
          <p:cNvSpPr/>
          <p:nvPr/>
        </p:nvSpPr>
        <p:spPr>
          <a:xfrm>
            <a:off x="1753740" y="359227"/>
            <a:ext cx="3918857" cy="5907314"/>
          </a:xfrm>
          <a:prstGeom prst="rect">
            <a:avLst/>
          </a:prstGeom>
          <a:solidFill>
            <a:srgbClr val="EA5151"/>
          </a:solidFill>
          <a:ln>
            <a:noFill/>
          </a:ln>
          <a:effectLst>
            <a:outerShdw blurRad="177800" dist="38100" sx="102000" sy="102000" algn="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A7BEC3FA-A2CE-4920-98CA-5F479AAA36CA}"/>
              </a:ext>
            </a:extLst>
          </p:cNvPr>
          <p:cNvSpPr/>
          <p:nvPr/>
        </p:nvSpPr>
        <p:spPr>
          <a:xfrm>
            <a:off x="7358744" y="0"/>
            <a:ext cx="4833256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71FC0448-13AC-4B03-8EFE-38ED636CE611}"/>
              </a:ext>
            </a:extLst>
          </p:cNvPr>
          <p:cNvSpPr/>
          <p:nvPr/>
        </p:nvSpPr>
        <p:spPr>
          <a:xfrm>
            <a:off x="1594083" y="475343"/>
            <a:ext cx="3918857" cy="5907314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ECD741C4-9A0C-4E16-98E2-649506F8A3E5}"/>
              </a:ext>
            </a:extLst>
          </p:cNvPr>
          <p:cNvGrpSpPr/>
          <p:nvPr/>
        </p:nvGrpSpPr>
        <p:grpSpPr>
          <a:xfrm>
            <a:off x="8129020" y="1130868"/>
            <a:ext cx="2858294" cy="4596264"/>
            <a:chOff x="7766163" y="1092955"/>
            <a:chExt cx="2858294" cy="4596264"/>
          </a:xfrm>
        </p:grpSpPr>
        <p:grpSp>
          <p:nvGrpSpPr>
            <p:cNvPr id="4" name="组合 3">
              <a:extLst>
                <a:ext uri="{FF2B5EF4-FFF2-40B4-BE49-F238E27FC236}">
                  <a16:creationId xmlns="" xmlns:a16="http://schemas.microsoft.com/office/drawing/2014/main" id="{DCA4E86B-2B61-4FBA-ADF5-DE39E32E81FB}"/>
                </a:ext>
              </a:extLst>
            </p:cNvPr>
            <p:cNvGrpSpPr/>
            <p:nvPr/>
          </p:nvGrpSpPr>
          <p:grpSpPr>
            <a:xfrm>
              <a:off x="7766163" y="1092955"/>
              <a:ext cx="2858294" cy="941918"/>
              <a:chOff x="1713706" y="1473425"/>
              <a:chExt cx="2858294" cy="941918"/>
            </a:xfrm>
          </p:grpSpPr>
          <p:sp>
            <p:nvSpPr>
              <p:cNvPr id="5" name="文本框 4">
                <a:extLst>
                  <a:ext uri="{FF2B5EF4-FFF2-40B4-BE49-F238E27FC236}">
                    <a16:creationId xmlns="" xmlns:a16="http://schemas.microsoft.com/office/drawing/2014/main" id="{B92E7F0A-91A2-4324-B8AD-56CB78D16B94}"/>
                  </a:ext>
                </a:extLst>
              </p:cNvPr>
              <p:cNvSpPr txBox="1"/>
              <p:nvPr/>
            </p:nvSpPr>
            <p:spPr>
              <a:xfrm>
                <a:off x="1777763" y="1473425"/>
                <a:ext cx="21717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悠黑_GB18030_中" panose="02000000000000000000" pitchFamily="2" charset="-122"/>
                    <a:ea typeface="方正悠黑_GB18030_中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a16="http://schemas.microsoft.com/office/drawing/2014/main" id="{697897ED-82BB-4D54-9A20-F314318D171D}"/>
                  </a:ext>
                </a:extLst>
              </p:cNvPr>
              <p:cNvSpPr txBox="1"/>
              <p:nvPr/>
            </p:nvSpPr>
            <p:spPr>
              <a:xfrm>
                <a:off x="1777763" y="1815179"/>
                <a:ext cx="2794237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Ourphilosophy:"integrityirstrengthfirstwholeheartedltheustomer", our </a:t>
                </a:r>
                <a:r>
                  <a:rPr lang="en-US" altLang="zh-CN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companadhering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 to </a:t>
                </a:r>
                <a:r>
                  <a:rPr lang="en-US" altLang="zh-CN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thustomer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 first, </a:t>
                </a:r>
                <a:endPara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endParaRPr>
              </a:p>
            </p:txBody>
          </p:sp>
          <p:cxnSp>
            <p:nvCxnSpPr>
              <p:cNvPr id="7" name="直接连接符 6">
                <a:extLst>
                  <a:ext uri="{FF2B5EF4-FFF2-40B4-BE49-F238E27FC236}">
                    <a16:creationId xmlns="" xmlns:a16="http://schemas.microsoft.com/office/drawing/2014/main" id="{A651B3BF-CF39-4784-9311-79DFB5C39A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13706" y="1549251"/>
                <a:ext cx="0" cy="248458"/>
              </a:xfrm>
              <a:prstGeom prst="line">
                <a:avLst/>
              </a:prstGeom>
              <a:ln w="38100">
                <a:solidFill>
                  <a:srgbClr val="EA51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00973161-47DD-4F77-9896-F1782974D70D}"/>
                </a:ext>
              </a:extLst>
            </p:cNvPr>
            <p:cNvGrpSpPr/>
            <p:nvPr/>
          </p:nvGrpSpPr>
          <p:grpSpPr>
            <a:xfrm>
              <a:off x="7766163" y="2920128"/>
              <a:ext cx="2858294" cy="941918"/>
              <a:chOff x="1713706" y="1473425"/>
              <a:chExt cx="2858294" cy="941918"/>
            </a:xfrm>
          </p:grpSpPr>
          <p:sp>
            <p:nvSpPr>
              <p:cNvPr id="9" name="文本框 8">
                <a:extLst>
                  <a:ext uri="{FF2B5EF4-FFF2-40B4-BE49-F238E27FC236}">
                    <a16:creationId xmlns="" xmlns:a16="http://schemas.microsoft.com/office/drawing/2014/main" id="{F8736D35-2F2A-4F17-8724-BEB9CE767E6B}"/>
                  </a:ext>
                </a:extLst>
              </p:cNvPr>
              <p:cNvSpPr txBox="1"/>
              <p:nvPr/>
            </p:nvSpPr>
            <p:spPr>
              <a:xfrm>
                <a:off x="1777763" y="1473425"/>
                <a:ext cx="21717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悠黑_GB18030_中" panose="02000000000000000000" pitchFamily="2" charset="-122"/>
                    <a:ea typeface="方正悠黑_GB18030_中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6AD2CFFB-9B4A-4FFE-A59F-E9625B59B9BA}"/>
                  </a:ext>
                </a:extLst>
              </p:cNvPr>
              <p:cNvSpPr txBox="1"/>
              <p:nvPr/>
            </p:nvSpPr>
            <p:spPr>
              <a:xfrm>
                <a:off x="1777763" y="1815179"/>
                <a:ext cx="2794237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Ourphilosophy:"integrityirstrengthfirstwholeheartedltheustomer", our </a:t>
                </a:r>
                <a:r>
                  <a:rPr lang="en-US" altLang="zh-CN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companadhering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 to </a:t>
                </a:r>
                <a:r>
                  <a:rPr lang="en-US" altLang="zh-CN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thustomer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 first, </a:t>
                </a:r>
                <a:endPara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endParaRPr>
              </a:p>
            </p:txBody>
          </p:sp>
          <p:cxnSp>
            <p:nvCxnSpPr>
              <p:cNvPr id="11" name="直接连接符 10">
                <a:extLst>
                  <a:ext uri="{FF2B5EF4-FFF2-40B4-BE49-F238E27FC236}">
                    <a16:creationId xmlns="" xmlns:a16="http://schemas.microsoft.com/office/drawing/2014/main" id="{D69257F2-35EF-439D-B67E-5528F938BB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13706" y="1549251"/>
                <a:ext cx="0" cy="248458"/>
              </a:xfrm>
              <a:prstGeom prst="line">
                <a:avLst/>
              </a:prstGeom>
              <a:ln w="38100">
                <a:solidFill>
                  <a:srgbClr val="EA51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ED481238-19E7-4498-BA67-85DBA245B937}"/>
                </a:ext>
              </a:extLst>
            </p:cNvPr>
            <p:cNvGrpSpPr/>
            <p:nvPr/>
          </p:nvGrpSpPr>
          <p:grpSpPr>
            <a:xfrm>
              <a:off x="7766163" y="4747301"/>
              <a:ext cx="2858294" cy="941918"/>
              <a:chOff x="1713706" y="1473425"/>
              <a:chExt cx="2858294" cy="941918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E09EE12E-085D-4F9B-B719-816A0CC06DCA}"/>
                  </a:ext>
                </a:extLst>
              </p:cNvPr>
              <p:cNvSpPr txBox="1"/>
              <p:nvPr/>
            </p:nvSpPr>
            <p:spPr>
              <a:xfrm>
                <a:off x="1777763" y="1473425"/>
                <a:ext cx="21717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方正悠黑_GB18030_中" panose="02000000000000000000" pitchFamily="2" charset="-122"/>
                    <a:ea typeface="方正悠黑_GB18030_中" panose="02000000000000000000" pitchFamily="2" charset="-122"/>
                  </a:rPr>
                  <a:t>请输入标题</a:t>
                </a: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88E77BE8-9876-4376-BDE0-2079ECD17AEB}"/>
                  </a:ext>
                </a:extLst>
              </p:cNvPr>
              <p:cNvSpPr txBox="1"/>
              <p:nvPr/>
            </p:nvSpPr>
            <p:spPr>
              <a:xfrm>
                <a:off x="1777763" y="1815179"/>
                <a:ext cx="2794237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Ourphilosophy:"integrityirstrengthfirstwholeheartedltheustomer", our </a:t>
                </a:r>
                <a:r>
                  <a:rPr lang="en-US" altLang="zh-CN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companadhering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 to </a:t>
                </a:r>
                <a:r>
                  <a:rPr lang="en-US" altLang="zh-CN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thustomer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-OTF Musashino Std Regular" panose="02020300000000000000" pitchFamily="18" charset="-128"/>
                    <a:ea typeface="A-OTF Musashino Std Regular" panose="02020300000000000000" pitchFamily="18" charset="-128"/>
                  </a:rPr>
                  <a:t> first, </a:t>
                </a:r>
                <a:endPara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-OTF Musashino Std Regular" panose="02020300000000000000" pitchFamily="18" charset="-128"/>
                  <a:ea typeface="A-OTF Musashino Std Regular" panose="02020300000000000000" pitchFamily="18" charset="-128"/>
                </a:endParaRPr>
              </a:p>
            </p:txBody>
          </p:sp>
          <p:cxnSp>
            <p:nvCxnSpPr>
              <p:cNvPr id="15" name="直接连接符 14">
                <a:extLst>
                  <a:ext uri="{FF2B5EF4-FFF2-40B4-BE49-F238E27FC236}">
                    <a16:creationId xmlns="" xmlns:a16="http://schemas.microsoft.com/office/drawing/2014/main" id="{12DF0914-30F7-4A7B-8A2D-A5B2A3F059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13706" y="1549251"/>
                <a:ext cx="0" cy="248458"/>
              </a:xfrm>
              <a:prstGeom prst="line">
                <a:avLst/>
              </a:prstGeom>
              <a:ln w="38100">
                <a:solidFill>
                  <a:srgbClr val="EA515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7C7AFD5A-CFF5-4929-978E-B556FEBD4881}"/>
              </a:ext>
            </a:extLst>
          </p:cNvPr>
          <p:cNvSpPr/>
          <p:nvPr/>
        </p:nvSpPr>
        <p:spPr>
          <a:xfrm>
            <a:off x="1" y="0"/>
            <a:ext cx="188686" cy="6858000"/>
          </a:xfrm>
          <a:prstGeom prst="rect">
            <a:avLst/>
          </a:prstGeom>
          <a:solidFill>
            <a:srgbClr val="EA5151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9730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82C7456-EBAD-4739-BC1B-D9FA4EE78268}"/>
              </a:ext>
            </a:extLst>
          </p:cNvPr>
          <p:cNvSpPr/>
          <p:nvPr/>
        </p:nvSpPr>
        <p:spPr>
          <a:xfrm>
            <a:off x="437322" y="162339"/>
            <a:ext cx="4134678" cy="653332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D13AD353-F43F-483B-8F4A-A878F23BF195}"/>
              </a:ext>
            </a:extLst>
          </p:cNvPr>
          <p:cNvSpPr/>
          <p:nvPr/>
        </p:nvSpPr>
        <p:spPr>
          <a:xfrm flipV="1">
            <a:off x="4835525" y="6357729"/>
            <a:ext cx="341244" cy="337932"/>
          </a:xfrm>
          <a:prstGeom prst="rect">
            <a:avLst/>
          </a:prstGeom>
          <a:solidFill>
            <a:srgbClr val="EA5151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B3030E81-575F-4638-B49C-222869CB184B}"/>
              </a:ext>
            </a:extLst>
          </p:cNvPr>
          <p:cNvSpPr/>
          <p:nvPr/>
        </p:nvSpPr>
        <p:spPr>
          <a:xfrm>
            <a:off x="4823792" y="188913"/>
            <a:ext cx="821634" cy="821634"/>
          </a:xfrm>
          <a:prstGeom prst="rect">
            <a:avLst/>
          </a:prstGeom>
          <a:solidFill>
            <a:srgbClr val="EA51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815341A0-1001-4BEA-9E7F-2E9495BD389B}"/>
              </a:ext>
            </a:extLst>
          </p:cNvPr>
          <p:cNvSpPr txBox="1"/>
          <p:nvPr/>
        </p:nvSpPr>
        <p:spPr>
          <a:xfrm>
            <a:off x="6110289" y="2077830"/>
            <a:ext cx="5897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600" dirty="0">
                <a:solidFill>
                  <a:srgbClr val="EA5151"/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感谢相遇，感谢观看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F52A6978-B215-4794-BB2E-2E434019355C}"/>
              </a:ext>
            </a:extLst>
          </p:cNvPr>
          <p:cNvSpPr txBox="1"/>
          <p:nvPr/>
        </p:nvSpPr>
        <p:spPr>
          <a:xfrm>
            <a:off x="8296275" y="2626275"/>
            <a:ext cx="3674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-OTF Musashino Std Regular" panose="02020300000000000000" pitchFamily="18" charset="-128"/>
                <a:ea typeface="A-OTF Musashino Std Regular" panose="02020300000000000000" pitchFamily="18" charset="-128"/>
              </a:rPr>
              <a:t>Enter some important general information about the company here.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A-OTF Musashino Std Regular" panose="02020300000000000000" pitchFamily="18" charset="-128"/>
              <a:ea typeface="A-OTF Musashino Std Regular" panose="02020300000000000000" pitchFamily="18" charset="-128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FB7F583F-D30F-41E9-9D0C-EE5D9FD0F87F}"/>
              </a:ext>
            </a:extLst>
          </p:cNvPr>
          <p:cNvSpPr txBox="1"/>
          <p:nvPr/>
        </p:nvSpPr>
        <p:spPr>
          <a:xfrm>
            <a:off x="10269191" y="3380154"/>
            <a:ext cx="1714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宣传人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：</a:t>
            </a:r>
            <a:r>
              <a:rPr lang="en-US" altLang="zh-CN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ppt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悠黑_GB18030_中细" panose="02000000000000000000" pitchFamily="2" charset="-122"/>
              <a:ea typeface="方正悠黑_GB18030_中细" panose="02000000000000000000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602111E5-3DE7-46F0-A8E9-F4465D0BE975}"/>
              </a:ext>
            </a:extLst>
          </p:cNvPr>
          <p:cNvSpPr txBox="1"/>
          <p:nvPr/>
        </p:nvSpPr>
        <p:spPr>
          <a:xfrm>
            <a:off x="10013279" y="202095"/>
            <a:ext cx="1979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公司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" panose="02000000000000000000" pitchFamily="2" charset="-122"/>
                <a:ea typeface="方正悠黑_GB18030_中" panose="02000000000000000000" pitchFamily="2" charset="-122"/>
              </a:rPr>
              <a:t>Logo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悠黑_GB18030_中" panose="02000000000000000000" pitchFamily="2" charset="-122"/>
              <a:ea typeface="方正悠黑_GB18030_中" panose="02000000000000000000" pitchFamily="2" charset="-122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13237309-DE19-4B4E-8032-8DB5F6236EAF}"/>
              </a:ext>
            </a:extLst>
          </p:cNvPr>
          <p:cNvCxnSpPr/>
          <p:nvPr/>
        </p:nvCxnSpPr>
        <p:spPr>
          <a:xfrm>
            <a:off x="6985000" y="3233426"/>
            <a:ext cx="4906963" cy="0"/>
          </a:xfrm>
          <a:prstGeom prst="line">
            <a:avLst/>
          </a:prstGeom>
          <a:ln w="38100">
            <a:solidFill>
              <a:srgbClr val="EA51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990A75B1-0610-45E9-8DA6-60B04B3AED1E}"/>
              </a:ext>
            </a:extLst>
          </p:cNvPr>
          <p:cNvSpPr txBox="1"/>
          <p:nvPr/>
        </p:nvSpPr>
        <p:spPr>
          <a:xfrm>
            <a:off x="9867900" y="3701428"/>
            <a:ext cx="21157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时间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：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悠黑_GB18030_中细" panose="02000000000000000000" pitchFamily="2" charset="-122"/>
                <a:ea typeface="方正悠黑_GB18030_中细" panose="02000000000000000000" pitchFamily="2" charset="-122"/>
              </a:rPr>
              <a:t>2020.09.29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悠黑_GB18030_中细" panose="02000000000000000000" pitchFamily="2" charset="-122"/>
              <a:ea typeface="方正悠黑_GB18030_中细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821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1053</Words>
  <Application>Microsoft Office PowerPoint</Application>
  <PresentationFormat>自定义</PresentationFormat>
  <Paragraphs>139</Paragraphs>
  <Slides>24</Slides>
  <Notes>24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Company>www.51pptmoban.com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cp:lastModifiedBy>User</cp:lastModifiedBy>
  <cp:revision>29</cp:revision>
  <dcterms:created xsi:type="dcterms:W3CDTF">2019-08-25T02:02:05Z</dcterms:created>
  <dcterms:modified xsi:type="dcterms:W3CDTF">2020-09-29T03:29:07Z</dcterms:modified>
</cp:coreProperties>
</file>