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2" r:id="rId5"/>
    <p:sldId id="265" r:id="rId6"/>
    <p:sldId id="269" r:id="rId7"/>
    <p:sldId id="273" r:id="rId8"/>
    <p:sldId id="272" r:id="rId9"/>
    <p:sldId id="271" r:id="rId10"/>
    <p:sldId id="268" r:id="rId11"/>
    <p:sldId id="270" r:id="rId12"/>
    <p:sldId id="276" r:id="rId13"/>
    <p:sldId id="275" r:id="rId14"/>
    <p:sldId id="274" r:id="rId15"/>
    <p:sldId id="267" r:id="rId16"/>
    <p:sldId id="277" r:id="rId17"/>
    <p:sldId id="281" r:id="rId18"/>
    <p:sldId id="280" r:id="rId19"/>
    <p:sldId id="279" r:id="rId20"/>
    <p:sldId id="266" r:id="rId21"/>
    <p:sldId id="278" r:id="rId22"/>
    <p:sldId id="284" r:id="rId23"/>
    <p:sldId id="285" r:id="rId24"/>
    <p:sldId id="295" r:id="rId25"/>
    <p:sldId id="283" r:id="rId26"/>
    <p:sldId id="282" r:id="rId27"/>
    <p:sldId id="258"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FFF"/>
    <a:srgbClr val="FB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72" d="100"/>
          <a:sy n="72" d="100"/>
        </p:scale>
        <p:origin x="413" y="67"/>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A7E7DC-9AC3-48B6-94F0-68DEFC5CC4B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981A2-127A-4FEE-B5C2-78F7E453D5B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5981A2-127A-4FEE-B5C2-78F7E453D5B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A264BF3-FBFF-43D9-99D6-9A0F318BEE9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E2BF04-12A0-4CF4-A28C-63E83BE052A4}" type="slidenum">
              <a:rPr lang="zh-CN" altLang="en-US" smtClean="0"/>
            </a:fld>
            <a:endParaRPr lang="zh-CN" altLang="en-US"/>
          </a:p>
        </p:txBody>
      </p:sp>
    </p:spTree>
  </p:cSld>
  <p:clrMapOvr>
    <a:masterClrMapping/>
  </p:clrMapOvr>
  <p:transition spd="slow" advClick="0" advTm="2000">
    <p:comb/>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64BF3-FBFF-43D9-99D6-9A0F318BEE9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E2BF04-12A0-4CF4-A28C-63E83BE052A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2000">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hemeOverride" Target="../theme/themeOverride1.xml"/><Relationship Id="rId7" Type="http://schemas.openxmlformats.org/officeDocument/2006/relationships/image" Target="../media/image2.png"/><Relationship Id="rId6" Type="http://schemas.openxmlformats.org/officeDocument/2006/relationships/image" Target="../media/image1.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tags" Target="../tags/tag3.xml"/><Relationship Id="rId2" Type="http://schemas.openxmlformats.org/officeDocument/2006/relationships/tags" Target="../tags/tag2.xml"/><Relationship Id="rId10" Type="http://schemas.openxmlformats.org/officeDocument/2006/relationships/notesSlide" Target="../notesSlides/notesSl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slide" Target="slide3.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3" Type="http://schemas.openxmlformats.org/officeDocument/2006/relationships/notesSlide" Target="../notesSlides/notesSlide2.xml"/><Relationship Id="rId22" Type="http://schemas.openxmlformats.org/officeDocument/2006/relationships/slideLayout" Target="../slideLayouts/slideLayout7.xml"/><Relationship Id="rId21" Type="http://schemas.openxmlformats.org/officeDocument/2006/relationships/themeOverride" Target="../theme/themeOverride2.xml"/><Relationship Id="rId20" Type="http://schemas.openxmlformats.org/officeDocument/2006/relationships/tags" Target="../tags/tag19.xml"/><Relationship Id="rId2" Type="http://schemas.openxmlformats.org/officeDocument/2006/relationships/tags" Target="../tags/tag4.xml"/><Relationship Id="rId19" Type="http://schemas.openxmlformats.org/officeDocument/2006/relationships/image" Target="../media/image2.png"/><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slide" Target="slide18.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slide" Target="slide2.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7.xml"/><Relationship Id="rId7" Type="http://schemas.openxmlformats.org/officeDocument/2006/relationships/themeOverride" Target="../theme/themeOverride3.xml"/><Relationship Id="rId6" Type="http://schemas.openxmlformats.org/officeDocument/2006/relationships/tags" Target="../tags/tag24.xml"/><Relationship Id="rId5" Type="http://schemas.openxmlformats.org/officeDocument/2006/relationships/image" Target="../media/image2.png"/><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7.xml"/><Relationship Id="rId7" Type="http://schemas.openxmlformats.org/officeDocument/2006/relationships/themeOverride" Target="../theme/themeOverride8.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2.png"/><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hemeOverride" Target="../theme/themeOverride9.xml"/><Relationship Id="rId1" Type="http://schemas.openxmlformats.org/officeDocument/2006/relationships/tags" Target="../tags/tag30.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hemeOverride" Target="../theme/themeOverride10.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7.xml"/><Relationship Id="rId7" Type="http://schemas.openxmlformats.org/officeDocument/2006/relationships/themeOverride" Target="../theme/themeOverride13.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image" Target="../media/image2.png"/><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7.xml"/><Relationship Id="rId7" Type="http://schemas.openxmlformats.org/officeDocument/2006/relationships/themeOverride" Target="../theme/themeOverride18.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image" Target="../media/image2.png"/><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7.xml"/><Relationship Id="rId5" Type="http://schemas.openxmlformats.org/officeDocument/2006/relationships/themeOverride" Target="../theme/themeOverride24.xml"/><Relationship Id="rId4" Type="http://schemas.openxmlformats.org/officeDocument/2006/relationships/image" Target="../media/image2.png"/><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PA_文本框 6"/>
          <p:cNvSpPr txBox="1"/>
          <p:nvPr>
            <p:custDataLst>
              <p:tags r:id="rId1"/>
            </p:custDataLst>
          </p:nvPr>
        </p:nvSpPr>
        <p:spPr>
          <a:xfrm>
            <a:off x="6096000" y="2689444"/>
            <a:ext cx="5792270" cy="829945"/>
          </a:xfrm>
          <a:prstGeom prst="rect">
            <a:avLst/>
          </a:prstGeom>
          <a:noFill/>
        </p:spPr>
        <p:txBody>
          <a:bodyPr wrap="square" rtlCol="0">
            <a:spAutoFit/>
          </a:bodyPr>
          <a:lstStyle/>
          <a:p>
            <a:r>
              <a:rPr lang="zh-CN" altLang="en-US" sz="4800" spc="600" dirty="0">
                <a:cs typeface="+mn-ea"/>
                <a:sym typeface="+mn-lt"/>
              </a:rPr>
              <a:t>发布会</a:t>
            </a:r>
            <a:r>
              <a:rPr lang="en-US" altLang="zh-CN" sz="4800" spc="600" dirty="0">
                <a:cs typeface="+mn-ea"/>
                <a:sym typeface="+mn-lt"/>
              </a:rPr>
              <a:t>PPT</a:t>
            </a:r>
            <a:r>
              <a:rPr lang="zh-CN" altLang="en-US" sz="4800" spc="600" dirty="0">
                <a:cs typeface="+mn-ea"/>
                <a:sym typeface="+mn-lt"/>
              </a:rPr>
              <a:t>模板</a:t>
            </a:r>
            <a:endParaRPr lang="zh-CN" altLang="en-US" sz="4800" spc="600" dirty="0">
              <a:cs typeface="+mn-ea"/>
              <a:sym typeface="+mn-lt"/>
            </a:endParaRPr>
          </a:p>
        </p:txBody>
      </p:sp>
      <p:sp>
        <p:nvSpPr>
          <p:cNvPr id="23" name="PA_文本框 7"/>
          <p:cNvSpPr txBox="1"/>
          <p:nvPr>
            <p:custDataLst>
              <p:tags r:id="rId2"/>
            </p:custDataLst>
          </p:nvPr>
        </p:nvSpPr>
        <p:spPr>
          <a:xfrm>
            <a:off x="6096000" y="1673781"/>
            <a:ext cx="3874051" cy="1014730"/>
          </a:xfrm>
          <a:prstGeom prst="rect">
            <a:avLst/>
          </a:prstGeom>
          <a:noFill/>
        </p:spPr>
        <p:txBody>
          <a:bodyPr wrap="square" rtlCol="0">
            <a:spAutoFit/>
          </a:bodyPr>
          <a:lstStyle/>
          <a:p>
            <a:r>
              <a:rPr lang="en-US" altLang="zh-CN" sz="6000" spc="600" dirty="0">
                <a:cs typeface="+mn-ea"/>
                <a:sym typeface="+mn-lt"/>
              </a:rPr>
              <a:t>2018</a:t>
            </a:r>
            <a:endParaRPr lang="zh-CN" altLang="en-US" sz="6000" spc="600" dirty="0">
              <a:cs typeface="+mn-ea"/>
              <a:sym typeface="+mn-lt"/>
            </a:endParaRPr>
          </a:p>
        </p:txBody>
      </p:sp>
      <p:sp>
        <p:nvSpPr>
          <p:cNvPr id="24" name="PA_文本框 2"/>
          <p:cNvSpPr txBox="1"/>
          <p:nvPr>
            <p:custDataLst>
              <p:tags r:id="rId3"/>
            </p:custDataLst>
          </p:nvPr>
        </p:nvSpPr>
        <p:spPr>
          <a:xfrm>
            <a:off x="6096000" y="3692662"/>
            <a:ext cx="5641821" cy="461665"/>
          </a:xfrm>
          <a:prstGeom prst="rect">
            <a:avLst/>
          </a:prstGeom>
          <a:noFill/>
        </p:spPr>
        <p:txBody>
          <a:bodyPr wrap="square" rtlCol="0">
            <a:spAutoFit/>
          </a:bodyPr>
          <a:lstStyle/>
          <a:p>
            <a:r>
              <a:rPr lang="en-US" altLang="zh-CN" sz="2400" spc="300" dirty="0">
                <a:solidFill>
                  <a:schemeClr val="accent3">
                    <a:lumMod val="75000"/>
                  </a:schemeClr>
                </a:solidFill>
                <a:cs typeface="+mn-ea"/>
                <a:sym typeface="+mn-lt"/>
              </a:rPr>
              <a:t>NETWORK TECHNOLOGY</a:t>
            </a:r>
            <a:endParaRPr lang="zh-CN" altLang="en-US" sz="2400" spc="300" dirty="0">
              <a:solidFill>
                <a:schemeClr val="accent3">
                  <a:lumMod val="75000"/>
                </a:schemeClr>
              </a:solidFill>
              <a:cs typeface="+mn-ea"/>
              <a:sym typeface="+mn-lt"/>
            </a:endParaRPr>
          </a:p>
        </p:txBody>
      </p:sp>
      <p:sp>
        <p:nvSpPr>
          <p:cNvPr id="26" name="矩形 25"/>
          <p:cNvSpPr/>
          <p:nvPr/>
        </p:nvSpPr>
        <p:spPr>
          <a:xfrm>
            <a:off x="6096001" y="4326548"/>
            <a:ext cx="5708230" cy="338554"/>
          </a:xfrm>
          <a:prstGeom prst="rect">
            <a:avLst/>
          </a:prstGeom>
          <a:noFill/>
          <a:ln>
            <a:noFill/>
          </a:ln>
        </p:spPr>
        <p:txBody>
          <a:bodyPr wrap="square">
            <a:spAutoFit/>
          </a:bodyPr>
          <a:lstStyle/>
          <a:p>
            <a:r>
              <a:rPr lang="en-US" altLang="zh-CN" sz="1600" dirty="0">
                <a:cs typeface="+mn-ea"/>
                <a:sym typeface="+mn-lt"/>
              </a:rPr>
              <a:t>ADD YOUR TITLE HERE.ADD YOUR TITLE HERE.</a:t>
            </a:r>
            <a:endParaRPr lang="zh-CN" altLang="en-US" sz="1600" dirty="0">
              <a:cs typeface="+mn-ea"/>
              <a:sym typeface="+mn-lt"/>
            </a:endParaRPr>
          </a:p>
        </p:txBody>
      </p:sp>
      <p:pic>
        <p:nvPicPr>
          <p:cNvPr id="29" name="班得瑞乐团 - childhood memory - bandari 童年">
            <a:hlinkClick r:id="" action="ppaction://media"/>
          </p:cNvPr>
          <p:cNvPicPr>
            <a:picLocks noChangeAspect="1"/>
          </p:cNvPicPr>
          <p:nvPr>
            <a:audioFile r:link="rId4"/>
            <p:extLst>
              <p:ext uri="{DAA4B4D4-6D71-4841-9C94-3DE7FCFB9230}">
                <p14:media xmlns:p14="http://schemas.microsoft.com/office/powerpoint/2010/main" r:embed="rId5">
                  <p14:fade in="5000.000000" out="5000.000000"/>
                </p14:media>
              </p:ext>
            </p:extLst>
          </p:nvPr>
        </p:nvPicPr>
        <p:blipFill>
          <a:blip r:embed="rId6"/>
          <a:stretch>
            <a:fillRect/>
          </a:stretch>
        </p:blipFill>
        <p:spPr>
          <a:xfrm>
            <a:off x="11331575" y="-325120"/>
            <a:ext cx="406400" cy="406400"/>
          </a:xfrm>
          <a:prstGeom prst="rect">
            <a:avLst/>
          </a:prstGeom>
        </p:spPr>
      </p:pic>
      <p:pic>
        <p:nvPicPr>
          <p:cNvPr id="2" name="图片 1" descr="766ca8c68e1b90caa0428d16cfaf4d0e"/>
          <p:cNvPicPr>
            <a:picLocks noChangeAspect="1"/>
          </p:cNvPicPr>
          <p:nvPr/>
        </p:nvPicPr>
        <p:blipFill>
          <a:blip r:embed="rId7">
            <a:lum bright="-12000"/>
          </a:blip>
          <a:stretch>
            <a:fillRect/>
          </a:stretch>
        </p:blipFill>
        <p:spPr>
          <a:xfrm>
            <a:off x="-563880" y="-210820"/>
            <a:ext cx="7279005" cy="7279005"/>
          </a:xfrm>
          <a:prstGeom prst="rect">
            <a:avLst/>
          </a:prstGeom>
        </p:spPr>
      </p:pic>
    </p:spTree>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by="(-#ppt_w*2)" calcmode="lin" valueType="num">
                                      <p:cBhvr rctx="PPT">
                                        <p:cTn id="11" dur="500" autoRev="1" fill="hold">
                                          <p:stCondLst>
                                            <p:cond delay="0"/>
                                          </p:stCondLst>
                                        </p:cTn>
                                        <p:tgtEl>
                                          <p:spTgt spid="23"/>
                                        </p:tgtEl>
                                        <p:attrNameLst>
                                          <p:attrName>ppt_w</p:attrName>
                                        </p:attrNameLst>
                                      </p:cBhvr>
                                    </p:anim>
                                    <p:anim by="(#ppt_w*0.50)" calcmode="lin" valueType="num">
                                      <p:cBhvr>
                                        <p:cTn id="12" dur="500" decel="50000" autoRev="1" fill="hold">
                                          <p:stCondLst>
                                            <p:cond delay="0"/>
                                          </p:stCondLst>
                                        </p:cTn>
                                        <p:tgtEl>
                                          <p:spTgt spid="23"/>
                                        </p:tgtEl>
                                        <p:attrNameLst>
                                          <p:attrName>ppt_x</p:attrName>
                                        </p:attrNameLst>
                                      </p:cBhvr>
                                    </p:anim>
                                    <p:anim from="(-#ppt_h/2)" to="(#ppt_y)" calcmode="lin" valueType="num">
                                      <p:cBhvr>
                                        <p:cTn id="13" dur="1000" fill="hold">
                                          <p:stCondLst>
                                            <p:cond delay="0"/>
                                          </p:stCondLst>
                                        </p:cTn>
                                        <p:tgtEl>
                                          <p:spTgt spid="23"/>
                                        </p:tgtEl>
                                        <p:attrNameLst>
                                          <p:attrName>ppt_y</p:attrName>
                                        </p:attrNameLst>
                                      </p:cBhvr>
                                    </p:anim>
                                    <p:animRot by="21600000">
                                      <p:cBhvr>
                                        <p:cTn id="14" dur="1000" fill="hold">
                                          <p:stCondLst>
                                            <p:cond delay="0"/>
                                          </p:stCondLst>
                                        </p:cTn>
                                        <p:tgtEl>
                                          <p:spTgt spid="23"/>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2"/>
                                        </p:tgtEl>
                                        <p:attrNameLst>
                                          <p:attrName>ppt_y</p:attrName>
                                        </p:attrNameLst>
                                      </p:cBhvr>
                                      <p:tavLst>
                                        <p:tav tm="0">
                                          <p:val>
                                            <p:strVal val="#ppt_y"/>
                                          </p:val>
                                        </p:tav>
                                        <p:tav tm="100000">
                                          <p:val>
                                            <p:strVal val="#ppt_y"/>
                                          </p:val>
                                        </p:tav>
                                      </p:tavLst>
                                    </p:anim>
                                    <p:anim calcmode="lin" valueType="num">
                                      <p:cBhvr>
                                        <p:cTn id="2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4"/>
                                        </p:tgtEl>
                                        <p:attrNameLst>
                                          <p:attrName>ppt_y</p:attrName>
                                        </p:attrNameLst>
                                      </p:cBhvr>
                                      <p:tavLst>
                                        <p:tav tm="0">
                                          <p:val>
                                            <p:strVal val="#ppt_y"/>
                                          </p:val>
                                        </p:tav>
                                        <p:tav tm="100000">
                                          <p:val>
                                            <p:strVal val="#ppt_y"/>
                                          </p:val>
                                        </p:tav>
                                      </p:tavLst>
                                    </p:anim>
                                    <p:anim calcmode="lin" valueType="num">
                                      <p:cBhvr>
                                        <p:cTn id="30"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29"/>
                </p:tgtEl>
              </p:cMediaNode>
            </p:audio>
          </p:childTnLst>
        </p:cTn>
      </p:par>
    </p:tnLst>
    <p:bldLst>
      <p:bldP spid="22" grpId="0"/>
      <p:bldP spid="23" grpId="0"/>
      <p:bldP spid="24"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3575640" y="1861616"/>
            <a:ext cx="5501380" cy="4004064"/>
            <a:chOff x="3193522" y="2395600"/>
            <a:chExt cx="3940902" cy="2868303"/>
          </a:xfrm>
        </p:grpSpPr>
        <p:sp>
          <p:nvSpPr>
            <p:cNvPr id="14" name="MH_Number_1" descr="#wm#_48_07_*Z">
              <a:hlinkClick r:id="rId1" action="ppaction://hlinksldjump"/>
            </p:cNvPr>
            <p:cNvSpPr>
              <a:spLocks noChangeArrowheads="1"/>
            </p:cNvSpPr>
            <p:nvPr>
              <p:custDataLst>
                <p:tags r:id="rId2"/>
              </p:custDataLst>
            </p:nvPr>
          </p:nvSpPr>
          <p:spPr bwMode="auto">
            <a:xfrm>
              <a:off x="3222784" y="2433081"/>
              <a:ext cx="376306" cy="377107"/>
            </a:xfrm>
            <a:prstGeom prst="ellipse">
              <a:avLst/>
            </a:prstGeom>
            <a:solidFill>
              <a:schemeClr val="accent1">
                <a:alpha val="80000"/>
              </a:schemeClr>
            </a:solidFill>
            <a:ln>
              <a:noFill/>
            </a:ln>
            <a:effectLst/>
          </p:spPr>
          <p:txBody>
            <a:bodyPr wrap="none"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2400" b="1" kern="0">
                  <a:solidFill>
                    <a:srgbClr val="FFFFFF"/>
                  </a:solidFill>
                  <a:latin typeface="+mn-lt"/>
                  <a:ea typeface="+mn-ea"/>
                  <a:cs typeface="+mn-ea"/>
                  <a:sym typeface="+mn-lt"/>
                </a:rPr>
                <a:t>1</a:t>
              </a:r>
              <a:endParaRPr lang="zh-CN" altLang="zh-CN" sz="2400" b="1" kern="0">
                <a:solidFill>
                  <a:srgbClr val="FFFFFF"/>
                </a:solidFill>
                <a:latin typeface="+mn-lt"/>
                <a:ea typeface="+mn-ea"/>
                <a:cs typeface="+mn-ea"/>
                <a:sym typeface="+mn-lt"/>
              </a:endParaRPr>
            </a:p>
          </p:txBody>
        </p:sp>
        <p:sp>
          <p:nvSpPr>
            <p:cNvPr id="15" name="MH_Others_1" descr="#wm#_48_07_*Z"/>
            <p:cNvSpPr>
              <a:spLocks noChangeArrowheads="1"/>
            </p:cNvSpPr>
            <p:nvPr>
              <p:custDataLst>
                <p:tags r:id="rId3"/>
              </p:custDataLst>
            </p:nvPr>
          </p:nvSpPr>
          <p:spPr bwMode="auto">
            <a:xfrm>
              <a:off x="3193522" y="2700060"/>
              <a:ext cx="168930" cy="169290"/>
            </a:xfrm>
            <a:prstGeom prst="ellipse">
              <a:avLst/>
            </a:prstGeom>
            <a:solidFill>
              <a:schemeClr val="accent1">
                <a:alpha val="59000"/>
              </a:scheme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base">
                <a:spcBef>
                  <a:spcPct val="0"/>
                </a:spcBef>
                <a:spcAft>
                  <a:spcPct val="0"/>
                </a:spcAft>
                <a:buNone/>
                <a:defRPr/>
              </a:pPr>
              <a:endParaRPr lang="zh-CN" altLang="zh-CN" sz="1050" kern="0">
                <a:solidFill>
                  <a:srgbClr val="FFFFFF"/>
                </a:solidFill>
                <a:latin typeface="+mn-lt"/>
                <a:ea typeface="+mn-ea"/>
                <a:cs typeface="+mn-ea"/>
                <a:sym typeface="+mn-lt"/>
              </a:endParaRPr>
            </a:p>
          </p:txBody>
        </p:sp>
        <p:sp>
          <p:nvSpPr>
            <p:cNvPr id="35" name="MH_Entry_1">
              <a:hlinkClick r:id="rId1" action="ppaction://hlinksldjump"/>
            </p:cNvPr>
            <p:cNvSpPr txBox="1"/>
            <p:nvPr>
              <p:custDataLst>
                <p:tags r:id="rId4"/>
              </p:custDataLst>
            </p:nvPr>
          </p:nvSpPr>
          <p:spPr>
            <a:xfrm>
              <a:off x="3799116" y="2395600"/>
              <a:ext cx="3335308" cy="439814"/>
            </a:xfrm>
            <a:prstGeom prst="rect">
              <a:avLst/>
            </a:prstGeom>
            <a:noFill/>
          </p:spPr>
          <p:txBody>
            <a:bodyPr wrap="square" lIns="0" tIns="0" rIns="0" bIns="0" rtlCol="0" anchor="ctr" anchorCtr="0">
              <a:normAutofit/>
            </a:bodyPr>
            <a:lstStyle/>
            <a:p>
              <a:r>
                <a:rPr lang="zh-CN" altLang="en-US" sz="3200" spc="600" dirty="0">
                  <a:solidFill>
                    <a:schemeClr val="tx1">
                      <a:lumMod val="65000"/>
                      <a:lumOff val="35000"/>
                    </a:schemeClr>
                  </a:solidFill>
                  <a:cs typeface="+mn-ea"/>
                  <a:sym typeface="+mn-lt"/>
                </a:rPr>
                <a:t>  项目介绍</a:t>
              </a:r>
              <a:endParaRPr lang="zh-CN" altLang="en-US" sz="3200" spc="600" dirty="0">
                <a:solidFill>
                  <a:schemeClr val="tx1">
                    <a:lumMod val="65000"/>
                    <a:lumOff val="35000"/>
                  </a:schemeClr>
                </a:solidFill>
                <a:cs typeface="+mn-ea"/>
                <a:sym typeface="+mn-lt"/>
              </a:endParaRPr>
            </a:p>
          </p:txBody>
        </p:sp>
        <p:sp>
          <p:nvSpPr>
            <p:cNvPr id="40" name="MH_Number_2" descr="#wm#_48_07_*Z">
              <a:hlinkClick r:id="rId1" action="ppaction://hlinksldjump"/>
            </p:cNvPr>
            <p:cNvSpPr>
              <a:spLocks noChangeArrowheads="1"/>
            </p:cNvSpPr>
            <p:nvPr>
              <p:custDataLst>
                <p:tags r:id="rId5"/>
              </p:custDataLst>
            </p:nvPr>
          </p:nvSpPr>
          <p:spPr bwMode="auto">
            <a:xfrm>
              <a:off x="3222784" y="3231265"/>
              <a:ext cx="376306" cy="377107"/>
            </a:xfrm>
            <a:prstGeom prst="ellipse">
              <a:avLst/>
            </a:prstGeom>
            <a:solidFill>
              <a:schemeClr val="accent1">
                <a:alpha val="80000"/>
              </a:schemeClr>
            </a:solidFill>
            <a:ln>
              <a:noFill/>
            </a:ln>
            <a:effectLst/>
          </p:spPr>
          <p:txBody>
            <a:bodyPr wrap="none"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2400" b="1" kern="0">
                  <a:solidFill>
                    <a:srgbClr val="FFFFFF"/>
                  </a:solidFill>
                  <a:latin typeface="+mn-lt"/>
                  <a:ea typeface="+mn-ea"/>
                  <a:cs typeface="+mn-ea"/>
                  <a:sym typeface="+mn-lt"/>
                </a:rPr>
                <a:t>2</a:t>
              </a:r>
              <a:endParaRPr lang="zh-CN" altLang="zh-CN" sz="2400" b="1" kern="0">
                <a:solidFill>
                  <a:srgbClr val="FFFFFF"/>
                </a:solidFill>
                <a:latin typeface="+mn-lt"/>
                <a:ea typeface="+mn-ea"/>
                <a:cs typeface="+mn-ea"/>
                <a:sym typeface="+mn-lt"/>
              </a:endParaRPr>
            </a:p>
          </p:txBody>
        </p:sp>
        <p:sp>
          <p:nvSpPr>
            <p:cNvPr id="41" name="MH_Others_2" descr="#wm#_48_07_*Z"/>
            <p:cNvSpPr>
              <a:spLocks noChangeArrowheads="1"/>
            </p:cNvSpPr>
            <p:nvPr>
              <p:custDataLst>
                <p:tags r:id="rId6"/>
              </p:custDataLst>
            </p:nvPr>
          </p:nvSpPr>
          <p:spPr bwMode="auto">
            <a:xfrm>
              <a:off x="3193522" y="3498244"/>
              <a:ext cx="168930" cy="169290"/>
            </a:xfrm>
            <a:prstGeom prst="ellipse">
              <a:avLst/>
            </a:prstGeom>
            <a:solidFill>
              <a:schemeClr val="accent1">
                <a:alpha val="59000"/>
              </a:scheme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base">
                <a:spcBef>
                  <a:spcPct val="0"/>
                </a:spcBef>
                <a:spcAft>
                  <a:spcPct val="0"/>
                </a:spcAft>
                <a:buNone/>
                <a:defRPr/>
              </a:pPr>
              <a:endParaRPr lang="zh-CN" altLang="zh-CN" sz="1050" kern="0">
                <a:solidFill>
                  <a:srgbClr val="FFFFFF"/>
                </a:solidFill>
                <a:latin typeface="+mn-lt"/>
                <a:ea typeface="+mn-ea"/>
                <a:cs typeface="+mn-ea"/>
                <a:sym typeface="+mn-lt"/>
              </a:endParaRPr>
            </a:p>
          </p:txBody>
        </p:sp>
        <p:sp>
          <p:nvSpPr>
            <p:cNvPr id="39" name="MH_Entry_2">
              <a:hlinkClick r:id="rId1" action="ppaction://hlinksldjump"/>
            </p:cNvPr>
            <p:cNvSpPr txBox="1"/>
            <p:nvPr>
              <p:custDataLst>
                <p:tags r:id="rId7"/>
              </p:custDataLst>
            </p:nvPr>
          </p:nvSpPr>
          <p:spPr>
            <a:xfrm>
              <a:off x="3799116" y="3193784"/>
              <a:ext cx="3335308" cy="439814"/>
            </a:xfrm>
            <a:prstGeom prst="rect">
              <a:avLst/>
            </a:prstGeom>
            <a:noFill/>
          </p:spPr>
          <p:txBody>
            <a:bodyPr wrap="square" lIns="0" tIns="0" rIns="0" bIns="0" rtlCol="0" anchor="ctr" anchorCtr="0">
              <a:normAutofit/>
            </a:bodyPr>
            <a:lstStyle/>
            <a:p>
              <a:r>
                <a:rPr lang="zh-CN" altLang="en-US" sz="3200" spc="600" dirty="0">
                  <a:solidFill>
                    <a:schemeClr val="tx1">
                      <a:lumMod val="65000"/>
                      <a:lumOff val="35000"/>
                    </a:schemeClr>
                  </a:solidFill>
                  <a:cs typeface="+mn-ea"/>
                  <a:sym typeface="+mn-lt"/>
                </a:rPr>
                <a:t>  发展前景</a:t>
              </a:r>
              <a:endParaRPr lang="zh-CN" altLang="en-US" sz="3200" spc="600" dirty="0">
                <a:solidFill>
                  <a:schemeClr val="tx1">
                    <a:lumMod val="65000"/>
                    <a:lumOff val="35000"/>
                  </a:schemeClr>
                </a:solidFill>
                <a:cs typeface="+mn-ea"/>
                <a:sym typeface="+mn-lt"/>
              </a:endParaRPr>
            </a:p>
          </p:txBody>
        </p:sp>
        <p:sp>
          <p:nvSpPr>
            <p:cNvPr id="45" name="MH_Number_3" descr="#wm#_48_07_*Z">
              <a:hlinkClick r:id="rId8" action="ppaction://hlinksldjump"/>
            </p:cNvPr>
            <p:cNvSpPr>
              <a:spLocks noChangeArrowheads="1"/>
            </p:cNvSpPr>
            <p:nvPr>
              <p:custDataLst>
                <p:tags r:id="rId9"/>
              </p:custDataLst>
            </p:nvPr>
          </p:nvSpPr>
          <p:spPr bwMode="auto">
            <a:xfrm>
              <a:off x="3222784" y="4029449"/>
              <a:ext cx="376306" cy="377107"/>
            </a:xfrm>
            <a:prstGeom prst="ellipse">
              <a:avLst/>
            </a:prstGeom>
            <a:solidFill>
              <a:schemeClr val="accent1">
                <a:alpha val="80000"/>
              </a:schemeClr>
            </a:solidFill>
            <a:ln>
              <a:noFill/>
            </a:ln>
            <a:effectLst/>
          </p:spPr>
          <p:txBody>
            <a:bodyPr wrap="none"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2400" b="1" kern="0">
                  <a:solidFill>
                    <a:srgbClr val="FFFFFF"/>
                  </a:solidFill>
                  <a:latin typeface="+mn-lt"/>
                  <a:ea typeface="+mn-ea"/>
                  <a:cs typeface="+mn-ea"/>
                  <a:sym typeface="+mn-lt"/>
                </a:rPr>
                <a:t>3</a:t>
              </a:r>
              <a:endParaRPr lang="zh-CN" altLang="zh-CN" sz="2400" b="1" kern="0">
                <a:solidFill>
                  <a:srgbClr val="FFFFFF"/>
                </a:solidFill>
                <a:latin typeface="+mn-lt"/>
                <a:ea typeface="+mn-ea"/>
                <a:cs typeface="+mn-ea"/>
                <a:sym typeface="+mn-lt"/>
              </a:endParaRPr>
            </a:p>
          </p:txBody>
        </p:sp>
        <p:sp>
          <p:nvSpPr>
            <p:cNvPr id="46" name="MH_Others_3" descr="#wm#_48_07_*Z"/>
            <p:cNvSpPr>
              <a:spLocks noChangeArrowheads="1"/>
            </p:cNvSpPr>
            <p:nvPr>
              <p:custDataLst>
                <p:tags r:id="rId10"/>
              </p:custDataLst>
            </p:nvPr>
          </p:nvSpPr>
          <p:spPr bwMode="auto">
            <a:xfrm>
              <a:off x="3193522" y="4296428"/>
              <a:ext cx="168930" cy="169290"/>
            </a:xfrm>
            <a:prstGeom prst="ellipse">
              <a:avLst/>
            </a:prstGeom>
            <a:solidFill>
              <a:schemeClr val="accent1">
                <a:alpha val="59000"/>
              </a:scheme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base">
                <a:spcBef>
                  <a:spcPct val="0"/>
                </a:spcBef>
                <a:spcAft>
                  <a:spcPct val="0"/>
                </a:spcAft>
                <a:buNone/>
                <a:defRPr/>
              </a:pPr>
              <a:endParaRPr lang="zh-CN" altLang="zh-CN" sz="1050" kern="0">
                <a:solidFill>
                  <a:srgbClr val="FFFFFF"/>
                </a:solidFill>
                <a:latin typeface="+mn-lt"/>
                <a:ea typeface="+mn-ea"/>
                <a:cs typeface="+mn-ea"/>
                <a:sym typeface="+mn-lt"/>
              </a:endParaRPr>
            </a:p>
          </p:txBody>
        </p:sp>
        <p:sp>
          <p:nvSpPr>
            <p:cNvPr id="44" name="MH_Entry_3">
              <a:hlinkClick r:id="rId8" action="ppaction://hlinksldjump"/>
            </p:cNvPr>
            <p:cNvSpPr txBox="1"/>
            <p:nvPr>
              <p:custDataLst>
                <p:tags r:id="rId11"/>
              </p:custDataLst>
            </p:nvPr>
          </p:nvSpPr>
          <p:spPr>
            <a:xfrm>
              <a:off x="3799116" y="3991968"/>
              <a:ext cx="3335308" cy="439814"/>
            </a:xfrm>
            <a:prstGeom prst="rect">
              <a:avLst/>
            </a:prstGeom>
            <a:noFill/>
          </p:spPr>
          <p:txBody>
            <a:bodyPr wrap="square" lIns="0" tIns="0" rIns="0" bIns="0" rtlCol="0" anchor="ctr" anchorCtr="0">
              <a:normAutofit/>
            </a:bodyPr>
            <a:lstStyle/>
            <a:p>
              <a:r>
                <a:rPr lang="zh-CN" altLang="en-US" sz="3200" spc="600" dirty="0">
                  <a:solidFill>
                    <a:schemeClr val="tx1">
                      <a:lumMod val="65000"/>
                      <a:lumOff val="35000"/>
                    </a:schemeClr>
                  </a:solidFill>
                  <a:cs typeface="+mn-ea"/>
                  <a:sym typeface="+mn-lt"/>
                </a:rPr>
                <a:t>  产品经营</a:t>
              </a:r>
              <a:endParaRPr lang="zh-CN" altLang="en-US" sz="3200" spc="600" dirty="0">
                <a:solidFill>
                  <a:schemeClr val="tx1">
                    <a:lumMod val="65000"/>
                    <a:lumOff val="35000"/>
                  </a:schemeClr>
                </a:solidFill>
                <a:cs typeface="+mn-ea"/>
                <a:sym typeface="+mn-lt"/>
              </a:endParaRPr>
            </a:p>
          </p:txBody>
        </p:sp>
        <p:sp>
          <p:nvSpPr>
            <p:cNvPr id="50" name="MH_Number_4" descr="#wm#_48_07_*Z">
              <a:hlinkClick r:id="rId12" action="ppaction://hlinksldjump"/>
            </p:cNvPr>
            <p:cNvSpPr>
              <a:spLocks noChangeArrowheads="1"/>
            </p:cNvSpPr>
            <p:nvPr>
              <p:custDataLst>
                <p:tags r:id="rId13"/>
              </p:custDataLst>
            </p:nvPr>
          </p:nvSpPr>
          <p:spPr bwMode="auto">
            <a:xfrm>
              <a:off x="3222784" y="4827634"/>
              <a:ext cx="376306" cy="377107"/>
            </a:xfrm>
            <a:prstGeom prst="ellipse">
              <a:avLst/>
            </a:prstGeom>
            <a:solidFill>
              <a:schemeClr val="accent1">
                <a:alpha val="80000"/>
              </a:schemeClr>
            </a:solidFill>
            <a:ln>
              <a:noFill/>
            </a:ln>
            <a:effectLst/>
          </p:spPr>
          <p:txBody>
            <a:bodyPr wrap="none"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2400" b="1" kern="0">
                  <a:solidFill>
                    <a:srgbClr val="FFFFFF"/>
                  </a:solidFill>
                  <a:latin typeface="+mn-lt"/>
                  <a:ea typeface="+mn-ea"/>
                  <a:cs typeface="+mn-ea"/>
                  <a:sym typeface="+mn-lt"/>
                </a:rPr>
                <a:t>4</a:t>
              </a:r>
              <a:endParaRPr lang="zh-CN" altLang="zh-CN" sz="2400" b="1" kern="0">
                <a:solidFill>
                  <a:srgbClr val="FFFFFF"/>
                </a:solidFill>
                <a:latin typeface="+mn-lt"/>
                <a:ea typeface="+mn-ea"/>
                <a:cs typeface="+mn-ea"/>
                <a:sym typeface="+mn-lt"/>
              </a:endParaRPr>
            </a:p>
          </p:txBody>
        </p:sp>
        <p:sp>
          <p:nvSpPr>
            <p:cNvPr id="51" name="MH_Others_4" descr="#wm#_48_07_*Z"/>
            <p:cNvSpPr>
              <a:spLocks noChangeArrowheads="1"/>
            </p:cNvSpPr>
            <p:nvPr>
              <p:custDataLst>
                <p:tags r:id="rId14"/>
              </p:custDataLst>
            </p:nvPr>
          </p:nvSpPr>
          <p:spPr bwMode="auto">
            <a:xfrm>
              <a:off x="3193522" y="5094613"/>
              <a:ext cx="168930" cy="169290"/>
            </a:xfrm>
            <a:prstGeom prst="ellipse">
              <a:avLst/>
            </a:prstGeom>
            <a:solidFill>
              <a:schemeClr val="accent1">
                <a:alpha val="59000"/>
              </a:scheme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base">
                <a:spcBef>
                  <a:spcPct val="0"/>
                </a:spcBef>
                <a:spcAft>
                  <a:spcPct val="0"/>
                </a:spcAft>
                <a:buNone/>
                <a:defRPr/>
              </a:pPr>
              <a:endParaRPr lang="zh-CN" altLang="zh-CN" sz="1050" kern="0">
                <a:solidFill>
                  <a:srgbClr val="FFFFFF"/>
                </a:solidFill>
                <a:latin typeface="+mn-lt"/>
                <a:ea typeface="+mn-ea"/>
                <a:cs typeface="+mn-ea"/>
                <a:sym typeface="+mn-lt"/>
              </a:endParaRPr>
            </a:p>
          </p:txBody>
        </p:sp>
        <p:sp>
          <p:nvSpPr>
            <p:cNvPr id="49" name="MH_Entry_4">
              <a:hlinkClick r:id="rId12" action="ppaction://hlinksldjump"/>
            </p:cNvPr>
            <p:cNvSpPr txBox="1"/>
            <p:nvPr>
              <p:custDataLst>
                <p:tags r:id="rId15"/>
              </p:custDataLst>
            </p:nvPr>
          </p:nvSpPr>
          <p:spPr>
            <a:xfrm>
              <a:off x="3799116" y="4790153"/>
              <a:ext cx="3335308" cy="439814"/>
            </a:xfrm>
            <a:prstGeom prst="rect">
              <a:avLst/>
            </a:prstGeom>
            <a:noFill/>
          </p:spPr>
          <p:txBody>
            <a:bodyPr wrap="square" lIns="0" tIns="0" rIns="0" bIns="0" rtlCol="0" anchor="ctr" anchorCtr="0">
              <a:normAutofit/>
            </a:bodyPr>
            <a:lstStyle/>
            <a:p>
              <a:r>
                <a:rPr lang="zh-CN" altLang="en-US" sz="3200" spc="600" dirty="0">
                  <a:solidFill>
                    <a:schemeClr val="tx1">
                      <a:lumMod val="65000"/>
                      <a:lumOff val="35000"/>
                    </a:schemeClr>
                  </a:solidFill>
                  <a:cs typeface="+mn-ea"/>
                  <a:sym typeface="+mn-lt"/>
                </a:rPr>
                <a:t>  合作与目标</a:t>
              </a:r>
              <a:endParaRPr lang="zh-CN" altLang="en-US" sz="3200" spc="600" dirty="0">
                <a:solidFill>
                  <a:schemeClr val="tx1">
                    <a:lumMod val="65000"/>
                    <a:lumOff val="35000"/>
                  </a:schemeClr>
                </a:solidFill>
                <a:cs typeface="+mn-ea"/>
                <a:sym typeface="+mn-lt"/>
              </a:endParaRPr>
            </a:p>
          </p:txBody>
        </p:sp>
      </p:grpSp>
      <p:sp>
        <p:nvSpPr>
          <p:cNvPr id="77" name="MH_Others_10" descr="#wm#_48_07_*Z"/>
          <p:cNvSpPr>
            <a:spLocks noChangeArrowheads="1"/>
          </p:cNvSpPr>
          <p:nvPr>
            <p:custDataLst>
              <p:tags r:id="rId16"/>
            </p:custDataLst>
          </p:nvPr>
        </p:nvSpPr>
        <p:spPr bwMode="auto">
          <a:xfrm>
            <a:off x="9202762" y="733175"/>
            <a:ext cx="1406539" cy="1354377"/>
          </a:xfrm>
          <a:prstGeom prst="ellipse">
            <a:avLst/>
          </a:prstGeom>
          <a:solidFill>
            <a:schemeClr val="accent2">
              <a:alpha val="86000"/>
            </a:schemeClr>
          </a:solidFill>
          <a:ln>
            <a:noFill/>
          </a:ln>
          <a:effectLst/>
        </p:spPr>
        <p:txBody>
          <a:bodyPr wrap="square"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6000" b="1" kern="0" dirty="0">
                <a:solidFill>
                  <a:srgbClr val="FFFFFF"/>
                </a:solidFill>
                <a:latin typeface="+mn-lt"/>
                <a:ea typeface="+mn-ea"/>
                <a:cs typeface="+mn-ea"/>
                <a:sym typeface="+mn-lt"/>
              </a:rPr>
              <a:t>目</a:t>
            </a:r>
            <a:endParaRPr lang="zh-CN" altLang="zh-CN" sz="6000" b="1" kern="0" dirty="0">
              <a:solidFill>
                <a:srgbClr val="FFFFFF"/>
              </a:solidFill>
              <a:latin typeface="+mn-lt"/>
              <a:ea typeface="+mn-ea"/>
              <a:cs typeface="+mn-ea"/>
              <a:sym typeface="+mn-lt"/>
            </a:endParaRPr>
          </a:p>
        </p:txBody>
      </p:sp>
      <p:sp>
        <p:nvSpPr>
          <p:cNvPr id="78" name="MH_Others_11" descr="#wm#_48_07_*Z"/>
          <p:cNvSpPr>
            <a:spLocks noChangeArrowheads="1"/>
          </p:cNvSpPr>
          <p:nvPr>
            <p:custDataLst>
              <p:tags r:id="rId17"/>
            </p:custDataLst>
          </p:nvPr>
        </p:nvSpPr>
        <p:spPr bwMode="auto">
          <a:xfrm>
            <a:off x="10182700" y="1743817"/>
            <a:ext cx="853198" cy="821556"/>
          </a:xfrm>
          <a:prstGeom prst="ellipse">
            <a:avLst/>
          </a:prstGeom>
          <a:solidFill>
            <a:schemeClr val="accent2">
              <a:alpha val="30000"/>
            </a:schemeClr>
          </a:solidFill>
          <a:ln>
            <a:noFill/>
          </a:ln>
          <a:effectLst/>
        </p:spPr>
        <p:txBody>
          <a:bodyPr wrap="square"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3600" kern="0" dirty="0">
                <a:solidFill>
                  <a:schemeClr val="accent2">
                    <a:lumMod val="75000"/>
                  </a:schemeClr>
                </a:solidFill>
                <a:latin typeface="+mn-lt"/>
                <a:ea typeface="+mn-ea"/>
                <a:cs typeface="+mn-ea"/>
                <a:sym typeface="+mn-lt"/>
              </a:rPr>
              <a:t>录</a:t>
            </a:r>
            <a:endParaRPr lang="zh-CN" altLang="zh-CN" sz="3600" kern="0" dirty="0">
              <a:solidFill>
                <a:schemeClr val="accent2">
                  <a:lumMod val="75000"/>
                </a:schemeClr>
              </a:solidFill>
              <a:latin typeface="+mn-lt"/>
              <a:ea typeface="+mn-ea"/>
              <a:cs typeface="+mn-ea"/>
              <a:sym typeface="+mn-lt"/>
            </a:endParaRPr>
          </a:p>
        </p:txBody>
      </p:sp>
      <p:sp>
        <p:nvSpPr>
          <p:cNvPr id="32" name="PA_MH_Others_12"/>
          <p:cNvSpPr txBox="1"/>
          <p:nvPr>
            <p:custDataLst>
              <p:tags r:id="rId18"/>
            </p:custDataLst>
          </p:nvPr>
        </p:nvSpPr>
        <p:spPr>
          <a:xfrm>
            <a:off x="9566989" y="2154595"/>
            <a:ext cx="564301" cy="2431639"/>
          </a:xfrm>
          <a:prstGeom prst="rect">
            <a:avLst/>
          </a:prstGeom>
          <a:noFill/>
        </p:spPr>
        <p:txBody>
          <a:bodyPr vert="eaVert" wrap="square" lIns="0" tIns="0" rIns="0" bIns="0" rtlCol="0" anchor="ctr" anchorCtr="0">
            <a:normAutofit/>
          </a:bodyPr>
          <a:lstStyle/>
          <a:p>
            <a:r>
              <a:rPr lang="en-US" altLang="zh-CN" sz="3600" dirty="0">
                <a:solidFill>
                  <a:schemeClr val="accent2">
                    <a:lumMod val="60000"/>
                    <a:lumOff val="40000"/>
                  </a:schemeClr>
                </a:solidFill>
                <a:cs typeface="+mn-ea"/>
                <a:sym typeface="+mn-lt"/>
              </a:rPr>
              <a:t>CONTENTS</a:t>
            </a:r>
            <a:endParaRPr lang="zh-CN" altLang="en-US" sz="3600" dirty="0">
              <a:solidFill>
                <a:schemeClr val="accent2">
                  <a:lumMod val="60000"/>
                  <a:lumOff val="40000"/>
                </a:schemeClr>
              </a:solidFill>
              <a:cs typeface="+mn-ea"/>
              <a:sym typeface="+mn-lt"/>
            </a:endParaRPr>
          </a:p>
        </p:txBody>
      </p:sp>
      <p:pic>
        <p:nvPicPr>
          <p:cNvPr id="3" name="图片 2" descr="766ca8c68e1b90caa0428d16cfaf4d0e"/>
          <p:cNvPicPr>
            <a:picLocks noChangeAspect="1"/>
          </p:cNvPicPr>
          <p:nvPr/>
        </p:nvPicPr>
        <p:blipFill>
          <a:blip r:embed="rId19">
            <a:lum bright="-12000"/>
          </a:blip>
          <a:stretch>
            <a:fillRect/>
          </a:stretch>
        </p:blipFill>
        <p:spPr>
          <a:xfrm>
            <a:off x="-1205230" y="-1226185"/>
            <a:ext cx="5024755" cy="5024755"/>
          </a:xfrm>
          <a:prstGeom prst="rect">
            <a:avLst/>
          </a:prstGeom>
        </p:spPr>
      </p:pic>
    </p:spTree>
    <p:custDataLst>
      <p:tags r:id="rId20"/>
    </p:custDataLst>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circle(in)">
                                      <p:cBhvr>
                                        <p:cTn id="7" dur="20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circle(in)">
                                      <p:cBhvr>
                                        <p:cTn id="12" dur="20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32"/>
                                        </p:tgtEl>
                                        <p:attrNameLst>
                                          <p:attrName>style.visibility</p:attrName>
                                        </p:attrNameLst>
                                      </p:cBhvr>
                                      <p:to>
                                        <p:strVal val="visible"/>
                                      </p:to>
                                    </p:set>
                                    <p:anim by="(-#ppt_w*2)" calcmode="lin" valueType="num">
                                      <p:cBhvr rctx="PPT">
                                        <p:cTn id="17" dur="500" autoRev="1" fill="hold">
                                          <p:stCondLst>
                                            <p:cond delay="0"/>
                                          </p:stCondLst>
                                        </p:cTn>
                                        <p:tgtEl>
                                          <p:spTgt spid="32"/>
                                        </p:tgtEl>
                                        <p:attrNameLst>
                                          <p:attrName>ppt_w</p:attrName>
                                        </p:attrNameLst>
                                      </p:cBhvr>
                                    </p:anim>
                                    <p:anim by="(#ppt_w*0.50)" calcmode="lin" valueType="num">
                                      <p:cBhvr>
                                        <p:cTn id="18" dur="500" decel="50000" autoRev="1" fill="hold">
                                          <p:stCondLst>
                                            <p:cond delay="0"/>
                                          </p:stCondLst>
                                        </p:cTn>
                                        <p:tgtEl>
                                          <p:spTgt spid="32"/>
                                        </p:tgtEl>
                                        <p:attrNameLst>
                                          <p:attrName>ppt_x</p:attrName>
                                        </p:attrNameLst>
                                      </p:cBhvr>
                                    </p:anim>
                                    <p:anim from="(-#ppt_h/2)" to="(#ppt_y)" calcmode="lin" valueType="num">
                                      <p:cBhvr>
                                        <p:cTn id="19" dur="1000" fill="hold">
                                          <p:stCondLst>
                                            <p:cond delay="0"/>
                                          </p:stCondLst>
                                        </p:cTn>
                                        <p:tgtEl>
                                          <p:spTgt spid="32"/>
                                        </p:tgtEl>
                                        <p:attrNameLst>
                                          <p:attrName>ppt_y</p:attrName>
                                        </p:attrNameLst>
                                      </p:cBhvr>
                                    </p:anim>
                                    <p:animRot by="21600000">
                                      <p:cBhvr>
                                        <p:cTn id="20" dur="1000" fill="hold">
                                          <p:stCondLst>
                                            <p:cond delay="0"/>
                                          </p:stCondLst>
                                        </p:cTn>
                                        <p:tgtEl>
                                          <p:spTgt spid="32"/>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MH_Others_1" descr="#wm#_48_07_*Z"/>
          <p:cNvSpPr>
            <a:spLocks noChangeArrowheads="1"/>
          </p:cNvSpPr>
          <p:nvPr>
            <p:custDataLst>
              <p:tags r:id="rId1"/>
            </p:custDataLst>
          </p:nvPr>
        </p:nvSpPr>
        <p:spPr bwMode="auto">
          <a:xfrm>
            <a:off x="9022607" y="1132322"/>
            <a:ext cx="1526319" cy="1529573"/>
          </a:xfrm>
          <a:prstGeom prst="ellipse">
            <a:avLst/>
          </a:prstGeom>
          <a:solidFill>
            <a:schemeClr val="accent1">
              <a:alpha val="86000"/>
            </a:schemeClr>
          </a:solidFill>
          <a:ln>
            <a:noFill/>
          </a:ln>
          <a:effectLst/>
        </p:spPr>
        <p:txBody>
          <a:bodyPr wrap="square" lIns="0" tIns="0" rIns="0" bIns="0" anchor="ctr">
            <a:norm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4000" kern="0">
                <a:solidFill>
                  <a:srgbClr val="FFFFFF"/>
                </a:solidFill>
                <a:latin typeface="+mn-lt"/>
                <a:ea typeface="+mn-ea"/>
                <a:cs typeface="+mn-ea"/>
                <a:sym typeface="+mn-lt"/>
              </a:rPr>
              <a:t>章节</a:t>
            </a:r>
            <a:endParaRPr lang="zh-CN" altLang="zh-CN" sz="4000" kern="0">
              <a:solidFill>
                <a:srgbClr val="FFFFFF"/>
              </a:solidFill>
              <a:latin typeface="+mn-lt"/>
              <a:ea typeface="+mn-ea"/>
              <a:cs typeface="+mn-ea"/>
              <a:sym typeface="+mn-lt"/>
            </a:endParaRPr>
          </a:p>
        </p:txBody>
      </p:sp>
      <p:sp>
        <p:nvSpPr>
          <p:cNvPr id="78" name="MH_Number" descr="#wm#_48_07_*Z"/>
          <p:cNvSpPr>
            <a:spLocks noChangeArrowheads="1"/>
          </p:cNvSpPr>
          <p:nvPr>
            <p:custDataLst>
              <p:tags r:id="rId2"/>
            </p:custDataLst>
          </p:nvPr>
        </p:nvSpPr>
        <p:spPr bwMode="auto">
          <a:xfrm>
            <a:off x="10085996" y="2273696"/>
            <a:ext cx="925856" cy="927828"/>
          </a:xfrm>
          <a:prstGeom prst="ellipse">
            <a:avLst/>
          </a:prstGeom>
          <a:solidFill>
            <a:schemeClr val="accent1">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400" kern="0" dirty="0">
                <a:solidFill>
                  <a:schemeClr val="accent1">
                    <a:lumMod val="75000"/>
                  </a:schemeClr>
                </a:solidFill>
                <a:latin typeface="+mn-lt"/>
                <a:ea typeface="+mn-ea"/>
                <a:cs typeface="+mn-ea"/>
                <a:sym typeface="+mn-lt"/>
              </a:rPr>
              <a:t>1</a:t>
            </a:r>
            <a:endParaRPr lang="zh-CN" altLang="zh-CN" sz="4400" kern="0" dirty="0">
              <a:solidFill>
                <a:schemeClr val="accent1">
                  <a:lumMod val="75000"/>
                </a:schemeClr>
              </a:solidFill>
              <a:latin typeface="+mn-lt"/>
              <a:ea typeface="+mn-ea"/>
              <a:cs typeface="+mn-ea"/>
              <a:sym typeface="+mn-lt"/>
            </a:endParaRPr>
          </a:p>
        </p:txBody>
      </p:sp>
      <p:sp>
        <p:nvSpPr>
          <p:cNvPr id="4" name="MH_Title"/>
          <p:cNvSpPr txBox="1"/>
          <p:nvPr>
            <p:custDataLst>
              <p:tags r:id="rId3"/>
            </p:custDataLst>
          </p:nvPr>
        </p:nvSpPr>
        <p:spPr>
          <a:xfrm>
            <a:off x="5805714" y="2749435"/>
            <a:ext cx="4280282" cy="684645"/>
          </a:xfrm>
          <a:prstGeom prst="rect">
            <a:avLst/>
          </a:prstGeom>
          <a:noFill/>
        </p:spPr>
        <p:txBody>
          <a:bodyPr wrap="square" rtlCol="0">
            <a:normAutofit/>
          </a:bodyPr>
          <a:lstStyle/>
          <a:p>
            <a:pPr algn="just">
              <a:lnSpc>
                <a:spcPct val="110000"/>
              </a:lnSpc>
            </a:pPr>
            <a:r>
              <a:rPr lang="zh-CN" altLang="en-US" sz="3200" spc="600" dirty="0">
                <a:solidFill>
                  <a:schemeClr val="tx1">
                    <a:lumMod val="75000"/>
                    <a:lumOff val="25000"/>
                  </a:schemeClr>
                </a:solidFill>
                <a:cs typeface="+mn-ea"/>
                <a:sym typeface="+mn-lt"/>
              </a:rPr>
              <a:t>项目介绍</a:t>
            </a:r>
            <a:endParaRPr lang="zh-CN" altLang="en-US" sz="3200" spc="600" dirty="0">
              <a:solidFill>
                <a:schemeClr val="tx1">
                  <a:lumMod val="75000"/>
                  <a:lumOff val="25000"/>
                </a:schemeClr>
              </a:solidFill>
              <a:cs typeface="+mn-ea"/>
              <a:sym typeface="+mn-lt"/>
            </a:endParaRPr>
          </a:p>
        </p:txBody>
      </p:sp>
      <p:sp>
        <p:nvSpPr>
          <p:cNvPr id="5" name="MH_Title"/>
          <p:cNvSpPr txBox="1">
            <a:spLocks noChangeArrowheads="1"/>
          </p:cNvSpPr>
          <p:nvPr>
            <p:custDataLst>
              <p:tags r:id="rId4"/>
            </p:custDataLst>
          </p:nvPr>
        </p:nvSpPr>
        <p:spPr bwMode="auto">
          <a:xfrm>
            <a:off x="5805714" y="3521620"/>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a:latin typeface="+mn-lt"/>
                <a:ea typeface="+mn-ea"/>
                <a:cs typeface="+mn-ea"/>
                <a:sym typeface="+mn-lt"/>
              </a:rPr>
              <a:t>点击此处更换文本，点击此处更换文本，点击此处更换文本，点击此处更换文本点击此处更换文本点击此处更换文本点击此处更换文本</a:t>
            </a:r>
            <a:endParaRPr lang="zh-CN" altLang="en-US" sz="1600" dirty="0">
              <a:latin typeface="+mn-lt"/>
              <a:ea typeface="+mn-ea"/>
              <a:cs typeface="+mn-ea"/>
              <a:sym typeface="+mn-lt"/>
            </a:endParaRPr>
          </a:p>
        </p:txBody>
      </p:sp>
      <p:pic>
        <p:nvPicPr>
          <p:cNvPr id="2" name="图片 1" descr="766ca8c68e1b90caa0428d16cfaf4d0e"/>
          <p:cNvPicPr>
            <a:picLocks noChangeAspect="1"/>
          </p:cNvPicPr>
          <p:nvPr/>
        </p:nvPicPr>
        <p:blipFill>
          <a:blip r:embed="rId5">
            <a:lum bright="-12000"/>
          </a:blip>
          <a:stretch>
            <a:fillRect/>
          </a:stretch>
        </p:blipFill>
        <p:spPr>
          <a:xfrm>
            <a:off x="-594360" y="-180340"/>
            <a:ext cx="6958965" cy="6958965"/>
          </a:xfrm>
          <a:prstGeom prst="rect">
            <a:avLst/>
          </a:prstGeom>
        </p:spPr>
      </p:pic>
    </p:spTree>
    <p:custDataLst>
      <p:tags r:id="rId6"/>
    </p:custDataLst>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circle(in)">
                                      <p:cBhvr>
                                        <p:cTn id="7" dur="2000"/>
                                        <p:tgtEl>
                                          <p:spTgt spid="7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circle(in)">
                                      <p:cBhvr>
                                        <p:cTn id="10" dur="2000"/>
                                        <p:tgtEl>
                                          <p:spTgt spid="7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项目介绍</a:t>
            </a:r>
            <a:endParaRPr lang="zh-CN" altLang="en-US" sz="2800" spc="600" dirty="0">
              <a:cs typeface="+mn-ea"/>
              <a:sym typeface="+mn-lt"/>
            </a:endParaRPr>
          </a:p>
        </p:txBody>
      </p:sp>
      <p:grpSp>
        <p:nvGrpSpPr>
          <p:cNvPr id="7" name="4b4c2808-0d1f-4e56-b42d-ea05f3860765"/>
          <p:cNvGrpSpPr>
            <a:grpSpLocks noChangeAspect="1"/>
          </p:cNvGrpSpPr>
          <p:nvPr/>
        </p:nvGrpSpPr>
        <p:grpSpPr>
          <a:xfrm>
            <a:off x="1987419" y="1988840"/>
            <a:ext cx="8102835" cy="3397939"/>
            <a:chOff x="1191043" y="1216025"/>
            <a:chExt cx="6673854" cy="2798693"/>
          </a:xfrm>
        </p:grpSpPr>
        <p:grpSp>
          <p:nvGrpSpPr>
            <p:cNvPr id="8" name="组合 7"/>
            <p:cNvGrpSpPr/>
            <p:nvPr/>
          </p:nvGrpSpPr>
          <p:grpSpPr>
            <a:xfrm>
              <a:off x="2906955" y="1216025"/>
              <a:ext cx="3330090" cy="1855463"/>
              <a:chOff x="2906955" y="1127125"/>
              <a:chExt cx="3330090" cy="1855463"/>
            </a:xfrm>
          </p:grpSpPr>
          <p:sp>
            <p:nvSpPr>
              <p:cNvPr id="50" name="矩形 49"/>
              <p:cNvSpPr/>
              <p:nvPr/>
            </p:nvSpPr>
            <p:spPr bwMode="auto">
              <a:xfrm>
                <a:off x="5008189" y="1313114"/>
                <a:ext cx="365336" cy="604465"/>
              </a:xfrm>
              <a:prstGeom prst="rect">
                <a:avLst/>
              </a:prstGeom>
              <a:solidFill>
                <a:schemeClr val="accent1"/>
              </a:solidFill>
              <a:ln w="9525">
                <a:noFill/>
                <a:miter lim="800000"/>
              </a:ln>
            </p:spPr>
            <p:txBody>
              <a:bodyPr anchor="ctr"/>
              <a:lstStyle/>
              <a:p>
                <a:pPr algn="ctr"/>
                <a:endParaRPr>
                  <a:cs typeface="+mn-ea"/>
                  <a:sym typeface="+mn-lt"/>
                </a:endParaRPr>
              </a:p>
            </p:txBody>
          </p:sp>
          <p:grpSp>
            <p:nvGrpSpPr>
              <p:cNvPr id="51" name="组合 50"/>
              <p:cNvGrpSpPr/>
              <p:nvPr/>
            </p:nvGrpSpPr>
            <p:grpSpPr>
              <a:xfrm>
                <a:off x="2906955" y="1127125"/>
                <a:ext cx="3330090" cy="1855463"/>
                <a:chOff x="2906955" y="1624214"/>
                <a:chExt cx="3330090" cy="1855463"/>
              </a:xfrm>
            </p:grpSpPr>
            <p:sp>
              <p:nvSpPr>
                <p:cNvPr id="52" name="任意多边形: 形状 4"/>
                <p:cNvSpPr/>
                <p:nvPr/>
              </p:nvSpPr>
              <p:spPr bwMode="auto">
                <a:xfrm>
                  <a:off x="2906955" y="3138697"/>
                  <a:ext cx="701888" cy="340980"/>
                </a:xfrm>
                <a:custGeom>
                  <a:avLst/>
                  <a:gdLst/>
                  <a:ahLst/>
                  <a:cxnLst>
                    <a:cxn ang="0">
                      <a:pos x="0" y="17"/>
                    </a:cxn>
                    <a:cxn ang="0">
                      <a:pos x="317" y="154"/>
                    </a:cxn>
                    <a:cxn ang="0">
                      <a:pos x="317" y="117"/>
                    </a:cxn>
                    <a:cxn ang="0">
                      <a:pos x="126" y="0"/>
                    </a:cxn>
                    <a:cxn ang="0">
                      <a:pos x="0" y="17"/>
                    </a:cxn>
                  </a:cxnLst>
                  <a:rect l="0" t="0" r="r" b="b"/>
                  <a:pathLst>
                    <a:path w="317" h="154">
                      <a:moveTo>
                        <a:pt x="0" y="17"/>
                      </a:moveTo>
                      <a:lnTo>
                        <a:pt x="317" y="154"/>
                      </a:lnTo>
                      <a:lnTo>
                        <a:pt x="317" y="117"/>
                      </a:lnTo>
                      <a:lnTo>
                        <a:pt x="126" y="0"/>
                      </a:lnTo>
                      <a:lnTo>
                        <a:pt x="0" y="17"/>
                      </a:lnTo>
                      <a:close/>
                    </a:path>
                  </a:pathLst>
                </a:custGeom>
                <a:solidFill>
                  <a:schemeClr val="tx2">
                    <a:lumMod val="75000"/>
                  </a:schemeClr>
                </a:solidFill>
                <a:ln w="9525">
                  <a:noFill/>
                  <a:round/>
                </a:ln>
              </p:spPr>
              <p:txBody>
                <a:bodyPr anchor="ctr"/>
                <a:lstStyle/>
                <a:p>
                  <a:pPr algn="ctr"/>
                  <a:endParaRPr>
                    <a:cs typeface="+mn-ea"/>
                    <a:sym typeface="+mn-lt"/>
                  </a:endParaRPr>
                </a:p>
              </p:txBody>
            </p:sp>
            <p:sp>
              <p:nvSpPr>
                <p:cNvPr id="53" name="任意多边形: 形状 5"/>
                <p:cNvSpPr/>
                <p:nvPr/>
              </p:nvSpPr>
              <p:spPr bwMode="auto">
                <a:xfrm>
                  <a:off x="5546228" y="3182980"/>
                  <a:ext cx="690817" cy="247985"/>
                </a:xfrm>
                <a:custGeom>
                  <a:avLst/>
                  <a:gdLst/>
                  <a:ahLst/>
                  <a:cxnLst>
                    <a:cxn ang="0">
                      <a:pos x="199" y="0"/>
                    </a:cxn>
                    <a:cxn ang="0">
                      <a:pos x="312" y="0"/>
                    </a:cxn>
                    <a:cxn ang="0">
                      <a:pos x="0" y="112"/>
                    </a:cxn>
                    <a:cxn ang="0">
                      <a:pos x="2" y="79"/>
                    </a:cxn>
                    <a:cxn ang="0">
                      <a:pos x="199" y="0"/>
                    </a:cxn>
                  </a:cxnLst>
                  <a:rect l="0" t="0" r="r" b="b"/>
                  <a:pathLst>
                    <a:path w="312" h="112">
                      <a:moveTo>
                        <a:pt x="199" y="0"/>
                      </a:moveTo>
                      <a:lnTo>
                        <a:pt x="312" y="0"/>
                      </a:lnTo>
                      <a:lnTo>
                        <a:pt x="0" y="112"/>
                      </a:lnTo>
                      <a:lnTo>
                        <a:pt x="2" y="79"/>
                      </a:lnTo>
                      <a:lnTo>
                        <a:pt x="199" y="0"/>
                      </a:lnTo>
                      <a:close/>
                    </a:path>
                  </a:pathLst>
                </a:custGeom>
                <a:solidFill>
                  <a:schemeClr val="tx2">
                    <a:lumMod val="75000"/>
                  </a:schemeClr>
                </a:solidFill>
                <a:ln w="9525">
                  <a:noFill/>
                  <a:round/>
                </a:ln>
              </p:spPr>
              <p:txBody>
                <a:bodyPr anchor="ctr"/>
                <a:lstStyle/>
                <a:p>
                  <a:pPr algn="ctr"/>
                  <a:endParaRPr>
                    <a:cs typeface="+mn-ea"/>
                    <a:sym typeface="+mn-lt"/>
                  </a:endParaRPr>
                </a:p>
              </p:txBody>
            </p:sp>
            <p:sp>
              <p:nvSpPr>
                <p:cNvPr id="54" name="任意多边形: 形状 6"/>
                <p:cNvSpPr/>
                <p:nvPr/>
              </p:nvSpPr>
              <p:spPr bwMode="auto">
                <a:xfrm>
                  <a:off x="2906955" y="1624214"/>
                  <a:ext cx="3330090" cy="1558766"/>
                </a:xfrm>
                <a:custGeom>
                  <a:avLst/>
                  <a:gdLst/>
                  <a:ahLst/>
                  <a:cxnLst>
                    <a:cxn ang="0">
                      <a:pos x="1391" y="704"/>
                    </a:cxn>
                    <a:cxn ang="0">
                      <a:pos x="1504" y="704"/>
                    </a:cxn>
                    <a:cxn ang="0">
                      <a:pos x="746" y="0"/>
                    </a:cxn>
                    <a:cxn ang="0">
                      <a:pos x="0" y="701"/>
                    </a:cxn>
                    <a:cxn ang="0">
                      <a:pos x="118" y="701"/>
                    </a:cxn>
                    <a:cxn ang="0">
                      <a:pos x="753" y="106"/>
                    </a:cxn>
                    <a:cxn ang="0">
                      <a:pos x="1391" y="704"/>
                    </a:cxn>
                  </a:cxnLst>
                  <a:rect l="0" t="0" r="r" b="b"/>
                  <a:pathLst>
                    <a:path w="1504" h="704">
                      <a:moveTo>
                        <a:pt x="1391" y="704"/>
                      </a:moveTo>
                      <a:lnTo>
                        <a:pt x="1504" y="704"/>
                      </a:lnTo>
                      <a:lnTo>
                        <a:pt x="746" y="0"/>
                      </a:lnTo>
                      <a:lnTo>
                        <a:pt x="0" y="701"/>
                      </a:lnTo>
                      <a:lnTo>
                        <a:pt x="118" y="701"/>
                      </a:lnTo>
                      <a:lnTo>
                        <a:pt x="753" y="106"/>
                      </a:lnTo>
                      <a:lnTo>
                        <a:pt x="1391" y="704"/>
                      </a:lnTo>
                      <a:close/>
                    </a:path>
                  </a:pathLst>
                </a:custGeom>
                <a:solidFill>
                  <a:schemeClr val="tx2">
                    <a:lumMod val="20000"/>
                    <a:lumOff val="80000"/>
                  </a:schemeClr>
                </a:solidFill>
                <a:ln w="9525">
                  <a:noFill/>
                  <a:round/>
                </a:ln>
              </p:spPr>
              <p:txBody>
                <a:bodyPr anchor="ctr"/>
                <a:lstStyle/>
                <a:p>
                  <a:pPr algn="ctr"/>
                  <a:endParaRPr>
                    <a:cs typeface="+mn-ea"/>
                    <a:sym typeface="+mn-lt"/>
                  </a:endParaRPr>
                </a:p>
              </p:txBody>
            </p:sp>
            <p:sp>
              <p:nvSpPr>
                <p:cNvPr id="55" name="任意多边形: 形状 7"/>
                <p:cNvSpPr/>
                <p:nvPr/>
              </p:nvSpPr>
              <p:spPr bwMode="auto">
                <a:xfrm>
                  <a:off x="3168225" y="1836773"/>
                  <a:ext cx="2838547" cy="1594192"/>
                </a:xfrm>
                <a:custGeom>
                  <a:avLst/>
                  <a:gdLst/>
                  <a:ahLst/>
                  <a:cxnLst>
                    <a:cxn ang="0">
                      <a:pos x="184" y="720"/>
                    </a:cxn>
                    <a:cxn ang="0">
                      <a:pos x="0" y="607"/>
                    </a:cxn>
                    <a:cxn ang="0">
                      <a:pos x="635" y="0"/>
                    </a:cxn>
                    <a:cxn ang="0">
                      <a:pos x="1282" y="608"/>
                    </a:cxn>
                    <a:cxn ang="0">
                      <a:pos x="1067" y="711"/>
                    </a:cxn>
                    <a:cxn ang="0">
                      <a:pos x="1074" y="607"/>
                    </a:cxn>
                    <a:cxn ang="0">
                      <a:pos x="1179" y="608"/>
                    </a:cxn>
                    <a:cxn ang="0">
                      <a:pos x="632" y="82"/>
                    </a:cxn>
                    <a:cxn ang="0">
                      <a:pos x="85" y="607"/>
                    </a:cxn>
                    <a:cxn ang="0">
                      <a:pos x="189" y="608"/>
                    </a:cxn>
                    <a:cxn ang="0">
                      <a:pos x="184" y="720"/>
                    </a:cxn>
                  </a:cxnLst>
                  <a:rect l="0" t="0" r="r" b="b"/>
                  <a:pathLst>
                    <a:path w="1282" h="720">
                      <a:moveTo>
                        <a:pt x="184" y="720"/>
                      </a:moveTo>
                      <a:lnTo>
                        <a:pt x="0" y="607"/>
                      </a:lnTo>
                      <a:lnTo>
                        <a:pt x="635" y="0"/>
                      </a:lnTo>
                      <a:lnTo>
                        <a:pt x="1282" y="608"/>
                      </a:lnTo>
                      <a:lnTo>
                        <a:pt x="1067" y="711"/>
                      </a:lnTo>
                      <a:lnTo>
                        <a:pt x="1074" y="607"/>
                      </a:lnTo>
                      <a:lnTo>
                        <a:pt x="1179" y="608"/>
                      </a:lnTo>
                      <a:lnTo>
                        <a:pt x="632" y="82"/>
                      </a:lnTo>
                      <a:lnTo>
                        <a:pt x="85" y="607"/>
                      </a:lnTo>
                      <a:lnTo>
                        <a:pt x="189" y="608"/>
                      </a:lnTo>
                      <a:lnTo>
                        <a:pt x="184" y="720"/>
                      </a:lnTo>
                      <a:close/>
                    </a:path>
                  </a:pathLst>
                </a:custGeom>
                <a:solidFill>
                  <a:schemeClr val="tx2"/>
                </a:solidFill>
                <a:ln w="9525">
                  <a:noFill/>
                  <a:round/>
                </a:ln>
              </p:spPr>
              <p:txBody>
                <a:bodyPr anchor="ctr"/>
                <a:lstStyle/>
                <a:p>
                  <a:pPr algn="ctr"/>
                  <a:endParaRPr>
                    <a:cs typeface="+mn-ea"/>
                    <a:sym typeface="+mn-lt"/>
                  </a:endParaRPr>
                </a:p>
              </p:txBody>
            </p:sp>
          </p:grpSp>
        </p:grpSp>
        <p:sp>
          <p:nvSpPr>
            <p:cNvPr id="9" name="任意多边形: 形状 8"/>
            <p:cNvSpPr/>
            <p:nvPr/>
          </p:nvSpPr>
          <p:spPr bwMode="auto">
            <a:xfrm>
              <a:off x="3168225" y="1428584"/>
              <a:ext cx="2838547" cy="1594192"/>
            </a:xfrm>
            <a:custGeom>
              <a:avLst/>
              <a:gdLst/>
              <a:ahLst/>
              <a:cxnLst>
                <a:cxn ang="0">
                  <a:pos x="184" y="720"/>
                </a:cxn>
                <a:cxn ang="0">
                  <a:pos x="0" y="607"/>
                </a:cxn>
                <a:cxn ang="0">
                  <a:pos x="635" y="0"/>
                </a:cxn>
                <a:cxn ang="0">
                  <a:pos x="1282" y="608"/>
                </a:cxn>
                <a:cxn ang="0">
                  <a:pos x="1067" y="711"/>
                </a:cxn>
                <a:cxn ang="0">
                  <a:pos x="1074" y="607"/>
                </a:cxn>
                <a:cxn ang="0">
                  <a:pos x="1179" y="608"/>
                </a:cxn>
                <a:cxn ang="0">
                  <a:pos x="632" y="82"/>
                </a:cxn>
                <a:cxn ang="0">
                  <a:pos x="85" y="607"/>
                </a:cxn>
                <a:cxn ang="0">
                  <a:pos x="189" y="608"/>
                </a:cxn>
                <a:cxn ang="0">
                  <a:pos x="184" y="720"/>
                </a:cxn>
              </a:cxnLst>
              <a:rect l="0" t="0" r="r" b="b"/>
              <a:pathLst>
                <a:path w="1282" h="720">
                  <a:moveTo>
                    <a:pt x="184" y="720"/>
                  </a:moveTo>
                  <a:lnTo>
                    <a:pt x="0" y="607"/>
                  </a:lnTo>
                  <a:lnTo>
                    <a:pt x="635" y="0"/>
                  </a:lnTo>
                  <a:lnTo>
                    <a:pt x="1282" y="608"/>
                  </a:lnTo>
                  <a:lnTo>
                    <a:pt x="1067" y="711"/>
                  </a:lnTo>
                  <a:lnTo>
                    <a:pt x="1074" y="607"/>
                  </a:lnTo>
                  <a:lnTo>
                    <a:pt x="1179" y="608"/>
                  </a:lnTo>
                  <a:lnTo>
                    <a:pt x="632" y="82"/>
                  </a:lnTo>
                  <a:lnTo>
                    <a:pt x="85" y="607"/>
                  </a:lnTo>
                  <a:lnTo>
                    <a:pt x="189" y="608"/>
                  </a:lnTo>
                  <a:lnTo>
                    <a:pt x="184" y="720"/>
                  </a:lnTo>
                </a:path>
              </a:pathLst>
            </a:custGeom>
            <a:noFill/>
            <a:ln w="9525">
              <a:noFill/>
              <a:round/>
            </a:ln>
          </p:spPr>
          <p:txBody>
            <a:bodyPr anchor="ctr"/>
            <a:lstStyle/>
            <a:p>
              <a:pPr algn="ctr"/>
              <a:endParaRPr>
                <a:cs typeface="+mn-ea"/>
                <a:sym typeface="+mn-lt"/>
              </a:endParaRPr>
            </a:p>
          </p:txBody>
        </p:sp>
        <p:sp>
          <p:nvSpPr>
            <p:cNvPr id="10" name="任意多边形: 形状 9"/>
            <p:cNvSpPr/>
            <p:nvPr/>
          </p:nvSpPr>
          <p:spPr bwMode="auto">
            <a:xfrm>
              <a:off x="4051674" y="1605716"/>
              <a:ext cx="1018512" cy="673103"/>
            </a:xfrm>
            <a:custGeom>
              <a:avLst/>
              <a:gdLst/>
              <a:ahLst/>
              <a:cxnLst>
                <a:cxn ang="0">
                  <a:pos x="310" y="142"/>
                </a:cxn>
                <a:cxn ang="0">
                  <a:pos x="158" y="0"/>
                </a:cxn>
                <a:cxn ang="0">
                  <a:pos x="0" y="142"/>
                </a:cxn>
                <a:cxn ang="0">
                  <a:pos x="112" y="142"/>
                </a:cxn>
                <a:cxn ang="0">
                  <a:pos x="110" y="164"/>
                </a:cxn>
                <a:cxn ang="0">
                  <a:pos x="155" y="205"/>
                </a:cxn>
                <a:cxn ang="0">
                  <a:pos x="200" y="164"/>
                </a:cxn>
                <a:cxn ang="0">
                  <a:pos x="197" y="142"/>
                </a:cxn>
                <a:cxn ang="0">
                  <a:pos x="310" y="142"/>
                </a:cxn>
              </a:cxnLst>
              <a:rect l="0" t="0" r="r" b="b"/>
              <a:pathLst>
                <a:path w="310" h="205">
                  <a:moveTo>
                    <a:pt x="310" y="142"/>
                  </a:moveTo>
                  <a:cubicBezTo>
                    <a:pt x="158" y="0"/>
                    <a:pt x="158" y="0"/>
                    <a:pt x="158" y="0"/>
                  </a:cubicBezTo>
                  <a:cubicBezTo>
                    <a:pt x="0" y="142"/>
                    <a:pt x="0" y="142"/>
                    <a:pt x="0" y="142"/>
                  </a:cubicBezTo>
                  <a:cubicBezTo>
                    <a:pt x="112" y="142"/>
                    <a:pt x="112" y="142"/>
                    <a:pt x="112" y="142"/>
                  </a:cubicBezTo>
                  <a:cubicBezTo>
                    <a:pt x="108" y="149"/>
                    <a:pt x="110" y="155"/>
                    <a:pt x="110" y="164"/>
                  </a:cubicBezTo>
                  <a:cubicBezTo>
                    <a:pt x="110" y="188"/>
                    <a:pt x="131" y="205"/>
                    <a:pt x="155" y="205"/>
                  </a:cubicBezTo>
                  <a:cubicBezTo>
                    <a:pt x="179" y="205"/>
                    <a:pt x="200" y="188"/>
                    <a:pt x="200" y="164"/>
                  </a:cubicBezTo>
                  <a:cubicBezTo>
                    <a:pt x="200" y="156"/>
                    <a:pt x="201" y="149"/>
                    <a:pt x="197" y="142"/>
                  </a:cubicBezTo>
                  <a:cubicBezTo>
                    <a:pt x="310" y="142"/>
                    <a:pt x="310" y="142"/>
                    <a:pt x="310" y="142"/>
                  </a:cubicBezTo>
                </a:path>
              </a:pathLst>
            </a:custGeom>
            <a:solidFill>
              <a:schemeClr val="bg1">
                <a:lumMod val="85000"/>
              </a:schemeClr>
            </a:solidFill>
            <a:ln w="19050">
              <a:solidFill>
                <a:schemeClr val="bg1"/>
              </a:solidFill>
              <a:round/>
            </a:ln>
          </p:spPr>
          <p:txBody>
            <a:bodyPr anchor="ctr"/>
            <a:lstStyle/>
            <a:p>
              <a:pPr algn="ctr"/>
              <a:endParaRPr>
                <a:cs typeface="+mn-ea"/>
                <a:sym typeface="+mn-lt"/>
              </a:endParaRPr>
            </a:p>
          </p:txBody>
        </p:sp>
        <p:sp>
          <p:nvSpPr>
            <p:cNvPr id="11" name="任意多边形: 形状 10"/>
            <p:cNvSpPr/>
            <p:nvPr/>
          </p:nvSpPr>
          <p:spPr bwMode="auto">
            <a:xfrm>
              <a:off x="5118897" y="3033848"/>
              <a:ext cx="6643" cy="4428"/>
            </a:xfrm>
            <a:custGeom>
              <a:avLst/>
              <a:gdLst/>
              <a:ahLst/>
              <a:cxnLst>
                <a:cxn ang="0">
                  <a:pos x="3" y="2"/>
                </a:cxn>
                <a:cxn ang="0">
                  <a:pos x="3" y="0"/>
                </a:cxn>
                <a:cxn ang="0">
                  <a:pos x="0" y="0"/>
                </a:cxn>
                <a:cxn ang="0">
                  <a:pos x="3" y="2"/>
                </a:cxn>
              </a:cxnLst>
              <a:rect l="0" t="0" r="r" b="b"/>
              <a:pathLst>
                <a:path w="3" h="2">
                  <a:moveTo>
                    <a:pt x="3" y="2"/>
                  </a:moveTo>
                  <a:lnTo>
                    <a:pt x="3" y="0"/>
                  </a:lnTo>
                  <a:lnTo>
                    <a:pt x="0" y="0"/>
                  </a:lnTo>
                  <a:lnTo>
                    <a:pt x="3" y="2"/>
                  </a:lnTo>
                  <a:close/>
                </a:path>
              </a:pathLst>
            </a:custGeom>
            <a:solidFill>
              <a:srgbClr val="191313"/>
            </a:solidFill>
            <a:ln w="9525">
              <a:noFill/>
              <a:round/>
            </a:ln>
          </p:spPr>
          <p:txBody>
            <a:bodyPr anchor="ctr"/>
            <a:lstStyle/>
            <a:p>
              <a:pPr algn="ctr"/>
              <a:endParaRPr>
                <a:cs typeface="+mn-ea"/>
                <a:sym typeface="+mn-lt"/>
              </a:endParaRPr>
            </a:p>
          </p:txBody>
        </p:sp>
        <p:sp>
          <p:nvSpPr>
            <p:cNvPr id="12" name="任意多边形: 形状 11"/>
            <p:cNvSpPr/>
            <p:nvPr/>
          </p:nvSpPr>
          <p:spPr bwMode="auto">
            <a:xfrm>
              <a:off x="4859840" y="2088402"/>
              <a:ext cx="918875" cy="945445"/>
            </a:xfrm>
            <a:custGeom>
              <a:avLst/>
              <a:gdLst/>
              <a:ahLst/>
              <a:cxnLst>
                <a:cxn ang="0">
                  <a:pos x="70" y="0"/>
                </a:cxn>
                <a:cxn ang="0">
                  <a:pos x="74" y="108"/>
                </a:cxn>
                <a:cxn ang="0">
                  <a:pos x="65" y="100"/>
                </a:cxn>
                <a:cxn ang="0">
                  <a:pos x="42" y="93"/>
                </a:cxn>
                <a:cxn ang="0">
                  <a:pos x="0" y="134"/>
                </a:cxn>
                <a:cxn ang="0">
                  <a:pos x="41" y="175"/>
                </a:cxn>
                <a:cxn ang="0">
                  <a:pos x="67" y="167"/>
                </a:cxn>
                <a:cxn ang="0">
                  <a:pos x="76" y="158"/>
                </a:cxn>
                <a:cxn ang="0">
                  <a:pos x="81" y="288"/>
                </a:cxn>
                <a:cxn ang="0">
                  <a:pos x="109" y="288"/>
                </a:cxn>
                <a:cxn ang="0">
                  <a:pos x="95" y="256"/>
                </a:cxn>
                <a:cxn ang="0">
                  <a:pos x="140" y="212"/>
                </a:cxn>
                <a:cxn ang="0">
                  <a:pos x="185" y="256"/>
                </a:cxn>
                <a:cxn ang="0">
                  <a:pos x="173" y="288"/>
                </a:cxn>
                <a:cxn ang="0">
                  <a:pos x="210" y="287"/>
                </a:cxn>
                <a:cxn ang="0">
                  <a:pos x="209" y="207"/>
                </a:cxn>
                <a:cxn ang="0">
                  <a:pos x="280" y="210"/>
                </a:cxn>
                <a:cxn ang="0">
                  <a:pos x="70" y="0"/>
                </a:cxn>
              </a:cxnLst>
              <a:rect l="0" t="0" r="r" b="b"/>
              <a:pathLst>
                <a:path w="280" h="288">
                  <a:moveTo>
                    <a:pt x="70" y="0"/>
                  </a:moveTo>
                  <a:cubicBezTo>
                    <a:pt x="74" y="108"/>
                    <a:pt x="74" y="108"/>
                    <a:pt x="74" y="108"/>
                  </a:cubicBezTo>
                  <a:cubicBezTo>
                    <a:pt x="71" y="105"/>
                    <a:pt x="68" y="102"/>
                    <a:pt x="65" y="100"/>
                  </a:cubicBezTo>
                  <a:cubicBezTo>
                    <a:pt x="58" y="96"/>
                    <a:pt x="50" y="93"/>
                    <a:pt x="42" y="93"/>
                  </a:cubicBezTo>
                  <a:cubicBezTo>
                    <a:pt x="19" y="93"/>
                    <a:pt x="0" y="111"/>
                    <a:pt x="0" y="134"/>
                  </a:cubicBezTo>
                  <a:cubicBezTo>
                    <a:pt x="0" y="156"/>
                    <a:pt x="18" y="175"/>
                    <a:pt x="41" y="175"/>
                  </a:cubicBezTo>
                  <a:cubicBezTo>
                    <a:pt x="51" y="175"/>
                    <a:pt x="60" y="172"/>
                    <a:pt x="67" y="167"/>
                  </a:cubicBezTo>
                  <a:cubicBezTo>
                    <a:pt x="70" y="164"/>
                    <a:pt x="73" y="161"/>
                    <a:pt x="76" y="158"/>
                  </a:cubicBezTo>
                  <a:cubicBezTo>
                    <a:pt x="81" y="288"/>
                    <a:pt x="81" y="288"/>
                    <a:pt x="81" y="288"/>
                  </a:cubicBezTo>
                  <a:cubicBezTo>
                    <a:pt x="109" y="288"/>
                    <a:pt x="109" y="288"/>
                    <a:pt x="109" y="288"/>
                  </a:cubicBezTo>
                  <a:cubicBezTo>
                    <a:pt x="103" y="279"/>
                    <a:pt x="95" y="267"/>
                    <a:pt x="95" y="256"/>
                  </a:cubicBezTo>
                  <a:cubicBezTo>
                    <a:pt x="95" y="229"/>
                    <a:pt x="114" y="212"/>
                    <a:pt x="140" y="212"/>
                  </a:cubicBezTo>
                  <a:cubicBezTo>
                    <a:pt x="166" y="212"/>
                    <a:pt x="185" y="230"/>
                    <a:pt x="185" y="256"/>
                  </a:cubicBezTo>
                  <a:cubicBezTo>
                    <a:pt x="185" y="266"/>
                    <a:pt x="178" y="280"/>
                    <a:pt x="173" y="288"/>
                  </a:cubicBezTo>
                  <a:cubicBezTo>
                    <a:pt x="210" y="287"/>
                    <a:pt x="210" y="287"/>
                    <a:pt x="210" y="287"/>
                  </a:cubicBezTo>
                  <a:cubicBezTo>
                    <a:pt x="209" y="207"/>
                    <a:pt x="209" y="207"/>
                    <a:pt x="209" y="207"/>
                  </a:cubicBezTo>
                  <a:cubicBezTo>
                    <a:pt x="280" y="210"/>
                    <a:pt x="280" y="210"/>
                    <a:pt x="280" y="210"/>
                  </a:cubicBezTo>
                  <a:cubicBezTo>
                    <a:pt x="70" y="0"/>
                    <a:pt x="70" y="0"/>
                    <a:pt x="70" y="0"/>
                  </a:cubicBezTo>
                </a:path>
              </a:pathLst>
            </a:custGeom>
            <a:solidFill>
              <a:schemeClr val="accent2"/>
            </a:solidFill>
            <a:ln w="19050">
              <a:solidFill>
                <a:schemeClr val="bg1"/>
              </a:solidFill>
              <a:round/>
            </a:ln>
          </p:spPr>
          <p:txBody>
            <a:bodyPr anchor="ctr"/>
            <a:lstStyle/>
            <a:p>
              <a:pPr algn="ctr"/>
              <a:endParaRPr>
                <a:cs typeface="+mn-ea"/>
                <a:sym typeface="+mn-lt"/>
              </a:endParaRPr>
            </a:p>
          </p:txBody>
        </p:sp>
        <p:sp>
          <p:nvSpPr>
            <p:cNvPr id="13" name="任意多边形: 形状 12"/>
            <p:cNvSpPr/>
            <p:nvPr/>
          </p:nvSpPr>
          <p:spPr bwMode="auto">
            <a:xfrm>
              <a:off x="4000748" y="3044918"/>
              <a:ext cx="6643" cy="2215"/>
            </a:xfrm>
            <a:custGeom>
              <a:avLst/>
              <a:gdLst/>
              <a:ahLst/>
              <a:cxnLst>
                <a:cxn ang="0">
                  <a:pos x="0" y="1"/>
                </a:cxn>
                <a:cxn ang="0">
                  <a:pos x="3" y="0"/>
                </a:cxn>
                <a:cxn ang="0">
                  <a:pos x="0" y="0"/>
                </a:cxn>
                <a:cxn ang="0">
                  <a:pos x="0" y="1"/>
                </a:cxn>
              </a:cxnLst>
              <a:rect l="0" t="0" r="r" b="b"/>
              <a:pathLst>
                <a:path w="3" h="1">
                  <a:moveTo>
                    <a:pt x="0" y="1"/>
                  </a:moveTo>
                  <a:lnTo>
                    <a:pt x="3" y="0"/>
                  </a:lnTo>
                  <a:lnTo>
                    <a:pt x="0" y="0"/>
                  </a:lnTo>
                  <a:lnTo>
                    <a:pt x="0" y="1"/>
                  </a:lnTo>
                  <a:close/>
                </a:path>
              </a:pathLst>
            </a:custGeom>
            <a:solidFill>
              <a:srgbClr val="1F40B5"/>
            </a:solidFill>
            <a:ln w="9525">
              <a:noFill/>
              <a:round/>
            </a:ln>
          </p:spPr>
          <p:txBody>
            <a:bodyPr anchor="ctr"/>
            <a:lstStyle/>
            <a:p>
              <a:pPr algn="ctr"/>
              <a:endParaRPr>
                <a:cs typeface="+mn-ea"/>
                <a:sym typeface="+mn-lt"/>
              </a:endParaRPr>
            </a:p>
          </p:txBody>
        </p:sp>
        <p:sp>
          <p:nvSpPr>
            <p:cNvPr id="14" name="任意多边形: 形状 13"/>
            <p:cNvSpPr/>
            <p:nvPr/>
          </p:nvSpPr>
          <p:spPr bwMode="auto">
            <a:xfrm>
              <a:off x="3343144" y="2088402"/>
              <a:ext cx="925517" cy="949874"/>
            </a:xfrm>
            <a:custGeom>
              <a:avLst/>
              <a:gdLst/>
              <a:ahLst/>
              <a:cxnLst>
                <a:cxn ang="0">
                  <a:pos x="240" y="95"/>
                </a:cxn>
                <a:cxn ang="0">
                  <a:pos x="217" y="101"/>
                </a:cxn>
                <a:cxn ang="0">
                  <a:pos x="208" y="110"/>
                </a:cxn>
                <a:cxn ang="0">
                  <a:pos x="212" y="0"/>
                </a:cxn>
                <a:cxn ang="0">
                  <a:pos x="0" y="212"/>
                </a:cxn>
                <a:cxn ang="0">
                  <a:pos x="71" y="209"/>
                </a:cxn>
                <a:cxn ang="0">
                  <a:pos x="71" y="286"/>
                </a:cxn>
                <a:cxn ang="0">
                  <a:pos x="110" y="287"/>
                </a:cxn>
                <a:cxn ang="0">
                  <a:pos x="97" y="262"/>
                </a:cxn>
                <a:cxn ang="0">
                  <a:pos x="145" y="212"/>
                </a:cxn>
                <a:cxn ang="0">
                  <a:pos x="188" y="257"/>
                </a:cxn>
                <a:cxn ang="0">
                  <a:pos x="171" y="286"/>
                </a:cxn>
                <a:cxn ang="0">
                  <a:pos x="201" y="289"/>
                </a:cxn>
                <a:cxn ang="0">
                  <a:pos x="206" y="160"/>
                </a:cxn>
                <a:cxn ang="0">
                  <a:pos x="215" y="169"/>
                </a:cxn>
                <a:cxn ang="0">
                  <a:pos x="240" y="177"/>
                </a:cxn>
                <a:cxn ang="0">
                  <a:pos x="282" y="136"/>
                </a:cxn>
                <a:cxn ang="0">
                  <a:pos x="240" y="95"/>
                </a:cxn>
              </a:cxnLst>
              <a:rect l="0" t="0" r="r" b="b"/>
              <a:pathLst>
                <a:path w="282" h="289">
                  <a:moveTo>
                    <a:pt x="240" y="95"/>
                  </a:moveTo>
                  <a:cubicBezTo>
                    <a:pt x="231" y="95"/>
                    <a:pt x="223" y="97"/>
                    <a:pt x="217" y="101"/>
                  </a:cubicBezTo>
                  <a:cubicBezTo>
                    <a:pt x="213" y="104"/>
                    <a:pt x="210" y="106"/>
                    <a:pt x="208" y="110"/>
                  </a:cubicBezTo>
                  <a:cubicBezTo>
                    <a:pt x="212" y="0"/>
                    <a:pt x="212" y="0"/>
                    <a:pt x="212" y="0"/>
                  </a:cubicBezTo>
                  <a:cubicBezTo>
                    <a:pt x="0" y="212"/>
                    <a:pt x="0" y="212"/>
                    <a:pt x="0" y="212"/>
                  </a:cubicBezTo>
                  <a:cubicBezTo>
                    <a:pt x="71" y="209"/>
                    <a:pt x="71" y="209"/>
                    <a:pt x="71" y="209"/>
                  </a:cubicBezTo>
                  <a:cubicBezTo>
                    <a:pt x="71" y="286"/>
                    <a:pt x="71" y="286"/>
                    <a:pt x="71" y="286"/>
                  </a:cubicBezTo>
                  <a:cubicBezTo>
                    <a:pt x="110" y="287"/>
                    <a:pt x="110" y="287"/>
                    <a:pt x="110" y="287"/>
                  </a:cubicBezTo>
                  <a:cubicBezTo>
                    <a:pt x="103" y="281"/>
                    <a:pt x="97" y="271"/>
                    <a:pt x="97" y="262"/>
                  </a:cubicBezTo>
                  <a:cubicBezTo>
                    <a:pt x="97" y="230"/>
                    <a:pt x="118" y="212"/>
                    <a:pt x="145" y="212"/>
                  </a:cubicBezTo>
                  <a:cubicBezTo>
                    <a:pt x="171" y="212"/>
                    <a:pt x="188" y="230"/>
                    <a:pt x="188" y="257"/>
                  </a:cubicBezTo>
                  <a:cubicBezTo>
                    <a:pt x="188" y="267"/>
                    <a:pt x="181" y="280"/>
                    <a:pt x="171" y="286"/>
                  </a:cubicBezTo>
                  <a:cubicBezTo>
                    <a:pt x="201" y="289"/>
                    <a:pt x="201" y="289"/>
                    <a:pt x="201" y="289"/>
                  </a:cubicBezTo>
                  <a:cubicBezTo>
                    <a:pt x="206" y="160"/>
                    <a:pt x="206" y="160"/>
                    <a:pt x="206" y="160"/>
                  </a:cubicBezTo>
                  <a:cubicBezTo>
                    <a:pt x="208" y="163"/>
                    <a:pt x="211" y="166"/>
                    <a:pt x="215" y="169"/>
                  </a:cubicBezTo>
                  <a:cubicBezTo>
                    <a:pt x="222" y="174"/>
                    <a:pt x="231" y="177"/>
                    <a:pt x="240" y="177"/>
                  </a:cubicBezTo>
                  <a:cubicBezTo>
                    <a:pt x="263" y="177"/>
                    <a:pt x="282" y="159"/>
                    <a:pt x="282" y="136"/>
                  </a:cubicBezTo>
                  <a:cubicBezTo>
                    <a:pt x="282" y="113"/>
                    <a:pt x="263" y="95"/>
                    <a:pt x="240" y="95"/>
                  </a:cubicBezTo>
                </a:path>
              </a:pathLst>
            </a:custGeom>
            <a:solidFill>
              <a:schemeClr val="accent3"/>
            </a:solidFill>
            <a:ln w="19050">
              <a:solidFill>
                <a:schemeClr val="bg1"/>
              </a:solidFill>
              <a:round/>
            </a:ln>
          </p:spPr>
          <p:txBody>
            <a:bodyPr anchor="ctr"/>
            <a:lstStyle/>
            <a:p>
              <a:pPr algn="ctr"/>
              <a:endParaRPr>
                <a:cs typeface="+mn-ea"/>
                <a:sym typeface="+mn-lt"/>
              </a:endParaRPr>
            </a:p>
          </p:txBody>
        </p:sp>
        <p:sp>
          <p:nvSpPr>
            <p:cNvPr id="15" name="任意多边形: 形状 14"/>
            <p:cNvSpPr/>
            <p:nvPr/>
          </p:nvSpPr>
          <p:spPr bwMode="auto">
            <a:xfrm>
              <a:off x="4022889" y="2093659"/>
              <a:ext cx="1080508" cy="960944"/>
            </a:xfrm>
            <a:custGeom>
              <a:avLst/>
              <a:gdLst/>
              <a:ahLst/>
              <a:cxnLst>
                <a:cxn ang="0">
                  <a:pos x="17" y="0"/>
                </a:cxn>
                <a:cxn ang="0">
                  <a:pos x="8" y="9"/>
                </a:cxn>
                <a:cxn ang="0">
                  <a:pos x="5" y="103"/>
                </a:cxn>
                <a:cxn ang="0">
                  <a:pos x="34" y="93"/>
                </a:cxn>
                <a:cxn ang="0">
                  <a:pos x="83" y="140"/>
                </a:cxn>
                <a:cxn ang="0">
                  <a:pos x="34" y="188"/>
                </a:cxn>
                <a:cxn ang="0">
                  <a:pos x="3" y="177"/>
                </a:cxn>
                <a:cxn ang="0">
                  <a:pos x="0" y="289"/>
                </a:cxn>
                <a:cxn ang="0">
                  <a:pos x="122" y="290"/>
                </a:cxn>
                <a:cxn ang="0">
                  <a:pos x="115" y="266"/>
                </a:cxn>
                <a:cxn ang="0">
                  <a:pos x="164" y="219"/>
                </a:cxn>
                <a:cxn ang="0">
                  <a:pos x="213" y="266"/>
                </a:cxn>
                <a:cxn ang="0">
                  <a:pos x="205" y="291"/>
                </a:cxn>
                <a:cxn ang="0">
                  <a:pos x="329" y="293"/>
                </a:cxn>
                <a:cxn ang="0">
                  <a:pos x="326" y="175"/>
                </a:cxn>
                <a:cxn ang="0">
                  <a:pos x="297" y="185"/>
                </a:cxn>
                <a:cxn ang="0">
                  <a:pos x="248" y="138"/>
                </a:cxn>
                <a:cxn ang="0">
                  <a:pos x="297" y="90"/>
                </a:cxn>
                <a:cxn ang="0">
                  <a:pos x="323" y="98"/>
                </a:cxn>
                <a:cxn ang="0">
                  <a:pos x="320" y="5"/>
                </a:cxn>
                <a:cxn ang="0">
                  <a:pos x="316" y="1"/>
                </a:cxn>
                <a:cxn ang="0">
                  <a:pos x="210" y="1"/>
                </a:cxn>
                <a:cxn ang="0">
                  <a:pos x="213" y="17"/>
                </a:cxn>
                <a:cxn ang="0">
                  <a:pos x="164" y="64"/>
                </a:cxn>
                <a:cxn ang="0">
                  <a:pos x="115" y="17"/>
                </a:cxn>
                <a:cxn ang="0">
                  <a:pos x="119" y="0"/>
                </a:cxn>
                <a:cxn ang="0">
                  <a:pos x="17" y="0"/>
                </a:cxn>
              </a:cxnLst>
              <a:rect l="0" t="0" r="r" b="b"/>
              <a:pathLst>
                <a:path w="329" h="293">
                  <a:moveTo>
                    <a:pt x="17" y="0"/>
                  </a:moveTo>
                  <a:cubicBezTo>
                    <a:pt x="8" y="9"/>
                    <a:pt x="8" y="9"/>
                    <a:pt x="8" y="9"/>
                  </a:cubicBezTo>
                  <a:cubicBezTo>
                    <a:pt x="5" y="103"/>
                    <a:pt x="5" y="103"/>
                    <a:pt x="5" y="103"/>
                  </a:cubicBezTo>
                  <a:cubicBezTo>
                    <a:pt x="13" y="97"/>
                    <a:pt x="23" y="93"/>
                    <a:pt x="34" y="93"/>
                  </a:cubicBezTo>
                  <a:cubicBezTo>
                    <a:pt x="61" y="93"/>
                    <a:pt x="83" y="114"/>
                    <a:pt x="83" y="140"/>
                  </a:cubicBezTo>
                  <a:cubicBezTo>
                    <a:pt x="83" y="166"/>
                    <a:pt x="61" y="188"/>
                    <a:pt x="34" y="188"/>
                  </a:cubicBezTo>
                  <a:cubicBezTo>
                    <a:pt x="22" y="188"/>
                    <a:pt x="11" y="183"/>
                    <a:pt x="3" y="177"/>
                  </a:cubicBezTo>
                  <a:cubicBezTo>
                    <a:pt x="0" y="289"/>
                    <a:pt x="0" y="289"/>
                    <a:pt x="0" y="289"/>
                  </a:cubicBezTo>
                  <a:cubicBezTo>
                    <a:pt x="122" y="290"/>
                    <a:pt x="122" y="290"/>
                    <a:pt x="122" y="290"/>
                  </a:cubicBezTo>
                  <a:cubicBezTo>
                    <a:pt x="118" y="283"/>
                    <a:pt x="115" y="275"/>
                    <a:pt x="115" y="266"/>
                  </a:cubicBezTo>
                  <a:cubicBezTo>
                    <a:pt x="115" y="240"/>
                    <a:pt x="137" y="219"/>
                    <a:pt x="164" y="219"/>
                  </a:cubicBezTo>
                  <a:cubicBezTo>
                    <a:pt x="191" y="219"/>
                    <a:pt x="213" y="240"/>
                    <a:pt x="213" y="266"/>
                  </a:cubicBezTo>
                  <a:cubicBezTo>
                    <a:pt x="213" y="275"/>
                    <a:pt x="210" y="284"/>
                    <a:pt x="205" y="291"/>
                  </a:cubicBezTo>
                  <a:cubicBezTo>
                    <a:pt x="329" y="293"/>
                    <a:pt x="329" y="293"/>
                    <a:pt x="329" y="293"/>
                  </a:cubicBezTo>
                  <a:cubicBezTo>
                    <a:pt x="326" y="175"/>
                    <a:pt x="326" y="175"/>
                    <a:pt x="326" y="175"/>
                  </a:cubicBezTo>
                  <a:cubicBezTo>
                    <a:pt x="318" y="181"/>
                    <a:pt x="307" y="185"/>
                    <a:pt x="297" y="185"/>
                  </a:cubicBezTo>
                  <a:cubicBezTo>
                    <a:pt x="270" y="185"/>
                    <a:pt x="248" y="164"/>
                    <a:pt x="248" y="138"/>
                  </a:cubicBezTo>
                  <a:cubicBezTo>
                    <a:pt x="248" y="112"/>
                    <a:pt x="270" y="90"/>
                    <a:pt x="297" y="90"/>
                  </a:cubicBezTo>
                  <a:cubicBezTo>
                    <a:pt x="306" y="90"/>
                    <a:pt x="316" y="93"/>
                    <a:pt x="323" y="98"/>
                  </a:cubicBezTo>
                  <a:cubicBezTo>
                    <a:pt x="320" y="5"/>
                    <a:pt x="320" y="5"/>
                    <a:pt x="320" y="5"/>
                  </a:cubicBezTo>
                  <a:cubicBezTo>
                    <a:pt x="316" y="1"/>
                    <a:pt x="316" y="1"/>
                    <a:pt x="316" y="1"/>
                  </a:cubicBezTo>
                  <a:cubicBezTo>
                    <a:pt x="210" y="1"/>
                    <a:pt x="210" y="1"/>
                    <a:pt x="210" y="1"/>
                  </a:cubicBezTo>
                  <a:cubicBezTo>
                    <a:pt x="211" y="6"/>
                    <a:pt x="213" y="11"/>
                    <a:pt x="213" y="17"/>
                  </a:cubicBezTo>
                  <a:cubicBezTo>
                    <a:pt x="213" y="43"/>
                    <a:pt x="191" y="64"/>
                    <a:pt x="164" y="64"/>
                  </a:cubicBezTo>
                  <a:cubicBezTo>
                    <a:pt x="137" y="64"/>
                    <a:pt x="115" y="43"/>
                    <a:pt x="115" y="17"/>
                  </a:cubicBezTo>
                  <a:cubicBezTo>
                    <a:pt x="115" y="11"/>
                    <a:pt x="117" y="6"/>
                    <a:pt x="119" y="0"/>
                  </a:cubicBezTo>
                  <a:cubicBezTo>
                    <a:pt x="17" y="0"/>
                    <a:pt x="17" y="0"/>
                    <a:pt x="17" y="0"/>
                  </a:cubicBezTo>
                </a:path>
              </a:pathLst>
            </a:custGeom>
            <a:solidFill>
              <a:schemeClr val="bg1">
                <a:lumMod val="85000"/>
              </a:schemeClr>
            </a:solidFill>
            <a:ln w="19050">
              <a:solidFill>
                <a:schemeClr val="bg1"/>
              </a:solidFill>
              <a:round/>
            </a:ln>
          </p:spPr>
          <p:txBody>
            <a:bodyPr anchor="ctr"/>
            <a:lstStyle/>
            <a:p>
              <a:pPr algn="ctr"/>
              <a:endParaRPr>
                <a:cs typeface="+mn-ea"/>
                <a:sym typeface="+mn-lt"/>
              </a:endParaRPr>
            </a:p>
          </p:txBody>
        </p:sp>
        <p:sp>
          <p:nvSpPr>
            <p:cNvPr id="16" name="任意多边形: 形状 15"/>
            <p:cNvSpPr/>
            <p:nvPr/>
          </p:nvSpPr>
          <p:spPr bwMode="auto">
            <a:xfrm>
              <a:off x="4049459" y="2079546"/>
              <a:ext cx="1025155" cy="28785"/>
            </a:xfrm>
            <a:custGeom>
              <a:avLst/>
              <a:gdLst/>
              <a:ahLst/>
              <a:cxnLst>
                <a:cxn ang="0">
                  <a:pos x="457" y="1"/>
                </a:cxn>
                <a:cxn ang="0">
                  <a:pos x="463" y="7"/>
                </a:cxn>
                <a:cxn ang="0">
                  <a:pos x="463" y="1"/>
                </a:cxn>
                <a:cxn ang="0">
                  <a:pos x="457" y="1"/>
                </a:cxn>
                <a:cxn ang="0">
                  <a:pos x="0" y="0"/>
                </a:cxn>
                <a:cxn ang="0">
                  <a:pos x="0" y="13"/>
                </a:cxn>
                <a:cxn ang="0">
                  <a:pos x="13" y="0"/>
                </a:cxn>
                <a:cxn ang="0">
                  <a:pos x="0" y="0"/>
                </a:cxn>
              </a:cxnLst>
              <a:rect l="0" t="0" r="r" b="b"/>
              <a:pathLst>
                <a:path w="463" h="13">
                  <a:moveTo>
                    <a:pt x="457" y="1"/>
                  </a:moveTo>
                  <a:lnTo>
                    <a:pt x="463" y="7"/>
                  </a:lnTo>
                  <a:lnTo>
                    <a:pt x="463" y="1"/>
                  </a:lnTo>
                  <a:lnTo>
                    <a:pt x="457" y="1"/>
                  </a:lnTo>
                  <a:close/>
                  <a:moveTo>
                    <a:pt x="0" y="0"/>
                  </a:moveTo>
                  <a:lnTo>
                    <a:pt x="0" y="13"/>
                  </a:lnTo>
                  <a:lnTo>
                    <a:pt x="13" y="0"/>
                  </a:lnTo>
                  <a:lnTo>
                    <a:pt x="0" y="0"/>
                  </a:lnTo>
                  <a:close/>
                </a:path>
              </a:pathLst>
            </a:custGeom>
            <a:solidFill>
              <a:srgbClr val="9E857F"/>
            </a:solidFill>
            <a:ln w="9525">
              <a:noFill/>
              <a:round/>
            </a:ln>
          </p:spPr>
          <p:txBody>
            <a:bodyPr anchor="ctr"/>
            <a:lstStyle/>
            <a:p>
              <a:pPr algn="ctr"/>
              <a:endParaRPr>
                <a:cs typeface="+mn-ea"/>
                <a:sym typeface="+mn-lt"/>
              </a:endParaRPr>
            </a:p>
          </p:txBody>
        </p:sp>
        <p:sp>
          <p:nvSpPr>
            <p:cNvPr id="17" name="任意多边形: 形状 16"/>
            <p:cNvSpPr/>
            <p:nvPr/>
          </p:nvSpPr>
          <p:spPr bwMode="auto">
            <a:xfrm>
              <a:off x="4049459" y="2079546"/>
              <a:ext cx="1025155" cy="28785"/>
            </a:xfrm>
            <a:custGeom>
              <a:avLst/>
              <a:gdLst/>
              <a:ahLst/>
              <a:cxnLst>
                <a:cxn ang="0">
                  <a:pos x="457" y="1"/>
                </a:cxn>
                <a:cxn ang="0">
                  <a:pos x="463" y="7"/>
                </a:cxn>
                <a:cxn ang="0">
                  <a:pos x="463" y="1"/>
                </a:cxn>
                <a:cxn ang="0">
                  <a:pos x="457" y="1"/>
                </a:cxn>
                <a:cxn ang="0">
                  <a:pos x="0" y="0"/>
                </a:cxn>
                <a:cxn ang="0">
                  <a:pos x="0" y="13"/>
                </a:cxn>
                <a:cxn ang="0">
                  <a:pos x="13" y="0"/>
                </a:cxn>
                <a:cxn ang="0">
                  <a:pos x="0" y="0"/>
                </a:cxn>
              </a:cxnLst>
              <a:rect l="0" t="0" r="r" b="b"/>
              <a:pathLst>
                <a:path w="463" h="13">
                  <a:moveTo>
                    <a:pt x="457" y="1"/>
                  </a:moveTo>
                  <a:lnTo>
                    <a:pt x="463" y="7"/>
                  </a:lnTo>
                  <a:lnTo>
                    <a:pt x="463" y="1"/>
                  </a:lnTo>
                  <a:lnTo>
                    <a:pt x="457" y="1"/>
                  </a:lnTo>
                  <a:moveTo>
                    <a:pt x="0" y="0"/>
                  </a:moveTo>
                  <a:lnTo>
                    <a:pt x="0" y="13"/>
                  </a:lnTo>
                  <a:lnTo>
                    <a:pt x="13" y="0"/>
                  </a:lnTo>
                  <a:lnTo>
                    <a:pt x="0" y="0"/>
                  </a:lnTo>
                </a:path>
              </a:pathLst>
            </a:custGeom>
            <a:noFill/>
            <a:ln w="9525">
              <a:noFill/>
              <a:round/>
            </a:ln>
          </p:spPr>
          <p:txBody>
            <a:bodyPr anchor="ctr"/>
            <a:lstStyle/>
            <a:p>
              <a:pPr algn="ctr"/>
              <a:endParaRPr>
                <a:cs typeface="+mn-ea"/>
                <a:sym typeface="+mn-lt"/>
              </a:endParaRPr>
            </a:p>
          </p:txBody>
        </p:sp>
        <p:grpSp>
          <p:nvGrpSpPr>
            <p:cNvPr id="18" name="组合 17"/>
            <p:cNvGrpSpPr/>
            <p:nvPr/>
          </p:nvGrpSpPr>
          <p:grpSpPr>
            <a:xfrm>
              <a:off x="3766047" y="2814646"/>
              <a:ext cx="1607477" cy="1200072"/>
              <a:chOff x="3766047" y="2725746"/>
              <a:chExt cx="1607477" cy="1200072"/>
            </a:xfrm>
          </p:grpSpPr>
          <p:sp>
            <p:nvSpPr>
              <p:cNvPr id="46" name="任意多边形: 形状 18"/>
              <p:cNvSpPr/>
              <p:nvPr/>
            </p:nvSpPr>
            <p:spPr bwMode="auto">
              <a:xfrm>
                <a:off x="4729206" y="3257143"/>
                <a:ext cx="77496" cy="668675"/>
              </a:xfrm>
              <a:custGeom>
                <a:avLst/>
                <a:gdLst/>
                <a:ahLst/>
                <a:cxnLst>
                  <a:cxn ang="0">
                    <a:pos x="3" y="247"/>
                  </a:cxn>
                  <a:cxn ang="0">
                    <a:pos x="35" y="302"/>
                  </a:cxn>
                  <a:cxn ang="0">
                    <a:pos x="34" y="0"/>
                  </a:cxn>
                  <a:cxn ang="0">
                    <a:pos x="0" y="6"/>
                  </a:cxn>
                  <a:cxn ang="0">
                    <a:pos x="3" y="247"/>
                  </a:cxn>
                </a:cxnLst>
                <a:rect l="0" t="0" r="r" b="b"/>
                <a:pathLst>
                  <a:path w="35" h="302">
                    <a:moveTo>
                      <a:pt x="3" y="247"/>
                    </a:moveTo>
                    <a:lnTo>
                      <a:pt x="35" y="302"/>
                    </a:lnTo>
                    <a:lnTo>
                      <a:pt x="34" y="0"/>
                    </a:lnTo>
                    <a:lnTo>
                      <a:pt x="0" y="6"/>
                    </a:lnTo>
                    <a:lnTo>
                      <a:pt x="3" y="247"/>
                    </a:lnTo>
                    <a:close/>
                  </a:path>
                </a:pathLst>
              </a:custGeom>
              <a:solidFill>
                <a:schemeClr val="accent1">
                  <a:lumMod val="75000"/>
                </a:schemeClr>
              </a:solidFill>
              <a:ln w="9525">
                <a:noFill/>
                <a:round/>
              </a:ln>
            </p:spPr>
            <p:txBody>
              <a:bodyPr anchor="ctr"/>
              <a:lstStyle/>
              <a:p>
                <a:pPr algn="ctr"/>
                <a:endParaRPr>
                  <a:cs typeface="+mn-ea"/>
                  <a:sym typeface="+mn-lt"/>
                </a:endParaRPr>
              </a:p>
            </p:txBody>
          </p:sp>
          <p:sp>
            <p:nvSpPr>
              <p:cNvPr id="47" name="任意多边形: 形状 19"/>
              <p:cNvSpPr/>
              <p:nvPr/>
            </p:nvSpPr>
            <p:spPr bwMode="auto">
              <a:xfrm>
                <a:off x="4315158" y="3270428"/>
                <a:ext cx="75281" cy="650962"/>
              </a:xfrm>
              <a:custGeom>
                <a:avLst/>
                <a:gdLst/>
                <a:ahLst/>
                <a:cxnLst>
                  <a:cxn ang="0">
                    <a:pos x="0" y="294"/>
                  </a:cxn>
                  <a:cxn ang="0">
                    <a:pos x="34" y="244"/>
                  </a:cxn>
                  <a:cxn ang="0">
                    <a:pos x="34" y="5"/>
                  </a:cxn>
                  <a:cxn ang="0">
                    <a:pos x="0" y="0"/>
                  </a:cxn>
                </a:cxnLst>
                <a:rect l="0" t="0" r="r" b="b"/>
                <a:pathLst>
                  <a:path w="34" h="294">
                    <a:moveTo>
                      <a:pt x="0" y="294"/>
                    </a:moveTo>
                    <a:lnTo>
                      <a:pt x="34" y="244"/>
                    </a:lnTo>
                    <a:lnTo>
                      <a:pt x="34" y="5"/>
                    </a:lnTo>
                    <a:lnTo>
                      <a:pt x="0" y="0"/>
                    </a:lnTo>
                  </a:path>
                </a:pathLst>
              </a:custGeom>
              <a:solidFill>
                <a:schemeClr val="accent1">
                  <a:lumMod val="75000"/>
                </a:schemeClr>
              </a:solidFill>
              <a:ln w="9525">
                <a:noFill/>
                <a:round/>
              </a:ln>
            </p:spPr>
            <p:txBody>
              <a:bodyPr anchor="ctr"/>
              <a:lstStyle/>
              <a:p>
                <a:pPr algn="ctr"/>
                <a:endParaRPr>
                  <a:cs typeface="+mn-ea"/>
                  <a:sym typeface="+mn-lt"/>
                </a:endParaRPr>
              </a:p>
            </p:txBody>
          </p:sp>
          <p:sp>
            <p:nvSpPr>
              <p:cNvPr id="48" name="矩形 47"/>
              <p:cNvSpPr/>
              <p:nvPr/>
            </p:nvSpPr>
            <p:spPr bwMode="auto">
              <a:xfrm>
                <a:off x="4330658" y="3283713"/>
                <a:ext cx="480472" cy="75281"/>
              </a:xfrm>
              <a:prstGeom prst="rect">
                <a:avLst/>
              </a:prstGeom>
              <a:solidFill>
                <a:schemeClr val="accent1">
                  <a:lumMod val="75000"/>
                </a:schemeClr>
              </a:solidFill>
              <a:ln w="9525">
                <a:noFill/>
                <a:miter lim="800000"/>
              </a:ln>
            </p:spPr>
            <p:txBody>
              <a:bodyPr anchor="ctr"/>
              <a:lstStyle/>
              <a:p>
                <a:pPr algn="ctr"/>
                <a:endParaRPr>
                  <a:cs typeface="+mn-ea"/>
                  <a:sym typeface="+mn-lt"/>
                </a:endParaRPr>
              </a:p>
            </p:txBody>
          </p:sp>
          <p:sp>
            <p:nvSpPr>
              <p:cNvPr id="49" name="任意多边形: 形状 21"/>
              <p:cNvSpPr/>
              <p:nvPr/>
            </p:nvSpPr>
            <p:spPr bwMode="auto">
              <a:xfrm>
                <a:off x="3766047" y="2725746"/>
                <a:ext cx="1607477" cy="1200072"/>
              </a:xfrm>
              <a:custGeom>
                <a:avLst/>
                <a:gdLst/>
                <a:ahLst/>
                <a:cxnLst>
                  <a:cxn ang="0">
                    <a:pos x="470" y="181"/>
                  </a:cxn>
                  <a:cxn ang="0">
                    <a:pos x="447" y="174"/>
                  </a:cxn>
                  <a:cxn ang="0">
                    <a:pos x="411" y="194"/>
                  </a:cxn>
                  <a:cxn ang="0">
                    <a:pos x="410" y="71"/>
                  </a:cxn>
                  <a:cxn ang="0">
                    <a:pos x="273" y="69"/>
                  </a:cxn>
                  <a:cxn ang="0">
                    <a:pos x="285" y="40"/>
                  </a:cxn>
                  <a:cxn ang="0">
                    <a:pos x="266" y="6"/>
                  </a:cxn>
                  <a:cxn ang="0">
                    <a:pos x="243" y="0"/>
                  </a:cxn>
                  <a:cxn ang="0">
                    <a:pos x="201" y="40"/>
                  </a:cxn>
                  <a:cxn ang="0">
                    <a:pos x="212" y="69"/>
                  </a:cxn>
                  <a:cxn ang="0">
                    <a:pos x="76" y="67"/>
                  </a:cxn>
                  <a:cxn ang="0">
                    <a:pos x="75" y="188"/>
                  </a:cxn>
                  <a:cxn ang="0">
                    <a:pos x="65" y="180"/>
                  </a:cxn>
                  <a:cxn ang="0">
                    <a:pos x="42" y="173"/>
                  </a:cxn>
                  <a:cxn ang="0">
                    <a:pos x="0" y="214"/>
                  </a:cxn>
                  <a:cxn ang="0">
                    <a:pos x="42" y="255"/>
                  </a:cxn>
                  <a:cxn ang="0">
                    <a:pos x="67" y="246"/>
                  </a:cxn>
                  <a:cxn ang="0">
                    <a:pos x="73" y="241"/>
                  </a:cxn>
                  <a:cxn ang="0">
                    <a:pos x="68" y="364"/>
                  </a:cxn>
                  <a:cxn ang="0">
                    <a:pos x="167" y="364"/>
                  </a:cxn>
                  <a:cxn ang="0">
                    <a:pos x="174" y="175"/>
                  </a:cxn>
                  <a:cxn ang="0">
                    <a:pos x="314" y="175"/>
                  </a:cxn>
                  <a:cxn ang="0">
                    <a:pos x="317" y="365"/>
                  </a:cxn>
                  <a:cxn ang="0">
                    <a:pos x="416" y="365"/>
                  </a:cxn>
                  <a:cxn ang="0">
                    <a:pos x="412" y="237"/>
                  </a:cxn>
                  <a:cxn ang="0">
                    <a:pos x="447" y="256"/>
                  </a:cxn>
                  <a:cxn ang="0">
                    <a:pos x="473" y="247"/>
                  </a:cxn>
                  <a:cxn ang="0">
                    <a:pos x="489" y="215"/>
                  </a:cxn>
                  <a:cxn ang="0">
                    <a:pos x="470" y="181"/>
                  </a:cxn>
                </a:cxnLst>
                <a:rect l="0" t="0" r="r" b="b"/>
                <a:pathLst>
                  <a:path w="489" h="365">
                    <a:moveTo>
                      <a:pt x="470" y="181"/>
                    </a:moveTo>
                    <a:cubicBezTo>
                      <a:pt x="464" y="176"/>
                      <a:pt x="456" y="174"/>
                      <a:pt x="447" y="174"/>
                    </a:cubicBezTo>
                    <a:cubicBezTo>
                      <a:pt x="432" y="174"/>
                      <a:pt x="418" y="182"/>
                      <a:pt x="411" y="194"/>
                    </a:cubicBezTo>
                    <a:cubicBezTo>
                      <a:pt x="410" y="71"/>
                      <a:pt x="410" y="71"/>
                      <a:pt x="410" y="71"/>
                    </a:cubicBezTo>
                    <a:cubicBezTo>
                      <a:pt x="273" y="69"/>
                      <a:pt x="273" y="69"/>
                      <a:pt x="273" y="69"/>
                    </a:cubicBezTo>
                    <a:cubicBezTo>
                      <a:pt x="280" y="61"/>
                      <a:pt x="285" y="51"/>
                      <a:pt x="285" y="40"/>
                    </a:cubicBezTo>
                    <a:cubicBezTo>
                      <a:pt x="285" y="26"/>
                      <a:pt x="277" y="14"/>
                      <a:pt x="266" y="6"/>
                    </a:cubicBezTo>
                    <a:cubicBezTo>
                      <a:pt x="259" y="2"/>
                      <a:pt x="251" y="0"/>
                      <a:pt x="243" y="0"/>
                    </a:cubicBezTo>
                    <a:cubicBezTo>
                      <a:pt x="220" y="0"/>
                      <a:pt x="201" y="18"/>
                      <a:pt x="201" y="40"/>
                    </a:cubicBezTo>
                    <a:cubicBezTo>
                      <a:pt x="201" y="51"/>
                      <a:pt x="205" y="61"/>
                      <a:pt x="212" y="69"/>
                    </a:cubicBezTo>
                    <a:cubicBezTo>
                      <a:pt x="76" y="67"/>
                      <a:pt x="76" y="67"/>
                      <a:pt x="76" y="67"/>
                    </a:cubicBezTo>
                    <a:cubicBezTo>
                      <a:pt x="75" y="188"/>
                      <a:pt x="75" y="188"/>
                      <a:pt x="75" y="188"/>
                    </a:cubicBezTo>
                    <a:cubicBezTo>
                      <a:pt x="72" y="185"/>
                      <a:pt x="69" y="182"/>
                      <a:pt x="65" y="180"/>
                    </a:cubicBezTo>
                    <a:cubicBezTo>
                      <a:pt x="58" y="175"/>
                      <a:pt x="50" y="173"/>
                      <a:pt x="42" y="173"/>
                    </a:cubicBezTo>
                    <a:cubicBezTo>
                      <a:pt x="19" y="173"/>
                      <a:pt x="0" y="191"/>
                      <a:pt x="0" y="214"/>
                    </a:cubicBezTo>
                    <a:cubicBezTo>
                      <a:pt x="0" y="236"/>
                      <a:pt x="19" y="255"/>
                      <a:pt x="42" y="255"/>
                    </a:cubicBezTo>
                    <a:cubicBezTo>
                      <a:pt x="51" y="255"/>
                      <a:pt x="60" y="251"/>
                      <a:pt x="67" y="246"/>
                    </a:cubicBezTo>
                    <a:cubicBezTo>
                      <a:pt x="69" y="245"/>
                      <a:pt x="71" y="243"/>
                      <a:pt x="73" y="241"/>
                    </a:cubicBezTo>
                    <a:cubicBezTo>
                      <a:pt x="68" y="364"/>
                      <a:pt x="68" y="364"/>
                      <a:pt x="68" y="364"/>
                    </a:cubicBezTo>
                    <a:cubicBezTo>
                      <a:pt x="167" y="364"/>
                      <a:pt x="167" y="364"/>
                      <a:pt x="167" y="364"/>
                    </a:cubicBezTo>
                    <a:cubicBezTo>
                      <a:pt x="174" y="175"/>
                      <a:pt x="174" y="175"/>
                      <a:pt x="174" y="175"/>
                    </a:cubicBezTo>
                    <a:cubicBezTo>
                      <a:pt x="314" y="175"/>
                      <a:pt x="314" y="175"/>
                      <a:pt x="314" y="175"/>
                    </a:cubicBezTo>
                    <a:cubicBezTo>
                      <a:pt x="317" y="365"/>
                      <a:pt x="317" y="365"/>
                      <a:pt x="317" y="365"/>
                    </a:cubicBezTo>
                    <a:cubicBezTo>
                      <a:pt x="416" y="365"/>
                      <a:pt x="416" y="365"/>
                      <a:pt x="416" y="365"/>
                    </a:cubicBezTo>
                    <a:cubicBezTo>
                      <a:pt x="412" y="237"/>
                      <a:pt x="412" y="237"/>
                      <a:pt x="412" y="237"/>
                    </a:cubicBezTo>
                    <a:cubicBezTo>
                      <a:pt x="420" y="248"/>
                      <a:pt x="433" y="256"/>
                      <a:pt x="447" y="256"/>
                    </a:cubicBezTo>
                    <a:cubicBezTo>
                      <a:pt x="457" y="256"/>
                      <a:pt x="466" y="252"/>
                      <a:pt x="473" y="247"/>
                    </a:cubicBezTo>
                    <a:cubicBezTo>
                      <a:pt x="483" y="240"/>
                      <a:pt x="489" y="228"/>
                      <a:pt x="489" y="215"/>
                    </a:cubicBezTo>
                    <a:cubicBezTo>
                      <a:pt x="489" y="200"/>
                      <a:pt x="482" y="188"/>
                      <a:pt x="470" y="181"/>
                    </a:cubicBezTo>
                    <a:close/>
                  </a:path>
                </a:pathLst>
              </a:custGeom>
              <a:solidFill>
                <a:schemeClr val="bg1">
                  <a:lumMod val="85000"/>
                </a:schemeClr>
              </a:solidFill>
              <a:ln w="19050">
                <a:solidFill>
                  <a:schemeClr val="bg1"/>
                </a:solidFill>
                <a:round/>
              </a:ln>
            </p:spPr>
            <p:txBody>
              <a:bodyPr anchor="ctr"/>
              <a:lstStyle/>
              <a:p>
                <a:pPr algn="ctr"/>
                <a:endParaRPr>
                  <a:cs typeface="+mn-ea"/>
                  <a:sym typeface="+mn-lt"/>
                </a:endParaRPr>
              </a:p>
            </p:txBody>
          </p:sp>
        </p:grpSp>
        <p:sp>
          <p:nvSpPr>
            <p:cNvPr id="19" name="任意多边形: 形状 22"/>
            <p:cNvSpPr/>
            <p:nvPr/>
          </p:nvSpPr>
          <p:spPr bwMode="auto">
            <a:xfrm>
              <a:off x="5123325" y="2799147"/>
              <a:ext cx="504827" cy="1211144"/>
            </a:xfrm>
            <a:custGeom>
              <a:avLst/>
              <a:gdLst/>
              <a:ahLst/>
              <a:cxnLst>
                <a:cxn ang="0">
                  <a:pos x="154" y="365"/>
                </a:cxn>
                <a:cxn ang="0">
                  <a:pos x="131" y="74"/>
                </a:cxn>
                <a:cxn ang="0">
                  <a:pos x="86" y="73"/>
                </a:cxn>
                <a:cxn ang="0">
                  <a:pos x="103" y="41"/>
                </a:cxn>
                <a:cxn ang="0">
                  <a:pos x="84" y="6"/>
                </a:cxn>
                <a:cxn ang="0">
                  <a:pos x="61" y="0"/>
                </a:cxn>
                <a:cxn ang="0">
                  <a:pos x="19" y="41"/>
                </a:cxn>
                <a:cxn ang="0">
                  <a:pos x="35" y="73"/>
                </a:cxn>
                <a:cxn ang="0">
                  <a:pos x="1" y="72"/>
                </a:cxn>
                <a:cxn ang="0">
                  <a:pos x="0" y="191"/>
                </a:cxn>
                <a:cxn ang="0">
                  <a:pos x="1" y="194"/>
                </a:cxn>
                <a:cxn ang="0">
                  <a:pos x="34" y="178"/>
                </a:cxn>
                <a:cxn ang="0">
                  <a:pos x="76" y="220"/>
                </a:cxn>
                <a:cxn ang="0">
                  <a:pos x="34" y="263"/>
                </a:cxn>
                <a:cxn ang="0">
                  <a:pos x="3" y="248"/>
                </a:cxn>
                <a:cxn ang="0">
                  <a:pos x="7" y="369"/>
                </a:cxn>
                <a:cxn ang="0">
                  <a:pos x="154" y="365"/>
                </a:cxn>
              </a:cxnLst>
              <a:rect l="0" t="0" r="r" b="b"/>
              <a:pathLst>
                <a:path w="154" h="369">
                  <a:moveTo>
                    <a:pt x="154" y="365"/>
                  </a:moveTo>
                  <a:cubicBezTo>
                    <a:pt x="131" y="74"/>
                    <a:pt x="131" y="74"/>
                    <a:pt x="131" y="74"/>
                  </a:cubicBezTo>
                  <a:cubicBezTo>
                    <a:pt x="86" y="73"/>
                    <a:pt x="86" y="73"/>
                    <a:pt x="86" y="73"/>
                  </a:cubicBezTo>
                  <a:cubicBezTo>
                    <a:pt x="96" y="66"/>
                    <a:pt x="103" y="54"/>
                    <a:pt x="103" y="41"/>
                  </a:cubicBezTo>
                  <a:cubicBezTo>
                    <a:pt x="103" y="26"/>
                    <a:pt x="95" y="14"/>
                    <a:pt x="84" y="6"/>
                  </a:cubicBezTo>
                  <a:cubicBezTo>
                    <a:pt x="77" y="2"/>
                    <a:pt x="70" y="0"/>
                    <a:pt x="61" y="0"/>
                  </a:cubicBezTo>
                  <a:cubicBezTo>
                    <a:pt x="38" y="0"/>
                    <a:pt x="19" y="18"/>
                    <a:pt x="19" y="41"/>
                  </a:cubicBezTo>
                  <a:cubicBezTo>
                    <a:pt x="19" y="54"/>
                    <a:pt x="25" y="65"/>
                    <a:pt x="35" y="73"/>
                  </a:cubicBezTo>
                  <a:cubicBezTo>
                    <a:pt x="1" y="72"/>
                    <a:pt x="1" y="72"/>
                    <a:pt x="1" y="72"/>
                  </a:cubicBezTo>
                  <a:cubicBezTo>
                    <a:pt x="0" y="191"/>
                    <a:pt x="0" y="191"/>
                    <a:pt x="0" y="191"/>
                  </a:cubicBezTo>
                  <a:cubicBezTo>
                    <a:pt x="1" y="194"/>
                    <a:pt x="1" y="194"/>
                    <a:pt x="1" y="194"/>
                  </a:cubicBezTo>
                  <a:cubicBezTo>
                    <a:pt x="8" y="184"/>
                    <a:pt x="20" y="178"/>
                    <a:pt x="34" y="178"/>
                  </a:cubicBezTo>
                  <a:cubicBezTo>
                    <a:pt x="57" y="178"/>
                    <a:pt x="76" y="197"/>
                    <a:pt x="76" y="220"/>
                  </a:cubicBezTo>
                  <a:cubicBezTo>
                    <a:pt x="76" y="243"/>
                    <a:pt x="57" y="263"/>
                    <a:pt x="34" y="263"/>
                  </a:cubicBezTo>
                  <a:cubicBezTo>
                    <a:pt x="21" y="263"/>
                    <a:pt x="10" y="257"/>
                    <a:pt x="3" y="248"/>
                  </a:cubicBezTo>
                  <a:cubicBezTo>
                    <a:pt x="7" y="369"/>
                    <a:pt x="7" y="369"/>
                    <a:pt x="7" y="369"/>
                  </a:cubicBezTo>
                  <a:lnTo>
                    <a:pt x="154" y="365"/>
                  </a:lnTo>
                  <a:close/>
                </a:path>
              </a:pathLst>
            </a:custGeom>
            <a:solidFill>
              <a:schemeClr val="accent5"/>
            </a:solidFill>
            <a:ln w="19050">
              <a:solidFill>
                <a:schemeClr val="bg1"/>
              </a:solidFill>
              <a:round/>
            </a:ln>
          </p:spPr>
          <p:txBody>
            <a:bodyPr anchor="ctr"/>
            <a:lstStyle/>
            <a:p>
              <a:pPr algn="ctr"/>
              <a:endParaRPr>
                <a:cs typeface="+mn-ea"/>
                <a:sym typeface="+mn-lt"/>
              </a:endParaRPr>
            </a:p>
          </p:txBody>
        </p:sp>
        <p:sp>
          <p:nvSpPr>
            <p:cNvPr id="20" name="任意多边形: 形状 23"/>
            <p:cNvSpPr/>
            <p:nvPr/>
          </p:nvSpPr>
          <p:spPr bwMode="auto">
            <a:xfrm>
              <a:off x="3511420" y="2794719"/>
              <a:ext cx="495971" cy="1213357"/>
            </a:xfrm>
            <a:custGeom>
              <a:avLst/>
              <a:gdLst/>
              <a:ahLst/>
              <a:cxnLst>
                <a:cxn ang="0">
                  <a:pos x="0" y="365"/>
                </a:cxn>
                <a:cxn ang="0">
                  <a:pos x="22" y="73"/>
                </a:cxn>
                <a:cxn ang="0">
                  <a:pos x="66" y="73"/>
                </a:cxn>
                <a:cxn ang="0">
                  <a:pos x="50" y="40"/>
                </a:cxn>
                <a:cxn ang="0">
                  <a:pos x="69" y="6"/>
                </a:cxn>
                <a:cxn ang="0">
                  <a:pos x="91" y="0"/>
                </a:cxn>
                <a:cxn ang="0">
                  <a:pos x="133" y="40"/>
                </a:cxn>
                <a:cxn ang="0">
                  <a:pos x="117" y="73"/>
                </a:cxn>
                <a:cxn ang="0">
                  <a:pos x="150" y="72"/>
                </a:cxn>
                <a:cxn ang="0">
                  <a:pos x="151" y="191"/>
                </a:cxn>
                <a:cxn ang="0">
                  <a:pos x="151" y="194"/>
                </a:cxn>
                <a:cxn ang="0">
                  <a:pos x="118" y="177"/>
                </a:cxn>
                <a:cxn ang="0">
                  <a:pos x="76" y="220"/>
                </a:cxn>
                <a:cxn ang="0">
                  <a:pos x="118" y="262"/>
                </a:cxn>
                <a:cxn ang="0">
                  <a:pos x="149" y="248"/>
                </a:cxn>
                <a:cxn ang="0">
                  <a:pos x="145" y="369"/>
                </a:cxn>
                <a:cxn ang="0">
                  <a:pos x="0" y="365"/>
                </a:cxn>
              </a:cxnLst>
              <a:rect l="0" t="0" r="r" b="b"/>
              <a:pathLst>
                <a:path w="151" h="369">
                  <a:moveTo>
                    <a:pt x="0" y="365"/>
                  </a:moveTo>
                  <a:cubicBezTo>
                    <a:pt x="22" y="73"/>
                    <a:pt x="22" y="73"/>
                    <a:pt x="22" y="73"/>
                  </a:cubicBezTo>
                  <a:cubicBezTo>
                    <a:pt x="66" y="73"/>
                    <a:pt x="66" y="73"/>
                    <a:pt x="66" y="73"/>
                  </a:cubicBezTo>
                  <a:cubicBezTo>
                    <a:pt x="56" y="66"/>
                    <a:pt x="50" y="54"/>
                    <a:pt x="50" y="40"/>
                  </a:cubicBezTo>
                  <a:cubicBezTo>
                    <a:pt x="50" y="26"/>
                    <a:pt x="57" y="14"/>
                    <a:pt x="69" y="6"/>
                  </a:cubicBezTo>
                  <a:cubicBezTo>
                    <a:pt x="75" y="2"/>
                    <a:pt x="83" y="0"/>
                    <a:pt x="91" y="0"/>
                  </a:cubicBezTo>
                  <a:cubicBezTo>
                    <a:pt x="114" y="0"/>
                    <a:pt x="133" y="18"/>
                    <a:pt x="133" y="40"/>
                  </a:cubicBezTo>
                  <a:cubicBezTo>
                    <a:pt x="133" y="54"/>
                    <a:pt x="126" y="65"/>
                    <a:pt x="117" y="73"/>
                  </a:cubicBezTo>
                  <a:cubicBezTo>
                    <a:pt x="150" y="72"/>
                    <a:pt x="150" y="72"/>
                    <a:pt x="150" y="72"/>
                  </a:cubicBezTo>
                  <a:cubicBezTo>
                    <a:pt x="151" y="191"/>
                    <a:pt x="151" y="191"/>
                    <a:pt x="151" y="191"/>
                  </a:cubicBezTo>
                  <a:cubicBezTo>
                    <a:pt x="151" y="194"/>
                    <a:pt x="151" y="194"/>
                    <a:pt x="151" y="194"/>
                  </a:cubicBezTo>
                  <a:cubicBezTo>
                    <a:pt x="143" y="184"/>
                    <a:pt x="132" y="177"/>
                    <a:pt x="118" y="177"/>
                  </a:cubicBezTo>
                  <a:cubicBezTo>
                    <a:pt x="95" y="177"/>
                    <a:pt x="76" y="196"/>
                    <a:pt x="76" y="220"/>
                  </a:cubicBezTo>
                  <a:cubicBezTo>
                    <a:pt x="76" y="243"/>
                    <a:pt x="95" y="262"/>
                    <a:pt x="118" y="262"/>
                  </a:cubicBezTo>
                  <a:cubicBezTo>
                    <a:pt x="130" y="262"/>
                    <a:pt x="141" y="257"/>
                    <a:pt x="149" y="248"/>
                  </a:cubicBezTo>
                  <a:cubicBezTo>
                    <a:pt x="145" y="369"/>
                    <a:pt x="145" y="369"/>
                    <a:pt x="145" y="369"/>
                  </a:cubicBezTo>
                  <a:lnTo>
                    <a:pt x="0" y="365"/>
                  </a:lnTo>
                  <a:close/>
                </a:path>
              </a:pathLst>
            </a:custGeom>
            <a:solidFill>
              <a:schemeClr val="accent1"/>
            </a:solidFill>
            <a:ln w="19050">
              <a:solidFill>
                <a:schemeClr val="bg1"/>
              </a:solidFill>
              <a:round/>
            </a:ln>
          </p:spPr>
          <p:txBody>
            <a:bodyPr anchor="ctr"/>
            <a:lstStyle/>
            <a:p>
              <a:pPr algn="ctr"/>
              <a:endParaRPr>
                <a:cs typeface="+mn-ea"/>
                <a:sym typeface="+mn-lt"/>
              </a:endParaRPr>
            </a:p>
          </p:txBody>
        </p:sp>
        <p:grpSp>
          <p:nvGrpSpPr>
            <p:cNvPr id="21" name="组合 20"/>
            <p:cNvGrpSpPr/>
            <p:nvPr/>
          </p:nvGrpSpPr>
          <p:grpSpPr>
            <a:xfrm flipH="1">
              <a:off x="5381621" y="2232025"/>
              <a:ext cx="1010981" cy="217757"/>
              <a:chOff x="2546345" y="1459073"/>
              <a:chExt cx="1285390" cy="221445"/>
            </a:xfrm>
          </p:grpSpPr>
          <p:cxnSp>
            <p:nvCxnSpPr>
              <p:cNvPr id="44" name="直接连接符 43"/>
              <p:cNvCxnSpPr/>
              <p:nvPr/>
            </p:nvCxnSpPr>
            <p:spPr>
              <a:xfrm flipH="1" flipV="1">
                <a:off x="3592681" y="1460250"/>
                <a:ext cx="239054" cy="220268"/>
              </a:xfrm>
              <a:prstGeom prst="line">
                <a:avLst/>
              </a:prstGeom>
              <a:ln w="19050" cap="rnd">
                <a:solidFill>
                  <a:schemeClr val="accent3">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flipV="1">
                <a:off x="2546345" y="1459073"/>
                <a:ext cx="1046336" cy="0"/>
              </a:xfrm>
              <a:prstGeom prst="line">
                <a:avLst/>
              </a:prstGeom>
              <a:ln w="19050" cap="rnd">
                <a:solidFill>
                  <a:schemeClr val="accent3">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2743202" y="2232025"/>
              <a:ext cx="1010981" cy="217757"/>
              <a:chOff x="2546345" y="1459073"/>
              <a:chExt cx="1285390" cy="221445"/>
            </a:xfrm>
          </p:grpSpPr>
          <p:cxnSp>
            <p:nvCxnSpPr>
              <p:cNvPr id="42" name="直接连接符 41"/>
              <p:cNvCxnSpPr/>
              <p:nvPr/>
            </p:nvCxnSpPr>
            <p:spPr>
              <a:xfrm flipH="1" flipV="1">
                <a:off x="3592681" y="1460250"/>
                <a:ext cx="239054" cy="220268"/>
              </a:xfrm>
              <a:prstGeom prst="line">
                <a:avLst/>
              </a:prstGeom>
              <a:ln w="19050" cap="rnd">
                <a:solidFill>
                  <a:schemeClr val="accent5">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flipV="1">
                <a:off x="2546345" y="1459073"/>
                <a:ext cx="1046336" cy="0"/>
              </a:xfrm>
              <a:prstGeom prst="line">
                <a:avLst/>
              </a:prstGeom>
              <a:ln w="19050" cap="rnd">
                <a:solidFill>
                  <a:schemeClr val="accent5">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flipH="1">
              <a:off x="5381621" y="3479800"/>
              <a:ext cx="1010981" cy="217757"/>
              <a:chOff x="2546345" y="1459073"/>
              <a:chExt cx="1285390" cy="221445"/>
            </a:xfrm>
          </p:grpSpPr>
          <p:cxnSp>
            <p:nvCxnSpPr>
              <p:cNvPr id="40" name="直接连接符 39"/>
              <p:cNvCxnSpPr/>
              <p:nvPr/>
            </p:nvCxnSpPr>
            <p:spPr>
              <a:xfrm flipH="1" flipV="1">
                <a:off x="3592681" y="1460250"/>
                <a:ext cx="239054" cy="220268"/>
              </a:xfrm>
              <a:prstGeom prst="line">
                <a:avLst/>
              </a:prstGeom>
              <a:ln w="19050" cap="rnd">
                <a:solidFill>
                  <a:schemeClr val="accent2">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flipV="1">
                <a:off x="2546345" y="1459073"/>
                <a:ext cx="1046336" cy="0"/>
              </a:xfrm>
              <a:prstGeom prst="line">
                <a:avLst/>
              </a:prstGeom>
              <a:ln w="19050" cap="rnd">
                <a:solidFill>
                  <a:schemeClr val="accent2">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2743202" y="3479798"/>
              <a:ext cx="1010982" cy="217759"/>
              <a:chOff x="2546344" y="1459071"/>
              <a:chExt cx="1285391" cy="221447"/>
            </a:xfrm>
          </p:grpSpPr>
          <p:cxnSp>
            <p:nvCxnSpPr>
              <p:cNvPr id="38" name="直接连接符 37"/>
              <p:cNvCxnSpPr/>
              <p:nvPr/>
            </p:nvCxnSpPr>
            <p:spPr>
              <a:xfrm flipH="1" flipV="1">
                <a:off x="3592681" y="1460250"/>
                <a:ext cx="239054" cy="220268"/>
              </a:xfrm>
              <a:prstGeom prst="line">
                <a:avLst/>
              </a:prstGeom>
              <a:ln w="19050" cap="rnd">
                <a:solidFill>
                  <a:schemeClr val="accent6">
                    <a:lumMod val="7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flipV="1">
                <a:off x="2546344" y="1459071"/>
                <a:ext cx="1046335" cy="0"/>
              </a:xfrm>
              <a:prstGeom prst="line">
                <a:avLst/>
              </a:prstGeom>
              <a:ln w="19050" cap="rnd">
                <a:solidFill>
                  <a:schemeClr val="accent6">
                    <a:lumMod val="75000"/>
                  </a:schemeClr>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191043" y="1694208"/>
              <a:ext cx="1361660" cy="679577"/>
              <a:chOff x="6581975" y="1309352"/>
              <a:chExt cx="1706210" cy="679577"/>
            </a:xfrm>
          </p:grpSpPr>
          <p:sp>
            <p:nvSpPr>
              <p:cNvPr id="36" name="文本框 38"/>
              <p:cNvSpPr txBox="1"/>
              <p:nvPr/>
            </p:nvSpPr>
            <p:spPr>
              <a:xfrm>
                <a:off x="6699969" y="1309352"/>
                <a:ext cx="1588216" cy="253499"/>
              </a:xfrm>
              <a:prstGeom prst="rect">
                <a:avLst/>
              </a:prstGeom>
              <a:noFill/>
            </p:spPr>
            <p:txBody>
              <a:bodyPr wrap="none" lIns="0" tIns="0" rIns="0" bIns="0" anchor="ctr">
                <a:spAutoFit/>
              </a:bodyPr>
              <a:lstStyle/>
              <a:p>
                <a:pPr algn="r"/>
                <a:r>
                  <a:rPr lang="zh-CN" altLang="en-US" sz="2000" b="1">
                    <a:cs typeface="+mn-ea"/>
                    <a:sym typeface="+mn-lt"/>
                  </a:rPr>
                  <a:t>标题文本预设</a:t>
                </a:r>
                <a:endParaRPr lang="zh-CN" altLang="en-US" sz="2000" b="1">
                  <a:cs typeface="+mn-ea"/>
                  <a:sym typeface="+mn-lt"/>
                </a:endParaRPr>
              </a:p>
            </p:txBody>
          </p:sp>
          <p:sp>
            <p:nvSpPr>
              <p:cNvPr id="37" name="文本框 39"/>
              <p:cNvSpPr txBox="1"/>
              <p:nvPr/>
            </p:nvSpPr>
            <p:spPr>
              <a:xfrm>
                <a:off x="6581975" y="1698998"/>
                <a:ext cx="1517805" cy="289931"/>
              </a:xfrm>
              <a:prstGeom prst="rect">
                <a:avLst/>
              </a:prstGeom>
              <a:noFill/>
            </p:spPr>
            <p:txBody>
              <a:bodyPr wrap="square" lIns="0" tIns="0" rIns="0" bIns="0" anchor="t">
                <a:spAutoFit/>
              </a:bodyPr>
              <a:lstStyle/>
              <a:p>
                <a:pPr algn="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grpSp>
        <p:sp>
          <p:nvSpPr>
            <p:cNvPr id="34" name="文本框 41"/>
            <p:cNvSpPr txBox="1"/>
            <p:nvPr/>
          </p:nvSpPr>
          <p:spPr>
            <a:xfrm>
              <a:off x="6597404" y="1694208"/>
              <a:ext cx="1267493" cy="253499"/>
            </a:xfrm>
            <a:prstGeom prst="rect">
              <a:avLst/>
            </a:prstGeom>
            <a:noFill/>
          </p:spPr>
          <p:txBody>
            <a:bodyPr wrap="none" lIns="0" tIns="0" rIns="0" bIns="0" anchor="ctr">
              <a:spAutoFit/>
            </a:bodyPr>
            <a:lstStyle/>
            <a:p>
              <a:r>
                <a:rPr lang="zh-CN" altLang="en-US" sz="2000" b="1">
                  <a:cs typeface="+mn-ea"/>
                  <a:sym typeface="+mn-lt"/>
                </a:rPr>
                <a:t>标题文本预设</a:t>
              </a:r>
              <a:endParaRPr lang="zh-CN" altLang="en-US" sz="2000" b="1">
                <a:cs typeface="+mn-ea"/>
                <a:sym typeface="+mn-lt"/>
              </a:endParaRPr>
            </a:p>
          </p:txBody>
        </p:sp>
        <p:sp>
          <p:nvSpPr>
            <p:cNvPr id="32" name="文本框 44"/>
            <p:cNvSpPr txBox="1"/>
            <p:nvPr/>
          </p:nvSpPr>
          <p:spPr>
            <a:xfrm>
              <a:off x="1285210" y="2927695"/>
              <a:ext cx="1267493" cy="253499"/>
            </a:xfrm>
            <a:prstGeom prst="rect">
              <a:avLst/>
            </a:prstGeom>
            <a:noFill/>
          </p:spPr>
          <p:txBody>
            <a:bodyPr wrap="none" lIns="0" tIns="0" rIns="0" bIns="0" anchor="ctr">
              <a:spAutoFit/>
            </a:bodyPr>
            <a:lstStyle/>
            <a:p>
              <a:pPr algn="r"/>
              <a:r>
                <a:rPr lang="zh-CN" altLang="en-US" sz="2000" b="1">
                  <a:cs typeface="+mn-ea"/>
                  <a:sym typeface="+mn-lt"/>
                </a:rPr>
                <a:t>标题文本预设</a:t>
              </a:r>
              <a:endParaRPr lang="zh-CN" altLang="en-US" sz="2000" b="1">
                <a:cs typeface="+mn-ea"/>
                <a:sym typeface="+mn-lt"/>
              </a:endParaRPr>
            </a:p>
          </p:txBody>
        </p:sp>
        <p:sp>
          <p:nvSpPr>
            <p:cNvPr id="30" name="文本框 47"/>
            <p:cNvSpPr txBox="1"/>
            <p:nvPr/>
          </p:nvSpPr>
          <p:spPr>
            <a:xfrm>
              <a:off x="6597404" y="2927695"/>
              <a:ext cx="1267493" cy="253499"/>
            </a:xfrm>
            <a:prstGeom prst="rect">
              <a:avLst/>
            </a:prstGeom>
            <a:noFill/>
          </p:spPr>
          <p:txBody>
            <a:bodyPr wrap="none" lIns="0" tIns="0" rIns="0" bIns="0" anchor="ctr">
              <a:spAutoFit/>
            </a:bodyPr>
            <a:lstStyle/>
            <a:p>
              <a:r>
                <a:rPr lang="zh-CN" altLang="en-US" sz="2000" b="1">
                  <a:cs typeface="+mn-ea"/>
                  <a:sym typeface="+mn-lt"/>
                </a:rPr>
                <a:t>标题文本预设</a:t>
              </a:r>
              <a:endParaRPr lang="zh-CN" altLang="en-US" sz="2000" b="1">
                <a:cs typeface="+mn-ea"/>
                <a:sym typeface="+mn-lt"/>
              </a:endParaRPr>
            </a:p>
          </p:txBody>
        </p:sp>
        <p:sp>
          <p:nvSpPr>
            <p:cNvPr id="29" name="任意多边形: 形状 50"/>
            <p:cNvSpPr/>
            <p:nvPr/>
          </p:nvSpPr>
          <p:spPr bwMode="auto">
            <a:xfrm>
              <a:off x="4051650" y="1606068"/>
              <a:ext cx="1018512" cy="673103"/>
            </a:xfrm>
            <a:custGeom>
              <a:avLst/>
              <a:gdLst/>
              <a:ahLst/>
              <a:cxnLst>
                <a:cxn ang="0">
                  <a:pos x="310" y="142"/>
                </a:cxn>
                <a:cxn ang="0">
                  <a:pos x="158" y="0"/>
                </a:cxn>
                <a:cxn ang="0">
                  <a:pos x="0" y="142"/>
                </a:cxn>
                <a:cxn ang="0">
                  <a:pos x="112" y="142"/>
                </a:cxn>
                <a:cxn ang="0">
                  <a:pos x="110" y="164"/>
                </a:cxn>
                <a:cxn ang="0">
                  <a:pos x="155" y="205"/>
                </a:cxn>
                <a:cxn ang="0">
                  <a:pos x="200" y="164"/>
                </a:cxn>
                <a:cxn ang="0">
                  <a:pos x="197" y="142"/>
                </a:cxn>
                <a:cxn ang="0">
                  <a:pos x="310" y="142"/>
                </a:cxn>
              </a:cxnLst>
              <a:rect l="0" t="0" r="r" b="b"/>
              <a:pathLst>
                <a:path w="310" h="205">
                  <a:moveTo>
                    <a:pt x="310" y="142"/>
                  </a:moveTo>
                  <a:cubicBezTo>
                    <a:pt x="158" y="0"/>
                    <a:pt x="158" y="0"/>
                    <a:pt x="158" y="0"/>
                  </a:cubicBezTo>
                  <a:cubicBezTo>
                    <a:pt x="0" y="142"/>
                    <a:pt x="0" y="142"/>
                    <a:pt x="0" y="142"/>
                  </a:cubicBezTo>
                  <a:cubicBezTo>
                    <a:pt x="112" y="142"/>
                    <a:pt x="112" y="142"/>
                    <a:pt x="112" y="142"/>
                  </a:cubicBezTo>
                  <a:cubicBezTo>
                    <a:pt x="108" y="149"/>
                    <a:pt x="110" y="155"/>
                    <a:pt x="110" y="164"/>
                  </a:cubicBezTo>
                  <a:cubicBezTo>
                    <a:pt x="110" y="188"/>
                    <a:pt x="131" y="205"/>
                    <a:pt x="155" y="205"/>
                  </a:cubicBezTo>
                  <a:cubicBezTo>
                    <a:pt x="179" y="205"/>
                    <a:pt x="200" y="188"/>
                    <a:pt x="200" y="164"/>
                  </a:cubicBezTo>
                  <a:cubicBezTo>
                    <a:pt x="200" y="156"/>
                    <a:pt x="201" y="149"/>
                    <a:pt x="197" y="142"/>
                  </a:cubicBezTo>
                  <a:cubicBezTo>
                    <a:pt x="310" y="142"/>
                    <a:pt x="310" y="142"/>
                    <a:pt x="310" y="142"/>
                  </a:cubicBezTo>
                </a:path>
              </a:pathLst>
            </a:custGeom>
            <a:solidFill>
              <a:schemeClr val="bg1">
                <a:lumMod val="85000"/>
              </a:schemeClr>
            </a:solidFill>
            <a:ln w="19050">
              <a:solidFill>
                <a:schemeClr val="bg1"/>
              </a:solidFill>
              <a:round/>
            </a:ln>
          </p:spPr>
          <p:txBody>
            <a:bodyPr anchor="ctr"/>
            <a:lstStyle/>
            <a:p>
              <a:pPr algn="ctr"/>
              <a:endParaRPr>
                <a:cs typeface="+mn-ea"/>
                <a:sym typeface="+mn-lt"/>
              </a:endParaRPr>
            </a:p>
          </p:txBody>
        </p:sp>
      </p:grpSp>
      <p:sp>
        <p:nvSpPr>
          <p:cNvPr id="56" name="文本框 39"/>
          <p:cNvSpPr txBox="1"/>
          <p:nvPr/>
        </p:nvSpPr>
        <p:spPr>
          <a:xfrm>
            <a:off x="2169664" y="4539815"/>
            <a:ext cx="1470660" cy="352010"/>
          </a:xfrm>
          <a:prstGeom prst="rect">
            <a:avLst/>
          </a:prstGeom>
          <a:noFill/>
        </p:spPr>
        <p:txBody>
          <a:bodyPr wrap="square" lIns="0" tIns="0" rIns="0" bIns="0" anchor="t">
            <a:spAutoFit/>
          </a:bodyPr>
          <a:lstStyle/>
          <a:p>
            <a:pPr algn="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57" name="文本框 39"/>
          <p:cNvSpPr txBox="1"/>
          <p:nvPr/>
        </p:nvSpPr>
        <p:spPr>
          <a:xfrm>
            <a:off x="8619359" y="3072330"/>
            <a:ext cx="1470660" cy="352010"/>
          </a:xfrm>
          <a:prstGeom prst="rect">
            <a:avLst/>
          </a:prstGeom>
          <a:noFill/>
        </p:spPr>
        <p:txBody>
          <a:bodyPr wrap="square" lIns="0" tIns="0" rIns="0" bIns="0" anchor="t">
            <a:spAutoFit/>
          </a:bodyPr>
          <a:lstStyle/>
          <a:p>
            <a:pPr algn="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58" name="文本框 39"/>
          <p:cNvSpPr txBox="1"/>
          <p:nvPr/>
        </p:nvSpPr>
        <p:spPr>
          <a:xfrm>
            <a:off x="8619359" y="4607125"/>
            <a:ext cx="1470660" cy="352010"/>
          </a:xfrm>
          <a:prstGeom prst="rect">
            <a:avLst/>
          </a:prstGeom>
          <a:noFill/>
        </p:spPr>
        <p:txBody>
          <a:bodyPr wrap="square" lIns="0" tIns="0" rIns="0" bIns="0" anchor="t">
            <a:spAutoFit/>
          </a:bodyPr>
          <a:lstStyle/>
          <a:p>
            <a:pPr algn="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项目介绍</a:t>
            </a:r>
            <a:endParaRPr lang="zh-CN" altLang="en-US" sz="2800" spc="600" dirty="0">
              <a:cs typeface="+mn-ea"/>
              <a:sym typeface="+mn-lt"/>
            </a:endParaRPr>
          </a:p>
        </p:txBody>
      </p:sp>
      <p:grpSp>
        <p:nvGrpSpPr>
          <p:cNvPr id="7" name="d85120d9-3b6f-429b-8a6e-ad308469543a"/>
          <p:cNvGrpSpPr>
            <a:grpSpLocks noChangeAspect="1"/>
          </p:cNvGrpSpPr>
          <p:nvPr/>
        </p:nvGrpSpPr>
        <p:grpSpPr>
          <a:xfrm>
            <a:off x="719138" y="2071643"/>
            <a:ext cx="10753725" cy="3277597"/>
            <a:chOff x="719138" y="1827803"/>
            <a:chExt cx="10753725" cy="3277597"/>
          </a:xfrm>
        </p:grpSpPr>
        <p:sp>
          <p:nvSpPr>
            <p:cNvPr id="8" name="矩形 7"/>
            <p:cNvSpPr/>
            <p:nvPr/>
          </p:nvSpPr>
          <p:spPr bwMode="gray">
            <a:xfrm>
              <a:off x="1330888" y="3723650"/>
              <a:ext cx="1789844" cy="1381750"/>
            </a:xfrm>
            <a:prstGeom prst="rect">
              <a:avLst/>
            </a:prstGeom>
            <a:no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tIns="91440" anchor="t"/>
            <a:lstStyle/>
            <a:p>
              <a:pPr algn="ctr" defTabSz="913765">
                <a:lnSpc>
                  <a:spcPct val="120000"/>
                </a:lnSpc>
                <a:spcBef>
                  <a:spcPct val="0"/>
                </a:spcBef>
                <a:defRPr/>
              </a:pPr>
              <a:endParaRPr lang="zh-CN" altLang="en-US" sz="1400" dirty="0">
                <a:solidFill>
                  <a:schemeClr val="tx1"/>
                </a:solidFill>
                <a:cs typeface="+mn-ea"/>
                <a:sym typeface="+mn-lt"/>
              </a:endParaRPr>
            </a:p>
          </p:txBody>
        </p:sp>
        <p:sp>
          <p:nvSpPr>
            <p:cNvPr id="9" name="箭头: 五边形 2"/>
            <p:cNvSpPr>
              <a:spLocks noChangeAspect="1"/>
            </p:cNvSpPr>
            <p:nvPr/>
          </p:nvSpPr>
          <p:spPr bwMode="auto">
            <a:xfrm>
              <a:off x="719138" y="1827803"/>
              <a:ext cx="10753725" cy="903968"/>
            </a:xfrm>
            <a:prstGeom prst="homePlate">
              <a:avLst>
                <a:gd name="adj" fmla="val 35856"/>
              </a:avLst>
            </a:prstGeom>
            <a:solidFill>
              <a:schemeClr val="tx1">
                <a:lumMod val="20000"/>
                <a:lumOff val="80000"/>
                <a:alpha val="48000"/>
              </a:schemeClr>
            </a:solidFill>
            <a:ln w="25400" algn="ctr">
              <a:noFill/>
              <a:miter lim="800000"/>
            </a:ln>
            <a:effectLst/>
          </p:spPr>
          <p:txBody>
            <a:bodyPr anchor="ctr"/>
            <a:lstStyle/>
            <a:p>
              <a:pPr algn="ctr"/>
              <a:endParaRPr>
                <a:cs typeface="+mn-ea"/>
                <a:sym typeface="+mn-lt"/>
              </a:endParaRPr>
            </a:p>
          </p:txBody>
        </p:sp>
        <p:sp>
          <p:nvSpPr>
            <p:cNvPr id="10" name="矩形 9"/>
            <p:cNvSpPr>
              <a:spLocks noChangeAspect="1"/>
            </p:cNvSpPr>
            <p:nvPr/>
          </p:nvSpPr>
          <p:spPr bwMode="gray">
            <a:xfrm>
              <a:off x="3211819" y="2279787"/>
              <a:ext cx="1789844" cy="1381750"/>
            </a:xfrm>
            <a:prstGeom prst="rect">
              <a:avLst/>
            </a:prstGeom>
            <a:solidFill>
              <a:schemeClr val="accent3"/>
            </a:solidFill>
            <a:ln w="19050">
              <a:solidFill>
                <a:schemeClr val="accent3"/>
              </a:solidFill>
              <a:miter lim="800000"/>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标题文本</a:t>
              </a:r>
              <a:endParaRPr lang="zh-CN" altLang="en-US" sz="2000" b="1" kern="0" spc="300" dirty="0">
                <a:solidFill>
                  <a:schemeClr val="bg1"/>
                </a:solidFill>
                <a:cs typeface="+mn-ea"/>
                <a:sym typeface="+mn-lt"/>
              </a:endParaRPr>
            </a:p>
          </p:txBody>
        </p:sp>
        <p:sp>
          <p:nvSpPr>
            <p:cNvPr id="11" name="矩形 10"/>
            <p:cNvSpPr>
              <a:spLocks noChangeAspect="1"/>
            </p:cNvSpPr>
            <p:nvPr/>
          </p:nvSpPr>
          <p:spPr bwMode="gray">
            <a:xfrm>
              <a:off x="5092749" y="2279787"/>
              <a:ext cx="1789844" cy="1381750"/>
            </a:xfrm>
            <a:prstGeom prst="rect">
              <a:avLst/>
            </a:prstGeom>
            <a:solidFill>
              <a:schemeClr val="accent1"/>
            </a:solidFill>
            <a:ln w="19050">
              <a:solidFill>
                <a:schemeClr val="accent1"/>
              </a:solidFill>
              <a:miter lim="800000"/>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标题文本</a:t>
              </a:r>
              <a:endParaRPr lang="zh-CN" altLang="en-US" sz="2000" b="1" kern="0" spc="300" dirty="0">
                <a:solidFill>
                  <a:schemeClr val="bg1"/>
                </a:solidFill>
                <a:cs typeface="+mn-ea"/>
                <a:sym typeface="+mn-lt"/>
              </a:endParaRPr>
            </a:p>
          </p:txBody>
        </p:sp>
        <p:sp>
          <p:nvSpPr>
            <p:cNvPr id="12" name="矩形 11"/>
            <p:cNvSpPr>
              <a:spLocks noChangeAspect="1"/>
            </p:cNvSpPr>
            <p:nvPr/>
          </p:nvSpPr>
          <p:spPr bwMode="gray">
            <a:xfrm>
              <a:off x="6982086" y="2279787"/>
              <a:ext cx="1789844" cy="1381750"/>
            </a:xfrm>
            <a:prstGeom prst="rect">
              <a:avLst/>
            </a:prstGeom>
            <a:solidFill>
              <a:schemeClr val="accent3"/>
            </a:solidFill>
            <a:ln w="19050">
              <a:solidFill>
                <a:schemeClr val="accent3"/>
              </a:solidFill>
              <a:miter lim="800000"/>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标题文本</a:t>
              </a:r>
              <a:endParaRPr lang="zh-CN" altLang="en-US" sz="2000" b="1" kern="0" spc="300" dirty="0">
                <a:solidFill>
                  <a:schemeClr val="bg1"/>
                </a:solidFill>
                <a:cs typeface="+mn-ea"/>
                <a:sym typeface="+mn-lt"/>
              </a:endParaRPr>
            </a:p>
          </p:txBody>
        </p:sp>
        <p:sp>
          <p:nvSpPr>
            <p:cNvPr id="13" name="矩形 12"/>
            <p:cNvSpPr/>
            <p:nvPr/>
          </p:nvSpPr>
          <p:spPr bwMode="gray">
            <a:xfrm>
              <a:off x="3211818" y="3724656"/>
              <a:ext cx="1791757" cy="1380744"/>
            </a:xfrm>
            <a:prstGeom prst="rect">
              <a:avLst/>
            </a:prstGeom>
            <a:noFill/>
            <a:ln w="19050" algn="ctr">
              <a:solidFill>
                <a:schemeClr val="accent3"/>
              </a:solidFill>
              <a:miter lim="800000"/>
            </a:ln>
            <a:effectLst/>
          </p:spPr>
          <p:txBody>
            <a:bodyPr lIns="91440" tIns="91440" rIns="91440" anchor="t" anchorCtr="0">
              <a:noAutofit/>
            </a:bodyPr>
            <a:lstStyle/>
            <a:p>
              <a:pPr algn="ct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a:p>
              <a:pPr algn="ctr" defTabSz="913765">
                <a:lnSpc>
                  <a:spcPct val="120000"/>
                </a:lnSpc>
                <a:spcBef>
                  <a:spcPct val="0"/>
                </a:spcBef>
                <a:defRPr/>
              </a:pPr>
              <a:endParaRPr lang="zh-CN" altLang="en-US" sz="1400" dirty="0">
                <a:cs typeface="+mn-ea"/>
                <a:sym typeface="+mn-lt"/>
              </a:endParaRPr>
            </a:p>
          </p:txBody>
        </p:sp>
        <p:sp>
          <p:nvSpPr>
            <p:cNvPr id="14" name="矩形 13"/>
            <p:cNvSpPr/>
            <p:nvPr/>
          </p:nvSpPr>
          <p:spPr bwMode="gray">
            <a:xfrm>
              <a:off x="5092748" y="3724656"/>
              <a:ext cx="1791757" cy="1380744"/>
            </a:xfrm>
            <a:prstGeom prst="rect">
              <a:avLst/>
            </a:prstGeom>
            <a:noFill/>
            <a:ln w="19050" algn="ctr">
              <a:solidFill>
                <a:schemeClr val="accent1"/>
              </a:solidFill>
              <a:miter lim="800000"/>
            </a:ln>
            <a:effectLst/>
          </p:spPr>
          <p:txBody>
            <a:bodyPr lIns="91440" tIns="91440" rIns="91440" anchor="t" anchorCtr="0">
              <a:noAutofit/>
            </a:bodyPr>
            <a:lstStyle/>
            <a:p>
              <a:pPr algn="ct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a:p>
              <a:pPr algn="ctr" defTabSz="913765">
                <a:lnSpc>
                  <a:spcPct val="120000"/>
                </a:lnSpc>
                <a:spcBef>
                  <a:spcPct val="0"/>
                </a:spcBef>
                <a:defRPr/>
              </a:pPr>
              <a:endParaRPr lang="zh-CN" altLang="en-US" sz="1400" dirty="0">
                <a:cs typeface="+mn-ea"/>
                <a:sym typeface="+mn-lt"/>
              </a:endParaRPr>
            </a:p>
          </p:txBody>
        </p:sp>
        <p:sp>
          <p:nvSpPr>
            <p:cNvPr id="15" name="矩形 14"/>
            <p:cNvSpPr/>
            <p:nvPr/>
          </p:nvSpPr>
          <p:spPr bwMode="gray">
            <a:xfrm>
              <a:off x="6982085" y="3724656"/>
              <a:ext cx="1791757" cy="1380744"/>
            </a:xfrm>
            <a:prstGeom prst="rect">
              <a:avLst/>
            </a:prstGeom>
            <a:noFill/>
            <a:ln w="19050" algn="ctr">
              <a:solidFill>
                <a:schemeClr val="accent3"/>
              </a:solidFill>
              <a:miter lim="800000"/>
            </a:ln>
            <a:effectLst/>
          </p:spPr>
          <p:txBody>
            <a:bodyPr lIns="91440" tIns="91440" rIns="91440" anchor="t" anchorCtr="0">
              <a:noAutofit/>
            </a:bodyPr>
            <a:lstStyle/>
            <a:p>
              <a:pPr algn="ct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a:p>
              <a:pPr algn="ctr" defTabSz="913765">
                <a:lnSpc>
                  <a:spcPct val="120000"/>
                </a:lnSpc>
                <a:spcBef>
                  <a:spcPct val="0"/>
                </a:spcBef>
                <a:defRPr/>
              </a:pPr>
              <a:endParaRPr lang="zh-CN" altLang="en-US" sz="1400" dirty="0">
                <a:cs typeface="+mn-ea"/>
                <a:sym typeface="+mn-lt"/>
              </a:endParaRPr>
            </a:p>
          </p:txBody>
        </p:sp>
        <p:sp>
          <p:nvSpPr>
            <p:cNvPr id="16" name="矩形 15"/>
            <p:cNvSpPr/>
            <p:nvPr/>
          </p:nvSpPr>
          <p:spPr bwMode="gray">
            <a:xfrm>
              <a:off x="8869510" y="3724656"/>
              <a:ext cx="1791757" cy="1380744"/>
            </a:xfrm>
            <a:prstGeom prst="rect">
              <a:avLst/>
            </a:prstGeom>
            <a:noFill/>
            <a:ln w="19050" algn="ctr">
              <a:solidFill>
                <a:schemeClr val="accent1"/>
              </a:solidFill>
              <a:miter lim="800000"/>
            </a:ln>
            <a:effectLst/>
          </p:spPr>
          <p:txBody>
            <a:bodyPr lIns="91440" tIns="91440" rIns="91440" anchor="t" anchorCtr="0">
              <a:noAutofit/>
            </a:bodyPr>
            <a:lstStyle/>
            <a:p>
              <a:pPr algn="ct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17" name="矩形 16"/>
            <p:cNvSpPr>
              <a:spLocks noChangeAspect="1"/>
            </p:cNvSpPr>
            <p:nvPr/>
          </p:nvSpPr>
          <p:spPr bwMode="gray">
            <a:xfrm>
              <a:off x="1330886" y="2279787"/>
              <a:ext cx="1789844" cy="1381750"/>
            </a:xfrm>
            <a:prstGeom prst="rect">
              <a:avLst/>
            </a:prstGeom>
            <a:solidFill>
              <a:schemeClr val="accent1"/>
            </a:solidFill>
            <a:ln w="19050">
              <a:solidFill>
                <a:schemeClr val="accent1"/>
              </a:solidFill>
              <a:miter lim="800000"/>
            </a:ln>
            <a:effectLst/>
          </p:spPr>
          <p:style>
            <a:lnRef idx="3">
              <a:schemeClr val="lt1"/>
            </a:lnRef>
            <a:fillRef idx="1">
              <a:schemeClr val="accent1"/>
            </a:fillRef>
            <a:effectRef idx="1">
              <a:schemeClr val="accent1"/>
            </a:effectRef>
            <a:fontRef idx="minor">
              <a:schemeClr val="lt1"/>
            </a:fontRef>
          </p:style>
          <p:txBody>
            <a:bodyPr wrap="square" lIns="45720" tIns="45720" rIns="45720" bIns="45720" anchor="ctr">
              <a:noAutofit/>
            </a:bodyPr>
            <a:lstStyle/>
            <a:p>
              <a:pPr algn="ctr">
                <a:defRPr/>
              </a:pPr>
              <a:r>
                <a:rPr lang="zh-CN" altLang="en-US" sz="2000" b="1" kern="0" spc="300" dirty="0">
                  <a:solidFill>
                    <a:schemeClr val="bg1"/>
                  </a:solidFill>
                  <a:cs typeface="+mn-ea"/>
                  <a:sym typeface="+mn-lt"/>
                </a:rPr>
                <a:t>标题文本</a:t>
              </a:r>
              <a:endParaRPr lang="zh-CN" altLang="en-US" sz="2000" b="1" kern="0" spc="300" dirty="0">
                <a:solidFill>
                  <a:schemeClr val="bg1"/>
                </a:solidFill>
                <a:cs typeface="+mn-ea"/>
                <a:sym typeface="+mn-lt"/>
              </a:endParaRPr>
            </a:p>
          </p:txBody>
        </p:sp>
        <p:sp>
          <p:nvSpPr>
            <p:cNvPr id="18" name="矩形 17"/>
            <p:cNvSpPr/>
            <p:nvPr/>
          </p:nvSpPr>
          <p:spPr bwMode="gray">
            <a:xfrm>
              <a:off x="8869510" y="2279787"/>
              <a:ext cx="1791757" cy="1381750"/>
            </a:xfrm>
            <a:prstGeom prst="rect">
              <a:avLst/>
            </a:prstGeom>
            <a:solidFill>
              <a:schemeClr val="accent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2000" b="1" spc="300" dirty="0">
                  <a:solidFill>
                    <a:schemeClr val="bg1"/>
                  </a:solidFill>
                  <a:cs typeface="+mn-ea"/>
                  <a:sym typeface="+mn-lt"/>
                </a:rPr>
                <a:t>标题文本</a:t>
              </a:r>
              <a:endParaRPr lang="zh-CN" altLang="en-US" sz="2000" b="1" spc="300" dirty="0">
                <a:solidFill>
                  <a:schemeClr val="bg1"/>
                </a:solidFill>
                <a:cs typeface="+mn-ea"/>
                <a:sym typeface="+mn-lt"/>
              </a:endParaRPr>
            </a:p>
          </p:txBody>
        </p:sp>
      </p:grpSp>
      <p:sp>
        <p:nvSpPr>
          <p:cNvPr id="20" name="文本框 19"/>
          <p:cNvSpPr txBox="1"/>
          <p:nvPr/>
        </p:nvSpPr>
        <p:spPr>
          <a:xfrm>
            <a:off x="1408430" y="4250690"/>
            <a:ext cx="1712595" cy="521970"/>
          </a:xfrm>
          <a:prstGeom prst="rect">
            <a:avLst/>
          </a:prstGeom>
          <a:noFill/>
        </p:spPr>
        <p:txBody>
          <a:bodyPr wrap="square" rtlCol="0" anchor="t">
            <a:spAutoFit/>
          </a:bodyPr>
          <a:lstStyle/>
          <a:p>
            <a:r>
              <a:rPr lang="zh-CN" altLang="en-US" sz="1400" dirty="0">
                <a:cs typeface="+mn-ea"/>
                <a:sym typeface="+mn-lt"/>
              </a:rPr>
              <a:t>点击此处更换文本，点击此处更换文本</a:t>
            </a:r>
            <a:endParaRPr lang="zh-CN" altLang="en-US" sz="1400"/>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项目介绍</a:t>
            </a:r>
            <a:endParaRPr lang="zh-CN" altLang="en-US" sz="2800" spc="600" dirty="0">
              <a:cs typeface="+mn-ea"/>
              <a:sym typeface="+mn-lt"/>
            </a:endParaRPr>
          </a:p>
        </p:txBody>
      </p:sp>
      <p:grpSp>
        <p:nvGrpSpPr>
          <p:cNvPr id="7" name="1476676e-707b-40de-ba53-d8466446a121"/>
          <p:cNvGrpSpPr>
            <a:grpSpLocks noChangeAspect="1"/>
          </p:cNvGrpSpPr>
          <p:nvPr/>
        </p:nvGrpSpPr>
        <p:grpSpPr>
          <a:xfrm>
            <a:off x="1311955" y="1510719"/>
            <a:ext cx="9377756" cy="5347281"/>
            <a:chOff x="956355" y="1171576"/>
            <a:chExt cx="9972525" cy="5686424"/>
          </a:xfrm>
        </p:grpSpPr>
        <p:sp>
          <p:nvSpPr>
            <p:cNvPr id="8" name="Freeform: Shape 5"/>
            <p:cNvSpPr/>
            <p:nvPr/>
          </p:nvSpPr>
          <p:spPr bwMode="auto">
            <a:xfrm>
              <a:off x="2490519" y="4067462"/>
              <a:ext cx="1817891" cy="2790538"/>
            </a:xfrm>
            <a:custGeom>
              <a:avLst/>
              <a:gdLst>
                <a:gd name="T0" fmla="*/ 258 w 725"/>
                <a:gd name="T1" fmla="*/ 1251 h 1251"/>
                <a:gd name="T2" fmla="*/ 285 w 725"/>
                <a:gd name="T3" fmla="*/ 700 h 1251"/>
                <a:gd name="T4" fmla="*/ 0 w 725"/>
                <a:gd name="T5" fmla="*/ 315 h 1251"/>
                <a:gd name="T6" fmla="*/ 46 w 725"/>
                <a:gd name="T7" fmla="*/ 273 h 1251"/>
                <a:gd name="T8" fmla="*/ 314 w 725"/>
                <a:gd name="T9" fmla="*/ 578 h 1251"/>
                <a:gd name="T10" fmla="*/ 344 w 725"/>
                <a:gd name="T11" fmla="*/ 0 h 1251"/>
                <a:gd name="T12" fmla="*/ 412 w 725"/>
                <a:gd name="T13" fmla="*/ 0 h 1251"/>
                <a:gd name="T14" fmla="*/ 440 w 725"/>
                <a:gd name="T15" fmla="*/ 377 h 1251"/>
                <a:gd name="T16" fmla="*/ 675 w 725"/>
                <a:gd name="T17" fmla="*/ 126 h 1251"/>
                <a:gd name="T18" fmla="*/ 725 w 725"/>
                <a:gd name="T19" fmla="*/ 193 h 1251"/>
                <a:gd name="T20" fmla="*/ 478 w 725"/>
                <a:gd name="T21" fmla="*/ 490 h 1251"/>
                <a:gd name="T22" fmla="*/ 461 w 725"/>
                <a:gd name="T23" fmla="*/ 788 h 1251"/>
                <a:gd name="T24" fmla="*/ 507 w 725"/>
                <a:gd name="T25" fmla="*/ 1245 h 1251"/>
                <a:gd name="T26" fmla="*/ 258 w 725"/>
                <a:gd name="T27"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5" h="1251">
                  <a:moveTo>
                    <a:pt x="258" y="1251"/>
                  </a:moveTo>
                  <a:cubicBezTo>
                    <a:pt x="258" y="1251"/>
                    <a:pt x="323" y="826"/>
                    <a:pt x="285" y="700"/>
                  </a:cubicBezTo>
                  <a:cubicBezTo>
                    <a:pt x="0" y="315"/>
                    <a:pt x="0" y="315"/>
                    <a:pt x="0" y="315"/>
                  </a:cubicBezTo>
                  <a:cubicBezTo>
                    <a:pt x="46" y="273"/>
                    <a:pt x="46" y="273"/>
                    <a:pt x="46" y="273"/>
                  </a:cubicBezTo>
                  <a:cubicBezTo>
                    <a:pt x="314" y="578"/>
                    <a:pt x="314" y="578"/>
                    <a:pt x="314" y="578"/>
                  </a:cubicBezTo>
                  <a:cubicBezTo>
                    <a:pt x="344" y="0"/>
                    <a:pt x="344" y="0"/>
                    <a:pt x="344" y="0"/>
                  </a:cubicBezTo>
                  <a:cubicBezTo>
                    <a:pt x="412" y="0"/>
                    <a:pt x="412" y="0"/>
                    <a:pt x="412" y="0"/>
                  </a:cubicBezTo>
                  <a:cubicBezTo>
                    <a:pt x="440" y="377"/>
                    <a:pt x="440" y="377"/>
                    <a:pt x="440" y="377"/>
                  </a:cubicBezTo>
                  <a:cubicBezTo>
                    <a:pt x="675" y="126"/>
                    <a:pt x="675" y="126"/>
                    <a:pt x="675" y="126"/>
                  </a:cubicBezTo>
                  <a:cubicBezTo>
                    <a:pt x="725" y="193"/>
                    <a:pt x="725" y="193"/>
                    <a:pt x="725" y="193"/>
                  </a:cubicBezTo>
                  <a:cubicBezTo>
                    <a:pt x="478" y="490"/>
                    <a:pt x="478" y="490"/>
                    <a:pt x="478" y="490"/>
                  </a:cubicBezTo>
                  <a:cubicBezTo>
                    <a:pt x="478" y="490"/>
                    <a:pt x="436" y="490"/>
                    <a:pt x="461" y="788"/>
                  </a:cubicBezTo>
                  <a:cubicBezTo>
                    <a:pt x="486" y="1085"/>
                    <a:pt x="507" y="1245"/>
                    <a:pt x="507" y="1245"/>
                  </a:cubicBezTo>
                  <a:cubicBezTo>
                    <a:pt x="258" y="1251"/>
                    <a:pt x="258" y="1251"/>
                    <a:pt x="258" y="1251"/>
                  </a:cubicBezTo>
                </a:path>
              </a:pathLst>
            </a:custGeom>
            <a:solidFill>
              <a:schemeClr val="accent4"/>
            </a:solidFill>
            <a:ln>
              <a:noFill/>
            </a:ln>
          </p:spPr>
          <p:txBody>
            <a:bodyPr anchor="ctr"/>
            <a:lstStyle/>
            <a:p>
              <a:pPr algn="ctr"/>
              <a:endParaRPr>
                <a:cs typeface="+mn-ea"/>
                <a:sym typeface="+mn-lt"/>
              </a:endParaRPr>
            </a:p>
          </p:txBody>
        </p:sp>
        <p:sp>
          <p:nvSpPr>
            <p:cNvPr id="9" name="Oval 16"/>
            <p:cNvSpPr/>
            <p:nvPr/>
          </p:nvSpPr>
          <p:spPr bwMode="auto">
            <a:xfrm>
              <a:off x="1843721" y="1171576"/>
              <a:ext cx="3082086" cy="3082085"/>
            </a:xfrm>
            <a:prstGeom prst="ellipse">
              <a:avLst/>
            </a:prstGeom>
            <a:solidFill>
              <a:schemeClr val="accent1">
                <a:lumMod val="20000"/>
                <a:lumOff val="80000"/>
              </a:schemeClr>
            </a:solidFill>
            <a:ln>
              <a:noFill/>
            </a:ln>
          </p:spPr>
          <p:txBody>
            <a:bodyPr anchor="ctr"/>
            <a:lstStyle/>
            <a:p>
              <a:pPr algn="ctr"/>
              <a:endParaRPr>
                <a:cs typeface="+mn-ea"/>
                <a:sym typeface="+mn-lt"/>
              </a:endParaRPr>
            </a:p>
          </p:txBody>
        </p:sp>
        <p:sp>
          <p:nvSpPr>
            <p:cNvPr id="10" name="Oval 17"/>
            <p:cNvSpPr/>
            <p:nvPr/>
          </p:nvSpPr>
          <p:spPr bwMode="auto">
            <a:xfrm>
              <a:off x="2081369" y="1411675"/>
              <a:ext cx="2601888" cy="2604338"/>
            </a:xfrm>
            <a:prstGeom prst="ellipse">
              <a:avLst/>
            </a:prstGeom>
            <a:solidFill>
              <a:schemeClr val="accent1"/>
            </a:solidFill>
            <a:ln>
              <a:noFill/>
            </a:ln>
          </p:spPr>
          <p:txBody>
            <a:bodyPr anchor="ctr"/>
            <a:lstStyle/>
            <a:p>
              <a:pPr algn="ctr"/>
              <a:endParaRPr>
                <a:cs typeface="+mn-ea"/>
                <a:sym typeface="+mn-lt"/>
              </a:endParaRPr>
            </a:p>
          </p:txBody>
        </p:sp>
        <p:sp>
          <p:nvSpPr>
            <p:cNvPr id="11" name="Oval 14"/>
            <p:cNvSpPr/>
            <p:nvPr/>
          </p:nvSpPr>
          <p:spPr bwMode="auto">
            <a:xfrm>
              <a:off x="3864960" y="3239366"/>
              <a:ext cx="1788492" cy="1790943"/>
            </a:xfrm>
            <a:prstGeom prst="ellipse">
              <a:avLst/>
            </a:prstGeom>
            <a:solidFill>
              <a:schemeClr val="accent3">
                <a:lumMod val="20000"/>
                <a:lumOff val="80000"/>
              </a:schemeClr>
            </a:solidFill>
            <a:ln>
              <a:noFill/>
            </a:ln>
          </p:spPr>
          <p:txBody>
            <a:bodyPr anchor="ctr"/>
            <a:lstStyle/>
            <a:p>
              <a:pPr algn="ctr"/>
              <a:endParaRPr>
                <a:cs typeface="+mn-ea"/>
                <a:sym typeface="+mn-lt"/>
              </a:endParaRPr>
            </a:p>
          </p:txBody>
        </p:sp>
        <p:sp>
          <p:nvSpPr>
            <p:cNvPr id="12" name="Oval 15"/>
            <p:cNvSpPr/>
            <p:nvPr/>
          </p:nvSpPr>
          <p:spPr bwMode="auto">
            <a:xfrm>
              <a:off x="4063410" y="3435365"/>
              <a:ext cx="1394045" cy="1396494"/>
            </a:xfrm>
            <a:prstGeom prst="ellipse">
              <a:avLst/>
            </a:prstGeom>
            <a:solidFill>
              <a:schemeClr val="accent3"/>
            </a:solidFill>
            <a:ln>
              <a:noFill/>
            </a:ln>
          </p:spPr>
          <p:txBody>
            <a:bodyPr anchor="ctr"/>
            <a:lstStyle/>
            <a:p>
              <a:pPr algn="ctr"/>
              <a:endParaRPr>
                <a:cs typeface="+mn-ea"/>
                <a:sym typeface="+mn-lt"/>
              </a:endParaRPr>
            </a:p>
          </p:txBody>
        </p:sp>
        <p:sp>
          <p:nvSpPr>
            <p:cNvPr id="13" name="Oval 8"/>
            <p:cNvSpPr/>
            <p:nvPr/>
          </p:nvSpPr>
          <p:spPr bwMode="auto">
            <a:xfrm>
              <a:off x="956355" y="3399624"/>
              <a:ext cx="1994168" cy="1989889"/>
            </a:xfrm>
            <a:prstGeom prst="ellipse">
              <a:avLst/>
            </a:prstGeom>
            <a:solidFill>
              <a:schemeClr val="accent2">
                <a:lumMod val="20000"/>
                <a:lumOff val="80000"/>
              </a:schemeClr>
            </a:solidFill>
            <a:ln>
              <a:noFill/>
            </a:ln>
          </p:spPr>
          <p:txBody>
            <a:bodyPr anchor="ctr"/>
            <a:lstStyle/>
            <a:p>
              <a:pPr algn="ctr"/>
              <a:endParaRPr>
                <a:cs typeface="+mn-ea"/>
                <a:sym typeface="+mn-lt"/>
              </a:endParaRPr>
            </a:p>
          </p:txBody>
        </p:sp>
        <p:sp>
          <p:nvSpPr>
            <p:cNvPr id="14" name="Oval 9"/>
            <p:cNvSpPr/>
            <p:nvPr/>
          </p:nvSpPr>
          <p:spPr bwMode="auto">
            <a:xfrm>
              <a:off x="1138226" y="3581496"/>
              <a:ext cx="1630425" cy="1628286"/>
            </a:xfrm>
            <a:prstGeom prst="ellipse">
              <a:avLst/>
            </a:prstGeom>
            <a:solidFill>
              <a:schemeClr val="accent2"/>
            </a:solidFill>
            <a:ln>
              <a:noFill/>
            </a:ln>
          </p:spPr>
          <p:txBody>
            <a:bodyPr anchor="ctr"/>
            <a:lstStyle/>
            <a:p>
              <a:pPr algn="ctr"/>
              <a:endParaRPr>
                <a:cs typeface="+mn-ea"/>
                <a:sym typeface="+mn-lt"/>
              </a:endParaRPr>
            </a:p>
          </p:txBody>
        </p:sp>
        <p:sp>
          <p:nvSpPr>
            <p:cNvPr id="15" name="Rectangle 10"/>
            <p:cNvSpPr/>
            <p:nvPr/>
          </p:nvSpPr>
          <p:spPr>
            <a:xfrm>
              <a:off x="1171863" y="4190303"/>
              <a:ext cx="1603829" cy="631283"/>
            </a:xfrm>
            <a:prstGeom prst="rect">
              <a:avLst/>
            </a:prstGeom>
          </p:spPr>
          <p:txBody>
            <a:bodyPr wrap="square">
              <a:normAutofit/>
            </a:bodyPr>
            <a:lstStyle/>
            <a:p>
              <a:pPr algn="ctr"/>
              <a:r>
                <a:rPr lang="zh-CN" altLang="en-US" sz="2000" b="1" dirty="0">
                  <a:solidFill>
                    <a:schemeClr val="bg1"/>
                  </a:solidFill>
                  <a:cs typeface="+mn-ea"/>
                  <a:sym typeface="+mn-lt"/>
                </a:rPr>
                <a:t>标题文本</a:t>
              </a:r>
              <a:endParaRPr lang="zh-CN" altLang="en-US" sz="2000" b="1" dirty="0">
                <a:solidFill>
                  <a:schemeClr val="bg1"/>
                </a:solidFill>
                <a:cs typeface="+mn-ea"/>
                <a:sym typeface="+mn-lt"/>
              </a:endParaRPr>
            </a:p>
          </p:txBody>
        </p:sp>
        <p:sp>
          <p:nvSpPr>
            <p:cNvPr id="16" name="Rectangle 11"/>
            <p:cNvSpPr/>
            <p:nvPr/>
          </p:nvSpPr>
          <p:spPr>
            <a:xfrm>
              <a:off x="2354669" y="2151550"/>
              <a:ext cx="2092426" cy="1444239"/>
            </a:xfrm>
            <a:prstGeom prst="rect">
              <a:avLst/>
            </a:prstGeom>
          </p:spPr>
          <p:txBody>
            <a:bodyPr wrap="square" lIns="0" tIns="0" rIns="0" bIns="0" anchor="ctr" anchorCtr="1">
              <a:normAutofit/>
            </a:bodyPr>
            <a:lstStyle/>
            <a:p>
              <a:pPr algn="ctr" defTabSz="913765">
                <a:lnSpc>
                  <a:spcPct val="120000"/>
                </a:lnSpc>
                <a:spcBef>
                  <a:spcPct val="0"/>
                </a:spcBef>
                <a:defRPr/>
              </a:pPr>
              <a:r>
                <a:rPr lang="zh-CN" altLang="en-US" sz="1600" dirty="0">
                  <a:solidFill>
                    <a:schemeClr val="bg1"/>
                  </a:solidFill>
                  <a:cs typeface="+mn-ea"/>
                  <a:sym typeface="+mn-lt"/>
                </a:rPr>
                <a:t>点击此处更换文本，点击此处更换文本</a:t>
              </a:r>
              <a:endParaRPr lang="zh-CN" altLang="en-US" sz="1600" dirty="0">
                <a:solidFill>
                  <a:schemeClr val="bg1"/>
                </a:solidFill>
                <a:cs typeface="+mn-ea"/>
                <a:sym typeface="+mn-lt"/>
              </a:endParaRPr>
            </a:p>
          </p:txBody>
        </p:sp>
        <p:sp>
          <p:nvSpPr>
            <p:cNvPr id="17" name="Rectangle 12"/>
            <p:cNvSpPr/>
            <p:nvPr/>
          </p:nvSpPr>
          <p:spPr>
            <a:xfrm>
              <a:off x="3971922" y="3647238"/>
              <a:ext cx="1586376" cy="650413"/>
            </a:xfrm>
            <a:prstGeom prst="rect">
              <a:avLst/>
            </a:prstGeom>
          </p:spPr>
          <p:txBody>
            <a:bodyPr wrap="square" anchor="ctr" anchorCtr="1">
              <a:noAutofit/>
            </a:bodyPr>
            <a:lstStyle/>
            <a:p>
              <a:pPr algn="ctr"/>
              <a:br>
                <a:rPr lang="en-US" altLang="zh-CN" sz="2000" b="1" dirty="0">
                  <a:solidFill>
                    <a:schemeClr val="bg1"/>
                  </a:solidFill>
                  <a:cs typeface="+mn-ea"/>
                  <a:sym typeface="+mn-lt"/>
                </a:rPr>
              </a:br>
              <a:r>
                <a:rPr lang="zh-CN" altLang="en-US" sz="2000" b="1" dirty="0">
                  <a:solidFill>
                    <a:schemeClr val="bg1"/>
                  </a:solidFill>
                  <a:cs typeface="+mn-ea"/>
                  <a:sym typeface="+mn-lt"/>
                </a:rPr>
                <a:t>标题文本</a:t>
              </a:r>
              <a:endParaRPr lang="zh-CN" altLang="en-US" sz="2000" b="1" dirty="0">
                <a:solidFill>
                  <a:schemeClr val="bg1"/>
                </a:solidFill>
                <a:cs typeface="+mn-ea"/>
                <a:sym typeface="+mn-lt"/>
              </a:endParaRPr>
            </a:p>
          </p:txBody>
        </p:sp>
        <p:sp>
          <p:nvSpPr>
            <p:cNvPr id="18" name="Freeform: Shape 13"/>
            <p:cNvSpPr/>
            <p:nvPr/>
          </p:nvSpPr>
          <p:spPr bwMode="auto">
            <a:xfrm>
              <a:off x="3102007" y="1781358"/>
              <a:ext cx="594912" cy="486109"/>
            </a:xfrm>
            <a:custGeom>
              <a:avLst/>
              <a:gdLst>
                <a:gd name="T0" fmla="*/ 85 w 186"/>
                <a:gd name="T1" fmla="*/ 122 h 152"/>
                <a:gd name="T2" fmla="*/ 80 w 186"/>
                <a:gd name="T3" fmla="*/ 118 h 152"/>
                <a:gd name="T4" fmla="*/ 77 w 186"/>
                <a:gd name="T5" fmla="*/ 119 h 152"/>
                <a:gd name="T6" fmla="*/ 52 w 186"/>
                <a:gd name="T7" fmla="*/ 144 h 152"/>
                <a:gd name="T8" fmla="*/ 51 w 186"/>
                <a:gd name="T9" fmla="*/ 147 h 152"/>
                <a:gd name="T10" fmla="*/ 55 w 186"/>
                <a:gd name="T11" fmla="*/ 152 h 152"/>
                <a:gd name="T12" fmla="*/ 58 w 186"/>
                <a:gd name="T13" fmla="*/ 150 h 152"/>
                <a:gd name="T14" fmla="*/ 83 w 186"/>
                <a:gd name="T15" fmla="*/ 125 h 152"/>
                <a:gd name="T16" fmla="*/ 85 w 186"/>
                <a:gd name="T17" fmla="*/ 122 h 152"/>
                <a:gd name="T18" fmla="*/ 59 w 186"/>
                <a:gd name="T19" fmla="*/ 122 h 152"/>
                <a:gd name="T20" fmla="*/ 55 w 186"/>
                <a:gd name="T21" fmla="*/ 118 h 152"/>
                <a:gd name="T22" fmla="*/ 52 w 186"/>
                <a:gd name="T23" fmla="*/ 119 h 152"/>
                <a:gd name="T24" fmla="*/ 27 w 186"/>
                <a:gd name="T25" fmla="*/ 144 h 152"/>
                <a:gd name="T26" fmla="*/ 26 w 186"/>
                <a:gd name="T27" fmla="*/ 147 h 152"/>
                <a:gd name="T28" fmla="*/ 30 w 186"/>
                <a:gd name="T29" fmla="*/ 152 h 152"/>
                <a:gd name="T30" fmla="*/ 33 w 186"/>
                <a:gd name="T31" fmla="*/ 150 h 152"/>
                <a:gd name="T32" fmla="*/ 58 w 186"/>
                <a:gd name="T33" fmla="*/ 125 h 152"/>
                <a:gd name="T34" fmla="*/ 59 w 186"/>
                <a:gd name="T35" fmla="*/ 122 h 152"/>
                <a:gd name="T36" fmla="*/ 161 w 186"/>
                <a:gd name="T37" fmla="*/ 43 h 152"/>
                <a:gd name="T38" fmla="*/ 161 w 186"/>
                <a:gd name="T39" fmla="*/ 42 h 152"/>
                <a:gd name="T40" fmla="*/ 135 w 186"/>
                <a:gd name="T41" fmla="*/ 17 h 152"/>
                <a:gd name="T42" fmla="*/ 119 w 186"/>
                <a:gd name="T43" fmla="*/ 23 h 152"/>
                <a:gd name="T44" fmla="*/ 76 w 186"/>
                <a:gd name="T45" fmla="*/ 0 h 152"/>
                <a:gd name="T46" fmla="*/ 26 w 186"/>
                <a:gd name="T47" fmla="*/ 43 h 152"/>
                <a:gd name="T48" fmla="*/ 0 w 186"/>
                <a:gd name="T49" fmla="*/ 76 h 152"/>
                <a:gd name="T50" fmla="*/ 34 w 186"/>
                <a:gd name="T51" fmla="*/ 109 h 152"/>
                <a:gd name="T52" fmla="*/ 152 w 186"/>
                <a:gd name="T53" fmla="*/ 109 h 152"/>
                <a:gd name="T54" fmla="*/ 186 w 186"/>
                <a:gd name="T55" fmla="*/ 76 h 152"/>
                <a:gd name="T56" fmla="*/ 161 w 186"/>
                <a:gd name="T57" fmla="*/ 43 h 152"/>
                <a:gd name="T58" fmla="*/ 152 w 186"/>
                <a:gd name="T59" fmla="*/ 101 h 152"/>
                <a:gd name="T60" fmla="*/ 34 w 186"/>
                <a:gd name="T61" fmla="*/ 101 h 152"/>
                <a:gd name="T62" fmla="*/ 9 w 186"/>
                <a:gd name="T63" fmla="*/ 76 h 152"/>
                <a:gd name="T64" fmla="*/ 28 w 186"/>
                <a:gd name="T65" fmla="*/ 51 h 152"/>
                <a:gd name="T66" fmla="*/ 35 w 186"/>
                <a:gd name="T67" fmla="*/ 44 h 152"/>
                <a:gd name="T68" fmla="*/ 76 w 186"/>
                <a:gd name="T69" fmla="*/ 8 h 152"/>
                <a:gd name="T70" fmla="*/ 107 w 186"/>
                <a:gd name="T71" fmla="*/ 23 h 152"/>
                <a:gd name="T72" fmla="*/ 117 w 186"/>
                <a:gd name="T73" fmla="*/ 31 h 152"/>
                <a:gd name="T74" fmla="*/ 119 w 186"/>
                <a:gd name="T75" fmla="*/ 31 h 152"/>
                <a:gd name="T76" fmla="*/ 124 w 186"/>
                <a:gd name="T77" fmla="*/ 29 h 152"/>
                <a:gd name="T78" fmla="*/ 135 w 186"/>
                <a:gd name="T79" fmla="*/ 25 h 152"/>
                <a:gd name="T80" fmla="*/ 152 w 186"/>
                <a:gd name="T81" fmla="*/ 42 h 152"/>
                <a:gd name="T82" fmla="*/ 152 w 186"/>
                <a:gd name="T83" fmla="*/ 43 h 152"/>
                <a:gd name="T84" fmla="*/ 158 w 186"/>
                <a:gd name="T85" fmla="*/ 51 h 152"/>
                <a:gd name="T86" fmla="*/ 177 w 186"/>
                <a:gd name="T87" fmla="*/ 76 h 152"/>
                <a:gd name="T88" fmla="*/ 152 w 186"/>
                <a:gd name="T89" fmla="*/ 101 h 152"/>
                <a:gd name="T90" fmla="*/ 131 w 186"/>
                <a:gd name="T91" fmla="*/ 118 h 152"/>
                <a:gd name="T92" fmla="*/ 128 w 186"/>
                <a:gd name="T93" fmla="*/ 119 h 152"/>
                <a:gd name="T94" fmla="*/ 103 w 186"/>
                <a:gd name="T95" fmla="*/ 144 h 152"/>
                <a:gd name="T96" fmla="*/ 102 w 186"/>
                <a:gd name="T97" fmla="*/ 147 h 152"/>
                <a:gd name="T98" fmla="*/ 106 w 186"/>
                <a:gd name="T99" fmla="*/ 152 h 152"/>
                <a:gd name="T100" fmla="*/ 109 w 186"/>
                <a:gd name="T101" fmla="*/ 150 h 152"/>
                <a:gd name="T102" fmla="*/ 134 w 186"/>
                <a:gd name="T103" fmla="*/ 125 h 152"/>
                <a:gd name="T104" fmla="*/ 135 w 186"/>
                <a:gd name="T105" fmla="*/ 122 h 152"/>
                <a:gd name="T106" fmla="*/ 131 w 186"/>
                <a:gd name="T107" fmla="*/ 118 h 152"/>
                <a:gd name="T108" fmla="*/ 110 w 186"/>
                <a:gd name="T109" fmla="*/ 122 h 152"/>
                <a:gd name="T110" fmla="*/ 106 w 186"/>
                <a:gd name="T111" fmla="*/ 118 h 152"/>
                <a:gd name="T112" fmla="*/ 103 w 186"/>
                <a:gd name="T113" fmla="*/ 119 h 152"/>
                <a:gd name="T114" fmla="*/ 77 w 186"/>
                <a:gd name="T115" fmla="*/ 144 h 152"/>
                <a:gd name="T116" fmla="*/ 76 w 186"/>
                <a:gd name="T117" fmla="*/ 147 h 152"/>
                <a:gd name="T118" fmla="*/ 80 w 186"/>
                <a:gd name="T119" fmla="*/ 152 h 152"/>
                <a:gd name="T120" fmla="*/ 83 w 186"/>
                <a:gd name="T121" fmla="*/ 150 h 152"/>
                <a:gd name="T122" fmla="*/ 109 w 186"/>
                <a:gd name="T123" fmla="*/ 125 h 152"/>
                <a:gd name="T124" fmla="*/ 110 w 186"/>
                <a:gd name="T125" fmla="*/ 12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52">
                  <a:moveTo>
                    <a:pt x="85" y="122"/>
                  </a:moveTo>
                  <a:cubicBezTo>
                    <a:pt x="85" y="120"/>
                    <a:pt x="83" y="118"/>
                    <a:pt x="80" y="118"/>
                  </a:cubicBezTo>
                  <a:cubicBezTo>
                    <a:pt x="79" y="118"/>
                    <a:pt x="78" y="118"/>
                    <a:pt x="77" y="119"/>
                  </a:cubicBezTo>
                  <a:cubicBezTo>
                    <a:pt x="52" y="144"/>
                    <a:pt x="52" y="144"/>
                    <a:pt x="52" y="144"/>
                  </a:cubicBezTo>
                  <a:cubicBezTo>
                    <a:pt x="51" y="145"/>
                    <a:pt x="51" y="146"/>
                    <a:pt x="51" y="147"/>
                  </a:cubicBezTo>
                  <a:cubicBezTo>
                    <a:pt x="51" y="150"/>
                    <a:pt x="53" y="152"/>
                    <a:pt x="55" y="152"/>
                  </a:cubicBezTo>
                  <a:cubicBezTo>
                    <a:pt x="56" y="152"/>
                    <a:pt x="57" y="151"/>
                    <a:pt x="58" y="150"/>
                  </a:cubicBezTo>
                  <a:cubicBezTo>
                    <a:pt x="83" y="125"/>
                    <a:pt x="83" y="125"/>
                    <a:pt x="83" y="125"/>
                  </a:cubicBezTo>
                  <a:cubicBezTo>
                    <a:pt x="84" y="124"/>
                    <a:pt x="85" y="123"/>
                    <a:pt x="85" y="122"/>
                  </a:cubicBezTo>
                  <a:close/>
                  <a:moveTo>
                    <a:pt x="59" y="122"/>
                  </a:moveTo>
                  <a:cubicBezTo>
                    <a:pt x="59" y="120"/>
                    <a:pt x="57" y="118"/>
                    <a:pt x="55" y="118"/>
                  </a:cubicBezTo>
                  <a:cubicBezTo>
                    <a:pt x="54" y="118"/>
                    <a:pt x="53" y="118"/>
                    <a:pt x="52" y="119"/>
                  </a:cubicBezTo>
                  <a:cubicBezTo>
                    <a:pt x="27" y="144"/>
                    <a:pt x="27" y="144"/>
                    <a:pt x="27" y="144"/>
                  </a:cubicBezTo>
                  <a:cubicBezTo>
                    <a:pt x="26" y="145"/>
                    <a:pt x="26" y="146"/>
                    <a:pt x="26" y="147"/>
                  </a:cubicBezTo>
                  <a:cubicBezTo>
                    <a:pt x="26" y="150"/>
                    <a:pt x="28" y="152"/>
                    <a:pt x="30" y="152"/>
                  </a:cubicBezTo>
                  <a:cubicBezTo>
                    <a:pt x="31" y="152"/>
                    <a:pt x="32" y="151"/>
                    <a:pt x="33" y="150"/>
                  </a:cubicBezTo>
                  <a:cubicBezTo>
                    <a:pt x="58" y="125"/>
                    <a:pt x="58" y="125"/>
                    <a:pt x="58" y="125"/>
                  </a:cubicBezTo>
                  <a:cubicBezTo>
                    <a:pt x="59" y="124"/>
                    <a:pt x="59" y="123"/>
                    <a:pt x="59" y="122"/>
                  </a:cubicBezTo>
                  <a:close/>
                  <a:moveTo>
                    <a:pt x="161" y="43"/>
                  </a:moveTo>
                  <a:cubicBezTo>
                    <a:pt x="161" y="43"/>
                    <a:pt x="161" y="42"/>
                    <a:pt x="161" y="42"/>
                  </a:cubicBezTo>
                  <a:cubicBezTo>
                    <a:pt x="161" y="28"/>
                    <a:pt x="149" y="17"/>
                    <a:pt x="135" y="17"/>
                  </a:cubicBezTo>
                  <a:cubicBezTo>
                    <a:pt x="129" y="17"/>
                    <a:pt x="123" y="19"/>
                    <a:pt x="119" y="23"/>
                  </a:cubicBezTo>
                  <a:cubicBezTo>
                    <a:pt x="110" y="9"/>
                    <a:pt x="94" y="0"/>
                    <a:pt x="76" y="0"/>
                  </a:cubicBezTo>
                  <a:cubicBezTo>
                    <a:pt x="51" y="0"/>
                    <a:pt x="30" y="18"/>
                    <a:pt x="26" y="43"/>
                  </a:cubicBezTo>
                  <a:cubicBezTo>
                    <a:pt x="11" y="46"/>
                    <a:pt x="0" y="60"/>
                    <a:pt x="0" y="76"/>
                  </a:cubicBezTo>
                  <a:cubicBezTo>
                    <a:pt x="0" y="94"/>
                    <a:pt x="15" y="109"/>
                    <a:pt x="34" y="109"/>
                  </a:cubicBezTo>
                  <a:cubicBezTo>
                    <a:pt x="152" y="109"/>
                    <a:pt x="152" y="109"/>
                    <a:pt x="152" y="109"/>
                  </a:cubicBezTo>
                  <a:cubicBezTo>
                    <a:pt x="171" y="109"/>
                    <a:pt x="186" y="94"/>
                    <a:pt x="186" y="76"/>
                  </a:cubicBezTo>
                  <a:cubicBezTo>
                    <a:pt x="186" y="60"/>
                    <a:pt x="175" y="47"/>
                    <a:pt x="161" y="43"/>
                  </a:cubicBezTo>
                  <a:close/>
                  <a:moveTo>
                    <a:pt x="152" y="101"/>
                  </a:moveTo>
                  <a:cubicBezTo>
                    <a:pt x="34" y="101"/>
                    <a:pt x="34" y="101"/>
                    <a:pt x="34" y="101"/>
                  </a:cubicBezTo>
                  <a:cubicBezTo>
                    <a:pt x="20" y="101"/>
                    <a:pt x="9" y="90"/>
                    <a:pt x="9" y="76"/>
                  </a:cubicBezTo>
                  <a:cubicBezTo>
                    <a:pt x="9" y="64"/>
                    <a:pt x="17" y="54"/>
                    <a:pt x="28" y="51"/>
                  </a:cubicBezTo>
                  <a:cubicBezTo>
                    <a:pt x="32" y="50"/>
                    <a:pt x="34" y="47"/>
                    <a:pt x="35" y="44"/>
                  </a:cubicBezTo>
                  <a:cubicBezTo>
                    <a:pt x="38" y="24"/>
                    <a:pt x="56" y="8"/>
                    <a:pt x="76" y="8"/>
                  </a:cubicBezTo>
                  <a:cubicBezTo>
                    <a:pt x="91" y="8"/>
                    <a:pt x="100" y="11"/>
                    <a:pt x="107" y="23"/>
                  </a:cubicBezTo>
                  <a:cubicBezTo>
                    <a:pt x="109" y="25"/>
                    <a:pt x="115" y="31"/>
                    <a:pt x="117" y="31"/>
                  </a:cubicBezTo>
                  <a:cubicBezTo>
                    <a:pt x="118" y="31"/>
                    <a:pt x="119" y="31"/>
                    <a:pt x="119" y="31"/>
                  </a:cubicBezTo>
                  <a:cubicBezTo>
                    <a:pt x="121" y="31"/>
                    <a:pt x="123" y="31"/>
                    <a:pt x="124" y="29"/>
                  </a:cubicBezTo>
                  <a:cubicBezTo>
                    <a:pt x="127" y="26"/>
                    <a:pt x="131" y="25"/>
                    <a:pt x="135" y="25"/>
                  </a:cubicBezTo>
                  <a:cubicBezTo>
                    <a:pt x="145" y="25"/>
                    <a:pt x="152" y="33"/>
                    <a:pt x="152" y="42"/>
                  </a:cubicBezTo>
                  <a:cubicBezTo>
                    <a:pt x="152" y="43"/>
                    <a:pt x="152" y="43"/>
                    <a:pt x="152" y="43"/>
                  </a:cubicBezTo>
                  <a:cubicBezTo>
                    <a:pt x="152" y="47"/>
                    <a:pt x="155" y="50"/>
                    <a:pt x="158" y="51"/>
                  </a:cubicBezTo>
                  <a:cubicBezTo>
                    <a:pt x="170" y="54"/>
                    <a:pt x="177" y="64"/>
                    <a:pt x="177" y="76"/>
                  </a:cubicBezTo>
                  <a:cubicBezTo>
                    <a:pt x="177" y="90"/>
                    <a:pt x="166" y="101"/>
                    <a:pt x="152" y="101"/>
                  </a:cubicBezTo>
                  <a:close/>
                  <a:moveTo>
                    <a:pt x="131" y="118"/>
                  </a:moveTo>
                  <a:cubicBezTo>
                    <a:pt x="130" y="118"/>
                    <a:pt x="129" y="118"/>
                    <a:pt x="128" y="119"/>
                  </a:cubicBezTo>
                  <a:cubicBezTo>
                    <a:pt x="103" y="144"/>
                    <a:pt x="103" y="144"/>
                    <a:pt x="103" y="144"/>
                  </a:cubicBezTo>
                  <a:cubicBezTo>
                    <a:pt x="102" y="145"/>
                    <a:pt x="102" y="146"/>
                    <a:pt x="102" y="147"/>
                  </a:cubicBezTo>
                  <a:cubicBezTo>
                    <a:pt x="102" y="150"/>
                    <a:pt x="103" y="152"/>
                    <a:pt x="106" y="152"/>
                  </a:cubicBezTo>
                  <a:cubicBezTo>
                    <a:pt x="107" y="152"/>
                    <a:pt x="108" y="151"/>
                    <a:pt x="109" y="150"/>
                  </a:cubicBezTo>
                  <a:cubicBezTo>
                    <a:pt x="134" y="125"/>
                    <a:pt x="134" y="125"/>
                    <a:pt x="134" y="125"/>
                  </a:cubicBezTo>
                  <a:cubicBezTo>
                    <a:pt x="135" y="124"/>
                    <a:pt x="135" y="123"/>
                    <a:pt x="135" y="122"/>
                  </a:cubicBezTo>
                  <a:cubicBezTo>
                    <a:pt x="135" y="120"/>
                    <a:pt x="133" y="118"/>
                    <a:pt x="131" y="118"/>
                  </a:cubicBezTo>
                  <a:close/>
                  <a:moveTo>
                    <a:pt x="110" y="122"/>
                  </a:moveTo>
                  <a:cubicBezTo>
                    <a:pt x="110" y="120"/>
                    <a:pt x="108" y="118"/>
                    <a:pt x="106" y="118"/>
                  </a:cubicBezTo>
                  <a:cubicBezTo>
                    <a:pt x="105" y="118"/>
                    <a:pt x="104" y="118"/>
                    <a:pt x="103" y="119"/>
                  </a:cubicBezTo>
                  <a:cubicBezTo>
                    <a:pt x="77" y="144"/>
                    <a:pt x="77" y="144"/>
                    <a:pt x="77" y="144"/>
                  </a:cubicBezTo>
                  <a:cubicBezTo>
                    <a:pt x="77" y="145"/>
                    <a:pt x="76" y="146"/>
                    <a:pt x="76" y="147"/>
                  </a:cubicBezTo>
                  <a:cubicBezTo>
                    <a:pt x="76" y="150"/>
                    <a:pt x="78" y="152"/>
                    <a:pt x="80" y="152"/>
                  </a:cubicBezTo>
                  <a:cubicBezTo>
                    <a:pt x="82" y="152"/>
                    <a:pt x="83" y="151"/>
                    <a:pt x="83" y="150"/>
                  </a:cubicBezTo>
                  <a:cubicBezTo>
                    <a:pt x="109" y="125"/>
                    <a:pt x="109" y="125"/>
                    <a:pt x="109" y="125"/>
                  </a:cubicBezTo>
                  <a:cubicBezTo>
                    <a:pt x="110" y="124"/>
                    <a:pt x="110" y="123"/>
                    <a:pt x="110" y="122"/>
                  </a:cubicBezTo>
                  <a:close/>
                </a:path>
              </a:pathLst>
            </a:custGeom>
            <a:solidFill>
              <a:schemeClr val="bg1"/>
            </a:solidFill>
            <a:ln>
              <a:noFill/>
            </a:ln>
          </p:spPr>
          <p:txBody>
            <a:bodyPr anchor="ctr"/>
            <a:lstStyle/>
            <a:p>
              <a:pPr algn="ctr"/>
              <a:endParaRPr>
                <a:cs typeface="+mn-ea"/>
                <a:sym typeface="+mn-lt"/>
              </a:endParaRPr>
            </a:p>
          </p:txBody>
        </p:sp>
        <p:sp>
          <p:nvSpPr>
            <p:cNvPr id="19" name="Oval 18"/>
            <p:cNvSpPr>
              <a:spLocks noChangeAspect="1"/>
            </p:cNvSpPr>
            <p:nvPr/>
          </p:nvSpPr>
          <p:spPr>
            <a:xfrm>
              <a:off x="6269555" y="2987537"/>
              <a:ext cx="1163967" cy="1163967"/>
            </a:xfrm>
            <a:prstGeom prst="ellipse">
              <a:avLst/>
            </a:prstGeom>
            <a:noFill/>
            <a:ln w="57150">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0" name="TextBox 19"/>
            <p:cNvSpPr txBox="1"/>
            <p:nvPr/>
          </p:nvSpPr>
          <p:spPr>
            <a:xfrm>
              <a:off x="6129333" y="4380205"/>
              <a:ext cx="1432591" cy="354970"/>
            </a:xfrm>
            <a:prstGeom prst="rect">
              <a:avLst/>
            </a:prstGeom>
            <a:noFill/>
          </p:spPr>
          <p:txBody>
            <a:bodyPr wrap="none" lIns="0" tIns="0" rIns="0" bIns="0">
              <a:noAutofit/>
            </a:bodyPr>
            <a:lstStyle/>
            <a:p>
              <a:pPr algn="ctr"/>
              <a:r>
                <a:rPr lang="zh-CN" altLang="en-US" sz="2000" b="1" dirty="0">
                  <a:solidFill>
                    <a:schemeClr val="accent3"/>
                  </a:solidFill>
                  <a:cs typeface="+mn-ea"/>
                  <a:sym typeface="+mn-lt"/>
                </a:rPr>
                <a:t>标题文本预设</a:t>
              </a:r>
              <a:endParaRPr lang="zh-CN" altLang="en-US" sz="2000" b="1" dirty="0">
                <a:solidFill>
                  <a:schemeClr val="accent3"/>
                </a:solidFill>
                <a:cs typeface="+mn-ea"/>
                <a:sym typeface="+mn-lt"/>
              </a:endParaRPr>
            </a:p>
          </p:txBody>
        </p:sp>
        <p:sp>
          <p:nvSpPr>
            <p:cNvPr id="21" name="Oval 20"/>
            <p:cNvSpPr>
              <a:spLocks noChangeAspect="1"/>
            </p:cNvSpPr>
            <p:nvPr/>
          </p:nvSpPr>
          <p:spPr>
            <a:xfrm>
              <a:off x="7950263" y="2987537"/>
              <a:ext cx="1163967" cy="1163967"/>
            </a:xfrm>
            <a:prstGeom prst="ellipse">
              <a:avLst/>
            </a:prstGeom>
            <a:noFill/>
            <a:ln w="57150">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2" name="TextBox 21"/>
            <p:cNvSpPr txBox="1"/>
            <p:nvPr/>
          </p:nvSpPr>
          <p:spPr>
            <a:xfrm>
              <a:off x="7815950" y="4380205"/>
              <a:ext cx="1432591" cy="322701"/>
            </a:xfrm>
            <a:prstGeom prst="rect">
              <a:avLst/>
            </a:prstGeom>
            <a:noFill/>
          </p:spPr>
          <p:txBody>
            <a:bodyPr wrap="none" lIns="0" tIns="0" rIns="0" bIns="0">
              <a:noAutofit/>
            </a:bodyPr>
            <a:lstStyle/>
            <a:p>
              <a:pPr algn="ctr"/>
              <a:r>
                <a:rPr lang="zh-CN" altLang="en-US" sz="2000" b="1">
                  <a:solidFill>
                    <a:schemeClr val="accent4"/>
                  </a:solidFill>
                  <a:cs typeface="+mn-ea"/>
                  <a:sym typeface="+mn-lt"/>
                </a:rPr>
                <a:t>标题文本预设</a:t>
              </a:r>
              <a:endParaRPr lang="zh-CN" altLang="en-US" sz="2000" b="1">
                <a:solidFill>
                  <a:schemeClr val="accent4"/>
                </a:solidFill>
                <a:cs typeface="+mn-ea"/>
                <a:sym typeface="+mn-lt"/>
              </a:endParaRPr>
            </a:p>
          </p:txBody>
        </p:sp>
        <p:sp>
          <p:nvSpPr>
            <p:cNvPr id="24" name="Freeform: Shape 25"/>
            <p:cNvSpPr/>
            <p:nvPr/>
          </p:nvSpPr>
          <p:spPr bwMode="auto">
            <a:xfrm>
              <a:off x="6659353" y="3377335"/>
              <a:ext cx="384372" cy="384372"/>
            </a:xfrm>
            <a:custGeom>
              <a:avLst/>
              <a:gdLst>
                <a:gd name="T0" fmla="*/ 30 w 186"/>
                <a:gd name="T1" fmla="*/ 89 h 186"/>
                <a:gd name="T2" fmla="*/ 0 w 186"/>
                <a:gd name="T3" fmla="*/ 93 h 186"/>
                <a:gd name="T4" fmla="*/ 30 w 186"/>
                <a:gd name="T5" fmla="*/ 97 h 186"/>
                <a:gd name="T6" fmla="*/ 45 w 186"/>
                <a:gd name="T7" fmla="*/ 51 h 186"/>
                <a:gd name="T8" fmla="*/ 51 w 186"/>
                <a:gd name="T9" fmla="*/ 46 h 186"/>
                <a:gd name="T10" fmla="*/ 27 w 186"/>
                <a:gd name="T11" fmla="*/ 28 h 186"/>
                <a:gd name="T12" fmla="*/ 45 w 186"/>
                <a:gd name="T13" fmla="*/ 51 h 186"/>
                <a:gd name="T14" fmla="*/ 159 w 186"/>
                <a:gd name="T15" fmla="*/ 34 h 186"/>
                <a:gd name="T16" fmla="*/ 153 w 186"/>
                <a:gd name="T17" fmla="*/ 28 h 186"/>
                <a:gd name="T18" fmla="*/ 135 w 186"/>
                <a:gd name="T19" fmla="*/ 51 h 186"/>
                <a:gd name="T20" fmla="*/ 45 w 186"/>
                <a:gd name="T21" fmla="*/ 135 h 186"/>
                <a:gd name="T22" fmla="*/ 27 w 186"/>
                <a:gd name="T23" fmla="*/ 159 h 186"/>
                <a:gd name="T24" fmla="*/ 51 w 186"/>
                <a:gd name="T25" fmla="*/ 141 h 186"/>
                <a:gd name="T26" fmla="*/ 45 w 186"/>
                <a:gd name="T27" fmla="*/ 135 h 186"/>
                <a:gd name="T28" fmla="*/ 97 w 186"/>
                <a:gd name="T29" fmla="*/ 30 h 186"/>
                <a:gd name="T30" fmla="*/ 93 w 186"/>
                <a:gd name="T31" fmla="*/ 0 h 186"/>
                <a:gd name="T32" fmla="*/ 89 w 186"/>
                <a:gd name="T33" fmla="*/ 30 h 186"/>
                <a:gd name="T34" fmla="*/ 182 w 186"/>
                <a:gd name="T35" fmla="*/ 89 h 186"/>
                <a:gd name="T36" fmla="*/ 152 w 186"/>
                <a:gd name="T37" fmla="*/ 93 h 186"/>
                <a:gd name="T38" fmla="*/ 182 w 186"/>
                <a:gd name="T39" fmla="*/ 97 h 186"/>
                <a:gd name="T40" fmla="*/ 182 w 186"/>
                <a:gd name="T41" fmla="*/ 89 h 186"/>
                <a:gd name="T42" fmla="*/ 135 w 186"/>
                <a:gd name="T43" fmla="*/ 135 h 186"/>
                <a:gd name="T44" fmla="*/ 153 w 186"/>
                <a:gd name="T45" fmla="*/ 159 h 186"/>
                <a:gd name="T46" fmla="*/ 159 w 186"/>
                <a:gd name="T47" fmla="*/ 153 h 186"/>
                <a:gd name="T48" fmla="*/ 93 w 186"/>
                <a:gd name="T49" fmla="*/ 43 h 186"/>
                <a:gd name="T50" fmla="*/ 93 w 186"/>
                <a:gd name="T51" fmla="*/ 144 h 186"/>
                <a:gd name="T52" fmla="*/ 93 w 186"/>
                <a:gd name="T53" fmla="*/ 43 h 186"/>
                <a:gd name="T54" fmla="*/ 51 w 186"/>
                <a:gd name="T55" fmla="*/ 93 h 186"/>
                <a:gd name="T56" fmla="*/ 135 w 186"/>
                <a:gd name="T57" fmla="*/ 93 h 186"/>
                <a:gd name="T58" fmla="*/ 93 w 186"/>
                <a:gd name="T59" fmla="*/ 152 h 186"/>
                <a:gd name="T60" fmla="*/ 89 w 186"/>
                <a:gd name="T61" fmla="*/ 182 h 186"/>
                <a:gd name="T62" fmla="*/ 97 w 186"/>
                <a:gd name="T63" fmla="*/ 182 h 186"/>
                <a:gd name="T64" fmla="*/ 93 w 186"/>
                <a:gd name="T65" fmla="*/ 15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6" h="186">
                  <a:moveTo>
                    <a:pt x="34" y="93"/>
                  </a:moveTo>
                  <a:cubicBezTo>
                    <a:pt x="34" y="91"/>
                    <a:pt x="32" y="89"/>
                    <a:pt x="30" y="89"/>
                  </a:cubicBezTo>
                  <a:cubicBezTo>
                    <a:pt x="4" y="89"/>
                    <a:pt x="4" y="89"/>
                    <a:pt x="4" y="89"/>
                  </a:cubicBezTo>
                  <a:cubicBezTo>
                    <a:pt x="2" y="89"/>
                    <a:pt x="0" y="91"/>
                    <a:pt x="0" y="93"/>
                  </a:cubicBezTo>
                  <a:cubicBezTo>
                    <a:pt x="0" y="96"/>
                    <a:pt x="2" y="97"/>
                    <a:pt x="4" y="97"/>
                  </a:cubicBezTo>
                  <a:cubicBezTo>
                    <a:pt x="30" y="97"/>
                    <a:pt x="30" y="97"/>
                    <a:pt x="30" y="97"/>
                  </a:cubicBezTo>
                  <a:cubicBezTo>
                    <a:pt x="32" y="97"/>
                    <a:pt x="34" y="96"/>
                    <a:pt x="34" y="93"/>
                  </a:cubicBezTo>
                  <a:close/>
                  <a:moveTo>
                    <a:pt x="45" y="51"/>
                  </a:moveTo>
                  <a:cubicBezTo>
                    <a:pt x="47" y="53"/>
                    <a:pt x="50" y="53"/>
                    <a:pt x="51" y="51"/>
                  </a:cubicBezTo>
                  <a:cubicBezTo>
                    <a:pt x="53" y="50"/>
                    <a:pt x="53" y="47"/>
                    <a:pt x="51" y="46"/>
                  </a:cubicBezTo>
                  <a:cubicBezTo>
                    <a:pt x="33" y="28"/>
                    <a:pt x="33" y="28"/>
                    <a:pt x="33" y="28"/>
                  </a:cubicBezTo>
                  <a:cubicBezTo>
                    <a:pt x="32" y="26"/>
                    <a:pt x="29" y="26"/>
                    <a:pt x="27" y="28"/>
                  </a:cubicBezTo>
                  <a:cubicBezTo>
                    <a:pt x="26" y="29"/>
                    <a:pt x="26" y="32"/>
                    <a:pt x="27" y="34"/>
                  </a:cubicBezTo>
                  <a:lnTo>
                    <a:pt x="45" y="51"/>
                  </a:lnTo>
                  <a:close/>
                  <a:moveTo>
                    <a:pt x="141" y="51"/>
                  </a:moveTo>
                  <a:cubicBezTo>
                    <a:pt x="159" y="34"/>
                    <a:pt x="159" y="34"/>
                    <a:pt x="159" y="34"/>
                  </a:cubicBezTo>
                  <a:cubicBezTo>
                    <a:pt x="160" y="32"/>
                    <a:pt x="160" y="29"/>
                    <a:pt x="159" y="28"/>
                  </a:cubicBezTo>
                  <a:cubicBezTo>
                    <a:pt x="157" y="26"/>
                    <a:pt x="154" y="26"/>
                    <a:pt x="153" y="28"/>
                  </a:cubicBezTo>
                  <a:cubicBezTo>
                    <a:pt x="135" y="46"/>
                    <a:pt x="135" y="46"/>
                    <a:pt x="135" y="46"/>
                  </a:cubicBezTo>
                  <a:cubicBezTo>
                    <a:pt x="133" y="47"/>
                    <a:pt x="133" y="50"/>
                    <a:pt x="135" y="51"/>
                  </a:cubicBezTo>
                  <a:cubicBezTo>
                    <a:pt x="136" y="53"/>
                    <a:pt x="139" y="53"/>
                    <a:pt x="141" y="51"/>
                  </a:cubicBezTo>
                  <a:close/>
                  <a:moveTo>
                    <a:pt x="45" y="135"/>
                  </a:moveTo>
                  <a:cubicBezTo>
                    <a:pt x="27" y="153"/>
                    <a:pt x="27" y="153"/>
                    <a:pt x="27" y="153"/>
                  </a:cubicBezTo>
                  <a:cubicBezTo>
                    <a:pt x="26" y="155"/>
                    <a:pt x="26" y="157"/>
                    <a:pt x="27" y="159"/>
                  </a:cubicBezTo>
                  <a:cubicBezTo>
                    <a:pt x="29" y="161"/>
                    <a:pt x="32" y="161"/>
                    <a:pt x="33" y="159"/>
                  </a:cubicBezTo>
                  <a:cubicBezTo>
                    <a:pt x="51" y="141"/>
                    <a:pt x="51" y="141"/>
                    <a:pt x="51" y="141"/>
                  </a:cubicBezTo>
                  <a:cubicBezTo>
                    <a:pt x="53" y="139"/>
                    <a:pt x="53" y="137"/>
                    <a:pt x="51" y="135"/>
                  </a:cubicBezTo>
                  <a:cubicBezTo>
                    <a:pt x="50" y="133"/>
                    <a:pt x="47" y="133"/>
                    <a:pt x="45" y="135"/>
                  </a:cubicBezTo>
                  <a:close/>
                  <a:moveTo>
                    <a:pt x="93" y="34"/>
                  </a:moveTo>
                  <a:cubicBezTo>
                    <a:pt x="95" y="34"/>
                    <a:pt x="97" y="32"/>
                    <a:pt x="97" y="30"/>
                  </a:cubicBezTo>
                  <a:cubicBezTo>
                    <a:pt x="97" y="5"/>
                    <a:pt x="97" y="5"/>
                    <a:pt x="97" y="5"/>
                  </a:cubicBezTo>
                  <a:cubicBezTo>
                    <a:pt x="97" y="2"/>
                    <a:pt x="95" y="0"/>
                    <a:pt x="93" y="0"/>
                  </a:cubicBezTo>
                  <a:cubicBezTo>
                    <a:pt x="91" y="0"/>
                    <a:pt x="89" y="2"/>
                    <a:pt x="89" y="5"/>
                  </a:cubicBezTo>
                  <a:cubicBezTo>
                    <a:pt x="89" y="30"/>
                    <a:pt x="89" y="30"/>
                    <a:pt x="89" y="30"/>
                  </a:cubicBezTo>
                  <a:cubicBezTo>
                    <a:pt x="89" y="32"/>
                    <a:pt x="91" y="34"/>
                    <a:pt x="93" y="34"/>
                  </a:cubicBezTo>
                  <a:close/>
                  <a:moveTo>
                    <a:pt x="182" y="89"/>
                  </a:moveTo>
                  <a:cubicBezTo>
                    <a:pt x="156" y="89"/>
                    <a:pt x="156" y="89"/>
                    <a:pt x="156" y="89"/>
                  </a:cubicBezTo>
                  <a:cubicBezTo>
                    <a:pt x="154" y="89"/>
                    <a:pt x="152" y="91"/>
                    <a:pt x="152" y="93"/>
                  </a:cubicBezTo>
                  <a:cubicBezTo>
                    <a:pt x="152" y="96"/>
                    <a:pt x="154" y="97"/>
                    <a:pt x="156" y="97"/>
                  </a:cubicBezTo>
                  <a:cubicBezTo>
                    <a:pt x="182" y="97"/>
                    <a:pt x="182" y="97"/>
                    <a:pt x="182" y="97"/>
                  </a:cubicBezTo>
                  <a:cubicBezTo>
                    <a:pt x="184" y="97"/>
                    <a:pt x="186" y="96"/>
                    <a:pt x="186" y="93"/>
                  </a:cubicBezTo>
                  <a:cubicBezTo>
                    <a:pt x="186" y="91"/>
                    <a:pt x="184" y="89"/>
                    <a:pt x="182" y="89"/>
                  </a:cubicBezTo>
                  <a:close/>
                  <a:moveTo>
                    <a:pt x="141" y="135"/>
                  </a:moveTo>
                  <a:cubicBezTo>
                    <a:pt x="139" y="133"/>
                    <a:pt x="136" y="133"/>
                    <a:pt x="135" y="135"/>
                  </a:cubicBezTo>
                  <a:cubicBezTo>
                    <a:pt x="133" y="137"/>
                    <a:pt x="133" y="139"/>
                    <a:pt x="135" y="141"/>
                  </a:cubicBezTo>
                  <a:cubicBezTo>
                    <a:pt x="153" y="159"/>
                    <a:pt x="153" y="159"/>
                    <a:pt x="153" y="159"/>
                  </a:cubicBezTo>
                  <a:cubicBezTo>
                    <a:pt x="154" y="161"/>
                    <a:pt x="157" y="161"/>
                    <a:pt x="159" y="159"/>
                  </a:cubicBezTo>
                  <a:cubicBezTo>
                    <a:pt x="160" y="157"/>
                    <a:pt x="160" y="155"/>
                    <a:pt x="159" y="153"/>
                  </a:cubicBezTo>
                  <a:lnTo>
                    <a:pt x="141" y="135"/>
                  </a:lnTo>
                  <a:close/>
                  <a:moveTo>
                    <a:pt x="93" y="43"/>
                  </a:moveTo>
                  <a:cubicBezTo>
                    <a:pt x="65" y="43"/>
                    <a:pt x="42" y="65"/>
                    <a:pt x="42" y="93"/>
                  </a:cubicBezTo>
                  <a:cubicBezTo>
                    <a:pt x="42" y="121"/>
                    <a:pt x="65" y="144"/>
                    <a:pt x="93" y="144"/>
                  </a:cubicBezTo>
                  <a:cubicBezTo>
                    <a:pt x="121" y="144"/>
                    <a:pt x="144" y="121"/>
                    <a:pt x="144" y="93"/>
                  </a:cubicBezTo>
                  <a:cubicBezTo>
                    <a:pt x="144" y="65"/>
                    <a:pt x="121" y="43"/>
                    <a:pt x="93" y="43"/>
                  </a:cubicBezTo>
                  <a:close/>
                  <a:moveTo>
                    <a:pt x="93" y="135"/>
                  </a:moveTo>
                  <a:cubicBezTo>
                    <a:pt x="70" y="135"/>
                    <a:pt x="51" y="117"/>
                    <a:pt x="51" y="93"/>
                  </a:cubicBezTo>
                  <a:cubicBezTo>
                    <a:pt x="51" y="70"/>
                    <a:pt x="70" y="51"/>
                    <a:pt x="93" y="51"/>
                  </a:cubicBezTo>
                  <a:cubicBezTo>
                    <a:pt x="116" y="51"/>
                    <a:pt x="135" y="70"/>
                    <a:pt x="135" y="93"/>
                  </a:cubicBezTo>
                  <a:cubicBezTo>
                    <a:pt x="135" y="117"/>
                    <a:pt x="116" y="135"/>
                    <a:pt x="93" y="135"/>
                  </a:cubicBezTo>
                  <a:close/>
                  <a:moveTo>
                    <a:pt x="93" y="152"/>
                  </a:moveTo>
                  <a:cubicBezTo>
                    <a:pt x="91" y="152"/>
                    <a:pt x="89" y="154"/>
                    <a:pt x="89" y="157"/>
                  </a:cubicBezTo>
                  <a:cubicBezTo>
                    <a:pt x="89" y="182"/>
                    <a:pt x="89" y="182"/>
                    <a:pt x="89" y="182"/>
                  </a:cubicBezTo>
                  <a:cubicBezTo>
                    <a:pt x="89" y="184"/>
                    <a:pt x="91" y="186"/>
                    <a:pt x="93" y="186"/>
                  </a:cubicBezTo>
                  <a:cubicBezTo>
                    <a:pt x="95" y="186"/>
                    <a:pt x="97" y="184"/>
                    <a:pt x="97" y="182"/>
                  </a:cubicBezTo>
                  <a:cubicBezTo>
                    <a:pt x="97" y="157"/>
                    <a:pt x="97" y="157"/>
                    <a:pt x="97" y="157"/>
                  </a:cubicBezTo>
                  <a:cubicBezTo>
                    <a:pt x="97" y="154"/>
                    <a:pt x="95" y="152"/>
                    <a:pt x="93" y="152"/>
                  </a:cubicBezTo>
                  <a:close/>
                </a:path>
              </a:pathLst>
            </a:custGeom>
            <a:solidFill>
              <a:schemeClr val="accent3"/>
            </a:solidFill>
            <a:ln>
              <a:noFill/>
            </a:ln>
          </p:spPr>
          <p:txBody>
            <a:bodyPr anchor="ctr"/>
            <a:lstStyle/>
            <a:p>
              <a:pPr algn="ctr"/>
              <a:endParaRPr>
                <a:cs typeface="+mn-ea"/>
                <a:sym typeface="+mn-lt"/>
              </a:endParaRPr>
            </a:p>
          </p:txBody>
        </p:sp>
        <p:sp>
          <p:nvSpPr>
            <p:cNvPr id="25" name="Freeform: Shape 26"/>
            <p:cNvSpPr/>
            <p:nvPr/>
          </p:nvSpPr>
          <p:spPr bwMode="auto">
            <a:xfrm>
              <a:off x="8340061" y="3378469"/>
              <a:ext cx="384372" cy="382105"/>
            </a:xfrm>
            <a:custGeom>
              <a:avLst/>
              <a:gdLst>
                <a:gd name="T0" fmla="*/ 102 w 186"/>
                <a:gd name="T1" fmla="*/ 131 h 185"/>
                <a:gd name="T2" fmla="*/ 97 w 186"/>
                <a:gd name="T3" fmla="*/ 126 h 185"/>
                <a:gd name="T4" fmla="*/ 94 w 186"/>
                <a:gd name="T5" fmla="*/ 128 h 185"/>
                <a:gd name="T6" fmla="*/ 69 w 186"/>
                <a:gd name="T7" fmla="*/ 153 h 185"/>
                <a:gd name="T8" fmla="*/ 68 w 186"/>
                <a:gd name="T9" fmla="*/ 156 h 185"/>
                <a:gd name="T10" fmla="*/ 72 w 186"/>
                <a:gd name="T11" fmla="*/ 160 h 185"/>
                <a:gd name="T12" fmla="*/ 87 w 186"/>
                <a:gd name="T13" fmla="*/ 160 h 185"/>
                <a:gd name="T14" fmla="*/ 69 w 186"/>
                <a:gd name="T15" fmla="*/ 178 h 185"/>
                <a:gd name="T16" fmla="*/ 68 w 186"/>
                <a:gd name="T17" fmla="*/ 181 h 185"/>
                <a:gd name="T18" fmla="*/ 72 w 186"/>
                <a:gd name="T19" fmla="*/ 185 h 185"/>
                <a:gd name="T20" fmla="*/ 75 w 186"/>
                <a:gd name="T21" fmla="*/ 184 h 185"/>
                <a:gd name="T22" fmla="*/ 100 w 186"/>
                <a:gd name="T23" fmla="*/ 159 h 185"/>
                <a:gd name="T24" fmla="*/ 102 w 186"/>
                <a:gd name="T25" fmla="*/ 156 h 185"/>
                <a:gd name="T26" fmla="*/ 97 w 186"/>
                <a:gd name="T27" fmla="*/ 152 h 185"/>
                <a:gd name="T28" fmla="*/ 97 w 186"/>
                <a:gd name="T29" fmla="*/ 152 h 185"/>
                <a:gd name="T30" fmla="*/ 82 w 186"/>
                <a:gd name="T31" fmla="*/ 152 h 185"/>
                <a:gd name="T32" fmla="*/ 100 w 186"/>
                <a:gd name="T33" fmla="*/ 134 h 185"/>
                <a:gd name="T34" fmla="*/ 102 w 186"/>
                <a:gd name="T35" fmla="*/ 131 h 185"/>
                <a:gd name="T36" fmla="*/ 55 w 186"/>
                <a:gd name="T37" fmla="*/ 135 h 185"/>
                <a:gd name="T38" fmla="*/ 52 w 186"/>
                <a:gd name="T39" fmla="*/ 136 h 185"/>
                <a:gd name="T40" fmla="*/ 27 w 186"/>
                <a:gd name="T41" fmla="*/ 161 h 185"/>
                <a:gd name="T42" fmla="*/ 26 w 186"/>
                <a:gd name="T43" fmla="*/ 164 h 185"/>
                <a:gd name="T44" fmla="*/ 30 w 186"/>
                <a:gd name="T45" fmla="*/ 169 h 185"/>
                <a:gd name="T46" fmla="*/ 33 w 186"/>
                <a:gd name="T47" fmla="*/ 167 h 185"/>
                <a:gd name="T48" fmla="*/ 58 w 186"/>
                <a:gd name="T49" fmla="*/ 142 h 185"/>
                <a:gd name="T50" fmla="*/ 59 w 186"/>
                <a:gd name="T51" fmla="*/ 139 h 185"/>
                <a:gd name="T52" fmla="*/ 55 w 186"/>
                <a:gd name="T53" fmla="*/ 135 h 185"/>
                <a:gd name="T54" fmla="*/ 161 w 186"/>
                <a:gd name="T55" fmla="*/ 43 h 185"/>
                <a:gd name="T56" fmla="*/ 161 w 186"/>
                <a:gd name="T57" fmla="*/ 42 h 185"/>
                <a:gd name="T58" fmla="*/ 135 w 186"/>
                <a:gd name="T59" fmla="*/ 17 h 185"/>
                <a:gd name="T60" fmla="*/ 119 w 186"/>
                <a:gd name="T61" fmla="*/ 23 h 185"/>
                <a:gd name="T62" fmla="*/ 76 w 186"/>
                <a:gd name="T63" fmla="*/ 0 h 185"/>
                <a:gd name="T64" fmla="*/ 26 w 186"/>
                <a:gd name="T65" fmla="*/ 43 h 185"/>
                <a:gd name="T66" fmla="*/ 0 w 186"/>
                <a:gd name="T67" fmla="*/ 76 h 185"/>
                <a:gd name="T68" fmla="*/ 34 w 186"/>
                <a:gd name="T69" fmla="*/ 109 h 185"/>
                <a:gd name="T70" fmla="*/ 152 w 186"/>
                <a:gd name="T71" fmla="*/ 109 h 185"/>
                <a:gd name="T72" fmla="*/ 186 w 186"/>
                <a:gd name="T73" fmla="*/ 76 h 185"/>
                <a:gd name="T74" fmla="*/ 161 w 186"/>
                <a:gd name="T75" fmla="*/ 43 h 185"/>
                <a:gd name="T76" fmla="*/ 152 w 186"/>
                <a:gd name="T77" fmla="*/ 101 h 185"/>
                <a:gd name="T78" fmla="*/ 34 w 186"/>
                <a:gd name="T79" fmla="*/ 101 h 185"/>
                <a:gd name="T80" fmla="*/ 9 w 186"/>
                <a:gd name="T81" fmla="*/ 76 h 185"/>
                <a:gd name="T82" fmla="*/ 28 w 186"/>
                <a:gd name="T83" fmla="*/ 51 h 185"/>
                <a:gd name="T84" fmla="*/ 35 w 186"/>
                <a:gd name="T85" fmla="*/ 44 h 185"/>
                <a:gd name="T86" fmla="*/ 76 w 186"/>
                <a:gd name="T87" fmla="*/ 8 h 185"/>
                <a:gd name="T88" fmla="*/ 107 w 186"/>
                <a:gd name="T89" fmla="*/ 23 h 185"/>
                <a:gd name="T90" fmla="*/ 118 w 186"/>
                <a:gd name="T91" fmla="*/ 31 h 185"/>
                <a:gd name="T92" fmla="*/ 119 w 186"/>
                <a:gd name="T93" fmla="*/ 31 h 185"/>
                <a:gd name="T94" fmla="*/ 124 w 186"/>
                <a:gd name="T95" fmla="*/ 29 h 185"/>
                <a:gd name="T96" fmla="*/ 135 w 186"/>
                <a:gd name="T97" fmla="*/ 25 h 185"/>
                <a:gd name="T98" fmla="*/ 152 w 186"/>
                <a:gd name="T99" fmla="*/ 42 h 185"/>
                <a:gd name="T100" fmla="*/ 152 w 186"/>
                <a:gd name="T101" fmla="*/ 43 h 185"/>
                <a:gd name="T102" fmla="*/ 159 w 186"/>
                <a:gd name="T103" fmla="*/ 51 h 185"/>
                <a:gd name="T104" fmla="*/ 178 w 186"/>
                <a:gd name="T105" fmla="*/ 76 h 185"/>
                <a:gd name="T106" fmla="*/ 152 w 186"/>
                <a:gd name="T107" fmla="*/ 101 h 185"/>
                <a:gd name="T108" fmla="*/ 144 w 186"/>
                <a:gd name="T109" fmla="*/ 135 h 185"/>
                <a:gd name="T110" fmla="*/ 141 w 186"/>
                <a:gd name="T111" fmla="*/ 136 h 185"/>
                <a:gd name="T112" fmla="*/ 116 w 186"/>
                <a:gd name="T113" fmla="*/ 161 h 185"/>
                <a:gd name="T114" fmla="*/ 114 w 186"/>
                <a:gd name="T115" fmla="*/ 164 h 185"/>
                <a:gd name="T116" fmla="*/ 119 w 186"/>
                <a:gd name="T117" fmla="*/ 169 h 185"/>
                <a:gd name="T118" fmla="*/ 122 w 186"/>
                <a:gd name="T119" fmla="*/ 167 h 185"/>
                <a:gd name="T120" fmla="*/ 147 w 186"/>
                <a:gd name="T121" fmla="*/ 142 h 185"/>
                <a:gd name="T122" fmla="*/ 148 w 186"/>
                <a:gd name="T123" fmla="*/ 139 h 185"/>
                <a:gd name="T124" fmla="*/ 144 w 186"/>
                <a:gd name="T125" fmla="*/ 13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5">
                  <a:moveTo>
                    <a:pt x="102" y="131"/>
                  </a:moveTo>
                  <a:cubicBezTo>
                    <a:pt x="102" y="128"/>
                    <a:pt x="100" y="126"/>
                    <a:pt x="97" y="126"/>
                  </a:cubicBezTo>
                  <a:cubicBezTo>
                    <a:pt x="96" y="126"/>
                    <a:pt x="95" y="127"/>
                    <a:pt x="94" y="128"/>
                  </a:cubicBezTo>
                  <a:cubicBezTo>
                    <a:pt x="69" y="153"/>
                    <a:pt x="69" y="153"/>
                    <a:pt x="69" y="153"/>
                  </a:cubicBezTo>
                  <a:cubicBezTo>
                    <a:pt x="68" y="154"/>
                    <a:pt x="68" y="155"/>
                    <a:pt x="68" y="156"/>
                  </a:cubicBezTo>
                  <a:cubicBezTo>
                    <a:pt x="68" y="158"/>
                    <a:pt x="70" y="160"/>
                    <a:pt x="72" y="160"/>
                  </a:cubicBezTo>
                  <a:cubicBezTo>
                    <a:pt x="87" y="160"/>
                    <a:pt x="87" y="160"/>
                    <a:pt x="87" y="160"/>
                  </a:cubicBezTo>
                  <a:cubicBezTo>
                    <a:pt x="69" y="178"/>
                    <a:pt x="69" y="178"/>
                    <a:pt x="69" y="178"/>
                  </a:cubicBezTo>
                  <a:cubicBezTo>
                    <a:pt x="68" y="179"/>
                    <a:pt x="68" y="180"/>
                    <a:pt x="68" y="181"/>
                  </a:cubicBezTo>
                  <a:cubicBezTo>
                    <a:pt x="68" y="184"/>
                    <a:pt x="70" y="185"/>
                    <a:pt x="72" y="185"/>
                  </a:cubicBezTo>
                  <a:cubicBezTo>
                    <a:pt x="73" y="185"/>
                    <a:pt x="74" y="185"/>
                    <a:pt x="75" y="184"/>
                  </a:cubicBezTo>
                  <a:cubicBezTo>
                    <a:pt x="100" y="159"/>
                    <a:pt x="100" y="159"/>
                    <a:pt x="100" y="159"/>
                  </a:cubicBezTo>
                  <a:cubicBezTo>
                    <a:pt x="101" y="158"/>
                    <a:pt x="102" y="157"/>
                    <a:pt x="102" y="156"/>
                  </a:cubicBezTo>
                  <a:cubicBezTo>
                    <a:pt x="102" y="154"/>
                    <a:pt x="100" y="152"/>
                    <a:pt x="97" y="152"/>
                  </a:cubicBezTo>
                  <a:cubicBezTo>
                    <a:pt x="97" y="152"/>
                    <a:pt x="97" y="152"/>
                    <a:pt x="97" y="152"/>
                  </a:cubicBezTo>
                  <a:cubicBezTo>
                    <a:pt x="82" y="152"/>
                    <a:pt x="82" y="152"/>
                    <a:pt x="82" y="152"/>
                  </a:cubicBezTo>
                  <a:cubicBezTo>
                    <a:pt x="100" y="134"/>
                    <a:pt x="100" y="134"/>
                    <a:pt x="100" y="134"/>
                  </a:cubicBezTo>
                  <a:cubicBezTo>
                    <a:pt x="101" y="133"/>
                    <a:pt x="102" y="132"/>
                    <a:pt x="102" y="131"/>
                  </a:cubicBezTo>
                  <a:close/>
                  <a:moveTo>
                    <a:pt x="55" y="135"/>
                  </a:moveTo>
                  <a:cubicBezTo>
                    <a:pt x="54" y="135"/>
                    <a:pt x="53" y="135"/>
                    <a:pt x="52" y="136"/>
                  </a:cubicBezTo>
                  <a:cubicBezTo>
                    <a:pt x="27" y="161"/>
                    <a:pt x="27" y="161"/>
                    <a:pt x="27" y="161"/>
                  </a:cubicBezTo>
                  <a:cubicBezTo>
                    <a:pt x="26" y="162"/>
                    <a:pt x="26" y="163"/>
                    <a:pt x="26" y="164"/>
                  </a:cubicBezTo>
                  <a:cubicBezTo>
                    <a:pt x="26" y="167"/>
                    <a:pt x="28" y="169"/>
                    <a:pt x="30" y="169"/>
                  </a:cubicBezTo>
                  <a:cubicBezTo>
                    <a:pt x="31" y="169"/>
                    <a:pt x="32" y="168"/>
                    <a:pt x="33" y="167"/>
                  </a:cubicBezTo>
                  <a:cubicBezTo>
                    <a:pt x="58" y="142"/>
                    <a:pt x="58" y="142"/>
                    <a:pt x="58" y="142"/>
                  </a:cubicBezTo>
                  <a:cubicBezTo>
                    <a:pt x="59" y="141"/>
                    <a:pt x="59" y="140"/>
                    <a:pt x="59" y="139"/>
                  </a:cubicBezTo>
                  <a:cubicBezTo>
                    <a:pt x="59" y="137"/>
                    <a:pt x="58" y="135"/>
                    <a:pt x="55" y="135"/>
                  </a:cubicBezTo>
                  <a:close/>
                  <a:moveTo>
                    <a:pt x="161" y="43"/>
                  </a:moveTo>
                  <a:cubicBezTo>
                    <a:pt x="161" y="43"/>
                    <a:pt x="161" y="42"/>
                    <a:pt x="161" y="42"/>
                  </a:cubicBezTo>
                  <a:cubicBezTo>
                    <a:pt x="161" y="28"/>
                    <a:pt x="149" y="17"/>
                    <a:pt x="135" y="17"/>
                  </a:cubicBezTo>
                  <a:cubicBezTo>
                    <a:pt x="129" y="17"/>
                    <a:pt x="123" y="19"/>
                    <a:pt x="119" y="23"/>
                  </a:cubicBezTo>
                  <a:cubicBezTo>
                    <a:pt x="110" y="9"/>
                    <a:pt x="94" y="0"/>
                    <a:pt x="76" y="0"/>
                  </a:cubicBezTo>
                  <a:cubicBezTo>
                    <a:pt x="51" y="0"/>
                    <a:pt x="30" y="19"/>
                    <a:pt x="26" y="43"/>
                  </a:cubicBezTo>
                  <a:cubicBezTo>
                    <a:pt x="11" y="46"/>
                    <a:pt x="0" y="60"/>
                    <a:pt x="0" y="76"/>
                  </a:cubicBezTo>
                  <a:cubicBezTo>
                    <a:pt x="0" y="94"/>
                    <a:pt x="16" y="109"/>
                    <a:pt x="34" y="109"/>
                  </a:cubicBezTo>
                  <a:cubicBezTo>
                    <a:pt x="152" y="109"/>
                    <a:pt x="152" y="109"/>
                    <a:pt x="152" y="109"/>
                  </a:cubicBezTo>
                  <a:cubicBezTo>
                    <a:pt x="171" y="109"/>
                    <a:pt x="186" y="94"/>
                    <a:pt x="186" y="76"/>
                  </a:cubicBezTo>
                  <a:cubicBezTo>
                    <a:pt x="186" y="60"/>
                    <a:pt x="175" y="47"/>
                    <a:pt x="161" y="43"/>
                  </a:cubicBezTo>
                  <a:close/>
                  <a:moveTo>
                    <a:pt x="152" y="101"/>
                  </a:moveTo>
                  <a:cubicBezTo>
                    <a:pt x="34" y="101"/>
                    <a:pt x="34" y="101"/>
                    <a:pt x="34" y="101"/>
                  </a:cubicBezTo>
                  <a:cubicBezTo>
                    <a:pt x="20" y="101"/>
                    <a:pt x="9" y="90"/>
                    <a:pt x="9" y="76"/>
                  </a:cubicBezTo>
                  <a:cubicBezTo>
                    <a:pt x="9" y="64"/>
                    <a:pt x="17" y="54"/>
                    <a:pt x="28" y="51"/>
                  </a:cubicBezTo>
                  <a:cubicBezTo>
                    <a:pt x="32" y="50"/>
                    <a:pt x="34" y="48"/>
                    <a:pt x="35" y="44"/>
                  </a:cubicBezTo>
                  <a:cubicBezTo>
                    <a:pt x="38" y="24"/>
                    <a:pt x="56" y="8"/>
                    <a:pt x="76" y="8"/>
                  </a:cubicBezTo>
                  <a:cubicBezTo>
                    <a:pt x="91" y="8"/>
                    <a:pt x="100" y="11"/>
                    <a:pt x="107" y="23"/>
                  </a:cubicBezTo>
                  <a:cubicBezTo>
                    <a:pt x="109" y="25"/>
                    <a:pt x="115" y="31"/>
                    <a:pt x="118" y="31"/>
                  </a:cubicBezTo>
                  <a:cubicBezTo>
                    <a:pt x="118" y="31"/>
                    <a:pt x="119" y="31"/>
                    <a:pt x="119" y="31"/>
                  </a:cubicBezTo>
                  <a:cubicBezTo>
                    <a:pt x="121" y="31"/>
                    <a:pt x="123" y="31"/>
                    <a:pt x="124" y="29"/>
                  </a:cubicBezTo>
                  <a:cubicBezTo>
                    <a:pt x="127" y="27"/>
                    <a:pt x="131" y="25"/>
                    <a:pt x="135" y="25"/>
                  </a:cubicBezTo>
                  <a:cubicBezTo>
                    <a:pt x="145" y="25"/>
                    <a:pt x="152" y="33"/>
                    <a:pt x="152" y="42"/>
                  </a:cubicBezTo>
                  <a:cubicBezTo>
                    <a:pt x="152" y="43"/>
                    <a:pt x="152" y="43"/>
                    <a:pt x="152" y="43"/>
                  </a:cubicBezTo>
                  <a:cubicBezTo>
                    <a:pt x="152" y="47"/>
                    <a:pt x="155" y="50"/>
                    <a:pt x="159" y="51"/>
                  </a:cubicBezTo>
                  <a:cubicBezTo>
                    <a:pt x="170" y="54"/>
                    <a:pt x="178" y="64"/>
                    <a:pt x="178" y="76"/>
                  </a:cubicBezTo>
                  <a:cubicBezTo>
                    <a:pt x="178" y="90"/>
                    <a:pt x="166" y="101"/>
                    <a:pt x="152" y="101"/>
                  </a:cubicBezTo>
                  <a:close/>
                  <a:moveTo>
                    <a:pt x="144" y="135"/>
                  </a:moveTo>
                  <a:cubicBezTo>
                    <a:pt x="143" y="135"/>
                    <a:pt x="142" y="135"/>
                    <a:pt x="141" y="136"/>
                  </a:cubicBezTo>
                  <a:cubicBezTo>
                    <a:pt x="116" y="161"/>
                    <a:pt x="116" y="161"/>
                    <a:pt x="116" y="161"/>
                  </a:cubicBezTo>
                  <a:cubicBezTo>
                    <a:pt x="115" y="162"/>
                    <a:pt x="114" y="163"/>
                    <a:pt x="114" y="164"/>
                  </a:cubicBezTo>
                  <a:cubicBezTo>
                    <a:pt x="114" y="167"/>
                    <a:pt x="116" y="169"/>
                    <a:pt x="119" y="169"/>
                  </a:cubicBezTo>
                  <a:cubicBezTo>
                    <a:pt x="120" y="169"/>
                    <a:pt x="121" y="168"/>
                    <a:pt x="122" y="167"/>
                  </a:cubicBezTo>
                  <a:cubicBezTo>
                    <a:pt x="147" y="142"/>
                    <a:pt x="147" y="142"/>
                    <a:pt x="147" y="142"/>
                  </a:cubicBezTo>
                  <a:cubicBezTo>
                    <a:pt x="148" y="141"/>
                    <a:pt x="148" y="140"/>
                    <a:pt x="148" y="139"/>
                  </a:cubicBezTo>
                  <a:cubicBezTo>
                    <a:pt x="148" y="137"/>
                    <a:pt x="146" y="135"/>
                    <a:pt x="144" y="135"/>
                  </a:cubicBezTo>
                  <a:close/>
                </a:path>
              </a:pathLst>
            </a:custGeom>
            <a:solidFill>
              <a:schemeClr val="accent4"/>
            </a:solidFill>
            <a:ln>
              <a:noFill/>
            </a:ln>
          </p:spPr>
          <p:txBody>
            <a:bodyPr anchor="ctr"/>
            <a:lstStyle/>
            <a:p>
              <a:pPr algn="ctr"/>
              <a:endParaRPr>
                <a:cs typeface="+mn-ea"/>
                <a:sym typeface="+mn-lt"/>
              </a:endParaRPr>
            </a:p>
          </p:txBody>
        </p:sp>
        <p:sp>
          <p:nvSpPr>
            <p:cNvPr id="26" name="Oval 27"/>
            <p:cNvSpPr>
              <a:spLocks noChangeAspect="1"/>
            </p:cNvSpPr>
            <p:nvPr/>
          </p:nvSpPr>
          <p:spPr>
            <a:xfrm>
              <a:off x="9630602" y="2996349"/>
              <a:ext cx="1163967" cy="1163967"/>
            </a:xfrm>
            <a:prstGeom prst="ellipse">
              <a:avLst/>
            </a:prstGeom>
            <a:noFill/>
            <a:ln w="57150">
              <a:solidFill>
                <a:schemeClr val="accent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27" name="TextBox 28"/>
            <p:cNvSpPr txBox="1"/>
            <p:nvPr/>
          </p:nvSpPr>
          <p:spPr>
            <a:xfrm>
              <a:off x="9496289" y="4389017"/>
              <a:ext cx="1432591" cy="322701"/>
            </a:xfrm>
            <a:prstGeom prst="rect">
              <a:avLst/>
            </a:prstGeom>
            <a:noFill/>
          </p:spPr>
          <p:txBody>
            <a:bodyPr wrap="none" lIns="0" tIns="0" rIns="0" bIns="0">
              <a:noAutofit/>
            </a:bodyPr>
            <a:lstStyle/>
            <a:p>
              <a:pPr algn="ctr"/>
              <a:r>
                <a:rPr lang="zh-CN" altLang="en-US" sz="2000" b="1">
                  <a:solidFill>
                    <a:schemeClr val="accent5"/>
                  </a:solidFill>
                  <a:cs typeface="+mn-ea"/>
                  <a:sym typeface="+mn-lt"/>
                </a:rPr>
                <a:t>标题文本预设</a:t>
              </a:r>
              <a:endParaRPr lang="zh-CN" altLang="en-US" sz="2000" b="1">
                <a:solidFill>
                  <a:schemeClr val="accent5"/>
                </a:solidFill>
                <a:cs typeface="+mn-ea"/>
                <a:sym typeface="+mn-lt"/>
              </a:endParaRPr>
            </a:p>
          </p:txBody>
        </p:sp>
        <p:sp>
          <p:nvSpPr>
            <p:cNvPr id="28" name="Freeform: Shape 29"/>
            <p:cNvSpPr/>
            <p:nvPr/>
          </p:nvSpPr>
          <p:spPr bwMode="auto">
            <a:xfrm>
              <a:off x="10020965" y="3465208"/>
              <a:ext cx="383238" cy="208627"/>
            </a:xfrm>
            <a:custGeom>
              <a:avLst/>
              <a:gdLst>
                <a:gd name="T0" fmla="*/ 93 w 186"/>
                <a:gd name="T1" fmla="*/ 0 h 101"/>
                <a:gd name="T2" fmla="*/ 0 w 186"/>
                <a:gd name="T3" fmla="*/ 97 h 101"/>
                <a:gd name="T4" fmla="*/ 4 w 186"/>
                <a:gd name="T5" fmla="*/ 101 h 101"/>
                <a:gd name="T6" fmla="*/ 80 w 186"/>
                <a:gd name="T7" fmla="*/ 101 h 101"/>
                <a:gd name="T8" fmla="*/ 85 w 186"/>
                <a:gd name="T9" fmla="*/ 97 h 101"/>
                <a:gd name="T10" fmla="*/ 93 w 186"/>
                <a:gd name="T11" fmla="*/ 84 h 101"/>
                <a:gd name="T12" fmla="*/ 101 w 186"/>
                <a:gd name="T13" fmla="*/ 97 h 101"/>
                <a:gd name="T14" fmla="*/ 106 w 186"/>
                <a:gd name="T15" fmla="*/ 101 h 101"/>
                <a:gd name="T16" fmla="*/ 182 w 186"/>
                <a:gd name="T17" fmla="*/ 101 h 101"/>
                <a:gd name="T18" fmla="*/ 186 w 186"/>
                <a:gd name="T19" fmla="*/ 97 h 101"/>
                <a:gd name="T20" fmla="*/ 93 w 186"/>
                <a:gd name="T21" fmla="*/ 0 h 101"/>
                <a:gd name="T22" fmla="*/ 109 w 186"/>
                <a:gd name="T23" fmla="*/ 92 h 101"/>
                <a:gd name="T24" fmla="*/ 93 w 186"/>
                <a:gd name="T25" fmla="*/ 76 h 101"/>
                <a:gd name="T26" fmla="*/ 76 w 186"/>
                <a:gd name="T27" fmla="*/ 92 h 101"/>
                <a:gd name="T28" fmla="*/ 59 w 186"/>
                <a:gd name="T29" fmla="*/ 92 h 101"/>
                <a:gd name="T30" fmla="*/ 93 w 186"/>
                <a:gd name="T31" fmla="*/ 59 h 101"/>
                <a:gd name="T32" fmla="*/ 126 w 186"/>
                <a:gd name="T33" fmla="*/ 92 h 101"/>
                <a:gd name="T34" fmla="*/ 109 w 186"/>
                <a:gd name="T35" fmla="*/ 92 h 101"/>
                <a:gd name="T36" fmla="*/ 135 w 186"/>
                <a:gd name="T37" fmla="*/ 92 h 101"/>
                <a:gd name="T38" fmla="*/ 93 w 186"/>
                <a:gd name="T39" fmla="*/ 50 h 101"/>
                <a:gd name="T40" fmla="*/ 51 w 186"/>
                <a:gd name="T41" fmla="*/ 92 h 101"/>
                <a:gd name="T42" fmla="*/ 34 w 186"/>
                <a:gd name="T43" fmla="*/ 92 h 101"/>
                <a:gd name="T44" fmla="*/ 93 w 186"/>
                <a:gd name="T45" fmla="*/ 33 h 101"/>
                <a:gd name="T46" fmla="*/ 152 w 186"/>
                <a:gd name="T47" fmla="*/ 92 h 101"/>
                <a:gd name="T48" fmla="*/ 135 w 186"/>
                <a:gd name="T49" fmla="*/ 92 h 101"/>
                <a:gd name="T50" fmla="*/ 160 w 186"/>
                <a:gd name="T51" fmla="*/ 92 h 101"/>
                <a:gd name="T52" fmla="*/ 93 w 186"/>
                <a:gd name="T53" fmla="*/ 25 h 101"/>
                <a:gd name="T54" fmla="*/ 26 w 186"/>
                <a:gd name="T55" fmla="*/ 92 h 101"/>
                <a:gd name="T56" fmla="*/ 9 w 186"/>
                <a:gd name="T57" fmla="*/ 92 h 101"/>
                <a:gd name="T58" fmla="*/ 93 w 186"/>
                <a:gd name="T59" fmla="*/ 8 h 101"/>
                <a:gd name="T60" fmla="*/ 177 w 186"/>
                <a:gd name="T61" fmla="*/ 92 h 101"/>
                <a:gd name="T62" fmla="*/ 160 w 186"/>
                <a:gd name="T63"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01">
                  <a:moveTo>
                    <a:pt x="93" y="0"/>
                  </a:moveTo>
                  <a:cubicBezTo>
                    <a:pt x="42" y="0"/>
                    <a:pt x="0" y="43"/>
                    <a:pt x="0" y="97"/>
                  </a:cubicBezTo>
                  <a:cubicBezTo>
                    <a:pt x="0" y="99"/>
                    <a:pt x="2" y="101"/>
                    <a:pt x="4" y="101"/>
                  </a:cubicBezTo>
                  <a:cubicBezTo>
                    <a:pt x="80" y="101"/>
                    <a:pt x="80" y="101"/>
                    <a:pt x="80" y="101"/>
                  </a:cubicBezTo>
                  <a:cubicBezTo>
                    <a:pt x="83" y="101"/>
                    <a:pt x="85" y="99"/>
                    <a:pt x="85" y="97"/>
                  </a:cubicBezTo>
                  <a:cubicBezTo>
                    <a:pt x="85" y="90"/>
                    <a:pt x="88" y="84"/>
                    <a:pt x="93" y="84"/>
                  </a:cubicBezTo>
                  <a:cubicBezTo>
                    <a:pt x="98" y="84"/>
                    <a:pt x="101" y="90"/>
                    <a:pt x="101" y="97"/>
                  </a:cubicBezTo>
                  <a:cubicBezTo>
                    <a:pt x="101" y="99"/>
                    <a:pt x="103" y="101"/>
                    <a:pt x="106" y="101"/>
                  </a:cubicBezTo>
                  <a:cubicBezTo>
                    <a:pt x="182" y="101"/>
                    <a:pt x="182" y="101"/>
                    <a:pt x="182" y="101"/>
                  </a:cubicBezTo>
                  <a:cubicBezTo>
                    <a:pt x="184" y="101"/>
                    <a:pt x="186" y="99"/>
                    <a:pt x="186" y="97"/>
                  </a:cubicBezTo>
                  <a:cubicBezTo>
                    <a:pt x="186" y="43"/>
                    <a:pt x="144" y="0"/>
                    <a:pt x="93" y="0"/>
                  </a:cubicBezTo>
                  <a:close/>
                  <a:moveTo>
                    <a:pt x="109" y="92"/>
                  </a:moveTo>
                  <a:cubicBezTo>
                    <a:pt x="108" y="83"/>
                    <a:pt x="101" y="76"/>
                    <a:pt x="93" y="76"/>
                  </a:cubicBezTo>
                  <a:cubicBezTo>
                    <a:pt x="85" y="76"/>
                    <a:pt x="78" y="83"/>
                    <a:pt x="76" y="92"/>
                  </a:cubicBezTo>
                  <a:cubicBezTo>
                    <a:pt x="59" y="92"/>
                    <a:pt x="59" y="92"/>
                    <a:pt x="59" y="92"/>
                  </a:cubicBezTo>
                  <a:cubicBezTo>
                    <a:pt x="61" y="73"/>
                    <a:pt x="76" y="59"/>
                    <a:pt x="93" y="59"/>
                  </a:cubicBezTo>
                  <a:cubicBezTo>
                    <a:pt x="110" y="59"/>
                    <a:pt x="125" y="73"/>
                    <a:pt x="126" y="92"/>
                  </a:cubicBezTo>
                  <a:lnTo>
                    <a:pt x="109" y="92"/>
                  </a:lnTo>
                  <a:close/>
                  <a:moveTo>
                    <a:pt x="135" y="92"/>
                  </a:moveTo>
                  <a:cubicBezTo>
                    <a:pt x="133" y="69"/>
                    <a:pt x="115" y="50"/>
                    <a:pt x="93" y="50"/>
                  </a:cubicBezTo>
                  <a:cubicBezTo>
                    <a:pt x="71" y="50"/>
                    <a:pt x="53" y="69"/>
                    <a:pt x="51" y="92"/>
                  </a:cubicBezTo>
                  <a:cubicBezTo>
                    <a:pt x="34" y="92"/>
                    <a:pt x="34" y="92"/>
                    <a:pt x="34" y="92"/>
                  </a:cubicBezTo>
                  <a:cubicBezTo>
                    <a:pt x="36" y="59"/>
                    <a:pt x="62" y="33"/>
                    <a:pt x="93" y="33"/>
                  </a:cubicBezTo>
                  <a:cubicBezTo>
                    <a:pt x="124" y="33"/>
                    <a:pt x="150" y="59"/>
                    <a:pt x="152" y="92"/>
                  </a:cubicBezTo>
                  <a:lnTo>
                    <a:pt x="135" y="92"/>
                  </a:lnTo>
                  <a:close/>
                  <a:moveTo>
                    <a:pt x="160" y="92"/>
                  </a:moveTo>
                  <a:cubicBezTo>
                    <a:pt x="158" y="55"/>
                    <a:pt x="129" y="25"/>
                    <a:pt x="93" y="25"/>
                  </a:cubicBezTo>
                  <a:cubicBezTo>
                    <a:pt x="57" y="25"/>
                    <a:pt x="28" y="55"/>
                    <a:pt x="26" y="92"/>
                  </a:cubicBezTo>
                  <a:cubicBezTo>
                    <a:pt x="9" y="92"/>
                    <a:pt x="9" y="92"/>
                    <a:pt x="9" y="92"/>
                  </a:cubicBezTo>
                  <a:cubicBezTo>
                    <a:pt x="11" y="45"/>
                    <a:pt x="48" y="8"/>
                    <a:pt x="93" y="8"/>
                  </a:cubicBezTo>
                  <a:cubicBezTo>
                    <a:pt x="138" y="8"/>
                    <a:pt x="175" y="45"/>
                    <a:pt x="177" y="92"/>
                  </a:cubicBezTo>
                  <a:lnTo>
                    <a:pt x="160" y="92"/>
                  </a:lnTo>
                  <a:close/>
                </a:path>
              </a:pathLst>
            </a:custGeom>
            <a:solidFill>
              <a:schemeClr val="accent5"/>
            </a:solidFill>
            <a:ln>
              <a:noFill/>
            </a:ln>
          </p:spPr>
          <p:txBody>
            <a:bodyPr anchor="ctr"/>
            <a:lstStyle/>
            <a:p>
              <a:pPr algn="ctr"/>
              <a:endParaRPr>
                <a:cs typeface="+mn-ea"/>
                <a:sym typeface="+mn-lt"/>
              </a:endParaRPr>
            </a:p>
          </p:txBody>
        </p:sp>
      </p:grpSp>
      <p:sp>
        <p:nvSpPr>
          <p:cNvPr id="32" name="文本框 31"/>
          <p:cNvSpPr txBox="1"/>
          <p:nvPr/>
        </p:nvSpPr>
        <p:spPr>
          <a:xfrm>
            <a:off x="6049645" y="5139055"/>
            <a:ext cx="1712595" cy="521970"/>
          </a:xfrm>
          <a:prstGeom prst="rect">
            <a:avLst/>
          </a:prstGeom>
          <a:noFill/>
        </p:spPr>
        <p:txBody>
          <a:bodyPr wrap="square" rtlCol="0" anchor="t">
            <a:spAutoFit/>
          </a:bodyPr>
          <a:lstStyle/>
          <a:p>
            <a:r>
              <a:rPr lang="zh-CN" altLang="en-US" sz="1400" dirty="0">
                <a:cs typeface="+mn-ea"/>
                <a:sym typeface="+mn-lt"/>
              </a:rPr>
              <a:t>点击此处更换文本，点击此处更换文本</a:t>
            </a:r>
            <a:endParaRPr lang="zh-CN" altLang="en-US" sz="1400"/>
          </a:p>
        </p:txBody>
      </p:sp>
      <p:sp>
        <p:nvSpPr>
          <p:cNvPr id="33" name="文本框 32"/>
          <p:cNvSpPr txBox="1"/>
          <p:nvPr/>
        </p:nvSpPr>
        <p:spPr>
          <a:xfrm>
            <a:off x="7762240" y="5139055"/>
            <a:ext cx="1712595" cy="521970"/>
          </a:xfrm>
          <a:prstGeom prst="rect">
            <a:avLst/>
          </a:prstGeom>
          <a:noFill/>
        </p:spPr>
        <p:txBody>
          <a:bodyPr wrap="square" rtlCol="0" anchor="t">
            <a:spAutoFit/>
          </a:bodyPr>
          <a:lstStyle/>
          <a:p>
            <a:r>
              <a:rPr lang="zh-CN" altLang="en-US" sz="1400" dirty="0">
                <a:cs typeface="+mn-ea"/>
                <a:sym typeface="+mn-lt"/>
              </a:rPr>
              <a:t>点击此处更换文本，点击此处更换文本</a:t>
            </a:r>
            <a:endParaRPr lang="zh-CN" altLang="en-US" sz="1400"/>
          </a:p>
        </p:txBody>
      </p:sp>
      <p:sp>
        <p:nvSpPr>
          <p:cNvPr id="34" name="文本框 33"/>
          <p:cNvSpPr txBox="1"/>
          <p:nvPr/>
        </p:nvSpPr>
        <p:spPr>
          <a:xfrm>
            <a:off x="9342755" y="5139055"/>
            <a:ext cx="1712595" cy="521970"/>
          </a:xfrm>
          <a:prstGeom prst="rect">
            <a:avLst/>
          </a:prstGeom>
          <a:noFill/>
        </p:spPr>
        <p:txBody>
          <a:bodyPr wrap="square" rtlCol="0" anchor="t">
            <a:spAutoFit/>
          </a:bodyPr>
          <a:lstStyle/>
          <a:p>
            <a:r>
              <a:rPr lang="zh-CN" altLang="en-US" sz="1400" dirty="0">
                <a:cs typeface="+mn-ea"/>
                <a:sym typeface="+mn-lt"/>
              </a:rPr>
              <a:t>点击此处更换文本，点击此处更换文本</a:t>
            </a:r>
            <a:endParaRPr lang="zh-CN" altLang="en-US" sz="1400"/>
          </a:p>
        </p:txBody>
      </p:sp>
      <p:sp>
        <p:nvSpPr>
          <p:cNvPr id="35" name="文本框 34"/>
          <p:cNvSpPr txBox="1"/>
          <p:nvPr/>
        </p:nvSpPr>
        <p:spPr>
          <a:xfrm>
            <a:off x="6308090" y="2084070"/>
            <a:ext cx="1712595" cy="521970"/>
          </a:xfrm>
          <a:prstGeom prst="rect">
            <a:avLst/>
          </a:prstGeom>
          <a:noFill/>
        </p:spPr>
        <p:txBody>
          <a:bodyPr wrap="square" rtlCol="0" anchor="t">
            <a:spAutoFit/>
          </a:bodyPr>
          <a:lstStyle/>
          <a:p>
            <a:r>
              <a:rPr lang="zh-CN" altLang="en-US" sz="1400" dirty="0">
                <a:cs typeface="+mn-ea"/>
                <a:sym typeface="+mn-lt"/>
              </a:rPr>
              <a:t>点击此处更换文本，点击此处更换文本</a:t>
            </a:r>
            <a:endParaRPr lang="zh-CN" altLang="en-US" sz="1400"/>
          </a:p>
        </p:txBody>
      </p:sp>
      <p:sp>
        <p:nvSpPr>
          <p:cNvPr id="36" name="文本框 35"/>
          <p:cNvSpPr txBox="1"/>
          <p:nvPr/>
        </p:nvSpPr>
        <p:spPr>
          <a:xfrm>
            <a:off x="8020685" y="2084070"/>
            <a:ext cx="1712595" cy="521970"/>
          </a:xfrm>
          <a:prstGeom prst="rect">
            <a:avLst/>
          </a:prstGeom>
          <a:noFill/>
        </p:spPr>
        <p:txBody>
          <a:bodyPr wrap="square" rtlCol="0" anchor="t">
            <a:spAutoFit/>
          </a:bodyPr>
          <a:lstStyle/>
          <a:p>
            <a:r>
              <a:rPr lang="zh-CN" altLang="en-US" sz="1400" dirty="0">
                <a:cs typeface="+mn-ea"/>
                <a:sym typeface="+mn-lt"/>
              </a:rPr>
              <a:t>点击此处更换文本，点击此处更换文本</a:t>
            </a:r>
            <a:endParaRPr lang="zh-CN" altLang="en-US" sz="1400"/>
          </a:p>
        </p:txBody>
      </p:sp>
      <p:sp>
        <p:nvSpPr>
          <p:cNvPr id="37" name="文本框 36"/>
          <p:cNvSpPr txBox="1"/>
          <p:nvPr/>
        </p:nvSpPr>
        <p:spPr>
          <a:xfrm>
            <a:off x="9601200" y="2084070"/>
            <a:ext cx="1712595" cy="521970"/>
          </a:xfrm>
          <a:prstGeom prst="rect">
            <a:avLst/>
          </a:prstGeom>
          <a:noFill/>
        </p:spPr>
        <p:txBody>
          <a:bodyPr wrap="square" rtlCol="0" anchor="t">
            <a:spAutoFit/>
          </a:bodyPr>
          <a:lstStyle/>
          <a:p>
            <a:r>
              <a:rPr lang="zh-CN" altLang="en-US" sz="1400" dirty="0">
                <a:cs typeface="+mn-ea"/>
                <a:sym typeface="+mn-lt"/>
              </a:rPr>
              <a:t>点击此处更换文本，点击此处更换文本</a:t>
            </a:r>
            <a:endParaRPr lang="zh-CN" altLang="en-US" sz="1400"/>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项目介绍</a:t>
            </a:r>
            <a:endParaRPr lang="zh-CN" altLang="en-US" sz="2800" spc="600" dirty="0">
              <a:cs typeface="+mn-ea"/>
              <a:sym typeface="+mn-lt"/>
            </a:endParaRPr>
          </a:p>
        </p:txBody>
      </p:sp>
      <p:grpSp>
        <p:nvGrpSpPr>
          <p:cNvPr id="7" name="144ecbe1-b9da-4c0e-bae8-b00cb955d28f"/>
          <p:cNvGrpSpPr>
            <a:grpSpLocks noChangeAspect="1"/>
          </p:cNvGrpSpPr>
          <p:nvPr/>
        </p:nvGrpSpPr>
        <p:grpSpPr>
          <a:xfrm>
            <a:off x="1484512" y="1960880"/>
            <a:ext cx="9241790" cy="3767590"/>
            <a:chOff x="1891316" y="1556792"/>
            <a:chExt cx="8390094" cy="3420380"/>
          </a:xfrm>
        </p:grpSpPr>
        <p:sp>
          <p:nvSpPr>
            <p:cNvPr id="8" name="Rectangle 1"/>
            <p:cNvSpPr/>
            <p:nvPr/>
          </p:nvSpPr>
          <p:spPr>
            <a:xfrm>
              <a:off x="1971108" y="1664804"/>
              <a:ext cx="2360696" cy="3312368"/>
            </a:xfrm>
            <a:prstGeom prst="rec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9" name="Arrow: Pentagon 2"/>
            <p:cNvSpPr/>
            <p:nvPr/>
          </p:nvSpPr>
          <p:spPr>
            <a:xfrm rot="5400000">
              <a:off x="2179347" y="1268761"/>
              <a:ext cx="1944218" cy="252028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r>
                <a:rPr lang="zh-CN" altLang="en-US" sz="2000" dirty="0">
                  <a:cs typeface="+mn-ea"/>
                  <a:sym typeface="+mn-lt"/>
                </a:rPr>
                <a:t>标题文本预设</a:t>
              </a:r>
              <a:endParaRPr lang="zh-CN" altLang="en-US" sz="2000" dirty="0">
                <a:cs typeface="+mn-ea"/>
                <a:sym typeface="+mn-lt"/>
              </a:endParaRPr>
            </a:p>
          </p:txBody>
        </p:sp>
        <p:sp>
          <p:nvSpPr>
            <p:cNvPr id="10" name="Rectangle 6"/>
            <p:cNvSpPr/>
            <p:nvPr/>
          </p:nvSpPr>
          <p:spPr>
            <a:xfrm>
              <a:off x="4905896" y="1664804"/>
              <a:ext cx="2360696" cy="3312368"/>
            </a:xfrm>
            <a:prstGeom prst="rec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a:p>
              <a:pPr algn="ctr" defTabSz="913765">
                <a:lnSpc>
                  <a:spcPct val="120000"/>
                </a:lnSpc>
                <a:spcBef>
                  <a:spcPct val="0"/>
                </a:spcBef>
                <a:defRPr/>
              </a:pPr>
              <a:endParaRPr lang="zh-CN" altLang="en-US" sz="1400" dirty="0">
                <a:cs typeface="+mn-ea"/>
                <a:sym typeface="+mn-lt"/>
              </a:endParaRPr>
            </a:p>
          </p:txBody>
        </p:sp>
        <p:sp>
          <p:nvSpPr>
            <p:cNvPr id="11" name="Arrow: Pentagon 7"/>
            <p:cNvSpPr/>
            <p:nvPr/>
          </p:nvSpPr>
          <p:spPr>
            <a:xfrm rot="5400000">
              <a:off x="5114135" y="1268761"/>
              <a:ext cx="1944218" cy="252028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r>
                <a:rPr lang="zh-CN" altLang="en-US" sz="2000" dirty="0">
                  <a:cs typeface="+mn-ea"/>
                  <a:sym typeface="+mn-lt"/>
                </a:rPr>
                <a:t>标题文本预设</a:t>
              </a:r>
              <a:endParaRPr lang="zh-CN" altLang="en-US" sz="2000" dirty="0">
                <a:cs typeface="+mn-ea"/>
                <a:sym typeface="+mn-lt"/>
              </a:endParaRPr>
            </a:p>
          </p:txBody>
        </p:sp>
        <p:sp>
          <p:nvSpPr>
            <p:cNvPr id="12" name="Rectangle 11"/>
            <p:cNvSpPr/>
            <p:nvPr/>
          </p:nvSpPr>
          <p:spPr>
            <a:xfrm>
              <a:off x="7761038" y="1664594"/>
              <a:ext cx="2520372" cy="3312456"/>
            </a:xfrm>
            <a:prstGeom prst="rec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defTabSz="913765">
                <a:lnSpc>
                  <a:spcPct val="120000"/>
                </a:lnSpc>
                <a:spcBef>
                  <a:spcPct val="0"/>
                </a:spcBef>
                <a:defRPr/>
              </a:pPr>
              <a:r>
                <a:rPr lang="zh-CN" altLang="en-US" sz="1400" dirty="0">
                  <a:cs typeface="+mn-ea"/>
                  <a:sym typeface="+mn-lt"/>
                </a:rPr>
                <a:t>点击此处更换文本</a:t>
              </a:r>
              <a:r>
                <a:rPr lang="en-US" altLang="zh-CN" sz="1400" dirty="0">
                  <a:cs typeface="+mn-ea"/>
                  <a:sym typeface="+mn-lt"/>
                </a:rPr>
                <a:t>58pic.com</a:t>
              </a:r>
              <a:r>
                <a:rPr lang="zh-CN" altLang="en-US" sz="1400" dirty="0">
                  <a:cs typeface="+mn-ea"/>
                  <a:sym typeface="+mn-lt"/>
                </a:rPr>
                <a:t>，点击此处更换文本点击此处更换文本</a:t>
              </a:r>
              <a:endParaRPr lang="zh-CN" altLang="en-US" sz="1400" dirty="0">
                <a:cs typeface="+mn-ea"/>
                <a:sym typeface="+mn-lt"/>
              </a:endParaRPr>
            </a:p>
            <a:p>
              <a:pPr algn="ctr" defTabSz="913765">
                <a:lnSpc>
                  <a:spcPct val="120000"/>
                </a:lnSpc>
                <a:spcBef>
                  <a:spcPct val="0"/>
                </a:spcBef>
                <a:defRPr/>
              </a:pPr>
              <a:endParaRPr lang="zh-CN" altLang="en-US" sz="1400" dirty="0">
                <a:cs typeface="+mn-ea"/>
                <a:sym typeface="+mn-lt"/>
              </a:endParaRPr>
            </a:p>
          </p:txBody>
        </p:sp>
        <p:sp>
          <p:nvSpPr>
            <p:cNvPr id="13" name="Arrow: Pentagon 12"/>
            <p:cNvSpPr/>
            <p:nvPr/>
          </p:nvSpPr>
          <p:spPr>
            <a:xfrm rot="5400000">
              <a:off x="8048924" y="1268761"/>
              <a:ext cx="1944218" cy="252028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tIns="0" anchor="t" anchorCtr="1">
              <a:normAutofit/>
            </a:bodyPr>
            <a:lstStyle/>
            <a:p>
              <a:pPr algn="ctr"/>
              <a:r>
                <a:rPr lang="zh-CN" altLang="en-US" sz="2000" dirty="0">
                  <a:cs typeface="+mn-ea"/>
                  <a:sym typeface="+mn-lt"/>
                </a:rPr>
                <a:t>标题文本预设</a:t>
              </a:r>
              <a:endParaRPr lang="zh-CN" altLang="en-US" sz="2000" dirty="0">
                <a:cs typeface="+mn-ea"/>
                <a:sym typeface="+mn-lt"/>
              </a:endParaRPr>
            </a:p>
          </p:txBody>
        </p:sp>
        <p:sp>
          <p:nvSpPr>
            <p:cNvPr id="14" name="Freeform: Shape 19"/>
            <p:cNvSpPr/>
            <p:nvPr/>
          </p:nvSpPr>
          <p:spPr bwMode="auto">
            <a:xfrm>
              <a:off x="8704431" y="2363878"/>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cs typeface="+mn-ea"/>
                <a:sym typeface="+mn-lt"/>
              </a:endParaRPr>
            </a:p>
          </p:txBody>
        </p:sp>
        <p:sp>
          <p:nvSpPr>
            <p:cNvPr id="15" name="Freeform: Shape 20"/>
            <p:cNvSpPr/>
            <p:nvPr/>
          </p:nvSpPr>
          <p:spPr bwMode="auto">
            <a:xfrm>
              <a:off x="2834854" y="2363878"/>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cs typeface="+mn-ea"/>
                <a:sym typeface="+mn-lt"/>
              </a:endParaRPr>
            </a:p>
          </p:txBody>
        </p:sp>
        <p:sp>
          <p:nvSpPr>
            <p:cNvPr id="16" name="Freeform: Shape 21"/>
            <p:cNvSpPr/>
            <p:nvPr/>
          </p:nvSpPr>
          <p:spPr bwMode="auto">
            <a:xfrm>
              <a:off x="5780663" y="2364064"/>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MH_Others_1" descr="#wm#_48_07_*Z"/>
          <p:cNvSpPr>
            <a:spLocks noChangeArrowheads="1"/>
          </p:cNvSpPr>
          <p:nvPr>
            <p:custDataLst>
              <p:tags r:id="rId1"/>
            </p:custDataLst>
          </p:nvPr>
        </p:nvSpPr>
        <p:spPr bwMode="auto">
          <a:xfrm>
            <a:off x="9022607" y="1132322"/>
            <a:ext cx="1526319" cy="1529573"/>
          </a:xfrm>
          <a:prstGeom prst="ellipse">
            <a:avLst/>
          </a:prstGeom>
          <a:solidFill>
            <a:schemeClr val="accent1">
              <a:alpha val="86000"/>
            </a:schemeClr>
          </a:solidFill>
          <a:ln>
            <a:noFill/>
          </a:ln>
          <a:effectLst/>
        </p:spPr>
        <p:txBody>
          <a:bodyPr wrap="square" lIns="0" tIns="0" rIns="0" bIns="0" anchor="ctr">
            <a:norm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4000" kern="0">
                <a:solidFill>
                  <a:srgbClr val="FFFFFF"/>
                </a:solidFill>
                <a:latin typeface="+mn-lt"/>
                <a:ea typeface="+mn-ea"/>
                <a:cs typeface="+mn-ea"/>
                <a:sym typeface="+mn-lt"/>
              </a:rPr>
              <a:t>章节</a:t>
            </a:r>
            <a:endParaRPr lang="zh-CN" altLang="zh-CN" sz="4000" kern="0">
              <a:solidFill>
                <a:srgbClr val="FFFFFF"/>
              </a:solidFill>
              <a:latin typeface="+mn-lt"/>
              <a:ea typeface="+mn-ea"/>
              <a:cs typeface="+mn-ea"/>
              <a:sym typeface="+mn-lt"/>
            </a:endParaRPr>
          </a:p>
        </p:txBody>
      </p:sp>
      <p:sp>
        <p:nvSpPr>
          <p:cNvPr id="78" name="MH_Number" descr="#wm#_48_07_*Z"/>
          <p:cNvSpPr>
            <a:spLocks noChangeArrowheads="1"/>
          </p:cNvSpPr>
          <p:nvPr>
            <p:custDataLst>
              <p:tags r:id="rId2"/>
            </p:custDataLst>
          </p:nvPr>
        </p:nvSpPr>
        <p:spPr bwMode="auto">
          <a:xfrm>
            <a:off x="10085996" y="2273696"/>
            <a:ext cx="925856" cy="927828"/>
          </a:xfrm>
          <a:prstGeom prst="ellipse">
            <a:avLst/>
          </a:prstGeom>
          <a:solidFill>
            <a:schemeClr val="accent1">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400" kern="0" dirty="0">
                <a:solidFill>
                  <a:schemeClr val="accent1">
                    <a:lumMod val="75000"/>
                  </a:schemeClr>
                </a:solidFill>
                <a:latin typeface="+mn-lt"/>
                <a:ea typeface="+mn-ea"/>
                <a:cs typeface="+mn-ea"/>
                <a:sym typeface="+mn-lt"/>
              </a:rPr>
              <a:t>2</a:t>
            </a:r>
            <a:endParaRPr lang="zh-CN" altLang="zh-CN" sz="4400" kern="0" dirty="0">
              <a:solidFill>
                <a:schemeClr val="accent1">
                  <a:lumMod val="75000"/>
                </a:schemeClr>
              </a:solidFill>
              <a:latin typeface="+mn-lt"/>
              <a:ea typeface="+mn-ea"/>
              <a:cs typeface="+mn-ea"/>
              <a:sym typeface="+mn-lt"/>
            </a:endParaRPr>
          </a:p>
        </p:txBody>
      </p:sp>
      <p:sp>
        <p:nvSpPr>
          <p:cNvPr id="4" name="MH_Title"/>
          <p:cNvSpPr txBox="1"/>
          <p:nvPr>
            <p:custDataLst>
              <p:tags r:id="rId3"/>
            </p:custDataLst>
          </p:nvPr>
        </p:nvSpPr>
        <p:spPr>
          <a:xfrm>
            <a:off x="5777139" y="2661805"/>
            <a:ext cx="4280282" cy="684645"/>
          </a:xfrm>
          <a:prstGeom prst="rect">
            <a:avLst/>
          </a:prstGeom>
          <a:noFill/>
        </p:spPr>
        <p:txBody>
          <a:bodyPr wrap="square" rtlCol="0">
            <a:normAutofit/>
          </a:bodyPr>
          <a:lstStyle/>
          <a:p>
            <a:pPr algn="just">
              <a:lnSpc>
                <a:spcPct val="110000"/>
              </a:lnSpc>
            </a:pPr>
            <a:r>
              <a:rPr lang="zh-CN" altLang="en-US" sz="3200" spc="600" dirty="0">
                <a:solidFill>
                  <a:schemeClr val="tx1">
                    <a:lumMod val="75000"/>
                    <a:lumOff val="25000"/>
                  </a:schemeClr>
                </a:solidFill>
                <a:cs typeface="+mn-ea"/>
                <a:sym typeface="+mn-lt"/>
              </a:rPr>
              <a:t>发展前景</a:t>
            </a:r>
            <a:endParaRPr lang="zh-CN" altLang="en-US" sz="3200" spc="600" dirty="0">
              <a:solidFill>
                <a:schemeClr val="tx1">
                  <a:lumMod val="75000"/>
                  <a:lumOff val="25000"/>
                </a:schemeClr>
              </a:solidFill>
              <a:cs typeface="+mn-ea"/>
              <a:sym typeface="+mn-lt"/>
            </a:endParaRPr>
          </a:p>
        </p:txBody>
      </p:sp>
      <p:pic>
        <p:nvPicPr>
          <p:cNvPr id="2" name="图片 1" descr="766ca8c68e1b90caa0428d16cfaf4d0e"/>
          <p:cNvPicPr>
            <a:picLocks noChangeAspect="1"/>
          </p:cNvPicPr>
          <p:nvPr/>
        </p:nvPicPr>
        <p:blipFill>
          <a:blip r:embed="rId4">
            <a:lum bright="-12000"/>
          </a:blip>
          <a:stretch>
            <a:fillRect/>
          </a:stretch>
        </p:blipFill>
        <p:spPr>
          <a:xfrm>
            <a:off x="-563880" y="-210820"/>
            <a:ext cx="6814185" cy="7279005"/>
          </a:xfrm>
          <a:prstGeom prst="rect">
            <a:avLst/>
          </a:prstGeom>
        </p:spPr>
      </p:pic>
      <p:sp>
        <p:nvSpPr>
          <p:cNvPr id="3" name="MH_Title"/>
          <p:cNvSpPr txBox="1">
            <a:spLocks noChangeArrowheads="1"/>
          </p:cNvSpPr>
          <p:nvPr>
            <p:custDataLst>
              <p:tags r:id="rId5"/>
            </p:custDataLst>
          </p:nvPr>
        </p:nvSpPr>
        <p:spPr bwMode="auto">
          <a:xfrm>
            <a:off x="5805714" y="3521620"/>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a:latin typeface="+mn-lt"/>
                <a:ea typeface="+mn-ea"/>
                <a:cs typeface="+mn-ea"/>
                <a:sym typeface="+mn-lt"/>
              </a:rPr>
              <a:t>点击此处更换文本，点击此处更换文本，点击此处更换文本，点击此处更换文本点击此处更换文本点击此处更换文本点击此处更换文本</a:t>
            </a:r>
            <a:endParaRPr lang="zh-CN" altLang="en-US" sz="1600" dirty="0">
              <a:latin typeface="+mn-lt"/>
              <a:ea typeface="+mn-ea"/>
              <a:cs typeface="+mn-ea"/>
              <a:sym typeface="+mn-lt"/>
            </a:endParaRPr>
          </a:p>
        </p:txBody>
      </p:sp>
    </p:spTree>
    <p:custDataLst>
      <p:tags r:id="rId6"/>
    </p:custDataLst>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circle(in)">
                                      <p:cBhvr>
                                        <p:cTn id="7" dur="2000"/>
                                        <p:tgtEl>
                                          <p:spTgt spid="7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circle(in)">
                                      <p:cBhvr>
                                        <p:cTn id="10" dur="2000"/>
                                        <p:tgtEl>
                                          <p:spTgt spid="7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4"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发展前景</a:t>
            </a:r>
            <a:endParaRPr lang="zh-CN" altLang="en-US" sz="2800" spc="600" dirty="0">
              <a:cs typeface="+mn-ea"/>
              <a:sym typeface="+mn-lt"/>
            </a:endParaRPr>
          </a:p>
        </p:txBody>
      </p:sp>
      <p:grpSp>
        <p:nvGrpSpPr>
          <p:cNvPr id="7" name="PA_448b2e50-ede2-4ea2-a45b-d347747b11d2"/>
          <p:cNvGrpSpPr>
            <a:grpSpLocks noChangeAspect="1"/>
          </p:cNvGrpSpPr>
          <p:nvPr>
            <p:custDataLst>
              <p:tags r:id="rId1"/>
            </p:custDataLst>
          </p:nvPr>
        </p:nvGrpSpPr>
        <p:grpSpPr>
          <a:xfrm>
            <a:off x="315091" y="1991360"/>
            <a:ext cx="11561818" cy="3382173"/>
            <a:chOff x="1307468" y="2022947"/>
            <a:chExt cx="9613068" cy="2812106"/>
          </a:xfrm>
        </p:grpSpPr>
        <p:grpSp>
          <p:nvGrpSpPr>
            <p:cNvPr id="8" name="组合 7"/>
            <p:cNvGrpSpPr/>
            <p:nvPr/>
          </p:nvGrpSpPr>
          <p:grpSpPr>
            <a:xfrm>
              <a:off x="4694915" y="2022947"/>
              <a:ext cx="2802170" cy="2812106"/>
              <a:chOff x="281269" y="2420888"/>
              <a:chExt cx="2802170" cy="2812106"/>
            </a:xfrm>
          </p:grpSpPr>
          <p:sp>
            <p:nvSpPr>
              <p:cNvPr id="28" name="矩形 27"/>
              <p:cNvSpPr/>
              <p:nvPr/>
            </p:nvSpPr>
            <p:spPr>
              <a:xfrm>
                <a:off x="281269" y="2420888"/>
                <a:ext cx="2802170" cy="28121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矩形 28"/>
              <p:cNvSpPr/>
              <p:nvPr/>
            </p:nvSpPr>
            <p:spPr>
              <a:xfrm>
                <a:off x="408642" y="2548711"/>
                <a:ext cx="2547427" cy="25564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 name="矩形 29"/>
              <p:cNvSpPr/>
              <p:nvPr/>
            </p:nvSpPr>
            <p:spPr>
              <a:xfrm>
                <a:off x="542929" y="2674801"/>
                <a:ext cx="1094041" cy="1094041"/>
              </a:xfrm>
              <a:prstGeom prst="rect">
                <a:avLst/>
              </a:prstGeom>
              <a:solidFill>
                <a:schemeClr val="accent1">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1" name="组合 30"/>
              <p:cNvGrpSpPr/>
              <p:nvPr/>
            </p:nvGrpSpPr>
            <p:grpSpPr>
              <a:xfrm>
                <a:off x="823239" y="2969787"/>
                <a:ext cx="545846" cy="509639"/>
                <a:chOff x="-198935" y="-26229"/>
                <a:chExt cx="1940927" cy="1812166"/>
              </a:xfrm>
              <a:solidFill>
                <a:schemeClr val="bg1"/>
              </a:solidFill>
            </p:grpSpPr>
            <p:sp>
              <p:nvSpPr>
                <p:cNvPr id="49" name="任意多边形: 形状 86"/>
                <p:cNvSpPr/>
                <p:nvPr/>
              </p:nvSpPr>
              <p:spPr bwMode="auto">
                <a:xfrm>
                  <a:off x="-198935" y="-26229"/>
                  <a:ext cx="1940927" cy="1786006"/>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grpFill/>
                <a:ln>
                  <a:noFill/>
                </a:ln>
              </p:spPr>
              <p:txBody>
                <a:bodyPr anchor="ctr"/>
                <a:lstStyle/>
                <a:p>
                  <a:pPr algn="ctr"/>
                  <a:endParaRPr>
                    <a:cs typeface="+mn-ea"/>
                    <a:sym typeface="+mn-lt"/>
                  </a:endParaRPr>
                </a:p>
              </p:txBody>
            </p:sp>
            <p:sp>
              <p:nvSpPr>
                <p:cNvPr id="50" name="任意多边形: 形状 87"/>
                <p:cNvSpPr/>
                <p:nvPr/>
              </p:nvSpPr>
              <p:spPr bwMode="auto">
                <a:xfrm>
                  <a:off x="503239" y="3177"/>
                  <a:ext cx="120649" cy="180974"/>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ubicBezTo>
                        <a:pt x="32" y="15"/>
                        <a:pt x="17" y="0"/>
                        <a:pt x="16" y="0"/>
                      </a:cubicBezTo>
                      <a:cubicBezTo>
                        <a:pt x="16" y="0"/>
                        <a:pt x="16" y="0"/>
                        <a:pt x="16" y="0"/>
                      </a:cubicBezTo>
                      <a:cubicBezTo>
                        <a:pt x="16" y="0"/>
                        <a:pt x="16" y="0"/>
                        <a:pt x="16" y="0"/>
                      </a:cubicBezTo>
                      <a:cubicBezTo>
                        <a:pt x="16" y="0"/>
                        <a:pt x="16" y="0"/>
                        <a:pt x="16" y="0"/>
                      </a:cubicBezTo>
                      <a:cubicBezTo>
                        <a:pt x="16" y="0"/>
                        <a:pt x="16" y="0"/>
                        <a:pt x="16" y="0"/>
                      </a:cubicBezTo>
                      <a:cubicBezTo>
                        <a:pt x="14" y="0"/>
                        <a:pt x="0" y="15"/>
                        <a:pt x="0" y="32"/>
                      </a:cubicBezTo>
                      <a:cubicBezTo>
                        <a:pt x="0" y="43"/>
                        <a:pt x="9" y="48"/>
                        <a:pt x="16" y="48"/>
                      </a:cubicBezTo>
                      <a:close/>
                    </a:path>
                  </a:pathLst>
                </a:custGeom>
                <a:grpFill/>
                <a:ln>
                  <a:noFill/>
                </a:ln>
              </p:spPr>
              <p:txBody>
                <a:bodyPr anchor="ctr"/>
                <a:lstStyle/>
                <a:p>
                  <a:pPr algn="ctr"/>
                  <a:endParaRPr>
                    <a:cs typeface="+mn-ea"/>
                    <a:sym typeface="+mn-lt"/>
                  </a:endParaRPr>
                </a:p>
              </p:txBody>
            </p:sp>
            <p:sp>
              <p:nvSpPr>
                <p:cNvPr id="51" name="任意多边形: 形状 88"/>
                <p:cNvSpPr/>
                <p:nvPr/>
              </p:nvSpPr>
              <p:spPr bwMode="auto">
                <a:xfrm>
                  <a:off x="3174" y="501649"/>
                  <a:ext cx="182563" cy="120648"/>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3" y="0"/>
                        <a:pt x="32" y="0"/>
                      </a:cubicBezTo>
                      <a:cubicBezTo>
                        <a:pt x="15" y="0"/>
                        <a:pt x="0" y="14"/>
                        <a:pt x="0" y="16"/>
                      </a:cubicBezTo>
                      <a:cubicBezTo>
                        <a:pt x="0" y="16"/>
                        <a:pt x="0" y="16"/>
                        <a:pt x="0" y="16"/>
                      </a:cubicBezTo>
                      <a:cubicBezTo>
                        <a:pt x="0" y="16"/>
                        <a:pt x="0" y="16"/>
                        <a:pt x="0" y="16"/>
                      </a:cubicBezTo>
                      <a:cubicBezTo>
                        <a:pt x="0" y="16"/>
                        <a:pt x="0" y="16"/>
                        <a:pt x="0" y="16"/>
                      </a:cubicBezTo>
                      <a:cubicBezTo>
                        <a:pt x="0" y="16"/>
                        <a:pt x="0" y="16"/>
                        <a:pt x="0" y="16"/>
                      </a:cubicBezTo>
                      <a:cubicBezTo>
                        <a:pt x="0" y="17"/>
                        <a:pt x="15" y="32"/>
                        <a:pt x="32" y="32"/>
                      </a:cubicBezTo>
                      <a:cubicBezTo>
                        <a:pt x="43" y="32"/>
                        <a:pt x="48" y="23"/>
                        <a:pt x="48" y="16"/>
                      </a:cubicBezTo>
                      <a:close/>
                    </a:path>
                  </a:pathLst>
                </a:custGeom>
                <a:grpFill/>
                <a:ln>
                  <a:noFill/>
                </a:ln>
              </p:spPr>
              <p:txBody>
                <a:bodyPr anchor="ctr"/>
                <a:lstStyle/>
                <a:p>
                  <a:pPr algn="ctr"/>
                  <a:endParaRPr>
                    <a:cs typeface="+mn-ea"/>
                    <a:sym typeface="+mn-lt"/>
                  </a:endParaRPr>
                </a:p>
              </p:txBody>
            </p:sp>
            <p:sp>
              <p:nvSpPr>
                <p:cNvPr id="52" name="任意多边形: 形状 89"/>
                <p:cNvSpPr/>
                <p:nvPr/>
              </p:nvSpPr>
              <p:spPr bwMode="auto">
                <a:xfrm>
                  <a:off x="798516" y="161926"/>
                  <a:ext cx="161924" cy="161923"/>
                </a:xfrm>
                <a:custGeom>
                  <a:avLst/>
                  <a:gdLst>
                    <a:gd name="T0" fmla="*/ 9 w 43"/>
                    <a:gd name="T1" fmla="*/ 35 h 43"/>
                    <a:gd name="T2" fmla="*/ 9 w 43"/>
                    <a:gd name="T3" fmla="*/ 35 h 43"/>
                    <a:gd name="T4" fmla="*/ 9 w 43"/>
                    <a:gd name="T5" fmla="*/ 35 h 43"/>
                    <a:gd name="T6" fmla="*/ 9 w 43"/>
                    <a:gd name="T7" fmla="*/ 35 h 43"/>
                    <a:gd name="T8" fmla="*/ 31 w 43"/>
                    <a:gd name="T9" fmla="*/ 35 h 43"/>
                    <a:gd name="T10" fmla="*/ 42 w 43"/>
                    <a:gd name="T11" fmla="*/ 1 h 43"/>
                    <a:gd name="T12" fmla="*/ 42 w 43"/>
                    <a:gd name="T13" fmla="*/ 1 h 43"/>
                    <a:gd name="T14" fmla="*/ 42 w 43"/>
                    <a:gd name="T15" fmla="*/ 1 h 43"/>
                    <a:gd name="T16" fmla="*/ 42 w 43"/>
                    <a:gd name="T17" fmla="*/ 1 h 43"/>
                    <a:gd name="T18" fmla="*/ 42 w 43"/>
                    <a:gd name="T19" fmla="*/ 1 h 43"/>
                    <a:gd name="T20" fmla="*/ 9 w 43"/>
                    <a:gd name="T21" fmla="*/ 12 h 43"/>
                    <a:gd name="T22" fmla="*/ 8 w 43"/>
                    <a:gd name="T23" fmla="*/ 35 h 43"/>
                    <a:gd name="T24" fmla="*/ 9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5"/>
                      </a:moveTo>
                      <a:cubicBezTo>
                        <a:pt x="9" y="35"/>
                        <a:pt x="9" y="35"/>
                        <a:pt x="9" y="35"/>
                      </a:cubicBezTo>
                      <a:cubicBezTo>
                        <a:pt x="9" y="35"/>
                        <a:pt x="9" y="35"/>
                        <a:pt x="9" y="35"/>
                      </a:cubicBezTo>
                      <a:cubicBezTo>
                        <a:pt x="9" y="35"/>
                        <a:pt x="9" y="35"/>
                        <a:pt x="9" y="35"/>
                      </a:cubicBezTo>
                      <a:cubicBezTo>
                        <a:pt x="13" y="40"/>
                        <a:pt x="23" y="43"/>
                        <a:pt x="31" y="35"/>
                      </a:cubicBez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1" y="0"/>
                        <a:pt x="9" y="12"/>
                      </a:cubicBezTo>
                      <a:cubicBezTo>
                        <a:pt x="0" y="21"/>
                        <a:pt x="4" y="30"/>
                        <a:pt x="8" y="35"/>
                      </a:cubicBezTo>
                      <a:cubicBezTo>
                        <a:pt x="8" y="35"/>
                        <a:pt x="9" y="35"/>
                        <a:pt x="9" y="35"/>
                      </a:cubicBezTo>
                      <a:close/>
                    </a:path>
                  </a:pathLst>
                </a:custGeom>
                <a:grpFill/>
                <a:ln>
                  <a:noFill/>
                </a:ln>
              </p:spPr>
              <p:txBody>
                <a:bodyPr anchor="ctr"/>
                <a:lstStyle/>
                <a:p>
                  <a:pPr algn="ctr"/>
                  <a:endParaRPr>
                    <a:cs typeface="+mn-ea"/>
                    <a:sym typeface="+mn-lt"/>
                  </a:endParaRPr>
                </a:p>
              </p:txBody>
            </p:sp>
            <p:sp>
              <p:nvSpPr>
                <p:cNvPr id="53" name="任意多边形: 形状 90"/>
                <p:cNvSpPr/>
                <p:nvPr/>
              </p:nvSpPr>
              <p:spPr bwMode="auto">
                <a:xfrm>
                  <a:off x="161925" y="161926"/>
                  <a:ext cx="163512" cy="161923"/>
                </a:xfrm>
                <a:custGeom>
                  <a:avLst/>
                  <a:gdLst>
                    <a:gd name="T0" fmla="*/ 35 w 43"/>
                    <a:gd name="T1" fmla="*/ 35 h 43"/>
                    <a:gd name="T2" fmla="*/ 35 w 43"/>
                    <a:gd name="T3" fmla="*/ 35 h 43"/>
                    <a:gd name="T4" fmla="*/ 35 w 43"/>
                    <a:gd name="T5" fmla="*/ 35 h 43"/>
                    <a:gd name="T6" fmla="*/ 35 w 43"/>
                    <a:gd name="T7" fmla="*/ 35 h 43"/>
                    <a:gd name="T8" fmla="*/ 35 w 43"/>
                    <a:gd name="T9" fmla="*/ 35 h 43"/>
                    <a:gd name="T10" fmla="*/ 35 w 43"/>
                    <a:gd name="T11" fmla="*/ 12 h 43"/>
                    <a:gd name="T12" fmla="*/ 1 w 43"/>
                    <a:gd name="T13" fmla="*/ 1 h 43"/>
                    <a:gd name="T14" fmla="*/ 1 w 43"/>
                    <a:gd name="T15" fmla="*/ 1 h 43"/>
                    <a:gd name="T16" fmla="*/ 1 w 43"/>
                    <a:gd name="T17" fmla="*/ 1 h 43"/>
                    <a:gd name="T18" fmla="*/ 1 w 43"/>
                    <a:gd name="T19" fmla="*/ 1 h 43"/>
                    <a:gd name="T20" fmla="*/ 1 w 43"/>
                    <a:gd name="T21" fmla="*/ 1 h 43"/>
                    <a:gd name="T22" fmla="*/ 12 w 43"/>
                    <a:gd name="T23" fmla="*/ 35 h 43"/>
                    <a:gd name="T24" fmla="*/ 35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35"/>
                      </a:move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ubicBezTo>
                        <a:pt x="23" y="0"/>
                        <a:pt x="3"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1" y="43"/>
                        <a:pt x="30" y="40"/>
                        <a:pt x="35" y="35"/>
                      </a:cubicBezTo>
                      <a:close/>
                    </a:path>
                  </a:pathLst>
                </a:custGeom>
                <a:grpFill/>
                <a:ln>
                  <a:noFill/>
                </a:ln>
              </p:spPr>
              <p:txBody>
                <a:bodyPr anchor="ctr"/>
                <a:lstStyle/>
                <a:p>
                  <a:pPr algn="ctr"/>
                  <a:endParaRPr>
                    <a:cs typeface="+mn-ea"/>
                    <a:sym typeface="+mn-lt"/>
                  </a:endParaRPr>
                </a:p>
              </p:txBody>
            </p:sp>
            <p:sp>
              <p:nvSpPr>
                <p:cNvPr id="54" name="任意多边形: 形状 91"/>
                <p:cNvSpPr/>
                <p:nvPr/>
              </p:nvSpPr>
              <p:spPr bwMode="auto">
                <a:xfrm>
                  <a:off x="714377" y="1547811"/>
                  <a:ext cx="120649" cy="238126"/>
                </a:xfrm>
                <a:custGeom>
                  <a:avLst/>
                  <a:gdLst>
                    <a:gd name="T0" fmla="*/ 16 w 32"/>
                    <a:gd name="T1" fmla="*/ 0 h 63"/>
                    <a:gd name="T2" fmla="*/ 0 w 32"/>
                    <a:gd name="T3" fmla="*/ 16 h 63"/>
                    <a:gd name="T4" fmla="*/ 0 w 32"/>
                    <a:gd name="T5" fmla="*/ 47 h 63"/>
                    <a:gd name="T6" fmla="*/ 16 w 32"/>
                    <a:gd name="T7" fmla="*/ 63 h 63"/>
                    <a:gd name="T8" fmla="*/ 32 w 32"/>
                    <a:gd name="T9" fmla="*/ 47 h 63"/>
                    <a:gd name="T10" fmla="*/ 32 w 32"/>
                    <a:gd name="T11" fmla="*/ 16 h 63"/>
                    <a:gd name="T12" fmla="*/ 16 w 32"/>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2" h="63">
                      <a:moveTo>
                        <a:pt x="16" y="0"/>
                      </a:moveTo>
                      <a:cubicBezTo>
                        <a:pt x="7" y="0"/>
                        <a:pt x="0" y="7"/>
                        <a:pt x="0" y="16"/>
                      </a:cubicBezTo>
                      <a:cubicBezTo>
                        <a:pt x="0" y="47"/>
                        <a:pt x="0" y="47"/>
                        <a:pt x="0" y="47"/>
                      </a:cubicBezTo>
                      <a:cubicBezTo>
                        <a:pt x="0" y="56"/>
                        <a:pt x="7" y="63"/>
                        <a:pt x="16" y="63"/>
                      </a:cubicBezTo>
                      <a:cubicBezTo>
                        <a:pt x="25" y="63"/>
                        <a:pt x="32" y="56"/>
                        <a:pt x="32" y="47"/>
                      </a:cubicBezTo>
                      <a:cubicBezTo>
                        <a:pt x="32" y="16"/>
                        <a:pt x="32" y="16"/>
                        <a:pt x="32" y="16"/>
                      </a:cubicBezTo>
                      <a:cubicBezTo>
                        <a:pt x="32" y="7"/>
                        <a:pt x="25" y="0"/>
                        <a:pt x="16" y="0"/>
                      </a:cubicBezTo>
                      <a:close/>
                    </a:path>
                  </a:pathLst>
                </a:custGeom>
                <a:grpFill/>
                <a:ln>
                  <a:noFill/>
                </a:ln>
              </p:spPr>
              <p:txBody>
                <a:bodyPr anchor="ctr"/>
                <a:lstStyle/>
                <a:p>
                  <a:pPr algn="ctr"/>
                  <a:endParaRPr>
                    <a:cs typeface="+mn-ea"/>
                    <a:sym typeface="+mn-lt"/>
                  </a:endParaRPr>
                </a:p>
              </p:txBody>
            </p:sp>
            <p:sp>
              <p:nvSpPr>
                <p:cNvPr id="55" name="任意多边形: 形状 92"/>
                <p:cNvSpPr/>
                <p:nvPr/>
              </p:nvSpPr>
              <p:spPr bwMode="auto">
                <a:xfrm>
                  <a:off x="442913" y="1427163"/>
                  <a:ext cx="120649"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p:spPr>
              <p:txBody>
                <a:bodyPr anchor="ctr"/>
                <a:lstStyle/>
                <a:p>
                  <a:pPr algn="ctr"/>
                  <a:endParaRPr>
                    <a:cs typeface="+mn-ea"/>
                    <a:sym typeface="+mn-lt"/>
                  </a:endParaRPr>
                </a:p>
              </p:txBody>
            </p:sp>
            <p:sp>
              <p:nvSpPr>
                <p:cNvPr id="56" name="任意多边形: 形状 93"/>
                <p:cNvSpPr/>
                <p:nvPr/>
              </p:nvSpPr>
              <p:spPr bwMode="auto">
                <a:xfrm>
                  <a:off x="987426" y="1427163"/>
                  <a:ext cx="120649"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p:spPr>
              <p:txBody>
                <a:bodyPr anchor="ctr"/>
                <a:lstStyle/>
                <a:p>
                  <a:pPr algn="ctr"/>
                  <a:endParaRPr>
                    <a:cs typeface="+mn-ea"/>
                    <a:sym typeface="+mn-lt"/>
                  </a:endParaRPr>
                </a:p>
              </p:txBody>
            </p:sp>
          </p:grpSp>
          <p:sp>
            <p:nvSpPr>
              <p:cNvPr id="32" name="矩形 31"/>
              <p:cNvSpPr/>
              <p:nvPr/>
            </p:nvSpPr>
            <p:spPr>
              <a:xfrm>
                <a:off x="1746308" y="2671319"/>
                <a:ext cx="1094041" cy="1094041"/>
              </a:xfrm>
              <a:prstGeom prst="rect">
                <a:avLst/>
              </a:prstGeom>
              <a:solidFill>
                <a:schemeClr val="accent2">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3" name="组合 32"/>
              <p:cNvGrpSpPr/>
              <p:nvPr/>
            </p:nvGrpSpPr>
            <p:grpSpPr>
              <a:xfrm>
                <a:off x="2043490" y="3023757"/>
                <a:ext cx="488903" cy="449879"/>
                <a:chOff x="-199131" y="-66510"/>
                <a:chExt cx="1950837" cy="1795133"/>
              </a:xfrm>
              <a:solidFill>
                <a:schemeClr val="bg1"/>
              </a:solidFill>
            </p:grpSpPr>
            <p:sp>
              <p:nvSpPr>
                <p:cNvPr id="43" name="任意多边形: 形状 80"/>
                <p:cNvSpPr/>
                <p:nvPr/>
              </p:nvSpPr>
              <p:spPr bwMode="auto">
                <a:xfrm>
                  <a:off x="496889" y="-1"/>
                  <a:ext cx="120649" cy="180974"/>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4"/>
                        <a:pt x="32" y="32"/>
                      </a:cubicBezTo>
                      <a:cubicBezTo>
                        <a:pt x="32" y="15"/>
                        <a:pt x="18" y="1"/>
                        <a:pt x="16" y="0"/>
                      </a:cubicBezTo>
                      <a:cubicBezTo>
                        <a:pt x="16" y="0"/>
                        <a:pt x="16" y="0"/>
                        <a:pt x="16" y="0"/>
                      </a:cubicBezTo>
                      <a:cubicBezTo>
                        <a:pt x="16" y="0"/>
                        <a:pt x="16" y="0"/>
                        <a:pt x="16" y="0"/>
                      </a:cubicBezTo>
                      <a:cubicBezTo>
                        <a:pt x="16" y="0"/>
                        <a:pt x="16" y="0"/>
                        <a:pt x="16" y="0"/>
                      </a:cubicBezTo>
                      <a:cubicBezTo>
                        <a:pt x="16" y="0"/>
                        <a:pt x="16" y="0"/>
                        <a:pt x="16" y="0"/>
                      </a:cubicBezTo>
                      <a:cubicBezTo>
                        <a:pt x="14" y="1"/>
                        <a:pt x="0" y="15"/>
                        <a:pt x="0" y="32"/>
                      </a:cubicBezTo>
                      <a:cubicBezTo>
                        <a:pt x="0" y="44"/>
                        <a:pt x="9" y="48"/>
                        <a:pt x="16" y="48"/>
                      </a:cubicBezTo>
                      <a:close/>
                    </a:path>
                  </a:pathLst>
                </a:custGeom>
                <a:grpFill/>
                <a:ln>
                  <a:noFill/>
                </a:ln>
              </p:spPr>
              <p:txBody>
                <a:bodyPr anchor="ctr"/>
                <a:lstStyle/>
                <a:p>
                  <a:pPr algn="ctr"/>
                  <a:endParaRPr>
                    <a:cs typeface="+mn-ea"/>
                    <a:sym typeface="+mn-lt"/>
                  </a:endParaRPr>
                </a:p>
              </p:txBody>
            </p:sp>
            <p:sp>
              <p:nvSpPr>
                <p:cNvPr id="44" name="任意多边形: 形状 81"/>
                <p:cNvSpPr/>
                <p:nvPr/>
              </p:nvSpPr>
              <p:spPr bwMode="auto">
                <a:xfrm>
                  <a:off x="-1587" y="498474"/>
                  <a:ext cx="180974" cy="120649"/>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8"/>
                        <a:pt x="15" y="32"/>
                        <a:pt x="32" y="32"/>
                      </a:cubicBezTo>
                      <a:cubicBezTo>
                        <a:pt x="44" y="32"/>
                        <a:pt x="48" y="23"/>
                        <a:pt x="48" y="16"/>
                      </a:cubicBezTo>
                      <a:close/>
                    </a:path>
                  </a:pathLst>
                </a:custGeom>
                <a:grpFill/>
                <a:ln>
                  <a:noFill/>
                </a:ln>
              </p:spPr>
              <p:txBody>
                <a:bodyPr anchor="ctr"/>
                <a:lstStyle/>
                <a:p>
                  <a:pPr algn="ctr"/>
                  <a:endParaRPr>
                    <a:cs typeface="+mn-ea"/>
                    <a:sym typeface="+mn-lt"/>
                  </a:endParaRPr>
                </a:p>
              </p:txBody>
            </p:sp>
            <p:sp>
              <p:nvSpPr>
                <p:cNvPr id="45" name="任意多边形: 形状 82"/>
                <p:cNvSpPr/>
                <p:nvPr/>
              </p:nvSpPr>
              <p:spPr bwMode="auto">
                <a:xfrm>
                  <a:off x="792164" y="161924"/>
                  <a:ext cx="161925" cy="163513"/>
                </a:xfrm>
                <a:custGeom>
                  <a:avLst/>
                  <a:gdLst>
                    <a:gd name="T0" fmla="*/ 9 w 43"/>
                    <a:gd name="T1" fmla="*/ 34 h 43"/>
                    <a:gd name="T2" fmla="*/ 9 w 43"/>
                    <a:gd name="T3" fmla="*/ 34 h 43"/>
                    <a:gd name="T4" fmla="*/ 9 w 43"/>
                    <a:gd name="T5" fmla="*/ 34 h 43"/>
                    <a:gd name="T6" fmla="*/ 9 w 43"/>
                    <a:gd name="T7" fmla="*/ 34 h 43"/>
                    <a:gd name="T8" fmla="*/ 31 w 43"/>
                    <a:gd name="T9" fmla="*/ 34 h 43"/>
                    <a:gd name="T10" fmla="*/ 43 w 43"/>
                    <a:gd name="T11" fmla="*/ 0 h 43"/>
                    <a:gd name="T12" fmla="*/ 43 w 43"/>
                    <a:gd name="T13" fmla="*/ 0 h 43"/>
                    <a:gd name="T14" fmla="*/ 43 w 43"/>
                    <a:gd name="T15" fmla="*/ 0 h 43"/>
                    <a:gd name="T16" fmla="*/ 43 w 43"/>
                    <a:gd name="T17" fmla="*/ 0 h 43"/>
                    <a:gd name="T18" fmla="*/ 43 w 43"/>
                    <a:gd name="T19" fmla="*/ 0 h 43"/>
                    <a:gd name="T20" fmla="*/ 9 w 43"/>
                    <a:gd name="T21" fmla="*/ 12 h 43"/>
                    <a:gd name="T22" fmla="*/ 9 w 43"/>
                    <a:gd name="T23" fmla="*/ 34 h 43"/>
                    <a:gd name="T24" fmla="*/ 9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4"/>
                      </a:moveTo>
                      <a:cubicBezTo>
                        <a:pt x="9" y="34"/>
                        <a:pt x="9" y="34"/>
                        <a:pt x="9" y="34"/>
                      </a:cubicBezTo>
                      <a:cubicBezTo>
                        <a:pt x="9" y="34"/>
                        <a:pt x="9" y="34"/>
                        <a:pt x="9" y="34"/>
                      </a:cubicBezTo>
                      <a:cubicBezTo>
                        <a:pt x="9" y="34"/>
                        <a:pt x="9" y="34"/>
                        <a:pt x="9" y="34"/>
                      </a:cubicBezTo>
                      <a:cubicBezTo>
                        <a:pt x="14" y="39"/>
                        <a:pt x="23" y="43"/>
                        <a:pt x="31" y="34"/>
                      </a:cubicBezTo>
                      <a:cubicBezTo>
                        <a:pt x="43" y="22"/>
                        <a:pt x="43" y="2"/>
                        <a:pt x="43" y="0"/>
                      </a:cubicBezTo>
                      <a:cubicBezTo>
                        <a:pt x="43" y="0"/>
                        <a:pt x="43" y="0"/>
                        <a:pt x="43" y="0"/>
                      </a:cubicBezTo>
                      <a:cubicBezTo>
                        <a:pt x="43" y="0"/>
                        <a:pt x="43" y="0"/>
                        <a:pt x="43" y="0"/>
                      </a:cubicBezTo>
                      <a:cubicBezTo>
                        <a:pt x="43" y="0"/>
                        <a:pt x="43" y="0"/>
                        <a:pt x="43" y="0"/>
                      </a:cubicBezTo>
                      <a:cubicBezTo>
                        <a:pt x="43" y="0"/>
                        <a:pt x="43" y="0"/>
                        <a:pt x="43" y="0"/>
                      </a:cubicBezTo>
                      <a:cubicBezTo>
                        <a:pt x="41" y="0"/>
                        <a:pt x="21" y="0"/>
                        <a:pt x="9" y="12"/>
                      </a:cubicBezTo>
                      <a:cubicBezTo>
                        <a:pt x="0" y="20"/>
                        <a:pt x="4" y="29"/>
                        <a:pt x="9" y="34"/>
                      </a:cubicBezTo>
                      <a:cubicBezTo>
                        <a:pt x="9" y="34"/>
                        <a:pt x="9" y="34"/>
                        <a:pt x="9" y="34"/>
                      </a:cubicBezTo>
                      <a:close/>
                    </a:path>
                  </a:pathLst>
                </a:custGeom>
                <a:grpFill/>
                <a:ln>
                  <a:noFill/>
                </a:ln>
              </p:spPr>
              <p:txBody>
                <a:bodyPr anchor="ctr"/>
                <a:lstStyle/>
                <a:p>
                  <a:pPr algn="ctr"/>
                  <a:endParaRPr>
                    <a:cs typeface="+mn-ea"/>
                    <a:sym typeface="+mn-lt"/>
                  </a:endParaRPr>
                </a:p>
              </p:txBody>
            </p:sp>
            <p:sp>
              <p:nvSpPr>
                <p:cNvPr id="46" name="任意多边形: 形状 83"/>
                <p:cNvSpPr/>
                <p:nvPr/>
              </p:nvSpPr>
              <p:spPr bwMode="auto">
                <a:xfrm>
                  <a:off x="160338" y="161924"/>
                  <a:ext cx="161925" cy="163513"/>
                </a:xfrm>
                <a:custGeom>
                  <a:avLst/>
                  <a:gdLst>
                    <a:gd name="T0" fmla="*/ 34 w 43"/>
                    <a:gd name="T1" fmla="*/ 34 h 43"/>
                    <a:gd name="T2" fmla="*/ 34 w 43"/>
                    <a:gd name="T3" fmla="*/ 34 h 43"/>
                    <a:gd name="T4" fmla="*/ 34 w 43"/>
                    <a:gd name="T5" fmla="*/ 34 h 43"/>
                    <a:gd name="T6" fmla="*/ 34 w 43"/>
                    <a:gd name="T7" fmla="*/ 34 h 43"/>
                    <a:gd name="T8" fmla="*/ 34 w 43"/>
                    <a:gd name="T9" fmla="*/ 34 h 43"/>
                    <a:gd name="T10" fmla="*/ 34 w 43"/>
                    <a:gd name="T11" fmla="*/ 12 h 43"/>
                    <a:gd name="T12" fmla="*/ 0 w 43"/>
                    <a:gd name="T13" fmla="*/ 0 h 43"/>
                    <a:gd name="T14" fmla="*/ 0 w 43"/>
                    <a:gd name="T15" fmla="*/ 0 h 43"/>
                    <a:gd name="T16" fmla="*/ 0 w 43"/>
                    <a:gd name="T17" fmla="*/ 0 h 43"/>
                    <a:gd name="T18" fmla="*/ 0 w 43"/>
                    <a:gd name="T19" fmla="*/ 0 h 43"/>
                    <a:gd name="T20" fmla="*/ 0 w 43"/>
                    <a:gd name="T21" fmla="*/ 0 h 43"/>
                    <a:gd name="T22" fmla="*/ 12 w 43"/>
                    <a:gd name="T23" fmla="*/ 34 h 43"/>
                    <a:gd name="T24" fmla="*/ 34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4" y="34"/>
                      </a:moveTo>
                      <a:cubicBezTo>
                        <a:pt x="34" y="34"/>
                        <a:pt x="34" y="34"/>
                        <a:pt x="34" y="34"/>
                      </a:cubicBezTo>
                      <a:cubicBezTo>
                        <a:pt x="34" y="34"/>
                        <a:pt x="34" y="34"/>
                        <a:pt x="34" y="34"/>
                      </a:cubicBezTo>
                      <a:cubicBezTo>
                        <a:pt x="34" y="34"/>
                        <a:pt x="34" y="34"/>
                        <a:pt x="34" y="34"/>
                      </a:cubicBezTo>
                      <a:cubicBezTo>
                        <a:pt x="34" y="34"/>
                        <a:pt x="34" y="34"/>
                        <a:pt x="34" y="34"/>
                      </a:cubicBezTo>
                      <a:cubicBezTo>
                        <a:pt x="39" y="29"/>
                        <a:pt x="43" y="20"/>
                        <a:pt x="34" y="12"/>
                      </a:cubicBezTo>
                      <a:cubicBezTo>
                        <a:pt x="22" y="0"/>
                        <a:pt x="2" y="0"/>
                        <a:pt x="0" y="0"/>
                      </a:cubicBezTo>
                      <a:cubicBezTo>
                        <a:pt x="0" y="0"/>
                        <a:pt x="0" y="0"/>
                        <a:pt x="0" y="0"/>
                      </a:cubicBezTo>
                      <a:cubicBezTo>
                        <a:pt x="0" y="0"/>
                        <a:pt x="0" y="0"/>
                        <a:pt x="0" y="0"/>
                      </a:cubicBezTo>
                      <a:cubicBezTo>
                        <a:pt x="0" y="0"/>
                        <a:pt x="0" y="0"/>
                        <a:pt x="0" y="0"/>
                      </a:cubicBezTo>
                      <a:cubicBezTo>
                        <a:pt x="0" y="0"/>
                        <a:pt x="0" y="0"/>
                        <a:pt x="0" y="0"/>
                      </a:cubicBezTo>
                      <a:cubicBezTo>
                        <a:pt x="0" y="2"/>
                        <a:pt x="0" y="22"/>
                        <a:pt x="12" y="34"/>
                      </a:cubicBezTo>
                      <a:cubicBezTo>
                        <a:pt x="20" y="43"/>
                        <a:pt x="29" y="39"/>
                        <a:pt x="34" y="34"/>
                      </a:cubicBezTo>
                      <a:close/>
                    </a:path>
                  </a:pathLst>
                </a:custGeom>
                <a:grpFill/>
                <a:ln>
                  <a:noFill/>
                </a:ln>
              </p:spPr>
              <p:txBody>
                <a:bodyPr anchor="ctr"/>
                <a:lstStyle/>
                <a:p>
                  <a:pPr algn="ctr"/>
                  <a:endParaRPr>
                    <a:cs typeface="+mn-ea"/>
                    <a:sym typeface="+mn-lt"/>
                  </a:endParaRPr>
                </a:p>
              </p:txBody>
            </p:sp>
            <p:sp>
              <p:nvSpPr>
                <p:cNvPr id="47" name="任意多边形: 形状 84"/>
                <p:cNvSpPr/>
                <p:nvPr/>
              </p:nvSpPr>
              <p:spPr bwMode="auto">
                <a:xfrm>
                  <a:off x="-199131" y="-66510"/>
                  <a:ext cx="1950837" cy="1795133"/>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grpFill/>
                <a:ln>
                  <a:noFill/>
                </a:ln>
              </p:spPr>
              <p:txBody>
                <a:bodyPr anchor="ctr"/>
                <a:lstStyle/>
                <a:p>
                  <a:pPr algn="ctr"/>
                  <a:endParaRPr>
                    <a:cs typeface="+mn-ea"/>
                    <a:sym typeface="+mn-lt"/>
                  </a:endParaRPr>
                </a:p>
              </p:txBody>
            </p:sp>
            <p:sp>
              <p:nvSpPr>
                <p:cNvPr id="48" name="任意多边形: 形状 85"/>
                <p:cNvSpPr/>
                <p:nvPr/>
              </p:nvSpPr>
              <p:spPr bwMode="auto">
                <a:xfrm>
                  <a:off x="493714" y="1292226"/>
                  <a:ext cx="517525" cy="285749"/>
                </a:xfrm>
                <a:custGeom>
                  <a:avLst/>
                  <a:gdLst>
                    <a:gd name="T0" fmla="*/ 128 w 137"/>
                    <a:gd name="T1" fmla="*/ 47 h 76"/>
                    <a:gd name="T2" fmla="*/ 116 w 137"/>
                    <a:gd name="T3" fmla="*/ 38 h 76"/>
                    <a:gd name="T4" fmla="*/ 15 w 137"/>
                    <a:gd name="T5" fmla="*/ 6 h 76"/>
                    <a:gd name="T6" fmla="*/ 1 w 137"/>
                    <a:gd name="T7" fmla="*/ 24 h 76"/>
                    <a:gd name="T8" fmla="*/ 19 w 137"/>
                    <a:gd name="T9" fmla="*/ 38 h 76"/>
                    <a:gd name="T10" fmla="*/ 97 w 137"/>
                    <a:gd name="T11" fmla="*/ 64 h 76"/>
                    <a:gd name="T12" fmla="*/ 110 w 137"/>
                    <a:gd name="T13" fmla="*/ 73 h 76"/>
                    <a:gd name="T14" fmla="*/ 119 w 137"/>
                    <a:gd name="T15" fmla="*/ 76 h 76"/>
                    <a:gd name="T16" fmla="*/ 132 w 137"/>
                    <a:gd name="T17" fmla="*/ 69 h 76"/>
                    <a:gd name="T18" fmla="*/ 128 w 137"/>
                    <a:gd name="T19" fmla="*/ 4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6">
                      <a:moveTo>
                        <a:pt x="128" y="47"/>
                      </a:moveTo>
                      <a:cubicBezTo>
                        <a:pt x="124" y="44"/>
                        <a:pt x="120" y="41"/>
                        <a:pt x="116" y="38"/>
                      </a:cubicBezTo>
                      <a:cubicBezTo>
                        <a:pt x="85" y="17"/>
                        <a:pt x="61" y="0"/>
                        <a:pt x="15" y="6"/>
                      </a:cubicBezTo>
                      <a:cubicBezTo>
                        <a:pt x="6" y="7"/>
                        <a:pt x="0" y="15"/>
                        <a:pt x="1" y="24"/>
                      </a:cubicBezTo>
                      <a:cubicBezTo>
                        <a:pt x="2" y="33"/>
                        <a:pt x="10" y="39"/>
                        <a:pt x="19" y="38"/>
                      </a:cubicBezTo>
                      <a:cubicBezTo>
                        <a:pt x="53" y="33"/>
                        <a:pt x="69" y="44"/>
                        <a:pt x="97" y="64"/>
                      </a:cubicBezTo>
                      <a:cubicBezTo>
                        <a:pt x="101" y="67"/>
                        <a:pt x="105" y="70"/>
                        <a:pt x="110" y="73"/>
                      </a:cubicBezTo>
                      <a:cubicBezTo>
                        <a:pt x="113" y="75"/>
                        <a:pt x="116" y="76"/>
                        <a:pt x="119" y="76"/>
                      </a:cubicBezTo>
                      <a:cubicBezTo>
                        <a:pt x="124" y="76"/>
                        <a:pt x="129" y="74"/>
                        <a:pt x="132" y="69"/>
                      </a:cubicBezTo>
                      <a:cubicBezTo>
                        <a:pt x="137" y="62"/>
                        <a:pt x="135" y="52"/>
                        <a:pt x="128" y="47"/>
                      </a:cubicBezTo>
                      <a:close/>
                    </a:path>
                  </a:pathLst>
                </a:custGeom>
                <a:grpFill/>
                <a:ln>
                  <a:noFill/>
                </a:ln>
              </p:spPr>
              <p:txBody>
                <a:bodyPr anchor="ctr"/>
                <a:lstStyle/>
                <a:p>
                  <a:pPr algn="ctr"/>
                  <a:endParaRPr>
                    <a:cs typeface="+mn-ea"/>
                    <a:sym typeface="+mn-lt"/>
                  </a:endParaRPr>
                </a:p>
              </p:txBody>
            </p:sp>
          </p:grpSp>
          <p:sp>
            <p:nvSpPr>
              <p:cNvPr id="34" name="矩形 33"/>
              <p:cNvSpPr/>
              <p:nvPr/>
            </p:nvSpPr>
            <p:spPr>
              <a:xfrm>
                <a:off x="1742601" y="3862923"/>
                <a:ext cx="1094041" cy="1094041"/>
              </a:xfrm>
              <a:prstGeom prst="rect">
                <a:avLst/>
              </a:prstGeom>
              <a:solidFill>
                <a:schemeClr val="accent4">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5" name="组合 34"/>
              <p:cNvGrpSpPr/>
              <p:nvPr/>
            </p:nvGrpSpPr>
            <p:grpSpPr>
              <a:xfrm>
                <a:off x="1987878" y="4155165"/>
                <a:ext cx="604328" cy="556092"/>
                <a:chOff x="-197345" y="-109565"/>
                <a:chExt cx="1940910" cy="1785993"/>
              </a:xfrm>
              <a:solidFill>
                <a:schemeClr val="bg1"/>
              </a:solidFill>
            </p:grpSpPr>
            <p:sp>
              <p:nvSpPr>
                <p:cNvPr id="38" name="任意多边形: 形状 75"/>
                <p:cNvSpPr/>
                <p:nvPr/>
              </p:nvSpPr>
              <p:spPr bwMode="auto">
                <a:xfrm>
                  <a:off x="-197345" y="-109565"/>
                  <a:ext cx="1940910" cy="1785993"/>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grpFill/>
                <a:ln>
                  <a:noFill/>
                </a:ln>
              </p:spPr>
              <p:txBody>
                <a:bodyPr anchor="ctr"/>
                <a:lstStyle/>
                <a:p>
                  <a:pPr algn="ctr"/>
                  <a:endParaRPr>
                    <a:cs typeface="+mn-ea"/>
                    <a:sym typeface="+mn-lt"/>
                  </a:endParaRPr>
                </a:p>
              </p:txBody>
            </p:sp>
            <p:sp>
              <p:nvSpPr>
                <p:cNvPr id="39" name="任意多边形: 形状 76"/>
                <p:cNvSpPr/>
                <p:nvPr/>
              </p:nvSpPr>
              <p:spPr bwMode="auto">
                <a:xfrm>
                  <a:off x="504823" y="3175"/>
                  <a:ext cx="120650" cy="182563"/>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4" y="0"/>
                        <a:pt x="0" y="15"/>
                        <a:pt x="0" y="32"/>
                      </a:cubicBezTo>
                      <a:cubicBezTo>
                        <a:pt x="0" y="43"/>
                        <a:pt x="9" y="48"/>
                        <a:pt x="16" y="48"/>
                      </a:cubicBezTo>
                      <a:close/>
                    </a:path>
                  </a:pathLst>
                </a:custGeom>
                <a:grpFill/>
                <a:ln>
                  <a:noFill/>
                </a:ln>
              </p:spPr>
              <p:txBody>
                <a:bodyPr anchor="ctr"/>
                <a:lstStyle/>
                <a:p>
                  <a:pPr algn="ctr"/>
                  <a:endParaRPr>
                    <a:cs typeface="+mn-ea"/>
                    <a:sym typeface="+mn-lt"/>
                  </a:endParaRPr>
                </a:p>
              </p:txBody>
            </p:sp>
            <p:sp>
              <p:nvSpPr>
                <p:cNvPr id="40" name="任意多边形: 形状 77"/>
                <p:cNvSpPr/>
                <p:nvPr/>
              </p:nvSpPr>
              <p:spPr bwMode="auto">
                <a:xfrm>
                  <a:off x="4763" y="503238"/>
                  <a:ext cx="182562" cy="120651"/>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lose/>
                    </a:path>
                  </a:pathLst>
                </a:custGeom>
                <a:grpFill/>
                <a:ln>
                  <a:noFill/>
                </a:ln>
              </p:spPr>
              <p:txBody>
                <a:bodyPr anchor="ctr"/>
                <a:lstStyle/>
                <a:p>
                  <a:pPr algn="ctr"/>
                  <a:endParaRPr>
                    <a:cs typeface="+mn-ea"/>
                    <a:sym typeface="+mn-lt"/>
                  </a:endParaRPr>
                </a:p>
              </p:txBody>
            </p:sp>
            <p:sp>
              <p:nvSpPr>
                <p:cNvPr id="41" name="任意多边形: 形状 78"/>
                <p:cNvSpPr/>
                <p:nvPr/>
              </p:nvSpPr>
              <p:spPr bwMode="auto">
                <a:xfrm>
                  <a:off x="803273" y="161925"/>
                  <a:ext cx="161925" cy="163513"/>
                </a:xfrm>
                <a:custGeom>
                  <a:avLst/>
                  <a:gdLst>
                    <a:gd name="T0" fmla="*/ 8 w 43"/>
                    <a:gd name="T1" fmla="*/ 35 h 43"/>
                    <a:gd name="T2" fmla="*/ 8 w 43"/>
                    <a:gd name="T3" fmla="*/ 35 h 43"/>
                    <a:gd name="T4" fmla="*/ 8 w 43"/>
                    <a:gd name="T5" fmla="*/ 35 h 43"/>
                    <a:gd name="T6" fmla="*/ 8 w 43"/>
                    <a:gd name="T7" fmla="*/ 35 h 43"/>
                    <a:gd name="T8" fmla="*/ 30 w 43"/>
                    <a:gd name="T9" fmla="*/ 35 h 43"/>
                    <a:gd name="T10" fmla="*/ 42 w 43"/>
                    <a:gd name="T11" fmla="*/ 1 h 43"/>
                    <a:gd name="T12" fmla="*/ 42 w 43"/>
                    <a:gd name="T13" fmla="*/ 1 h 43"/>
                    <a:gd name="T14" fmla="*/ 42 w 43"/>
                    <a:gd name="T15" fmla="*/ 1 h 43"/>
                    <a:gd name="T16" fmla="*/ 42 w 43"/>
                    <a:gd name="T17" fmla="*/ 1 h 43"/>
                    <a:gd name="T18" fmla="*/ 42 w 43"/>
                    <a:gd name="T19" fmla="*/ 1 h 43"/>
                    <a:gd name="T20" fmla="*/ 8 w 43"/>
                    <a:gd name="T21" fmla="*/ 12 h 43"/>
                    <a:gd name="T22" fmla="*/ 8 w 43"/>
                    <a:gd name="T23" fmla="*/ 35 h 43"/>
                    <a:gd name="T24" fmla="*/ 8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5"/>
                      </a:moveTo>
                      <a:cubicBezTo>
                        <a:pt x="8" y="35"/>
                        <a:pt x="8" y="35"/>
                        <a:pt x="8" y="35"/>
                      </a:cubicBezTo>
                      <a:cubicBezTo>
                        <a:pt x="8" y="35"/>
                        <a:pt x="8" y="35"/>
                        <a:pt x="8" y="35"/>
                      </a:cubicBezTo>
                      <a:cubicBezTo>
                        <a:pt x="8" y="35"/>
                        <a:pt x="8" y="35"/>
                        <a:pt x="8" y="35"/>
                      </a:cubicBezTo>
                      <a:cubicBezTo>
                        <a:pt x="13" y="40"/>
                        <a:pt x="22" y="43"/>
                        <a:pt x="30" y="35"/>
                      </a:cubicBezTo>
                      <a:cubicBezTo>
                        <a:pt x="42"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0" y="0"/>
                        <a:pt x="20" y="0"/>
                        <a:pt x="8" y="12"/>
                      </a:cubicBezTo>
                      <a:cubicBezTo>
                        <a:pt x="0" y="21"/>
                        <a:pt x="3" y="30"/>
                        <a:pt x="8" y="35"/>
                      </a:cubicBezTo>
                      <a:cubicBezTo>
                        <a:pt x="8" y="35"/>
                        <a:pt x="8" y="35"/>
                        <a:pt x="8" y="35"/>
                      </a:cubicBezTo>
                      <a:close/>
                    </a:path>
                  </a:pathLst>
                </a:custGeom>
                <a:grpFill/>
                <a:ln>
                  <a:noFill/>
                </a:ln>
              </p:spPr>
              <p:txBody>
                <a:bodyPr anchor="ctr"/>
                <a:lstStyle/>
                <a:p>
                  <a:pPr algn="ctr"/>
                  <a:endParaRPr>
                    <a:cs typeface="+mn-ea"/>
                    <a:sym typeface="+mn-lt"/>
                  </a:endParaRPr>
                </a:p>
              </p:txBody>
            </p:sp>
            <p:sp>
              <p:nvSpPr>
                <p:cNvPr id="42" name="任意多边形: 形状 79"/>
                <p:cNvSpPr/>
                <p:nvPr/>
              </p:nvSpPr>
              <p:spPr bwMode="auto">
                <a:xfrm>
                  <a:off x="168274" y="161925"/>
                  <a:ext cx="161925" cy="163513"/>
                </a:xfrm>
                <a:custGeom>
                  <a:avLst/>
                  <a:gdLst>
                    <a:gd name="T0" fmla="*/ 34 w 43"/>
                    <a:gd name="T1" fmla="*/ 35 h 43"/>
                    <a:gd name="T2" fmla="*/ 34 w 43"/>
                    <a:gd name="T3" fmla="*/ 35 h 43"/>
                    <a:gd name="T4" fmla="*/ 34 w 43"/>
                    <a:gd name="T5" fmla="*/ 35 h 43"/>
                    <a:gd name="T6" fmla="*/ 34 w 43"/>
                    <a:gd name="T7" fmla="*/ 35 h 43"/>
                    <a:gd name="T8" fmla="*/ 34 w 43"/>
                    <a:gd name="T9" fmla="*/ 35 h 43"/>
                    <a:gd name="T10" fmla="*/ 34 w 43"/>
                    <a:gd name="T11" fmla="*/ 12 h 43"/>
                    <a:gd name="T12" fmla="*/ 0 w 43"/>
                    <a:gd name="T13" fmla="*/ 1 h 43"/>
                    <a:gd name="T14" fmla="*/ 0 w 43"/>
                    <a:gd name="T15" fmla="*/ 1 h 43"/>
                    <a:gd name="T16" fmla="*/ 0 w 43"/>
                    <a:gd name="T17" fmla="*/ 1 h 43"/>
                    <a:gd name="T18" fmla="*/ 0 w 43"/>
                    <a:gd name="T19" fmla="*/ 1 h 43"/>
                    <a:gd name="T20" fmla="*/ 0 w 43"/>
                    <a:gd name="T21" fmla="*/ 1 h 43"/>
                    <a:gd name="T22" fmla="*/ 12 w 43"/>
                    <a:gd name="T23" fmla="*/ 35 h 43"/>
                    <a:gd name="T24" fmla="*/ 34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4" y="35"/>
                      </a:moveTo>
                      <a:cubicBezTo>
                        <a:pt x="34" y="35"/>
                        <a:pt x="34" y="35"/>
                        <a:pt x="34" y="35"/>
                      </a:cubicBezTo>
                      <a:cubicBezTo>
                        <a:pt x="34" y="35"/>
                        <a:pt x="34" y="35"/>
                        <a:pt x="34" y="35"/>
                      </a:cubicBezTo>
                      <a:cubicBezTo>
                        <a:pt x="34" y="35"/>
                        <a:pt x="34" y="35"/>
                        <a:pt x="34" y="35"/>
                      </a:cubicBezTo>
                      <a:cubicBezTo>
                        <a:pt x="34" y="35"/>
                        <a:pt x="34" y="35"/>
                        <a:pt x="34" y="35"/>
                      </a:cubicBezTo>
                      <a:cubicBezTo>
                        <a:pt x="39" y="30"/>
                        <a:pt x="43" y="21"/>
                        <a:pt x="34" y="12"/>
                      </a:cubicBezTo>
                      <a:cubicBezTo>
                        <a:pt x="22" y="0"/>
                        <a:pt x="2" y="0"/>
                        <a:pt x="0" y="1"/>
                      </a:cubicBezTo>
                      <a:cubicBezTo>
                        <a:pt x="0" y="1"/>
                        <a:pt x="0" y="1"/>
                        <a:pt x="0" y="1"/>
                      </a:cubicBezTo>
                      <a:cubicBezTo>
                        <a:pt x="0" y="1"/>
                        <a:pt x="0" y="1"/>
                        <a:pt x="0" y="1"/>
                      </a:cubicBezTo>
                      <a:cubicBezTo>
                        <a:pt x="0" y="1"/>
                        <a:pt x="0" y="1"/>
                        <a:pt x="0" y="1"/>
                      </a:cubicBezTo>
                      <a:cubicBezTo>
                        <a:pt x="0" y="1"/>
                        <a:pt x="0" y="1"/>
                        <a:pt x="0" y="1"/>
                      </a:cubicBezTo>
                      <a:cubicBezTo>
                        <a:pt x="0" y="3"/>
                        <a:pt x="0" y="23"/>
                        <a:pt x="12" y="35"/>
                      </a:cubicBezTo>
                      <a:cubicBezTo>
                        <a:pt x="20" y="43"/>
                        <a:pt x="29" y="40"/>
                        <a:pt x="34" y="35"/>
                      </a:cubicBezTo>
                      <a:close/>
                    </a:path>
                  </a:pathLst>
                </a:custGeom>
                <a:grpFill/>
                <a:ln>
                  <a:noFill/>
                </a:ln>
              </p:spPr>
              <p:txBody>
                <a:bodyPr anchor="ctr"/>
                <a:lstStyle/>
                <a:p>
                  <a:pPr algn="ctr"/>
                  <a:endParaRPr>
                    <a:cs typeface="+mn-ea"/>
                    <a:sym typeface="+mn-lt"/>
                  </a:endParaRPr>
                </a:p>
              </p:txBody>
            </p:sp>
          </p:grpSp>
          <p:sp>
            <p:nvSpPr>
              <p:cNvPr id="36" name="矩形 35"/>
              <p:cNvSpPr/>
              <p:nvPr/>
            </p:nvSpPr>
            <p:spPr>
              <a:xfrm>
                <a:off x="542929" y="3862923"/>
                <a:ext cx="1094041" cy="1094041"/>
              </a:xfrm>
              <a:prstGeom prst="rect">
                <a:avLst/>
              </a:prstGeom>
              <a:solidFill>
                <a:schemeClr val="accent3">
                  <a:lumMod val="100000"/>
                </a:schemeClr>
              </a:solidFill>
              <a:ln>
                <a:noFill/>
              </a:ln>
              <a:effectLst>
                <a:outerShdw blurRad="63500" dist="12700" dir="2700000" algn="tl" rotWithShape="0">
                  <a:schemeClr val="accent3">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任意多边形: 形状 74"/>
              <p:cNvSpPr/>
              <p:nvPr/>
            </p:nvSpPr>
            <p:spPr bwMode="auto">
              <a:xfrm>
                <a:off x="792888" y="4138168"/>
                <a:ext cx="642914" cy="591598"/>
              </a:xfrm>
              <a:custGeom>
                <a:avLst/>
                <a:gdLst>
                  <a:gd name="connsiteX0" fmla="*/ 109769 w 338138"/>
                  <a:gd name="connsiteY0" fmla="*/ 93663 h 311150"/>
                  <a:gd name="connsiteX1" fmla="*/ 66326 w 338138"/>
                  <a:gd name="connsiteY1" fmla="*/ 122847 h 311150"/>
                  <a:gd name="connsiteX2" fmla="*/ 53161 w 338138"/>
                  <a:gd name="connsiteY2" fmla="*/ 120194 h 311150"/>
                  <a:gd name="connsiteX3" fmla="*/ 51845 w 338138"/>
                  <a:gd name="connsiteY3" fmla="*/ 121521 h 311150"/>
                  <a:gd name="connsiteX4" fmla="*/ 50528 w 338138"/>
                  <a:gd name="connsiteY4" fmla="*/ 132133 h 311150"/>
                  <a:gd name="connsiteX5" fmla="*/ 58427 w 338138"/>
                  <a:gd name="connsiteY5" fmla="*/ 141419 h 311150"/>
                  <a:gd name="connsiteX6" fmla="*/ 62377 w 338138"/>
                  <a:gd name="connsiteY6" fmla="*/ 145399 h 311150"/>
                  <a:gd name="connsiteX7" fmla="*/ 103187 w 338138"/>
                  <a:gd name="connsiteY7" fmla="*/ 190501 h 311150"/>
                  <a:gd name="connsiteX8" fmla="*/ 143997 w 338138"/>
                  <a:gd name="connsiteY8" fmla="*/ 145399 h 311150"/>
                  <a:gd name="connsiteX9" fmla="*/ 147947 w 338138"/>
                  <a:gd name="connsiteY9" fmla="*/ 141419 h 311150"/>
                  <a:gd name="connsiteX10" fmla="*/ 155845 w 338138"/>
                  <a:gd name="connsiteY10" fmla="*/ 132133 h 311150"/>
                  <a:gd name="connsiteX11" fmla="*/ 154529 w 338138"/>
                  <a:gd name="connsiteY11" fmla="*/ 121521 h 311150"/>
                  <a:gd name="connsiteX12" fmla="*/ 153212 w 338138"/>
                  <a:gd name="connsiteY12" fmla="*/ 120194 h 311150"/>
                  <a:gd name="connsiteX13" fmla="*/ 151896 w 338138"/>
                  <a:gd name="connsiteY13" fmla="*/ 120194 h 311150"/>
                  <a:gd name="connsiteX14" fmla="*/ 147947 w 338138"/>
                  <a:gd name="connsiteY14" fmla="*/ 125500 h 311150"/>
                  <a:gd name="connsiteX15" fmla="*/ 143997 w 338138"/>
                  <a:gd name="connsiteY15" fmla="*/ 128153 h 311150"/>
                  <a:gd name="connsiteX16" fmla="*/ 140048 w 338138"/>
                  <a:gd name="connsiteY16" fmla="*/ 129480 h 311150"/>
                  <a:gd name="connsiteX17" fmla="*/ 136098 w 338138"/>
                  <a:gd name="connsiteY17" fmla="*/ 126827 h 311150"/>
                  <a:gd name="connsiteX18" fmla="*/ 134782 w 338138"/>
                  <a:gd name="connsiteY18" fmla="*/ 122847 h 311150"/>
                  <a:gd name="connsiteX19" fmla="*/ 122934 w 338138"/>
                  <a:gd name="connsiteY19" fmla="*/ 102949 h 311150"/>
                  <a:gd name="connsiteX20" fmla="*/ 109769 w 338138"/>
                  <a:gd name="connsiteY20" fmla="*/ 93663 h 311150"/>
                  <a:gd name="connsiteX21" fmla="*/ 269081 w 338138"/>
                  <a:gd name="connsiteY21" fmla="*/ 79375 h 311150"/>
                  <a:gd name="connsiteX22" fmla="*/ 279400 w 338138"/>
                  <a:gd name="connsiteY22" fmla="*/ 90488 h 311150"/>
                  <a:gd name="connsiteX23" fmla="*/ 269081 w 338138"/>
                  <a:gd name="connsiteY23" fmla="*/ 101601 h 311150"/>
                  <a:gd name="connsiteX24" fmla="*/ 258762 w 338138"/>
                  <a:gd name="connsiteY24" fmla="*/ 90488 h 311150"/>
                  <a:gd name="connsiteX25" fmla="*/ 269081 w 338138"/>
                  <a:gd name="connsiteY25" fmla="*/ 79375 h 311150"/>
                  <a:gd name="connsiteX26" fmla="*/ 234950 w 338138"/>
                  <a:gd name="connsiteY26" fmla="*/ 79375 h 311150"/>
                  <a:gd name="connsiteX27" fmla="*/ 246063 w 338138"/>
                  <a:gd name="connsiteY27" fmla="*/ 90488 h 311150"/>
                  <a:gd name="connsiteX28" fmla="*/ 234950 w 338138"/>
                  <a:gd name="connsiteY28" fmla="*/ 101601 h 311150"/>
                  <a:gd name="connsiteX29" fmla="*/ 223837 w 338138"/>
                  <a:gd name="connsiteY29" fmla="*/ 90488 h 311150"/>
                  <a:gd name="connsiteX30" fmla="*/ 234950 w 338138"/>
                  <a:gd name="connsiteY30" fmla="*/ 79375 h 311150"/>
                  <a:gd name="connsiteX31" fmla="*/ 199231 w 338138"/>
                  <a:gd name="connsiteY31" fmla="*/ 79375 h 311150"/>
                  <a:gd name="connsiteX32" fmla="*/ 209550 w 338138"/>
                  <a:gd name="connsiteY32" fmla="*/ 90488 h 311150"/>
                  <a:gd name="connsiteX33" fmla="*/ 199231 w 338138"/>
                  <a:gd name="connsiteY33" fmla="*/ 101601 h 311150"/>
                  <a:gd name="connsiteX34" fmla="*/ 188912 w 338138"/>
                  <a:gd name="connsiteY34" fmla="*/ 90488 h 311150"/>
                  <a:gd name="connsiteX35" fmla="*/ 199231 w 338138"/>
                  <a:gd name="connsiteY35" fmla="*/ 79375 h 311150"/>
                  <a:gd name="connsiteX36" fmla="*/ 235223 w 338138"/>
                  <a:gd name="connsiteY36" fmla="*/ 19050 h 311150"/>
                  <a:gd name="connsiteX37" fmla="*/ 152400 w 338138"/>
                  <a:gd name="connsiteY37" fmla="*/ 72796 h 311150"/>
                  <a:gd name="connsiteX38" fmla="*/ 178693 w 338138"/>
                  <a:gd name="connsiteY38" fmla="*/ 139652 h 311150"/>
                  <a:gd name="connsiteX39" fmla="*/ 178693 w 338138"/>
                  <a:gd name="connsiteY39" fmla="*/ 147518 h 311150"/>
                  <a:gd name="connsiteX40" fmla="*/ 229964 w 338138"/>
                  <a:gd name="connsiteY40" fmla="*/ 164559 h 311150"/>
                  <a:gd name="connsiteX41" fmla="*/ 237852 w 338138"/>
                  <a:gd name="connsiteY41" fmla="*/ 173736 h 311150"/>
                  <a:gd name="connsiteX42" fmla="*/ 237852 w 338138"/>
                  <a:gd name="connsiteY42" fmla="*/ 192088 h 311150"/>
                  <a:gd name="connsiteX43" fmla="*/ 269404 w 338138"/>
                  <a:gd name="connsiteY43" fmla="*/ 159316 h 311150"/>
                  <a:gd name="connsiteX44" fmla="*/ 272033 w 338138"/>
                  <a:gd name="connsiteY44" fmla="*/ 158005 h 311150"/>
                  <a:gd name="connsiteX45" fmla="*/ 320675 w 338138"/>
                  <a:gd name="connsiteY45" fmla="*/ 91149 h 311150"/>
                  <a:gd name="connsiteX46" fmla="*/ 235223 w 338138"/>
                  <a:gd name="connsiteY46" fmla="*/ 19050 h 311150"/>
                  <a:gd name="connsiteX47" fmla="*/ 235111 w 338138"/>
                  <a:gd name="connsiteY47" fmla="*/ 0 h 311150"/>
                  <a:gd name="connsiteX48" fmla="*/ 338138 w 338138"/>
                  <a:gd name="connsiteY48" fmla="*/ 90972 h 311150"/>
                  <a:gd name="connsiteX49" fmla="*/ 320967 w 338138"/>
                  <a:gd name="connsiteY49" fmla="*/ 141072 h 311150"/>
                  <a:gd name="connsiteX50" fmla="*/ 280021 w 338138"/>
                  <a:gd name="connsiteY50" fmla="*/ 172715 h 311150"/>
                  <a:gd name="connsiteX51" fmla="*/ 235111 w 338138"/>
                  <a:gd name="connsiteY51" fmla="*/ 220178 h 311150"/>
                  <a:gd name="connsiteX52" fmla="*/ 228507 w 338138"/>
                  <a:gd name="connsiteY52" fmla="*/ 222815 h 311150"/>
                  <a:gd name="connsiteX53" fmla="*/ 225865 w 338138"/>
                  <a:gd name="connsiteY53" fmla="*/ 222815 h 311150"/>
                  <a:gd name="connsiteX54" fmla="*/ 220582 w 338138"/>
                  <a:gd name="connsiteY54" fmla="*/ 214905 h 311150"/>
                  <a:gd name="connsiteX55" fmla="*/ 220582 w 338138"/>
                  <a:gd name="connsiteY55" fmla="*/ 181944 h 311150"/>
                  <a:gd name="connsiteX56" fmla="*/ 178315 w 338138"/>
                  <a:gd name="connsiteY56" fmla="*/ 167441 h 311150"/>
                  <a:gd name="connsiteX57" fmla="*/ 178315 w 338138"/>
                  <a:gd name="connsiteY57" fmla="*/ 168760 h 311150"/>
                  <a:gd name="connsiteX58" fmla="*/ 184919 w 338138"/>
                  <a:gd name="connsiteY58" fmla="*/ 191173 h 311150"/>
                  <a:gd name="connsiteX59" fmla="*/ 186240 w 338138"/>
                  <a:gd name="connsiteY59" fmla="*/ 195128 h 311150"/>
                  <a:gd name="connsiteX60" fmla="*/ 184919 w 338138"/>
                  <a:gd name="connsiteY60" fmla="*/ 200402 h 311150"/>
                  <a:gd name="connsiteX61" fmla="*/ 163785 w 338138"/>
                  <a:gd name="connsiteY61" fmla="*/ 204357 h 311150"/>
                  <a:gd name="connsiteX62" fmla="*/ 157181 w 338138"/>
                  <a:gd name="connsiteY62" fmla="*/ 204357 h 311150"/>
                  <a:gd name="connsiteX63" fmla="*/ 206053 w 338138"/>
                  <a:gd name="connsiteY63" fmla="*/ 265005 h 311150"/>
                  <a:gd name="connsiteX64" fmla="*/ 206053 w 338138"/>
                  <a:gd name="connsiteY64" fmla="*/ 305877 h 311150"/>
                  <a:gd name="connsiteX65" fmla="*/ 200769 w 338138"/>
                  <a:gd name="connsiteY65" fmla="*/ 311150 h 311150"/>
                  <a:gd name="connsiteX66" fmla="*/ 5283 w 338138"/>
                  <a:gd name="connsiteY66" fmla="*/ 311150 h 311150"/>
                  <a:gd name="connsiteX67" fmla="*/ 0 w 338138"/>
                  <a:gd name="connsiteY67" fmla="*/ 305877 h 311150"/>
                  <a:gd name="connsiteX68" fmla="*/ 0 w 338138"/>
                  <a:gd name="connsiteY68" fmla="*/ 265005 h 311150"/>
                  <a:gd name="connsiteX69" fmla="*/ 48871 w 338138"/>
                  <a:gd name="connsiteY69" fmla="*/ 204357 h 311150"/>
                  <a:gd name="connsiteX70" fmla="*/ 42267 w 338138"/>
                  <a:gd name="connsiteY70" fmla="*/ 204357 h 311150"/>
                  <a:gd name="connsiteX71" fmla="*/ 21133 w 338138"/>
                  <a:gd name="connsiteY71" fmla="*/ 200402 h 311150"/>
                  <a:gd name="connsiteX72" fmla="*/ 19813 w 338138"/>
                  <a:gd name="connsiteY72" fmla="*/ 195128 h 311150"/>
                  <a:gd name="connsiteX73" fmla="*/ 21133 w 338138"/>
                  <a:gd name="connsiteY73" fmla="*/ 191173 h 311150"/>
                  <a:gd name="connsiteX74" fmla="*/ 27738 w 338138"/>
                  <a:gd name="connsiteY74" fmla="*/ 168760 h 311150"/>
                  <a:gd name="connsiteX75" fmla="*/ 27738 w 338138"/>
                  <a:gd name="connsiteY75" fmla="*/ 139754 h 311150"/>
                  <a:gd name="connsiteX76" fmla="*/ 101705 w 338138"/>
                  <a:gd name="connsiteY76" fmla="*/ 48782 h 311150"/>
                  <a:gd name="connsiteX77" fmla="*/ 104347 w 338138"/>
                  <a:gd name="connsiteY77" fmla="*/ 48782 h 311150"/>
                  <a:gd name="connsiteX78" fmla="*/ 137368 w 338138"/>
                  <a:gd name="connsiteY78" fmla="*/ 59329 h 311150"/>
                  <a:gd name="connsiteX79" fmla="*/ 235111 w 338138"/>
                  <a:gd name="connsiteY79"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38138" h="311150">
                    <a:moveTo>
                      <a:pt x="109769" y="93663"/>
                    </a:moveTo>
                    <a:cubicBezTo>
                      <a:pt x="107136" y="97643"/>
                      <a:pt x="91339" y="122847"/>
                      <a:pt x="66326" y="122847"/>
                    </a:cubicBezTo>
                    <a:cubicBezTo>
                      <a:pt x="61060" y="122847"/>
                      <a:pt x="57111" y="121521"/>
                      <a:pt x="53161" y="120194"/>
                    </a:cubicBezTo>
                    <a:cubicBezTo>
                      <a:pt x="51845" y="120194"/>
                      <a:pt x="51845" y="121521"/>
                      <a:pt x="51845" y="121521"/>
                    </a:cubicBezTo>
                    <a:cubicBezTo>
                      <a:pt x="49212" y="124174"/>
                      <a:pt x="49212" y="128153"/>
                      <a:pt x="50528" y="132133"/>
                    </a:cubicBezTo>
                    <a:cubicBezTo>
                      <a:pt x="51845" y="137439"/>
                      <a:pt x="55794" y="140092"/>
                      <a:pt x="58427" y="141419"/>
                    </a:cubicBezTo>
                    <a:cubicBezTo>
                      <a:pt x="59744" y="141419"/>
                      <a:pt x="62377" y="142746"/>
                      <a:pt x="62377" y="145399"/>
                    </a:cubicBezTo>
                    <a:cubicBezTo>
                      <a:pt x="68959" y="167950"/>
                      <a:pt x="84756" y="190501"/>
                      <a:pt x="103187" y="190501"/>
                    </a:cubicBezTo>
                    <a:cubicBezTo>
                      <a:pt x="121617" y="190501"/>
                      <a:pt x="137415" y="167950"/>
                      <a:pt x="143997" y="145399"/>
                    </a:cubicBezTo>
                    <a:cubicBezTo>
                      <a:pt x="143997" y="142746"/>
                      <a:pt x="146630" y="141419"/>
                      <a:pt x="147947" y="141419"/>
                    </a:cubicBezTo>
                    <a:cubicBezTo>
                      <a:pt x="150580" y="141419"/>
                      <a:pt x="154529" y="137439"/>
                      <a:pt x="155845" y="132133"/>
                    </a:cubicBezTo>
                    <a:cubicBezTo>
                      <a:pt x="157162" y="128153"/>
                      <a:pt x="157162" y="124174"/>
                      <a:pt x="154529" y="121521"/>
                    </a:cubicBezTo>
                    <a:cubicBezTo>
                      <a:pt x="154529" y="120194"/>
                      <a:pt x="153212" y="120194"/>
                      <a:pt x="153212" y="120194"/>
                    </a:cubicBezTo>
                    <a:cubicBezTo>
                      <a:pt x="153212" y="120194"/>
                      <a:pt x="153212" y="120194"/>
                      <a:pt x="151896" y="120194"/>
                    </a:cubicBezTo>
                    <a:cubicBezTo>
                      <a:pt x="150580" y="121521"/>
                      <a:pt x="149263" y="124174"/>
                      <a:pt x="147947" y="125500"/>
                    </a:cubicBezTo>
                    <a:cubicBezTo>
                      <a:pt x="146630" y="126827"/>
                      <a:pt x="145314" y="128153"/>
                      <a:pt x="143997" y="128153"/>
                    </a:cubicBezTo>
                    <a:cubicBezTo>
                      <a:pt x="142681" y="129480"/>
                      <a:pt x="141364" y="129480"/>
                      <a:pt x="140048" y="129480"/>
                    </a:cubicBezTo>
                    <a:cubicBezTo>
                      <a:pt x="138731" y="129480"/>
                      <a:pt x="137415" y="128153"/>
                      <a:pt x="136098" y="126827"/>
                    </a:cubicBezTo>
                    <a:cubicBezTo>
                      <a:pt x="136098" y="125500"/>
                      <a:pt x="136098" y="124174"/>
                      <a:pt x="134782" y="122847"/>
                    </a:cubicBezTo>
                    <a:cubicBezTo>
                      <a:pt x="133466" y="117541"/>
                      <a:pt x="130833" y="109582"/>
                      <a:pt x="122934" y="102949"/>
                    </a:cubicBezTo>
                    <a:cubicBezTo>
                      <a:pt x="120301" y="98969"/>
                      <a:pt x="115035" y="96316"/>
                      <a:pt x="109769" y="93663"/>
                    </a:cubicBezTo>
                    <a:close/>
                    <a:moveTo>
                      <a:pt x="269081" y="79375"/>
                    </a:moveTo>
                    <a:cubicBezTo>
                      <a:pt x="274780" y="79375"/>
                      <a:pt x="279400" y="84350"/>
                      <a:pt x="279400" y="90488"/>
                    </a:cubicBezTo>
                    <a:cubicBezTo>
                      <a:pt x="279400" y="96626"/>
                      <a:pt x="274780" y="101601"/>
                      <a:pt x="269081" y="101601"/>
                    </a:cubicBezTo>
                    <a:cubicBezTo>
                      <a:pt x="263382" y="101601"/>
                      <a:pt x="258762" y="96626"/>
                      <a:pt x="258762" y="90488"/>
                    </a:cubicBezTo>
                    <a:cubicBezTo>
                      <a:pt x="258762" y="84350"/>
                      <a:pt x="263382" y="79375"/>
                      <a:pt x="269081" y="79375"/>
                    </a:cubicBezTo>
                    <a:close/>
                    <a:moveTo>
                      <a:pt x="234950" y="79375"/>
                    </a:moveTo>
                    <a:cubicBezTo>
                      <a:pt x="241088" y="79375"/>
                      <a:pt x="246063" y="84350"/>
                      <a:pt x="246063" y="90488"/>
                    </a:cubicBezTo>
                    <a:cubicBezTo>
                      <a:pt x="246063" y="96626"/>
                      <a:pt x="241088" y="101601"/>
                      <a:pt x="234950" y="101601"/>
                    </a:cubicBezTo>
                    <a:cubicBezTo>
                      <a:pt x="228812" y="101601"/>
                      <a:pt x="223837" y="96626"/>
                      <a:pt x="223837" y="90488"/>
                    </a:cubicBezTo>
                    <a:cubicBezTo>
                      <a:pt x="223837" y="84350"/>
                      <a:pt x="228812" y="79375"/>
                      <a:pt x="234950" y="79375"/>
                    </a:cubicBezTo>
                    <a:close/>
                    <a:moveTo>
                      <a:pt x="199231" y="79375"/>
                    </a:moveTo>
                    <a:cubicBezTo>
                      <a:pt x="204930" y="79375"/>
                      <a:pt x="209550" y="84350"/>
                      <a:pt x="209550" y="90488"/>
                    </a:cubicBezTo>
                    <a:cubicBezTo>
                      <a:pt x="209550" y="96626"/>
                      <a:pt x="204930" y="101601"/>
                      <a:pt x="199231" y="101601"/>
                    </a:cubicBezTo>
                    <a:cubicBezTo>
                      <a:pt x="193532" y="101601"/>
                      <a:pt x="188912" y="96626"/>
                      <a:pt x="188912" y="90488"/>
                    </a:cubicBezTo>
                    <a:cubicBezTo>
                      <a:pt x="188912" y="84350"/>
                      <a:pt x="193532" y="79375"/>
                      <a:pt x="199231" y="79375"/>
                    </a:cubicBezTo>
                    <a:close/>
                    <a:moveTo>
                      <a:pt x="235223" y="19050"/>
                    </a:moveTo>
                    <a:cubicBezTo>
                      <a:pt x="195783" y="19050"/>
                      <a:pt x="161602" y="41335"/>
                      <a:pt x="152400" y="72796"/>
                    </a:cubicBezTo>
                    <a:cubicBezTo>
                      <a:pt x="165546" y="88528"/>
                      <a:pt x="176064" y="112124"/>
                      <a:pt x="178693" y="139652"/>
                    </a:cubicBezTo>
                    <a:cubicBezTo>
                      <a:pt x="178693" y="142274"/>
                      <a:pt x="178693" y="144896"/>
                      <a:pt x="178693" y="147518"/>
                    </a:cubicBezTo>
                    <a:cubicBezTo>
                      <a:pt x="193154" y="156694"/>
                      <a:pt x="210244" y="163249"/>
                      <a:pt x="229964" y="164559"/>
                    </a:cubicBezTo>
                    <a:cubicBezTo>
                      <a:pt x="233908" y="164559"/>
                      <a:pt x="237852" y="168492"/>
                      <a:pt x="237852" y="173736"/>
                    </a:cubicBezTo>
                    <a:cubicBezTo>
                      <a:pt x="237852" y="173736"/>
                      <a:pt x="237852" y="173736"/>
                      <a:pt x="237852" y="192088"/>
                    </a:cubicBezTo>
                    <a:cubicBezTo>
                      <a:pt x="237852" y="192088"/>
                      <a:pt x="237852" y="192088"/>
                      <a:pt x="269404" y="159316"/>
                    </a:cubicBezTo>
                    <a:cubicBezTo>
                      <a:pt x="269404" y="158005"/>
                      <a:pt x="270718" y="158005"/>
                      <a:pt x="272033" y="158005"/>
                    </a:cubicBezTo>
                    <a:cubicBezTo>
                      <a:pt x="300955" y="144896"/>
                      <a:pt x="320675" y="119989"/>
                      <a:pt x="320675" y="91149"/>
                    </a:cubicBezTo>
                    <a:cubicBezTo>
                      <a:pt x="320675" y="51822"/>
                      <a:pt x="282550" y="19050"/>
                      <a:pt x="235223" y="19050"/>
                    </a:cubicBezTo>
                    <a:close/>
                    <a:moveTo>
                      <a:pt x="235111" y="0"/>
                    </a:moveTo>
                    <a:cubicBezTo>
                      <a:pt x="291908" y="0"/>
                      <a:pt x="338138" y="40871"/>
                      <a:pt x="338138" y="90972"/>
                    </a:cubicBezTo>
                    <a:cubicBezTo>
                      <a:pt x="338138" y="109430"/>
                      <a:pt x="332855" y="126570"/>
                      <a:pt x="320967" y="141072"/>
                    </a:cubicBezTo>
                    <a:cubicBezTo>
                      <a:pt x="311721" y="154257"/>
                      <a:pt x="297192" y="166123"/>
                      <a:pt x="280021" y="172715"/>
                    </a:cubicBezTo>
                    <a:cubicBezTo>
                      <a:pt x="280021" y="172715"/>
                      <a:pt x="280021" y="172715"/>
                      <a:pt x="235111" y="220178"/>
                    </a:cubicBezTo>
                    <a:cubicBezTo>
                      <a:pt x="233791" y="222815"/>
                      <a:pt x="231149" y="222815"/>
                      <a:pt x="228507" y="222815"/>
                    </a:cubicBezTo>
                    <a:cubicBezTo>
                      <a:pt x="228507" y="222815"/>
                      <a:pt x="227186" y="222815"/>
                      <a:pt x="225865" y="222815"/>
                    </a:cubicBezTo>
                    <a:cubicBezTo>
                      <a:pt x="221903" y="221497"/>
                      <a:pt x="220582" y="218860"/>
                      <a:pt x="220582" y="214905"/>
                    </a:cubicBezTo>
                    <a:cubicBezTo>
                      <a:pt x="220582" y="214905"/>
                      <a:pt x="220582" y="214905"/>
                      <a:pt x="220582" y="181944"/>
                    </a:cubicBezTo>
                    <a:cubicBezTo>
                      <a:pt x="204732" y="179307"/>
                      <a:pt x="190202" y="175352"/>
                      <a:pt x="178315" y="167441"/>
                    </a:cubicBezTo>
                    <a:cubicBezTo>
                      <a:pt x="178315" y="168760"/>
                      <a:pt x="178315" y="168760"/>
                      <a:pt x="178315" y="168760"/>
                    </a:cubicBezTo>
                    <a:cubicBezTo>
                      <a:pt x="176994" y="181944"/>
                      <a:pt x="176994" y="185899"/>
                      <a:pt x="184919" y="191173"/>
                    </a:cubicBezTo>
                    <a:cubicBezTo>
                      <a:pt x="186240" y="192491"/>
                      <a:pt x="186240" y="193810"/>
                      <a:pt x="186240" y="195128"/>
                    </a:cubicBezTo>
                    <a:cubicBezTo>
                      <a:pt x="186240" y="197765"/>
                      <a:pt x="186240" y="199084"/>
                      <a:pt x="184919" y="200402"/>
                    </a:cubicBezTo>
                    <a:cubicBezTo>
                      <a:pt x="180957" y="203039"/>
                      <a:pt x="173031" y="204357"/>
                      <a:pt x="163785" y="204357"/>
                    </a:cubicBezTo>
                    <a:cubicBezTo>
                      <a:pt x="162465" y="204357"/>
                      <a:pt x="159823" y="204357"/>
                      <a:pt x="157181" y="204357"/>
                    </a:cubicBezTo>
                    <a:cubicBezTo>
                      <a:pt x="173031" y="213586"/>
                      <a:pt x="206053" y="233363"/>
                      <a:pt x="206053" y="265005"/>
                    </a:cubicBezTo>
                    <a:cubicBezTo>
                      <a:pt x="206053" y="265005"/>
                      <a:pt x="206053" y="265005"/>
                      <a:pt x="206053" y="305877"/>
                    </a:cubicBezTo>
                    <a:cubicBezTo>
                      <a:pt x="206053" y="308513"/>
                      <a:pt x="203411" y="311150"/>
                      <a:pt x="200769" y="311150"/>
                    </a:cubicBezTo>
                    <a:cubicBezTo>
                      <a:pt x="200769" y="311150"/>
                      <a:pt x="200769" y="311150"/>
                      <a:pt x="5283" y="311150"/>
                    </a:cubicBezTo>
                    <a:cubicBezTo>
                      <a:pt x="2642" y="311150"/>
                      <a:pt x="0" y="308513"/>
                      <a:pt x="0" y="305877"/>
                    </a:cubicBezTo>
                    <a:cubicBezTo>
                      <a:pt x="0" y="305877"/>
                      <a:pt x="0" y="305877"/>
                      <a:pt x="0" y="265005"/>
                    </a:cubicBezTo>
                    <a:cubicBezTo>
                      <a:pt x="0" y="233363"/>
                      <a:pt x="33021" y="213586"/>
                      <a:pt x="48871" y="204357"/>
                    </a:cubicBezTo>
                    <a:cubicBezTo>
                      <a:pt x="46230" y="204357"/>
                      <a:pt x="44909" y="204357"/>
                      <a:pt x="42267" y="204357"/>
                    </a:cubicBezTo>
                    <a:cubicBezTo>
                      <a:pt x="33021" y="204357"/>
                      <a:pt x="25096" y="203039"/>
                      <a:pt x="21133" y="200402"/>
                    </a:cubicBezTo>
                    <a:cubicBezTo>
                      <a:pt x="19813" y="199084"/>
                      <a:pt x="19813" y="197765"/>
                      <a:pt x="19813" y="195128"/>
                    </a:cubicBezTo>
                    <a:cubicBezTo>
                      <a:pt x="19813" y="193810"/>
                      <a:pt x="19813" y="192491"/>
                      <a:pt x="21133" y="191173"/>
                    </a:cubicBezTo>
                    <a:cubicBezTo>
                      <a:pt x="29059" y="185899"/>
                      <a:pt x="29059" y="181944"/>
                      <a:pt x="27738" y="168760"/>
                    </a:cubicBezTo>
                    <a:cubicBezTo>
                      <a:pt x="27738" y="162167"/>
                      <a:pt x="26417" y="152938"/>
                      <a:pt x="27738" y="139754"/>
                    </a:cubicBezTo>
                    <a:cubicBezTo>
                      <a:pt x="33021" y="87017"/>
                      <a:pt x="63401" y="50100"/>
                      <a:pt x="101705" y="48782"/>
                    </a:cubicBezTo>
                    <a:cubicBezTo>
                      <a:pt x="101705" y="48782"/>
                      <a:pt x="101705" y="48782"/>
                      <a:pt x="104347" y="48782"/>
                    </a:cubicBezTo>
                    <a:cubicBezTo>
                      <a:pt x="116235" y="50100"/>
                      <a:pt x="128122" y="52737"/>
                      <a:pt x="137368" y="59329"/>
                    </a:cubicBezTo>
                    <a:cubicBezTo>
                      <a:pt x="151898" y="25050"/>
                      <a:pt x="190202" y="0"/>
                      <a:pt x="235111" y="0"/>
                    </a:cubicBezTo>
                    <a:close/>
                  </a:path>
                </a:pathLst>
              </a:custGeom>
              <a:solidFill>
                <a:schemeClr val="bg1"/>
              </a:solidFill>
              <a:ln>
                <a:noFill/>
              </a:ln>
            </p:spPr>
            <p:txBody>
              <a:bodyPr anchor="ctr"/>
              <a:lstStyle/>
              <a:p>
                <a:pPr algn="ctr"/>
                <a:endParaRPr>
                  <a:cs typeface="+mn-ea"/>
                  <a:sym typeface="+mn-lt"/>
                </a:endParaRPr>
              </a:p>
            </p:txBody>
          </p:sp>
        </p:grpSp>
        <p:grpSp>
          <p:nvGrpSpPr>
            <p:cNvPr id="9" name="组合 8"/>
            <p:cNvGrpSpPr/>
            <p:nvPr/>
          </p:nvGrpSpPr>
          <p:grpSpPr>
            <a:xfrm>
              <a:off x="1307468" y="2341285"/>
              <a:ext cx="9613068" cy="1631685"/>
              <a:chOff x="1307468" y="2594185"/>
              <a:chExt cx="9613068" cy="1631685"/>
            </a:xfrm>
          </p:grpSpPr>
          <p:grpSp>
            <p:nvGrpSpPr>
              <p:cNvPr id="10" name="组合 9"/>
              <p:cNvGrpSpPr/>
              <p:nvPr/>
            </p:nvGrpSpPr>
            <p:grpSpPr>
              <a:xfrm>
                <a:off x="8170814" y="2594185"/>
                <a:ext cx="2749722" cy="1631685"/>
                <a:chOff x="8170814" y="1881636"/>
                <a:chExt cx="2749722" cy="1631685"/>
              </a:xfrm>
            </p:grpSpPr>
            <p:grpSp>
              <p:nvGrpSpPr>
                <p:cNvPr id="20" name="组合 19"/>
                <p:cNvGrpSpPr/>
                <p:nvPr/>
              </p:nvGrpSpPr>
              <p:grpSpPr>
                <a:xfrm>
                  <a:off x="8170814" y="1881636"/>
                  <a:ext cx="2611177" cy="1631685"/>
                  <a:chOff x="1193500" y="1461157"/>
                  <a:chExt cx="3761195" cy="1631685"/>
                </a:xfrm>
              </p:grpSpPr>
              <p:sp>
                <p:nvSpPr>
                  <p:cNvPr id="27" name="矩形 26"/>
                  <p:cNvSpPr/>
                  <p:nvPr/>
                </p:nvSpPr>
                <p:spPr>
                  <a:xfrm>
                    <a:off x="1193500" y="1461157"/>
                    <a:ext cx="3761195" cy="307777"/>
                  </a:xfrm>
                  <a:prstGeom prst="rect">
                    <a:avLst/>
                  </a:prstGeom>
                </p:spPr>
                <p:txBody>
                  <a:bodyPr wrap="none" lIns="0" tIns="0" rIns="0" bIns="0">
                    <a:normAutofit/>
                  </a:bodyPr>
                  <a:lstStyle/>
                  <a:p>
                    <a:pPr algn="r"/>
                    <a:r>
                      <a:rPr lang="zh-CN" altLang="en-US" sz="2000" b="1" dirty="0">
                        <a:solidFill>
                          <a:srgbClr val="2980B9"/>
                        </a:solidFill>
                        <a:cs typeface="+mn-ea"/>
                        <a:sym typeface="+mn-lt"/>
                      </a:rPr>
                      <a:t>标题文本预设</a:t>
                    </a:r>
                    <a:endParaRPr lang="zh-CN" altLang="en-US" sz="2000" b="1" dirty="0">
                      <a:solidFill>
                        <a:srgbClr val="2980B9"/>
                      </a:solidFill>
                      <a:cs typeface="+mn-ea"/>
                      <a:sym typeface="+mn-lt"/>
                    </a:endParaRPr>
                  </a:p>
                </p:txBody>
              </p:sp>
              <p:sp>
                <p:nvSpPr>
                  <p:cNvPr id="25" name="矩形 24"/>
                  <p:cNvSpPr/>
                  <p:nvPr/>
                </p:nvSpPr>
                <p:spPr>
                  <a:xfrm>
                    <a:off x="1193500" y="2785065"/>
                    <a:ext cx="3761195" cy="307777"/>
                  </a:xfrm>
                  <a:prstGeom prst="rect">
                    <a:avLst/>
                  </a:prstGeom>
                </p:spPr>
                <p:txBody>
                  <a:bodyPr wrap="none" lIns="0" tIns="0" rIns="0" bIns="0">
                    <a:normAutofit/>
                  </a:bodyPr>
                  <a:lstStyle/>
                  <a:p>
                    <a:pPr algn="r"/>
                    <a:r>
                      <a:rPr lang="zh-CN" altLang="en-US" sz="2000" b="1">
                        <a:solidFill>
                          <a:srgbClr val="7BB8E1"/>
                        </a:solidFill>
                        <a:cs typeface="+mn-ea"/>
                        <a:sym typeface="+mn-lt"/>
                      </a:rPr>
                      <a:t>标题文本预设</a:t>
                    </a:r>
                    <a:endParaRPr lang="zh-CN" altLang="en-US" sz="2000" b="1" dirty="0">
                      <a:solidFill>
                        <a:srgbClr val="7BB8E1"/>
                      </a:solidFill>
                      <a:cs typeface="+mn-ea"/>
                      <a:sym typeface="+mn-lt"/>
                    </a:endParaRPr>
                  </a:p>
                </p:txBody>
              </p:sp>
            </p:grpSp>
            <p:cxnSp>
              <p:nvCxnSpPr>
                <p:cNvPr id="21" name="直接连接符 2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1307468" y="2594185"/>
                <a:ext cx="2713719" cy="1631685"/>
                <a:chOff x="1307468" y="1666808"/>
                <a:chExt cx="2713719" cy="1631685"/>
              </a:xfrm>
            </p:grpSpPr>
            <p:grpSp>
              <p:nvGrpSpPr>
                <p:cNvPr id="12" name="组合 11"/>
                <p:cNvGrpSpPr/>
                <p:nvPr/>
              </p:nvGrpSpPr>
              <p:grpSpPr>
                <a:xfrm>
                  <a:off x="1410010" y="1666808"/>
                  <a:ext cx="2611177" cy="1631685"/>
                  <a:chOff x="1193500" y="1461157"/>
                  <a:chExt cx="3761195" cy="1631685"/>
                </a:xfrm>
              </p:grpSpPr>
              <p:grpSp>
                <p:nvGrpSpPr>
                  <p:cNvPr id="14" name="组合 13"/>
                  <p:cNvGrpSpPr/>
                  <p:nvPr/>
                </p:nvGrpSpPr>
                <p:grpSpPr>
                  <a:xfrm>
                    <a:off x="1193500" y="1461157"/>
                    <a:ext cx="3761195" cy="856248"/>
                    <a:chOff x="1317257" y="1794395"/>
                    <a:chExt cx="3761195" cy="856248"/>
                  </a:xfrm>
                </p:grpSpPr>
                <p:sp>
                  <p:nvSpPr>
                    <p:cNvPr id="18" name="文本框 103"/>
                    <p:cNvSpPr txBox="1"/>
                    <p:nvPr/>
                  </p:nvSpPr>
                  <p:spPr>
                    <a:xfrm>
                      <a:off x="1317257" y="2142812"/>
                      <a:ext cx="3761195" cy="507831"/>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19" name="矩形 18"/>
                    <p:cNvSpPr/>
                    <p:nvPr/>
                  </p:nvSpPr>
                  <p:spPr>
                    <a:xfrm>
                      <a:off x="1317257" y="1794395"/>
                      <a:ext cx="3761195" cy="307777"/>
                    </a:xfrm>
                    <a:prstGeom prst="rect">
                      <a:avLst/>
                    </a:prstGeom>
                  </p:spPr>
                  <p:txBody>
                    <a:bodyPr wrap="none" lIns="0" tIns="0" rIns="0" bIns="0">
                      <a:normAutofit/>
                    </a:bodyPr>
                    <a:lstStyle/>
                    <a:p>
                      <a:r>
                        <a:rPr lang="zh-CN" altLang="en-US" sz="2000" b="1" dirty="0">
                          <a:solidFill>
                            <a:srgbClr val="1F608B"/>
                          </a:solidFill>
                          <a:cs typeface="+mn-ea"/>
                          <a:sym typeface="+mn-lt"/>
                        </a:rPr>
                        <a:t>标题文本预设</a:t>
                      </a:r>
                      <a:endParaRPr lang="zh-CN" altLang="en-US" sz="2000" b="1" dirty="0">
                        <a:solidFill>
                          <a:srgbClr val="1F608B"/>
                        </a:solidFill>
                        <a:cs typeface="+mn-ea"/>
                        <a:sym typeface="+mn-lt"/>
                      </a:endParaRPr>
                    </a:p>
                  </p:txBody>
                </p:sp>
              </p:grpSp>
              <p:sp>
                <p:nvSpPr>
                  <p:cNvPr id="17" name="矩形 16"/>
                  <p:cNvSpPr/>
                  <p:nvPr/>
                </p:nvSpPr>
                <p:spPr>
                  <a:xfrm>
                    <a:off x="1193500" y="2785065"/>
                    <a:ext cx="3761195" cy="307777"/>
                  </a:xfrm>
                  <a:prstGeom prst="rect">
                    <a:avLst/>
                  </a:prstGeom>
                </p:spPr>
                <p:txBody>
                  <a:bodyPr wrap="none" lIns="0" tIns="0" rIns="0" bIns="0">
                    <a:normAutofit/>
                  </a:bodyPr>
                  <a:lstStyle/>
                  <a:p>
                    <a:r>
                      <a:rPr lang="zh-CN" altLang="en-US" sz="2000" b="1">
                        <a:solidFill>
                          <a:srgbClr val="4098D4"/>
                        </a:solidFill>
                        <a:cs typeface="+mn-ea"/>
                        <a:sym typeface="+mn-lt"/>
                      </a:rPr>
                      <a:t>标题文本预设</a:t>
                    </a:r>
                    <a:endParaRPr lang="zh-CN" altLang="en-US" sz="2000" b="1">
                      <a:solidFill>
                        <a:srgbClr val="4098D4"/>
                      </a:solidFill>
                      <a:cs typeface="+mn-ea"/>
                      <a:sym typeface="+mn-lt"/>
                    </a:endParaRPr>
                  </a:p>
                </p:txBody>
              </p:sp>
            </p:grpSp>
            <p:cxnSp>
              <p:nvCxnSpPr>
                <p:cNvPr id="13" name="直接连接符 12"/>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57" name="文本框 103"/>
          <p:cNvSpPr txBox="1"/>
          <p:nvPr/>
        </p:nvSpPr>
        <p:spPr>
          <a:xfrm>
            <a:off x="438420" y="4608744"/>
            <a:ext cx="3140512" cy="610778"/>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58" name="文本框 103"/>
          <p:cNvSpPr txBox="1"/>
          <p:nvPr/>
        </p:nvSpPr>
        <p:spPr>
          <a:xfrm>
            <a:off x="8570230" y="2785024"/>
            <a:ext cx="3140512" cy="610778"/>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59" name="文本框 103"/>
          <p:cNvSpPr txBox="1"/>
          <p:nvPr/>
        </p:nvSpPr>
        <p:spPr>
          <a:xfrm>
            <a:off x="8570230" y="4430309"/>
            <a:ext cx="3140512" cy="610778"/>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32" name="矩形 31"/>
          <p:cNvSpPr/>
          <p:nvPr/>
        </p:nvSpPr>
        <p:spPr>
          <a:xfrm>
            <a:off x="0" y="0"/>
            <a:ext cx="12192000" cy="6858000"/>
          </a:xfrm>
          <a:prstGeom prst="rect">
            <a:avLst/>
          </a:prstGeom>
          <a:solidFill>
            <a:srgbClr val="FA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284480" y="223520"/>
            <a:ext cx="172720" cy="609600"/>
            <a:chOff x="2875280" y="609600"/>
            <a:chExt cx="172720" cy="609600"/>
          </a:xfrm>
        </p:grpSpPr>
        <p:sp>
          <p:nvSpPr>
            <p:cNvPr id="34" name="圆角矩形 33"/>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圆角矩形 35"/>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 name="文本框 36"/>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发展前景</a:t>
            </a:r>
            <a:endParaRPr lang="zh-CN" altLang="en-US" sz="2800" spc="600" dirty="0">
              <a:cs typeface="+mn-ea"/>
              <a:sym typeface="+mn-lt"/>
            </a:endParaRPr>
          </a:p>
        </p:txBody>
      </p:sp>
      <p:grpSp>
        <p:nvGrpSpPr>
          <p:cNvPr id="38" name="6b564a0d-3b08-4179-9c66-37c34f9873af"/>
          <p:cNvGrpSpPr>
            <a:grpSpLocks noChangeAspect="1"/>
          </p:cNvGrpSpPr>
          <p:nvPr/>
        </p:nvGrpSpPr>
        <p:grpSpPr>
          <a:xfrm>
            <a:off x="1034227" y="1829527"/>
            <a:ext cx="9779929" cy="3694180"/>
            <a:chOff x="976478" y="1555207"/>
            <a:chExt cx="9779929" cy="3694180"/>
          </a:xfrm>
        </p:grpSpPr>
        <p:grpSp>
          <p:nvGrpSpPr>
            <p:cNvPr id="39" name="组合 38"/>
            <p:cNvGrpSpPr>
              <a:grpSpLocks noChangeAspect="1"/>
            </p:cNvGrpSpPr>
            <p:nvPr/>
          </p:nvGrpSpPr>
          <p:grpSpPr>
            <a:xfrm>
              <a:off x="976478" y="1555207"/>
              <a:ext cx="3762673" cy="3694180"/>
              <a:chOff x="3575720" y="954596"/>
              <a:chExt cx="5040560" cy="4948808"/>
            </a:xfrm>
          </p:grpSpPr>
          <p:sp useBgFill="1">
            <p:nvSpPr>
              <p:cNvPr id="58" name="矩形 57"/>
              <p:cNvSpPr/>
              <p:nvPr/>
            </p:nvSpPr>
            <p:spPr>
              <a:xfrm>
                <a:off x="3575720" y="954596"/>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useBgFill="1">
            <p:nvSpPr>
              <p:cNvPr id="59" name="矩形 58"/>
              <p:cNvSpPr/>
              <p:nvPr/>
            </p:nvSpPr>
            <p:spPr>
              <a:xfrm>
                <a:off x="6168008" y="954596"/>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useBgFill="1">
            <p:nvSpPr>
              <p:cNvPr id="60" name="矩形 59"/>
              <p:cNvSpPr/>
              <p:nvPr/>
            </p:nvSpPr>
            <p:spPr>
              <a:xfrm>
                <a:off x="3575720" y="3498912"/>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useBgFill="1">
            <p:nvSpPr>
              <p:cNvPr id="61" name="矩形 60"/>
              <p:cNvSpPr/>
              <p:nvPr/>
            </p:nvSpPr>
            <p:spPr>
              <a:xfrm>
                <a:off x="6168008" y="3498912"/>
                <a:ext cx="2448272" cy="2404492"/>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2" name="矩形 61"/>
              <p:cNvSpPr/>
              <p:nvPr/>
            </p:nvSpPr>
            <p:spPr>
              <a:xfrm>
                <a:off x="5011416" y="2366446"/>
                <a:ext cx="2169168" cy="2149095"/>
              </a:xfrm>
              <a:prstGeom prst="rect">
                <a:avLst/>
              </a:prstGeom>
              <a:solidFill>
                <a:schemeClr val="accent1">
                  <a:alpha val="89000"/>
                </a:schemeClr>
              </a:solidFill>
              <a:ln w="101600">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a:bodyPr>
              <a:lstStyle/>
              <a:p>
                <a:pPr algn="ctr"/>
                <a:r>
                  <a:rPr lang="zh-CN" altLang="en-US">
                    <a:cs typeface="+mn-ea"/>
                    <a:sym typeface="+mn-lt"/>
                  </a:rPr>
                  <a:t>标题文本预设</a:t>
                </a:r>
                <a:endParaRPr lang="zh-CN" altLang="en-US">
                  <a:cs typeface="+mn-ea"/>
                  <a:sym typeface="+mn-lt"/>
                </a:endParaRPr>
              </a:p>
            </p:txBody>
          </p:sp>
        </p:grpSp>
        <p:grpSp>
          <p:nvGrpSpPr>
            <p:cNvPr id="40" name="组合 39"/>
            <p:cNvGrpSpPr/>
            <p:nvPr/>
          </p:nvGrpSpPr>
          <p:grpSpPr>
            <a:xfrm>
              <a:off x="6023992" y="2175272"/>
              <a:ext cx="4732415" cy="1862192"/>
              <a:chOff x="875420" y="2499308"/>
              <a:chExt cx="4732415" cy="1862192"/>
            </a:xfrm>
          </p:grpSpPr>
          <p:grpSp>
            <p:nvGrpSpPr>
              <p:cNvPr id="41" name="组合 40"/>
              <p:cNvGrpSpPr/>
              <p:nvPr/>
            </p:nvGrpSpPr>
            <p:grpSpPr>
              <a:xfrm>
                <a:off x="875420" y="2499308"/>
                <a:ext cx="2173387" cy="335985"/>
                <a:chOff x="875420" y="2499308"/>
                <a:chExt cx="2173387" cy="335985"/>
              </a:xfrm>
            </p:grpSpPr>
            <p:sp>
              <p:nvSpPr>
                <p:cNvPr id="55" name="任意多边形: 形状 48"/>
                <p:cNvSpPr/>
                <p:nvPr/>
              </p:nvSpPr>
              <p:spPr>
                <a:xfrm>
                  <a:off x="875420" y="2617148"/>
                  <a:ext cx="218144" cy="218145"/>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0"/>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57" name="矩形 56"/>
                <p:cNvSpPr/>
                <p:nvPr/>
              </p:nvSpPr>
              <p:spPr>
                <a:xfrm>
                  <a:off x="1351176" y="2499308"/>
                  <a:ext cx="1697631" cy="307777"/>
                </a:xfrm>
                <a:prstGeom prst="rect">
                  <a:avLst/>
                </a:prstGeom>
              </p:spPr>
              <p:txBody>
                <a:bodyPr wrap="none" lIns="0" tIns="0" rIns="0" bIns="0">
                  <a:normAutofit/>
                </a:bodyPr>
                <a:lstStyle/>
                <a:p>
                  <a:r>
                    <a:rPr lang="zh-CN" altLang="en-US" sz="2000" b="1" dirty="0">
                      <a:cs typeface="+mn-ea"/>
                      <a:sym typeface="+mn-lt"/>
                    </a:rPr>
                    <a:t>标题文本预设</a:t>
                  </a:r>
                  <a:endParaRPr lang="zh-CN" altLang="en-US" sz="2000" b="1" dirty="0">
                    <a:cs typeface="+mn-ea"/>
                    <a:sym typeface="+mn-lt"/>
                  </a:endParaRPr>
                </a:p>
              </p:txBody>
            </p:sp>
          </p:grpSp>
          <p:grpSp>
            <p:nvGrpSpPr>
              <p:cNvPr id="52" name="组合 51"/>
              <p:cNvGrpSpPr/>
              <p:nvPr/>
            </p:nvGrpSpPr>
            <p:grpSpPr>
              <a:xfrm>
                <a:off x="3365004" y="2499308"/>
                <a:ext cx="2242831" cy="329376"/>
                <a:chOff x="3365004" y="2499308"/>
                <a:chExt cx="2242831" cy="329376"/>
              </a:xfrm>
            </p:grpSpPr>
            <p:sp>
              <p:nvSpPr>
                <p:cNvPr id="53" name="任意多边形: 形状 46"/>
                <p:cNvSpPr/>
                <p:nvPr/>
              </p:nvSpPr>
              <p:spPr>
                <a:xfrm>
                  <a:off x="3365004" y="2623756"/>
                  <a:ext cx="269643" cy="204928"/>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54" name="矩形 53"/>
                <p:cNvSpPr/>
                <p:nvPr/>
              </p:nvSpPr>
              <p:spPr>
                <a:xfrm>
                  <a:off x="3910204" y="2499308"/>
                  <a:ext cx="1697631" cy="307777"/>
                </a:xfrm>
                <a:prstGeom prst="rect">
                  <a:avLst/>
                </a:prstGeom>
              </p:spPr>
              <p:txBody>
                <a:bodyPr wrap="none" lIns="0" tIns="0" rIns="0" bIns="0">
                  <a:normAutofit/>
                </a:bodyPr>
                <a:lstStyle/>
                <a:p>
                  <a:r>
                    <a:rPr lang="zh-CN" altLang="en-US" sz="2000" b="1" dirty="0">
                      <a:cs typeface="+mn-ea"/>
                      <a:sym typeface="+mn-lt"/>
                    </a:rPr>
                    <a:t>标题文本预设</a:t>
                  </a:r>
                  <a:endParaRPr lang="zh-CN" altLang="en-US" sz="2000" b="1" dirty="0">
                    <a:cs typeface="+mn-ea"/>
                    <a:sym typeface="+mn-lt"/>
                  </a:endParaRPr>
                </a:p>
              </p:txBody>
            </p:sp>
          </p:grpSp>
          <p:grpSp>
            <p:nvGrpSpPr>
              <p:cNvPr id="43" name="组合 42"/>
              <p:cNvGrpSpPr/>
              <p:nvPr/>
            </p:nvGrpSpPr>
            <p:grpSpPr>
              <a:xfrm>
                <a:off x="875420" y="4034481"/>
                <a:ext cx="2173387" cy="314084"/>
                <a:chOff x="875420" y="4034481"/>
                <a:chExt cx="2173387" cy="314084"/>
              </a:xfrm>
            </p:grpSpPr>
            <p:sp>
              <p:nvSpPr>
                <p:cNvPr id="48" name="任意多边形: 形状 41"/>
                <p:cNvSpPr/>
                <p:nvPr/>
              </p:nvSpPr>
              <p:spPr>
                <a:xfrm>
                  <a:off x="875420" y="4147203"/>
                  <a:ext cx="218144" cy="201362"/>
                </a:xfrm>
                <a:custGeom>
                  <a:avLst/>
                  <a:gdLst/>
                  <a:ahLst/>
                  <a:cxnLst>
                    <a:cxn ang="0">
                      <a:pos x="wd2" y="hd2"/>
                    </a:cxn>
                    <a:cxn ang="5400000">
                      <a:pos x="wd2" y="hd2"/>
                    </a:cxn>
                    <a:cxn ang="10800000">
                      <a:pos x="wd2" y="hd2"/>
                    </a:cxn>
                    <a:cxn ang="16200000">
                      <a:pos x="wd2" y="hd2"/>
                    </a:cxn>
                  </a:cxnLst>
                  <a:rect l="0" t="0" r="r" b="b"/>
                  <a:pathLst>
                    <a:path w="21600" h="21600" extrusionOk="0">
                      <a:moveTo>
                        <a:pt x="19938" y="6750"/>
                      </a:moveTo>
                      <a:cubicBezTo>
                        <a:pt x="19938" y="7481"/>
                        <a:pt x="19530" y="8241"/>
                        <a:pt x="18712" y="9028"/>
                      </a:cubicBezTo>
                      <a:cubicBezTo>
                        <a:pt x="17894" y="9816"/>
                        <a:pt x="16875" y="10345"/>
                        <a:pt x="15655" y="10618"/>
                      </a:cubicBezTo>
                      <a:cubicBezTo>
                        <a:pt x="16295" y="9099"/>
                        <a:pt x="16616" y="7359"/>
                        <a:pt x="16616" y="5400"/>
                      </a:cubicBezTo>
                      <a:lnTo>
                        <a:pt x="19938" y="5400"/>
                      </a:lnTo>
                      <a:cubicBezTo>
                        <a:pt x="19938" y="5400"/>
                        <a:pt x="19938" y="6750"/>
                        <a:pt x="19938" y="6750"/>
                      </a:cubicBezTo>
                      <a:close/>
                      <a:moveTo>
                        <a:pt x="2889" y="9028"/>
                      </a:moveTo>
                      <a:cubicBezTo>
                        <a:pt x="2070" y="8241"/>
                        <a:pt x="1662" y="7481"/>
                        <a:pt x="1662" y="6750"/>
                      </a:cubicBezTo>
                      <a:lnTo>
                        <a:pt x="1662" y="5400"/>
                      </a:lnTo>
                      <a:lnTo>
                        <a:pt x="4984" y="5400"/>
                      </a:lnTo>
                      <a:cubicBezTo>
                        <a:pt x="4984" y="7359"/>
                        <a:pt x="5305" y="9098"/>
                        <a:pt x="5945" y="10617"/>
                      </a:cubicBezTo>
                      <a:cubicBezTo>
                        <a:pt x="4725" y="10345"/>
                        <a:pt x="3706" y="9815"/>
                        <a:pt x="2889" y="9028"/>
                      </a:cubicBezTo>
                      <a:cubicBezTo>
                        <a:pt x="2889" y="9028"/>
                        <a:pt x="2889" y="9028"/>
                        <a:pt x="2889" y="9028"/>
                      </a:cubicBezTo>
                      <a:close/>
                      <a:moveTo>
                        <a:pt x="21237" y="3993"/>
                      </a:moveTo>
                      <a:cubicBezTo>
                        <a:pt x="20994" y="3731"/>
                        <a:pt x="20700" y="3600"/>
                        <a:pt x="20354" y="3600"/>
                      </a:cubicBezTo>
                      <a:lnTo>
                        <a:pt x="16616" y="3600"/>
                      </a:lnTo>
                      <a:lnTo>
                        <a:pt x="16616" y="2250"/>
                      </a:lnTo>
                      <a:cubicBezTo>
                        <a:pt x="16616" y="1631"/>
                        <a:pt x="16413" y="1102"/>
                        <a:pt x="16006" y="661"/>
                      </a:cubicBezTo>
                      <a:cubicBezTo>
                        <a:pt x="15599" y="220"/>
                        <a:pt x="15109" y="0"/>
                        <a:pt x="14538" y="0"/>
                      </a:cubicBezTo>
                      <a:lnTo>
                        <a:pt x="7062" y="0"/>
                      </a:lnTo>
                      <a:cubicBezTo>
                        <a:pt x="6491" y="0"/>
                        <a:pt x="6001" y="220"/>
                        <a:pt x="5595" y="661"/>
                      </a:cubicBezTo>
                      <a:cubicBezTo>
                        <a:pt x="5188" y="1102"/>
                        <a:pt x="4984" y="1631"/>
                        <a:pt x="4984" y="2250"/>
                      </a:cubicBezTo>
                      <a:lnTo>
                        <a:pt x="4984" y="3600"/>
                      </a:lnTo>
                      <a:lnTo>
                        <a:pt x="1246" y="3600"/>
                      </a:lnTo>
                      <a:cubicBezTo>
                        <a:pt x="900" y="3600"/>
                        <a:pt x="606" y="3731"/>
                        <a:pt x="363" y="3993"/>
                      </a:cubicBezTo>
                      <a:cubicBezTo>
                        <a:pt x="121" y="4256"/>
                        <a:pt x="0" y="4575"/>
                        <a:pt x="0" y="4950"/>
                      </a:cubicBezTo>
                      <a:lnTo>
                        <a:pt x="0" y="6750"/>
                      </a:lnTo>
                      <a:cubicBezTo>
                        <a:pt x="0" y="7416"/>
                        <a:pt x="180" y="8086"/>
                        <a:pt x="538" y="8761"/>
                      </a:cubicBezTo>
                      <a:cubicBezTo>
                        <a:pt x="898" y="9436"/>
                        <a:pt x="1382" y="10045"/>
                        <a:pt x="1992" y="10589"/>
                      </a:cubicBezTo>
                      <a:cubicBezTo>
                        <a:pt x="2602" y="11132"/>
                        <a:pt x="3351" y="11590"/>
                        <a:pt x="4238" y="11960"/>
                      </a:cubicBezTo>
                      <a:cubicBezTo>
                        <a:pt x="5125" y="12331"/>
                        <a:pt x="6058" y="12539"/>
                        <a:pt x="7036" y="12585"/>
                      </a:cubicBezTo>
                      <a:cubicBezTo>
                        <a:pt x="7399" y="13092"/>
                        <a:pt x="7810" y="13538"/>
                        <a:pt x="8269" y="13922"/>
                      </a:cubicBezTo>
                      <a:cubicBezTo>
                        <a:pt x="8598" y="14241"/>
                        <a:pt x="8824" y="14580"/>
                        <a:pt x="8950" y="14941"/>
                      </a:cubicBezTo>
                      <a:cubicBezTo>
                        <a:pt x="9076" y="15303"/>
                        <a:pt x="9139" y="15722"/>
                        <a:pt x="9139" y="16200"/>
                      </a:cubicBezTo>
                      <a:cubicBezTo>
                        <a:pt x="9139" y="16706"/>
                        <a:pt x="9006" y="17132"/>
                        <a:pt x="8743" y="17480"/>
                      </a:cubicBezTo>
                      <a:cubicBezTo>
                        <a:pt x="8479" y="17827"/>
                        <a:pt x="8057" y="18000"/>
                        <a:pt x="7477" y="18000"/>
                      </a:cubicBezTo>
                      <a:cubicBezTo>
                        <a:pt x="6828" y="18000"/>
                        <a:pt x="6250" y="18213"/>
                        <a:pt x="5744" y="18640"/>
                      </a:cubicBezTo>
                      <a:cubicBezTo>
                        <a:pt x="5238" y="19067"/>
                        <a:pt x="4984" y="19603"/>
                        <a:pt x="4984" y="20250"/>
                      </a:cubicBezTo>
                      <a:lnTo>
                        <a:pt x="4984" y="21150"/>
                      </a:lnTo>
                      <a:cubicBezTo>
                        <a:pt x="4984" y="21281"/>
                        <a:pt x="5023" y="21389"/>
                        <a:pt x="5101" y="21474"/>
                      </a:cubicBezTo>
                      <a:cubicBezTo>
                        <a:pt x="5180" y="21558"/>
                        <a:pt x="5278" y="21600"/>
                        <a:pt x="5400" y="21600"/>
                      </a:cubicBezTo>
                      <a:lnTo>
                        <a:pt x="16200" y="21600"/>
                      </a:lnTo>
                      <a:cubicBezTo>
                        <a:pt x="16322" y="21600"/>
                        <a:pt x="16421" y="21558"/>
                        <a:pt x="16499" y="21474"/>
                      </a:cubicBezTo>
                      <a:cubicBezTo>
                        <a:pt x="16577" y="21389"/>
                        <a:pt x="16616" y="21281"/>
                        <a:pt x="16616" y="21150"/>
                      </a:cubicBezTo>
                      <a:lnTo>
                        <a:pt x="16616" y="20250"/>
                      </a:lnTo>
                      <a:cubicBezTo>
                        <a:pt x="16616" y="19603"/>
                        <a:pt x="16362" y="19067"/>
                        <a:pt x="15856" y="18640"/>
                      </a:cubicBezTo>
                      <a:cubicBezTo>
                        <a:pt x="15349" y="18213"/>
                        <a:pt x="14772" y="18000"/>
                        <a:pt x="14123" y="18000"/>
                      </a:cubicBezTo>
                      <a:cubicBezTo>
                        <a:pt x="13543" y="18000"/>
                        <a:pt x="13121" y="17827"/>
                        <a:pt x="12857" y="17480"/>
                      </a:cubicBezTo>
                      <a:cubicBezTo>
                        <a:pt x="12594" y="17132"/>
                        <a:pt x="12462" y="16706"/>
                        <a:pt x="12462" y="16200"/>
                      </a:cubicBezTo>
                      <a:cubicBezTo>
                        <a:pt x="12462" y="15722"/>
                        <a:pt x="12524" y="15303"/>
                        <a:pt x="12650" y="14941"/>
                      </a:cubicBezTo>
                      <a:cubicBezTo>
                        <a:pt x="12776" y="14580"/>
                        <a:pt x="13003" y="14241"/>
                        <a:pt x="13331" y="13922"/>
                      </a:cubicBezTo>
                      <a:cubicBezTo>
                        <a:pt x="13790" y="13537"/>
                        <a:pt x="14201" y="13092"/>
                        <a:pt x="14564" y="12585"/>
                      </a:cubicBezTo>
                      <a:cubicBezTo>
                        <a:pt x="15543" y="12539"/>
                        <a:pt x="16475" y="12331"/>
                        <a:pt x="17362" y="11960"/>
                      </a:cubicBezTo>
                      <a:cubicBezTo>
                        <a:pt x="18249" y="11590"/>
                        <a:pt x="18998" y="11132"/>
                        <a:pt x="19608" y="10589"/>
                      </a:cubicBezTo>
                      <a:cubicBezTo>
                        <a:pt x="20218" y="10045"/>
                        <a:pt x="20702" y="9436"/>
                        <a:pt x="21062" y="8761"/>
                      </a:cubicBezTo>
                      <a:cubicBezTo>
                        <a:pt x="21420" y="8086"/>
                        <a:pt x="21600" y="7416"/>
                        <a:pt x="21600" y="6750"/>
                      </a:cubicBezTo>
                      <a:lnTo>
                        <a:pt x="21600" y="4950"/>
                      </a:lnTo>
                      <a:cubicBezTo>
                        <a:pt x="21600" y="4575"/>
                        <a:pt x="21479" y="4256"/>
                        <a:pt x="21237" y="3993"/>
                      </a:cubicBezTo>
                      <a:cubicBezTo>
                        <a:pt x="21237" y="3993"/>
                        <a:pt x="21237" y="3993"/>
                        <a:pt x="21237" y="3993"/>
                      </a:cubicBezTo>
                      <a:close/>
                    </a:path>
                  </a:pathLst>
                </a:custGeom>
                <a:solidFill>
                  <a:schemeClr val="accent4"/>
                </a:solidFill>
                <a:ln w="12700" cap="flat">
                  <a:noFill/>
                  <a:miter lim="400000"/>
                </a:ln>
                <a:effectLst/>
              </p:spPr>
              <p:txBody>
                <a:bodyPr anchor="ctr"/>
                <a:lstStyle/>
                <a:p>
                  <a:pPr algn="ctr"/>
                  <a:endParaRPr>
                    <a:cs typeface="+mn-ea"/>
                    <a:sym typeface="+mn-lt"/>
                  </a:endParaRPr>
                </a:p>
              </p:txBody>
            </p:sp>
            <p:sp>
              <p:nvSpPr>
                <p:cNvPr id="50" name="矩形 49"/>
                <p:cNvSpPr/>
                <p:nvPr/>
              </p:nvSpPr>
              <p:spPr>
                <a:xfrm>
                  <a:off x="1351176" y="4034481"/>
                  <a:ext cx="1697631" cy="307777"/>
                </a:xfrm>
                <a:prstGeom prst="rect">
                  <a:avLst/>
                </a:prstGeom>
              </p:spPr>
              <p:txBody>
                <a:bodyPr wrap="none" lIns="0" tIns="0" rIns="0" bIns="0">
                  <a:normAutofit/>
                </a:bodyPr>
                <a:lstStyle/>
                <a:p>
                  <a:r>
                    <a:rPr lang="zh-CN" altLang="en-US" sz="2000" b="1">
                      <a:cs typeface="+mn-ea"/>
                      <a:sym typeface="+mn-lt"/>
                    </a:rPr>
                    <a:t>标题文本预设</a:t>
                  </a:r>
                  <a:endParaRPr lang="zh-CN" altLang="en-US" sz="2000" b="1">
                    <a:cs typeface="+mn-ea"/>
                    <a:sym typeface="+mn-lt"/>
                  </a:endParaRPr>
                </a:p>
              </p:txBody>
            </p:sp>
          </p:grpSp>
          <p:grpSp>
            <p:nvGrpSpPr>
              <p:cNvPr id="44" name="组合 43"/>
              <p:cNvGrpSpPr/>
              <p:nvPr/>
            </p:nvGrpSpPr>
            <p:grpSpPr>
              <a:xfrm>
                <a:off x="3390754" y="4034481"/>
                <a:ext cx="2217081" cy="327019"/>
                <a:chOff x="3390754" y="4034481"/>
                <a:chExt cx="2217081" cy="327019"/>
              </a:xfrm>
            </p:grpSpPr>
            <p:sp>
              <p:nvSpPr>
                <p:cNvPr id="45" name="任意多边形: 形状 38"/>
                <p:cNvSpPr/>
                <p:nvPr/>
              </p:nvSpPr>
              <p:spPr>
                <a:xfrm>
                  <a:off x="3390754" y="4134268"/>
                  <a:ext cx="218144" cy="227232"/>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47" name="矩形 46"/>
                <p:cNvSpPr/>
                <p:nvPr/>
              </p:nvSpPr>
              <p:spPr>
                <a:xfrm>
                  <a:off x="3910204" y="4034481"/>
                  <a:ext cx="1697631" cy="307777"/>
                </a:xfrm>
                <a:prstGeom prst="rect">
                  <a:avLst/>
                </a:prstGeom>
              </p:spPr>
              <p:txBody>
                <a:bodyPr wrap="none" lIns="0" tIns="0" rIns="0" bIns="0">
                  <a:normAutofit/>
                </a:bodyPr>
                <a:lstStyle/>
                <a:p>
                  <a:r>
                    <a:rPr lang="zh-CN" altLang="en-US" sz="2000" b="1">
                      <a:cs typeface="+mn-ea"/>
                      <a:sym typeface="+mn-lt"/>
                    </a:rPr>
                    <a:t>标题文本预设</a:t>
                  </a:r>
                  <a:endParaRPr lang="zh-CN" altLang="en-US" sz="2000" b="1">
                    <a:cs typeface="+mn-ea"/>
                    <a:sym typeface="+mn-lt"/>
                  </a:endParaRPr>
                </a:p>
              </p:txBody>
            </p:sp>
          </p:grpSp>
        </p:grpSp>
      </p:grpSp>
      <p:sp>
        <p:nvSpPr>
          <p:cNvPr id="18" name="文本框 103"/>
          <p:cNvSpPr txBox="1"/>
          <p:nvPr/>
        </p:nvSpPr>
        <p:spPr>
          <a:xfrm>
            <a:off x="6557645" y="288353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2" name="文本框 103"/>
          <p:cNvSpPr txBox="1"/>
          <p:nvPr/>
        </p:nvSpPr>
        <p:spPr>
          <a:xfrm>
            <a:off x="9116695" y="301371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3" name="文本框 103"/>
          <p:cNvSpPr txBox="1"/>
          <p:nvPr/>
        </p:nvSpPr>
        <p:spPr>
          <a:xfrm>
            <a:off x="6557645" y="448754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4" name="文本框 103"/>
          <p:cNvSpPr txBox="1"/>
          <p:nvPr/>
        </p:nvSpPr>
        <p:spPr>
          <a:xfrm>
            <a:off x="8985885" y="448754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发展前景</a:t>
            </a:r>
            <a:endParaRPr lang="zh-CN" altLang="en-US" sz="2800" spc="600" dirty="0">
              <a:cs typeface="+mn-ea"/>
              <a:sym typeface="+mn-lt"/>
            </a:endParaRPr>
          </a:p>
        </p:txBody>
      </p:sp>
      <p:grpSp>
        <p:nvGrpSpPr>
          <p:cNvPr id="7" name="1fe1f664-17ef-4856-aa84-dc49753f0efc"/>
          <p:cNvGrpSpPr>
            <a:grpSpLocks noChangeAspect="1"/>
          </p:cNvGrpSpPr>
          <p:nvPr/>
        </p:nvGrpSpPr>
        <p:grpSpPr>
          <a:xfrm>
            <a:off x="1015398" y="1843314"/>
            <a:ext cx="8841491" cy="3395510"/>
            <a:chOff x="517558" y="1843314"/>
            <a:chExt cx="8841491" cy="3395510"/>
          </a:xfrm>
        </p:grpSpPr>
        <p:sp>
          <p:nvSpPr>
            <p:cNvPr id="9" name="矩形 8"/>
            <p:cNvSpPr/>
            <p:nvPr/>
          </p:nvSpPr>
          <p:spPr>
            <a:xfrm>
              <a:off x="8020274" y="3049254"/>
              <a:ext cx="1338772" cy="392568"/>
            </a:xfrm>
            <a:prstGeom prst="rect">
              <a:avLst/>
            </a:prstGeom>
            <a:noFill/>
            <a:ln>
              <a:noFill/>
            </a:ln>
          </p:spPr>
          <p:txBody>
            <a:bodyPr wrap="none" lIns="91412" tIns="45700" rIns="91412" bIns="45700" anchor="t" anchorCtr="0">
              <a:noAutofit/>
            </a:bodyPr>
            <a:lstStyle/>
            <a:p>
              <a:pPr>
                <a:buSzPct val="25000"/>
              </a:pPr>
              <a:r>
                <a:rPr lang="zh-CN" altLang="en-US" sz="2000" b="1">
                  <a:cs typeface="+mn-ea"/>
                  <a:sym typeface="+mn-lt"/>
                </a:rPr>
                <a:t>标题文本预设</a:t>
              </a:r>
              <a:endParaRPr lang="zh-CN" altLang="en-US" sz="2000" b="1">
                <a:cs typeface="+mn-ea"/>
                <a:sym typeface="+mn-lt"/>
              </a:endParaRPr>
            </a:p>
          </p:txBody>
        </p:sp>
        <p:sp>
          <p:nvSpPr>
            <p:cNvPr id="11" name="矩形 10"/>
            <p:cNvSpPr/>
            <p:nvPr/>
          </p:nvSpPr>
          <p:spPr>
            <a:xfrm>
              <a:off x="8020277" y="4325328"/>
              <a:ext cx="1338772" cy="392568"/>
            </a:xfrm>
            <a:prstGeom prst="rect">
              <a:avLst/>
            </a:prstGeom>
            <a:noFill/>
            <a:ln>
              <a:noFill/>
            </a:ln>
          </p:spPr>
          <p:txBody>
            <a:bodyPr wrap="none" lIns="91412" tIns="45700" rIns="91412" bIns="45700" anchor="t" anchorCtr="0">
              <a:noAutofit/>
            </a:bodyPr>
            <a:lstStyle/>
            <a:p>
              <a:pPr>
                <a:buSzPct val="25000"/>
              </a:pPr>
              <a:r>
                <a:rPr lang="zh-CN" altLang="en-US" sz="2000" b="1">
                  <a:cs typeface="+mn-ea"/>
                  <a:sym typeface="+mn-lt"/>
                </a:rPr>
                <a:t>标题文本预设</a:t>
              </a:r>
              <a:endParaRPr lang="zh-CN" altLang="en-US" sz="2000" b="1">
                <a:cs typeface="+mn-ea"/>
                <a:sym typeface="+mn-lt"/>
              </a:endParaRPr>
            </a:p>
          </p:txBody>
        </p:sp>
        <p:sp>
          <p:nvSpPr>
            <p:cNvPr id="13" name="矩形 12"/>
            <p:cNvSpPr/>
            <p:nvPr/>
          </p:nvSpPr>
          <p:spPr>
            <a:xfrm>
              <a:off x="8020274" y="1878736"/>
              <a:ext cx="1338772" cy="392568"/>
            </a:xfrm>
            <a:prstGeom prst="rect">
              <a:avLst/>
            </a:prstGeom>
            <a:noFill/>
            <a:ln>
              <a:noFill/>
            </a:ln>
          </p:spPr>
          <p:txBody>
            <a:bodyPr wrap="none" lIns="91412" tIns="45700" rIns="91412" bIns="45700" anchor="t" anchorCtr="0">
              <a:noAutofit/>
            </a:bodyPr>
            <a:lstStyle/>
            <a:p>
              <a:pPr>
                <a:buSzPct val="25000"/>
              </a:pPr>
              <a:r>
                <a:rPr lang="zh-CN" altLang="en-US" sz="2000" b="1" dirty="0">
                  <a:cs typeface="+mn-ea"/>
                  <a:sym typeface="+mn-lt"/>
                </a:rPr>
                <a:t>标题文本预设</a:t>
              </a:r>
              <a:endParaRPr lang="zh-CN" altLang="en-US" sz="2000" b="1" dirty="0">
                <a:cs typeface="+mn-ea"/>
                <a:sym typeface="+mn-lt"/>
              </a:endParaRPr>
            </a:p>
          </p:txBody>
        </p:sp>
        <p:sp>
          <p:nvSpPr>
            <p:cNvPr id="14" name="椭圆 13"/>
            <p:cNvSpPr/>
            <p:nvPr/>
          </p:nvSpPr>
          <p:spPr>
            <a:xfrm>
              <a:off x="7485881" y="2193944"/>
              <a:ext cx="415102" cy="4151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椭圆 14"/>
            <p:cNvSpPr/>
            <p:nvPr/>
          </p:nvSpPr>
          <p:spPr>
            <a:xfrm>
              <a:off x="7485881" y="4600124"/>
              <a:ext cx="415102" cy="4151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椭圆 15"/>
            <p:cNvSpPr/>
            <p:nvPr/>
          </p:nvSpPr>
          <p:spPr>
            <a:xfrm>
              <a:off x="7485881" y="3346429"/>
              <a:ext cx="415102" cy="4151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任意多边形: 形状 22"/>
            <p:cNvSpPr/>
            <p:nvPr/>
          </p:nvSpPr>
          <p:spPr>
            <a:xfrm>
              <a:off x="7621857" y="2319560"/>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a:effectLst/>
          </p:spPr>
          <p:txBody>
            <a:bodyPr anchor="ctr"/>
            <a:lstStyle/>
            <a:p>
              <a:pPr algn="ctr"/>
              <a:endParaRPr>
                <a:cs typeface="+mn-ea"/>
                <a:sym typeface="+mn-lt"/>
              </a:endParaRPr>
            </a:p>
          </p:txBody>
        </p:sp>
        <p:sp>
          <p:nvSpPr>
            <p:cNvPr id="18" name="任意多边形: 形状 23"/>
            <p:cNvSpPr/>
            <p:nvPr/>
          </p:nvSpPr>
          <p:spPr>
            <a:xfrm>
              <a:off x="7621857" y="3493094"/>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a:effectLst/>
          </p:spPr>
          <p:txBody>
            <a:bodyPr anchor="ctr"/>
            <a:lstStyle/>
            <a:p>
              <a:pPr algn="ctr"/>
              <a:endParaRPr>
                <a:cs typeface="+mn-ea"/>
                <a:sym typeface="+mn-lt"/>
              </a:endParaRPr>
            </a:p>
          </p:txBody>
        </p:sp>
        <p:sp>
          <p:nvSpPr>
            <p:cNvPr id="19" name="任意多边形: 形状 24"/>
            <p:cNvSpPr/>
            <p:nvPr/>
          </p:nvSpPr>
          <p:spPr>
            <a:xfrm>
              <a:off x="7638237" y="4721958"/>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a:effectLst/>
          </p:spPr>
          <p:txBody>
            <a:bodyPr anchor="ctr"/>
            <a:lstStyle/>
            <a:p>
              <a:pPr algn="ctr"/>
              <a:endParaRPr>
                <a:cs typeface="+mn-ea"/>
                <a:sym typeface="+mn-lt"/>
              </a:endParaRPr>
            </a:p>
          </p:txBody>
        </p:sp>
        <p:sp>
          <p:nvSpPr>
            <p:cNvPr id="20" name="矩形 19"/>
            <p:cNvSpPr/>
            <p:nvPr/>
          </p:nvSpPr>
          <p:spPr>
            <a:xfrm>
              <a:off x="517558" y="2989983"/>
              <a:ext cx="5344197" cy="551086"/>
            </a:xfrm>
            <a:prstGeom prst="rect">
              <a:avLst/>
            </a:prstGeom>
            <a:noFill/>
            <a:ln>
              <a:noFill/>
            </a:ln>
            <a:effectLst/>
          </p:spPr>
          <p:txBody>
            <a:bodyPr wrap="none" lIns="91412" tIns="45700" rIns="91412" bIns="45700" anchor="t" anchorCtr="0">
              <a:normAutofit/>
            </a:bodyPr>
            <a:lstStyle/>
            <a:p>
              <a:pPr algn="ctr">
                <a:buSzPct val="25000"/>
              </a:pPr>
              <a:r>
                <a:rPr lang="zh-CN" altLang="en-US" sz="2400" b="1" dirty="0">
                  <a:cs typeface="+mn-ea"/>
                  <a:sym typeface="+mn-lt"/>
                </a:rPr>
                <a:t>标题文本预设</a:t>
              </a:r>
              <a:endParaRPr lang="zh-CN" altLang="en-US" sz="2400" b="1" dirty="0">
                <a:cs typeface="+mn-ea"/>
                <a:sym typeface="+mn-lt"/>
              </a:endParaRPr>
            </a:p>
          </p:txBody>
        </p:sp>
        <p:sp>
          <p:nvSpPr>
            <p:cNvPr id="22" name="任意多边形: 形状 27"/>
            <p:cNvSpPr/>
            <p:nvPr/>
          </p:nvSpPr>
          <p:spPr bwMode="auto">
            <a:xfrm>
              <a:off x="2895884" y="2238756"/>
              <a:ext cx="587546" cy="60147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accent1"/>
            </a:solidFill>
            <a:ln>
              <a:noFill/>
            </a:ln>
            <a:effectLst/>
          </p:spPr>
          <p:txBody>
            <a:bodyPr anchor="ctr"/>
            <a:lstStyle/>
            <a:p>
              <a:pPr algn="ctr"/>
              <a:endParaRPr>
                <a:cs typeface="+mn-ea"/>
                <a:sym typeface="+mn-lt"/>
              </a:endParaRPr>
            </a:p>
          </p:txBody>
        </p:sp>
        <p:cxnSp>
          <p:nvCxnSpPr>
            <p:cNvPr id="23" name="直接连接符 22"/>
            <p:cNvCxnSpPr/>
            <p:nvPr/>
          </p:nvCxnSpPr>
          <p:spPr>
            <a:xfrm>
              <a:off x="6672064" y="1843314"/>
              <a:ext cx="0" cy="339551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24" name="文本框 103"/>
          <p:cNvSpPr txBox="1"/>
          <p:nvPr/>
        </p:nvSpPr>
        <p:spPr>
          <a:xfrm>
            <a:off x="8904605" y="231965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25" name="文本框 103"/>
          <p:cNvSpPr txBox="1"/>
          <p:nvPr/>
        </p:nvSpPr>
        <p:spPr>
          <a:xfrm>
            <a:off x="8904605" y="349313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26" name="文本框 103"/>
          <p:cNvSpPr txBox="1"/>
          <p:nvPr/>
        </p:nvSpPr>
        <p:spPr>
          <a:xfrm>
            <a:off x="8797925" y="472249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27" name="文本框 103"/>
          <p:cNvSpPr txBox="1"/>
          <p:nvPr/>
        </p:nvSpPr>
        <p:spPr>
          <a:xfrm>
            <a:off x="2968625" y="376174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发展前景</a:t>
            </a:r>
            <a:endParaRPr lang="zh-CN" altLang="en-US" sz="2800" spc="600" dirty="0">
              <a:cs typeface="+mn-ea"/>
              <a:sym typeface="+mn-lt"/>
            </a:endParaRPr>
          </a:p>
        </p:txBody>
      </p:sp>
      <p:grpSp>
        <p:nvGrpSpPr>
          <p:cNvPr id="7" name="c69eb51f-793d-4b9c-9cd8-2403d0ec3da5"/>
          <p:cNvGrpSpPr>
            <a:grpSpLocks noChangeAspect="1"/>
          </p:cNvGrpSpPr>
          <p:nvPr/>
        </p:nvGrpSpPr>
        <p:grpSpPr>
          <a:xfrm>
            <a:off x="580982" y="2062480"/>
            <a:ext cx="11050355" cy="3523823"/>
            <a:chOff x="1318356" y="2400585"/>
            <a:chExt cx="9480320" cy="3023158"/>
          </a:xfrm>
        </p:grpSpPr>
        <p:grpSp>
          <p:nvGrpSpPr>
            <p:cNvPr id="8" name="组合 7"/>
            <p:cNvGrpSpPr/>
            <p:nvPr/>
          </p:nvGrpSpPr>
          <p:grpSpPr>
            <a:xfrm>
              <a:off x="4458065" y="2420888"/>
              <a:ext cx="1061518" cy="1061518"/>
              <a:chOff x="5015880" y="2348880"/>
              <a:chExt cx="1061518" cy="1061518"/>
            </a:xfrm>
          </p:grpSpPr>
          <p:grpSp>
            <p:nvGrpSpPr>
              <p:cNvPr id="41" name="组合 40"/>
              <p:cNvGrpSpPr/>
              <p:nvPr/>
            </p:nvGrpSpPr>
            <p:grpSpPr>
              <a:xfrm>
                <a:off x="5015880" y="2348880"/>
                <a:ext cx="1061518" cy="1061518"/>
                <a:chOff x="4007768" y="1772816"/>
                <a:chExt cx="3168352" cy="3168352"/>
              </a:xfrm>
            </p:grpSpPr>
            <p:sp>
              <p:nvSpPr>
                <p:cNvPr id="43" name="椭圆 42"/>
                <p:cNvSpPr/>
                <p:nvPr/>
              </p:nvSpPr>
              <p:spPr>
                <a:xfrm>
                  <a:off x="4007768" y="1772816"/>
                  <a:ext cx="3168352" cy="31683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4" name="椭圆 43"/>
                <p:cNvSpPr/>
                <p:nvPr/>
              </p:nvSpPr>
              <p:spPr>
                <a:xfrm>
                  <a:off x="4223792" y="1988840"/>
                  <a:ext cx="2736304" cy="2736304"/>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5" name="椭圆 44"/>
                <p:cNvSpPr/>
                <p:nvPr/>
              </p:nvSpPr>
              <p:spPr>
                <a:xfrm>
                  <a:off x="4264748" y="1988839"/>
                  <a:ext cx="2736305" cy="273630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42" name="任意多边形: 形状 3"/>
              <p:cNvSpPr>
                <a:spLocks noChangeAspect="1"/>
              </p:cNvSpPr>
              <p:nvPr/>
            </p:nvSpPr>
            <p:spPr bwMode="auto">
              <a:xfrm flipV="1">
                <a:off x="5343247" y="2605859"/>
                <a:ext cx="456609" cy="455317"/>
              </a:xfrm>
              <a:custGeom>
                <a:avLst/>
                <a:gdLst>
                  <a:gd name="connsiteX0" fmla="*/ 303461 w 607465"/>
                  <a:gd name="connsiteY0" fmla="*/ 241994 h 605749"/>
                  <a:gd name="connsiteX1" fmla="*/ 354648 w 607465"/>
                  <a:gd name="connsiteY1" fmla="*/ 293112 h 605749"/>
                  <a:gd name="connsiteX2" fmla="*/ 303461 w 607465"/>
                  <a:gd name="connsiteY2" fmla="*/ 344230 h 605749"/>
                  <a:gd name="connsiteX3" fmla="*/ 252274 w 607465"/>
                  <a:gd name="connsiteY3" fmla="*/ 293112 h 605749"/>
                  <a:gd name="connsiteX4" fmla="*/ 303461 w 607465"/>
                  <a:gd name="connsiteY4" fmla="*/ 241994 h 605749"/>
                  <a:gd name="connsiteX5" fmla="*/ 303860 w 607465"/>
                  <a:gd name="connsiteY5" fmla="*/ 130222 h 605749"/>
                  <a:gd name="connsiteX6" fmla="*/ 141170 w 607465"/>
                  <a:gd name="connsiteY6" fmla="*/ 292690 h 605749"/>
                  <a:gd name="connsiteX7" fmla="*/ 303860 w 607465"/>
                  <a:gd name="connsiteY7" fmla="*/ 456018 h 605749"/>
                  <a:gd name="connsiteX8" fmla="*/ 466549 w 607465"/>
                  <a:gd name="connsiteY8" fmla="*/ 292690 h 605749"/>
                  <a:gd name="connsiteX9" fmla="*/ 303860 w 607465"/>
                  <a:gd name="connsiteY9" fmla="*/ 130222 h 605749"/>
                  <a:gd name="connsiteX10" fmla="*/ 390369 w 607465"/>
                  <a:gd name="connsiteY10" fmla="*/ 527 h 605749"/>
                  <a:gd name="connsiteX11" fmla="*/ 418345 w 607465"/>
                  <a:gd name="connsiteY11" fmla="*/ 8156 h 605749"/>
                  <a:gd name="connsiteX12" fmla="*/ 455359 w 607465"/>
                  <a:gd name="connsiteY12" fmla="*/ 34804 h 605749"/>
                  <a:gd name="connsiteX13" fmla="*/ 459663 w 607465"/>
                  <a:gd name="connsiteY13" fmla="*/ 73487 h 605749"/>
                  <a:gd name="connsiteX14" fmla="*/ 450194 w 607465"/>
                  <a:gd name="connsiteY14" fmla="*/ 97556 h 605749"/>
                  <a:gd name="connsiteX15" fmla="*/ 458802 w 607465"/>
                  <a:gd name="connsiteY15" fmla="*/ 131941 h 605749"/>
                  <a:gd name="connsiteX16" fmla="*/ 465688 w 607465"/>
                  <a:gd name="connsiteY16" fmla="*/ 137958 h 605749"/>
                  <a:gd name="connsiteX17" fmla="*/ 500120 w 607465"/>
                  <a:gd name="connsiteY17" fmla="*/ 144835 h 605749"/>
                  <a:gd name="connsiteX18" fmla="*/ 524222 w 607465"/>
                  <a:gd name="connsiteY18" fmla="*/ 134520 h 605749"/>
                  <a:gd name="connsiteX19" fmla="*/ 562958 w 607465"/>
                  <a:gd name="connsiteY19" fmla="*/ 136239 h 605749"/>
                  <a:gd name="connsiteX20" fmla="*/ 594807 w 607465"/>
                  <a:gd name="connsiteY20" fmla="*/ 179220 h 605749"/>
                  <a:gd name="connsiteX21" fmla="*/ 601694 w 607465"/>
                  <a:gd name="connsiteY21" fmla="*/ 222201 h 605749"/>
                  <a:gd name="connsiteX22" fmla="*/ 576731 w 607465"/>
                  <a:gd name="connsiteY22" fmla="*/ 252288 h 605749"/>
                  <a:gd name="connsiteX23" fmla="*/ 549185 w 607465"/>
                  <a:gd name="connsiteY23" fmla="*/ 264323 h 605749"/>
                  <a:gd name="connsiteX24" fmla="*/ 530248 w 607465"/>
                  <a:gd name="connsiteY24" fmla="*/ 283234 h 605749"/>
                  <a:gd name="connsiteX25" fmla="*/ 530248 w 607465"/>
                  <a:gd name="connsiteY25" fmla="*/ 292690 h 605749"/>
                  <a:gd name="connsiteX26" fmla="*/ 530248 w 607465"/>
                  <a:gd name="connsiteY26" fmla="*/ 307303 h 605749"/>
                  <a:gd name="connsiteX27" fmla="*/ 549185 w 607465"/>
                  <a:gd name="connsiteY27" fmla="*/ 328794 h 605749"/>
                  <a:gd name="connsiteX28" fmla="*/ 579313 w 607465"/>
                  <a:gd name="connsiteY28" fmla="*/ 340829 h 605749"/>
                  <a:gd name="connsiteX29" fmla="*/ 605998 w 607465"/>
                  <a:gd name="connsiteY29" fmla="*/ 369196 h 605749"/>
                  <a:gd name="connsiteX30" fmla="*/ 599111 w 607465"/>
                  <a:gd name="connsiteY30" fmla="*/ 425071 h 605749"/>
                  <a:gd name="connsiteX31" fmla="*/ 573288 w 607465"/>
                  <a:gd name="connsiteY31" fmla="*/ 459456 h 605749"/>
                  <a:gd name="connsiteX32" fmla="*/ 533691 w 607465"/>
                  <a:gd name="connsiteY32" fmla="*/ 461175 h 605749"/>
                  <a:gd name="connsiteX33" fmla="*/ 494095 w 607465"/>
                  <a:gd name="connsiteY33" fmla="*/ 446562 h 605749"/>
                  <a:gd name="connsiteX34" fmla="*/ 459663 w 607465"/>
                  <a:gd name="connsiteY34" fmla="*/ 452579 h 605749"/>
                  <a:gd name="connsiteX35" fmla="*/ 453637 w 607465"/>
                  <a:gd name="connsiteY35" fmla="*/ 484385 h 605749"/>
                  <a:gd name="connsiteX36" fmla="*/ 471714 w 607465"/>
                  <a:gd name="connsiteY36" fmla="*/ 525647 h 605749"/>
                  <a:gd name="connsiteX37" fmla="*/ 472575 w 607465"/>
                  <a:gd name="connsiteY37" fmla="*/ 565189 h 605749"/>
                  <a:gd name="connsiteX38" fmla="*/ 435561 w 607465"/>
                  <a:gd name="connsiteY38" fmla="*/ 593557 h 605749"/>
                  <a:gd name="connsiteX39" fmla="*/ 384774 w 607465"/>
                  <a:gd name="connsiteY39" fmla="*/ 602153 h 605749"/>
                  <a:gd name="connsiteX40" fmla="*/ 354646 w 607465"/>
                  <a:gd name="connsiteY40" fmla="*/ 578943 h 605749"/>
                  <a:gd name="connsiteX41" fmla="*/ 332266 w 607465"/>
                  <a:gd name="connsiteY41" fmla="*/ 528226 h 605749"/>
                  <a:gd name="connsiteX42" fmla="*/ 318493 w 607465"/>
                  <a:gd name="connsiteY42" fmla="*/ 508454 h 605749"/>
                  <a:gd name="connsiteX43" fmla="*/ 314189 w 607465"/>
                  <a:gd name="connsiteY43" fmla="*/ 508454 h 605749"/>
                  <a:gd name="connsiteX44" fmla="*/ 303860 w 607465"/>
                  <a:gd name="connsiteY44" fmla="*/ 508454 h 605749"/>
                  <a:gd name="connsiteX45" fmla="*/ 286644 w 607465"/>
                  <a:gd name="connsiteY45" fmla="*/ 528226 h 605749"/>
                  <a:gd name="connsiteX46" fmla="*/ 266846 w 607465"/>
                  <a:gd name="connsiteY46" fmla="*/ 579803 h 605749"/>
                  <a:gd name="connsiteX47" fmla="*/ 238439 w 607465"/>
                  <a:gd name="connsiteY47" fmla="*/ 605591 h 605749"/>
                  <a:gd name="connsiteX48" fmla="*/ 189374 w 607465"/>
                  <a:gd name="connsiteY48" fmla="*/ 596136 h 605749"/>
                  <a:gd name="connsiteX49" fmla="*/ 148917 w 607465"/>
                  <a:gd name="connsiteY49" fmla="*/ 572926 h 605749"/>
                  <a:gd name="connsiteX50" fmla="*/ 146335 w 607465"/>
                  <a:gd name="connsiteY50" fmla="*/ 533383 h 605749"/>
                  <a:gd name="connsiteX51" fmla="*/ 166994 w 607465"/>
                  <a:gd name="connsiteY51" fmla="*/ 479227 h 605749"/>
                  <a:gd name="connsiteX52" fmla="*/ 165272 w 607465"/>
                  <a:gd name="connsiteY52" fmla="*/ 450000 h 605749"/>
                  <a:gd name="connsiteX53" fmla="*/ 136005 w 607465"/>
                  <a:gd name="connsiteY53" fmla="*/ 450000 h 605749"/>
                  <a:gd name="connsiteX54" fmla="*/ 82636 w 607465"/>
                  <a:gd name="connsiteY54" fmla="*/ 474070 h 605749"/>
                  <a:gd name="connsiteX55" fmla="*/ 43900 w 607465"/>
                  <a:gd name="connsiteY55" fmla="*/ 472350 h 605749"/>
                  <a:gd name="connsiteX56" fmla="*/ 15494 w 607465"/>
                  <a:gd name="connsiteY56" fmla="*/ 431089 h 605749"/>
                  <a:gd name="connsiteX57" fmla="*/ 3443 w 607465"/>
                  <a:gd name="connsiteY57" fmla="*/ 386388 h 605749"/>
                  <a:gd name="connsiteX58" fmla="*/ 29267 w 607465"/>
                  <a:gd name="connsiteY58" fmla="*/ 356302 h 605749"/>
                  <a:gd name="connsiteX59" fmla="*/ 80054 w 607465"/>
                  <a:gd name="connsiteY59" fmla="*/ 333952 h 605749"/>
                  <a:gd name="connsiteX60" fmla="*/ 98130 w 607465"/>
                  <a:gd name="connsiteY60" fmla="*/ 310742 h 605749"/>
                  <a:gd name="connsiteX61" fmla="*/ 76610 w 607465"/>
                  <a:gd name="connsiteY61" fmla="*/ 288392 h 605749"/>
                  <a:gd name="connsiteX62" fmla="*/ 26685 w 607465"/>
                  <a:gd name="connsiteY62" fmla="*/ 269480 h 605749"/>
                  <a:gd name="connsiteX63" fmla="*/ 0 w 607465"/>
                  <a:gd name="connsiteY63" fmla="*/ 241113 h 605749"/>
                  <a:gd name="connsiteX64" fmla="*/ 9469 w 607465"/>
                  <a:gd name="connsiteY64" fmla="*/ 192114 h 605749"/>
                  <a:gd name="connsiteX65" fmla="*/ 33571 w 607465"/>
                  <a:gd name="connsiteY65" fmla="*/ 151712 h 605749"/>
                  <a:gd name="connsiteX66" fmla="*/ 72307 w 607465"/>
                  <a:gd name="connsiteY66" fmla="*/ 148274 h 605749"/>
                  <a:gd name="connsiteX67" fmla="*/ 113625 w 607465"/>
                  <a:gd name="connsiteY67" fmla="*/ 163747 h 605749"/>
                  <a:gd name="connsiteX68" fmla="*/ 145474 w 607465"/>
                  <a:gd name="connsiteY68" fmla="*/ 156870 h 605749"/>
                  <a:gd name="connsiteX69" fmla="*/ 148917 w 607465"/>
                  <a:gd name="connsiteY69" fmla="*/ 122485 h 605749"/>
                  <a:gd name="connsiteX70" fmla="*/ 131701 w 607465"/>
                  <a:gd name="connsiteY70" fmla="*/ 84662 h 605749"/>
                  <a:gd name="connsiteX71" fmla="*/ 133423 w 607465"/>
                  <a:gd name="connsiteY71" fmla="*/ 45979 h 605749"/>
                  <a:gd name="connsiteX72" fmla="*/ 174741 w 607465"/>
                  <a:gd name="connsiteY72" fmla="*/ 18471 h 605749"/>
                  <a:gd name="connsiteX73" fmla="*/ 220363 w 607465"/>
                  <a:gd name="connsiteY73" fmla="*/ 6437 h 605749"/>
                  <a:gd name="connsiteX74" fmla="*/ 249630 w 607465"/>
                  <a:gd name="connsiteY74" fmla="*/ 32225 h 605749"/>
                  <a:gd name="connsiteX75" fmla="*/ 262542 w 607465"/>
                  <a:gd name="connsiteY75" fmla="*/ 60593 h 605749"/>
                  <a:gd name="connsiteX76" fmla="*/ 292669 w 607465"/>
                  <a:gd name="connsiteY76" fmla="*/ 76925 h 605749"/>
                  <a:gd name="connsiteX77" fmla="*/ 314189 w 607465"/>
                  <a:gd name="connsiteY77" fmla="*/ 76066 h 605749"/>
                  <a:gd name="connsiteX78" fmla="*/ 316772 w 607465"/>
                  <a:gd name="connsiteY78" fmla="*/ 76066 h 605749"/>
                  <a:gd name="connsiteX79" fmla="*/ 327962 w 607465"/>
                  <a:gd name="connsiteY79" fmla="*/ 56295 h 605749"/>
                  <a:gd name="connsiteX80" fmla="*/ 338291 w 607465"/>
                  <a:gd name="connsiteY80" fmla="*/ 27068 h 605749"/>
                  <a:gd name="connsiteX81" fmla="*/ 367558 w 607465"/>
                  <a:gd name="connsiteY81" fmla="*/ 1279 h 605749"/>
                  <a:gd name="connsiteX82" fmla="*/ 390369 w 607465"/>
                  <a:gd name="connsiteY82" fmla="*/ 527 h 60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7465" h="605749">
                    <a:moveTo>
                      <a:pt x="303461" y="241994"/>
                    </a:moveTo>
                    <a:cubicBezTo>
                      <a:pt x="331731" y="241994"/>
                      <a:pt x="354648" y="264880"/>
                      <a:pt x="354648" y="293112"/>
                    </a:cubicBezTo>
                    <a:cubicBezTo>
                      <a:pt x="354648" y="321344"/>
                      <a:pt x="331731" y="344230"/>
                      <a:pt x="303461" y="344230"/>
                    </a:cubicBezTo>
                    <a:cubicBezTo>
                      <a:pt x="275191" y="344230"/>
                      <a:pt x="252274" y="321344"/>
                      <a:pt x="252274" y="293112"/>
                    </a:cubicBezTo>
                    <a:cubicBezTo>
                      <a:pt x="252274" y="264880"/>
                      <a:pt x="275191" y="241994"/>
                      <a:pt x="303461" y="241994"/>
                    </a:cubicBezTo>
                    <a:close/>
                    <a:moveTo>
                      <a:pt x="303860" y="130222"/>
                    </a:moveTo>
                    <a:cubicBezTo>
                      <a:pt x="213476" y="130222"/>
                      <a:pt x="141170" y="203290"/>
                      <a:pt x="141170" y="292690"/>
                    </a:cubicBezTo>
                    <a:cubicBezTo>
                      <a:pt x="141170" y="382950"/>
                      <a:pt x="213476" y="456018"/>
                      <a:pt x="303860" y="456018"/>
                    </a:cubicBezTo>
                    <a:cubicBezTo>
                      <a:pt x="393382" y="456018"/>
                      <a:pt x="466549" y="382950"/>
                      <a:pt x="466549" y="292690"/>
                    </a:cubicBezTo>
                    <a:cubicBezTo>
                      <a:pt x="466549" y="203290"/>
                      <a:pt x="393382" y="130222"/>
                      <a:pt x="303860" y="130222"/>
                    </a:cubicBezTo>
                    <a:close/>
                    <a:moveTo>
                      <a:pt x="390369" y="527"/>
                    </a:moveTo>
                    <a:cubicBezTo>
                      <a:pt x="398977" y="1494"/>
                      <a:pt x="408446" y="3858"/>
                      <a:pt x="418345" y="8156"/>
                    </a:cubicBezTo>
                    <a:cubicBezTo>
                      <a:pt x="436422" y="15892"/>
                      <a:pt x="448473" y="26208"/>
                      <a:pt x="455359" y="34804"/>
                    </a:cubicBezTo>
                    <a:cubicBezTo>
                      <a:pt x="463967" y="43400"/>
                      <a:pt x="463967" y="62312"/>
                      <a:pt x="459663" y="73487"/>
                    </a:cubicBezTo>
                    <a:lnTo>
                      <a:pt x="450194" y="97556"/>
                    </a:lnTo>
                    <a:cubicBezTo>
                      <a:pt x="445890" y="109591"/>
                      <a:pt x="450194" y="124205"/>
                      <a:pt x="458802" y="131941"/>
                    </a:cubicBezTo>
                    <a:cubicBezTo>
                      <a:pt x="461385" y="133660"/>
                      <a:pt x="463106" y="136239"/>
                      <a:pt x="465688" y="137958"/>
                    </a:cubicBezTo>
                    <a:cubicBezTo>
                      <a:pt x="474296" y="146555"/>
                      <a:pt x="488930" y="149993"/>
                      <a:pt x="500120" y="144835"/>
                    </a:cubicBezTo>
                    <a:lnTo>
                      <a:pt x="524222" y="134520"/>
                    </a:lnTo>
                    <a:cubicBezTo>
                      <a:pt x="534552" y="129362"/>
                      <a:pt x="553489" y="129362"/>
                      <a:pt x="562958" y="136239"/>
                    </a:cubicBezTo>
                    <a:cubicBezTo>
                      <a:pt x="573288" y="143976"/>
                      <a:pt x="586199" y="157730"/>
                      <a:pt x="594807" y="179220"/>
                    </a:cubicBezTo>
                    <a:cubicBezTo>
                      <a:pt x="601694" y="196413"/>
                      <a:pt x="602554" y="211026"/>
                      <a:pt x="601694" y="222201"/>
                    </a:cubicBezTo>
                    <a:cubicBezTo>
                      <a:pt x="600833" y="234236"/>
                      <a:pt x="587921" y="247130"/>
                      <a:pt x="576731" y="252288"/>
                    </a:cubicBezTo>
                    <a:lnTo>
                      <a:pt x="549185" y="264323"/>
                    </a:lnTo>
                    <a:cubicBezTo>
                      <a:pt x="537995" y="269480"/>
                      <a:pt x="530248" y="277217"/>
                      <a:pt x="530248" y="283234"/>
                    </a:cubicBezTo>
                    <a:cubicBezTo>
                      <a:pt x="530248" y="285813"/>
                      <a:pt x="530248" y="289251"/>
                      <a:pt x="530248" y="292690"/>
                    </a:cubicBezTo>
                    <a:cubicBezTo>
                      <a:pt x="530248" y="296988"/>
                      <a:pt x="530248" y="302146"/>
                      <a:pt x="530248" y="307303"/>
                    </a:cubicBezTo>
                    <a:cubicBezTo>
                      <a:pt x="529387" y="315040"/>
                      <a:pt x="537134" y="324496"/>
                      <a:pt x="549185" y="328794"/>
                    </a:cubicBezTo>
                    <a:lnTo>
                      <a:pt x="579313" y="340829"/>
                    </a:lnTo>
                    <a:cubicBezTo>
                      <a:pt x="590503" y="345127"/>
                      <a:pt x="603415" y="357161"/>
                      <a:pt x="605998" y="369196"/>
                    </a:cubicBezTo>
                    <a:cubicBezTo>
                      <a:pt x="608580" y="383810"/>
                      <a:pt x="608580" y="403581"/>
                      <a:pt x="599111" y="425071"/>
                    </a:cubicBezTo>
                    <a:cubicBezTo>
                      <a:pt x="591364" y="442264"/>
                      <a:pt x="581895" y="453439"/>
                      <a:pt x="573288" y="459456"/>
                    </a:cubicBezTo>
                    <a:cubicBezTo>
                      <a:pt x="563819" y="467193"/>
                      <a:pt x="544881" y="465473"/>
                      <a:pt x="533691" y="461175"/>
                    </a:cubicBezTo>
                    <a:lnTo>
                      <a:pt x="494095" y="446562"/>
                    </a:lnTo>
                    <a:cubicBezTo>
                      <a:pt x="482904" y="442264"/>
                      <a:pt x="467410" y="444843"/>
                      <a:pt x="459663" y="452579"/>
                    </a:cubicBezTo>
                    <a:cubicBezTo>
                      <a:pt x="451916" y="459456"/>
                      <a:pt x="448473" y="474070"/>
                      <a:pt x="453637" y="484385"/>
                    </a:cubicBezTo>
                    <a:lnTo>
                      <a:pt x="471714" y="525647"/>
                    </a:lnTo>
                    <a:cubicBezTo>
                      <a:pt x="476879" y="536822"/>
                      <a:pt x="479461" y="555734"/>
                      <a:pt x="472575" y="565189"/>
                    </a:cubicBezTo>
                    <a:cubicBezTo>
                      <a:pt x="466549" y="575505"/>
                      <a:pt x="455359" y="585820"/>
                      <a:pt x="435561" y="593557"/>
                    </a:cubicBezTo>
                    <a:cubicBezTo>
                      <a:pt x="415763" y="601293"/>
                      <a:pt x="397686" y="602153"/>
                      <a:pt x="384774" y="602153"/>
                    </a:cubicBezTo>
                    <a:cubicBezTo>
                      <a:pt x="372723" y="601293"/>
                      <a:pt x="358950" y="589259"/>
                      <a:pt x="354646" y="578943"/>
                    </a:cubicBezTo>
                    <a:lnTo>
                      <a:pt x="332266" y="528226"/>
                    </a:lnTo>
                    <a:cubicBezTo>
                      <a:pt x="327101" y="517910"/>
                      <a:pt x="321075" y="508454"/>
                      <a:pt x="318493" y="508454"/>
                    </a:cubicBezTo>
                    <a:cubicBezTo>
                      <a:pt x="316772" y="508454"/>
                      <a:pt x="315050" y="508454"/>
                      <a:pt x="314189" y="508454"/>
                    </a:cubicBezTo>
                    <a:cubicBezTo>
                      <a:pt x="310746" y="508454"/>
                      <a:pt x="307303" y="508454"/>
                      <a:pt x="303860" y="508454"/>
                    </a:cubicBezTo>
                    <a:cubicBezTo>
                      <a:pt x="298695" y="508454"/>
                      <a:pt x="290948" y="517051"/>
                      <a:pt x="286644" y="528226"/>
                    </a:cubicBezTo>
                    <a:lnTo>
                      <a:pt x="266846" y="579803"/>
                    </a:lnTo>
                    <a:cubicBezTo>
                      <a:pt x="262542" y="590978"/>
                      <a:pt x="250490" y="605591"/>
                      <a:pt x="238439" y="605591"/>
                    </a:cubicBezTo>
                    <a:cubicBezTo>
                      <a:pt x="228110" y="606451"/>
                      <a:pt x="211755" y="603872"/>
                      <a:pt x="189374" y="596136"/>
                    </a:cubicBezTo>
                    <a:cubicBezTo>
                      <a:pt x="168715" y="589259"/>
                      <a:pt x="156664" y="580663"/>
                      <a:pt x="148917" y="572926"/>
                    </a:cubicBezTo>
                    <a:cubicBezTo>
                      <a:pt x="141170" y="564330"/>
                      <a:pt x="142031" y="544558"/>
                      <a:pt x="146335" y="533383"/>
                    </a:cubicBezTo>
                    <a:lnTo>
                      <a:pt x="166994" y="479227"/>
                    </a:lnTo>
                    <a:cubicBezTo>
                      <a:pt x="171298" y="467193"/>
                      <a:pt x="170437" y="455158"/>
                      <a:pt x="165272" y="450000"/>
                    </a:cubicBezTo>
                    <a:cubicBezTo>
                      <a:pt x="160107" y="444843"/>
                      <a:pt x="147195" y="444843"/>
                      <a:pt x="136005" y="450000"/>
                    </a:cubicBezTo>
                    <a:lnTo>
                      <a:pt x="82636" y="474070"/>
                    </a:lnTo>
                    <a:cubicBezTo>
                      <a:pt x="71446" y="479227"/>
                      <a:pt x="52508" y="480947"/>
                      <a:pt x="43900" y="472350"/>
                    </a:cubicBezTo>
                    <a:cubicBezTo>
                      <a:pt x="35292" y="465473"/>
                      <a:pt x="25824" y="452579"/>
                      <a:pt x="15494" y="431089"/>
                    </a:cubicBezTo>
                    <a:cubicBezTo>
                      <a:pt x="6026" y="411317"/>
                      <a:pt x="3443" y="396704"/>
                      <a:pt x="3443" y="386388"/>
                    </a:cubicBezTo>
                    <a:cubicBezTo>
                      <a:pt x="4304" y="374354"/>
                      <a:pt x="18077" y="361460"/>
                      <a:pt x="29267" y="356302"/>
                    </a:cubicBezTo>
                    <a:lnTo>
                      <a:pt x="80054" y="333952"/>
                    </a:lnTo>
                    <a:cubicBezTo>
                      <a:pt x="90383" y="328794"/>
                      <a:pt x="98991" y="318479"/>
                      <a:pt x="98130" y="310742"/>
                    </a:cubicBezTo>
                    <a:cubicBezTo>
                      <a:pt x="97270" y="302146"/>
                      <a:pt x="87801" y="292690"/>
                      <a:pt x="76610" y="288392"/>
                    </a:cubicBezTo>
                    <a:lnTo>
                      <a:pt x="26685" y="269480"/>
                    </a:lnTo>
                    <a:cubicBezTo>
                      <a:pt x="15494" y="265182"/>
                      <a:pt x="861" y="253147"/>
                      <a:pt x="0" y="241113"/>
                    </a:cubicBezTo>
                    <a:cubicBezTo>
                      <a:pt x="0" y="229938"/>
                      <a:pt x="1722" y="214465"/>
                      <a:pt x="9469" y="192114"/>
                    </a:cubicBezTo>
                    <a:cubicBezTo>
                      <a:pt x="17216" y="170624"/>
                      <a:pt x="25824" y="158589"/>
                      <a:pt x="33571" y="151712"/>
                    </a:cubicBezTo>
                    <a:cubicBezTo>
                      <a:pt x="42179" y="143116"/>
                      <a:pt x="61116" y="143976"/>
                      <a:pt x="72307" y="148274"/>
                    </a:cubicBezTo>
                    <a:lnTo>
                      <a:pt x="113625" y="163747"/>
                    </a:lnTo>
                    <a:cubicBezTo>
                      <a:pt x="124815" y="168045"/>
                      <a:pt x="138588" y="164607"/>
                      <a:pt x="145474" y="156870"/>
                    </a:cubicBezTo>
                    <a:cubicBezTo>
                      <a:pt x="152360" y="148274"/>
                      <a:pt x="154082" y="133660"/>
                      <a:pt x="148917" y="122485"/>
                    </a:cubicBezTo>
                    <a:lnTo>
                      <a:pt x="131701" y="84662"/>
                    </a:lnTo>
                    <a:cubicBezTo>
                      <a:pt x="127397" y="73487"/>
                      <a:pt x="125676" y="54575"/>
                      <a:pt x="133423" y="45979"/>
                    </a:cubicBezTo>
                    <a:cubicBezTo>
                      <a:pt x="141170" y="38243"/>
                      <a:pt x="153221" y="27927"/>
                      <a:pt x="174741" y="18471"/>
                    </a:cubicBezTo>
                    <a:cubicBezTo>
                      <a:pt x="194539" y="9015"/>
                      <a:pt x="209172" y="6437"/>
                      <a:pt x="220363" y="6437"/>
                    </a:cubicBezTo>
                    <a:cubicBezTo>
                      <a:pt x="232414" y="6437"/>
                      <a:pt x="244465" y="21050"/>
                      <a:pt x="249630" y="32225"/>
                    </a:cubicBezTo>
                    <a:lnTo>
                      <a:pt x="262542" y="60593"/>
                    </a:lnTo>
                    <a:cubicBezTo>
                      <a:pt x="267706" y="71768"/>
                      <a:pt x="280618" y="78645"/>
                      <a:pt x="292669" y="76925"/>
                    </a:cubicBezTo>
                    <a:cubicBezTo>
                      <a:pt x="299556" y="76925"/>
                      <a:pt x="306442" y="76066"/>
                      <a:pt x="314189" y="76066"/>
                    </a:cubicBezTo>
                    <a:cubicBezTo>
                      <a:pt x="315050" y="76066"/>
                      <a:pt x="315911" y="76066"/>
                      <a:pt x="316772" y="76066"/>
                    </a:cubicBezTo>
                    <a:cubicBezTo>
                      <a:pt x="318493" y="76066"/>
                      <a:pt x="323658" y="67470"/>
                      <a:pt x="327962" y="56295"/>
                    </a:cubicBezTo>
                    <a:lnTo>
                      <a:pt x="338291" y="27068"/>
                    </a:lnTo>
                    <a:cubicBezTo>
                      <a:pt x="342595" y="15892"/>
                      <a:pt x="355507" y="2998"/>
                      <a:pt x="367558" y="1279"/>
                    </a:cubicBezTo>
                    <a:cubicBezTo>
                      <a:pt x="374014" y="-10"/>
                      <a:pt x="381761" y="-440"/>
                      <a:pt x="390369" y="527"/>
                    </a:cubicBezTo>
                    <a:close/>
                  </a:path>
                </a:pathLst>
              </a:custGeom>
              <a:solidFill>
                <a:schemeClr val="bg1"/>
              </a:solidFill>
              <a:ln>
                <a:noFill/>
              </a:ln>
            </p:spPr>
            <p:txBody>
              <a:bodyPr/>
              <a:lstStyle/>
              <a:p>
                <a:endParaRPr lang="zh-CN" altLang="en-US"/>
              </a:p>
            </p:txBody>
          </p:sp>
        </p:grpSp>
        <p:grpSp>
          <p:nvGrpSpPr>
            <p:cNvPr id="9" name="组合 8"/>
            <p:cNvGrpSpPr/>
            <p:nvPr/>
          </p:nvGrpSpPr>
          <p:grpSpPr>
            <a:xfrm>
              <a:off x="6670898" y="2400585"/>
              <a:ext cx="1061518" cy="1061518"/>
              <a:chOff x="6117115" y="2348880"/>
              <a:chExt cx="1061518" cy="1061518"/>
            </a:xfrm>
          </p:grpSpPr>
          <p:grpSp>
            <p:nvGrpSpPr>
              <p:cNvPr id="36" name="组合 35"/>
              <p:cNvGrpSpPr/>
              <p:nvPr/>
            </p:nvGrpSpPr>
            <p:grpSpPr>
              <a:xfrm rot="10800000">
                <a:off x="6117115" y="2348880"/>
                <a:ext cx="1061518" cy="1061518"/>
                <a:chOff x="4007768" y="1772816"/>
                <a:chExt cx="3168352" cy="3168352"/>
              </a:xfrm>
            </p:grpSpPr>
            <p:sp>
              <p:nvSpPr>
                <p:cNvPr id="38" name="椭圆 37"/>
                <p:cNvSpPr/>
                <p:nvPr/>
              </p:nvSpPr>
              <p:spPr>
                <a:xfrm>
                  <a:off x="4007768" y="1772816"/>
                  <a:ext cx="3168352" cy="31683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9" name="椭圆 38"/>
                <p:cNvSpPr/>
                <p:nvPr/>
              </p:nvSpPr>
              <p:spPr>
                <a:xfrm>
                  <a:off x="4223792" y="1988840"/>
                  <a:ext cx="2736304" cy="2736304"/>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0" name="椭圆 39"/>
                <p:cNvSpPr/>
                <p:nvPr/>
              </p:nvSpPr>
              <p:spPr>
                <a:xfrm>
                  <a:off x="4264748" y="1988840"/>
                  <a:ext cx="2736304" cy="2736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37" name="任意多边形: 形状 9"/>
              <p:cNvSpPr>
                <a:spLocks noChangeAspect="1"/>
              </p:cNvSpPr>
              <p:nvPr/>
            </p:nvSpPr>
            <p:spPr bwMode="auto">
              <a:xfrm>
                <a:off x="6426243" y="2604910"/>
                <a:ext cx="510497" cy="46527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bg1"/>
              </a:solidFill>
              <a:ln>
                <a:noFill/>
              </a:ln>
            </p:spPr>
            <p:txBody>
              <a:bodyPr/>
              <a:lstStyle/>
              <a:p>
                <a:endParaRPr lang="zh-CN" altLang="en-US"/>
              </a:p>
            </p:txBody>
          </p:sp>
        </p:grpSp>
        <p:grpSp>
          <p:nvGrpSpPr>
            <p:cNvPr id="10" name="组合 9"/>
            <p:cNvGrpSpPr/>
            <p:nvPr/>
          </p:nvGrpSpPr>
          <p:grpSpPr>
            <a:xfrm>
              <a:off x="6706649" y="4362225"/>
              <a:ext cx="1061518" cy="1061518"/>
              <a:chOff x="6122546" y="3522676"/>
              <a:chExt cx="1061518" cy="1061518"/>
            </a:xfrm>
          </p:grpSpPr>
          <p:grpSp>
            <p:nvGrpSpPr>
              <p:cNvPr id="31" name="组合 30"/>
              <p:cNvGrpSpPr/>
              <p:nvPr/>
            </p:nvGrpSpPr>
            <p:grpSpPr>
              <a:xfrm rot="10800000">
                <a:off x="6122546" y="3522676"/>
                <a:ext cx="1061518" cy="1061518"/>
                <a:chOff x="4007768" y="1772816"/>
                <a:chExt cx="3168352" cy="3168352"/>
              </a:xfrm>
            </p:grpSpPr>
            <p:sp>
              <p:nvSpPr>
                <p:cNvPr id="33" name="椭圆 32"/>
                <p:cNvSpPr/>
                <p:nvPr/>
              </p:nvSpPr>
              <p:spPr>
                <a:xfrm>
                  <a:off x="4007768" y="1772816"/>
                  <a:ext cx="3168352" cy="31683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椭圆 33"/>
                <p:cNvSpPr/>
                <p:nvPr/>
              </p:nvSpPr>
              <p:spPr>
                <a:xfrm>
                  <a:off x="4223792" y="1988840"/>
                  <a:ext cx="2736304" cy="2736304"/>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椭圆 34"/>
                <p:cNvSpPr/>
                <p:nvPr/>
              </p:nvSpPr>
              <p:spPr>
                <a:xfrm>
                  <a:off x="4264748" y="1988839"/>
                  <a:ext cx="2736305" cy="27363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32" name="任意多边形: 形状 15"/>
              <p:cNvSpPr>
                <a:spLocks noChangeAspect="1"/>
              </p:cNvSpPr>
              <p:nvPr/>
            </p:nvSpPr>
            <p:spPr bwMode="auto">
              <a:xfrm>
                <a:off x="6427410" y="3933056"/>
                <a:ext cx="342114" cy="323360"/>
              </a:xfrm>
              <a:custGeom>
                <a:avLst/>
                <a:gdLst>
                  <a:gd name="connsiteX0" fmla="*/ 7031 w 607639"/>
                  <a:gd name="connsiteY0" fmla="*/ 350992 h 574332"/>
                  <a:gd name="connsiteX1" fmla="*/ 600519 w 607639"/>
                  <a:gd name="connsiteY1" fmla="*/ 350992 h 574332"/>
                  <a:gd name="connsiteX2" fmla="*/ 607639 w 607639"/>
                  <a:gd name="connsiteY2" fmla="*/ 358013 h 574332"/>
                  <a:gd name="connsiteX3" fmla="*/ 607639 w 607639"/>
                  <a:gd name="connsiteY3" fmla="*/ 393207 h 574332"/>
                  <a:gd name="connsiteX4" fmla="*/ 558152 w 607639"/>
                  <a:gd name="connsiteY4" fmla="*/ 442621 h 574332"/>
                  <a:gd name="connsiteX5" fmla="*/ 383613 w 607639"/>
                  <a:gd name="connsiteY5" fmla="*/ 442621 h 574332"/>
                  <a:gd name="connsiteX6" fmla="*/ 405330 w 607639"/>
                  <a:gd name="connsiteY6" fmla="*/ 532028 h 574332"/>
                  <a:gd name="connsiteX7" fmla="*/ 432121 w 607639"/>
                  <a:gd name="connsiteY7" fmla="*/ 532028 h 574332"/>
                  <a:gd name="connsiteX8" fmla="*/ 453304 w 607639"/>
                  <a:gd name="connsiteY8" fmla="*/ 553180 h 574332"/>
                  <a:gd name="connsiteX9" fmla="*/ 432121 w 607639"/>
                  <a:gd name="connsiteY9" fmla="*/ 574332 h 574332"/>
                  <a:gd name="connsiteX10" fmla="*/ 175429 w 607639"/>
                  <a:gd name="connsiteY10" fmla="*/ 574332 h 574332"/>
                  <a:gd name="connsiteX11" fmla="*/ 154246 w 607639"/>
                  <a:gd name="connsiteY11" fmla="*/ 553180 h 574332"/>
                  <a:gd name="connsiteX12" fmla="*/ 175429 w 607639"/>
                  <a:gd name="connsiteY12" fmla="*/ 532028 h 574332"/>
                  <a:gd name="connsiteX13" fmla="*/ 202309 w 607639"/>
                  <a:gd name="connsiteY13" fmla="*/ 532028 h 574332"/>
                  <a:gd name="connsiteX14" fmla="*/ 224026 w 607639"/>
                  <a:gd name="connsiteY14" fmla="*/ 442621 h 574332"/>
                  <a:gd name="connsiteX15" fmla="*/ 49487 w 607639"/>
                  <a:gd name="connsiteY15" fmla="*/ 442621 h 574332"/>
                  <a:gd name="connsiteX16" fmla="*/ 0 w 607639"/>
                  <a:gd name="connsiteY16" fmla="*/ 393207 h 574332"/>
                  <a:gd name="connsiteX17" fmla="*/ 0 w 607639"/>
                  <a:gd name="connsiteY17" fmla="*/ 358013 h 574332"/>
                  <a:gd name="connsiteX18" fmla="*/ 7031 w 607639"/>
                  <a:gd name="connsiteY18" fmla="*/ 350992 h 574332"/>
                  <a:gd name="connsiteX19" fmla="*/ 459979 w 607639"/>
                  <a:gd name="connsiteY19" fmla="*/ 139441 h 574332"/>
                  <a:gd name="connsiteX20" fmla="*/ 445827 w 607639"/>
                  <a:gd name="connsiteY20" fmla="*/ 153572 h 574332"/>
                  <a:gd name="connsiteX21" fmla="*/ 445827 w 607639"/>
                  <a:gd name="connsiteY21" fmla="*/ 256042 h 574332"/>
                  <a:gd name="connsiteX22" fmla="*/ 459979 w 607639"/>
                  <a:gd name="connsiteY22" fmla="*/ 270173 h 574332"/>
                  <a:gd name="connsiteX23" fmla="*/ 521749 w 607639"/>
                  <a:gd name="connsiteY23" fmla="*/ 270173 h 574332"/>
                  <a:gd name="connsiteX24" fmla="*/ 535901 w 607639"/>
                  <a:gd name="connsiteY24" fmla="*/ 256042 h 574332"/>
                  <a:gd name="connsiteX25" fmla="*/ 535901 w 607639"/>
                  <a:gd name="connsiteY25" fmla="*/ 153572 h 574332"/>
                  <a:gd name="connsiteX26" fmla="*/ 521749 w 607639"/>
                  <a:gd name="connsiteY26" fmla="*/ 139441 h 574332"/>
                  <a:gd name="connsiteX27" fmla="*/ 85890 w 607639"/>
                  <a:gd name="connsiteY27" fmla="*/ 124955 h 574332"/>
                  <a:gd name="connsiteX28" fmla="*/ 71738 w 607639"/>
                  <a:gd name="connsiteY28" fmla="*/ 139086 h 574332"/>
                  <a:gd name="connsiteX29" fmla="*/ 71738 w 607639"/>
                  <a:gd name="connsiteY29" fmla="*/ 256042 h 574332"/>
                  <a:gd name="connsiteX30" fmla="*/ 85890 w 607639"/>
                  <a:gd name="connsiteY30" fmla="*/ 270173 h 574332"/>
                  <a:gd name="connsiteX31" fmla="*/ 147571 w 607639"/>
                  <a:gd name="connsiteY31" fmla="*/ 270173 h 574332"/>
                  <a:gd name="connsiteX32" fmla="*/ 161723 w 607639"/>
                  <a:gd name="connsiteY32" fmla="*/ 256042 h 574332"/>
                  <a:gd name="connsiteX33" fmla="*/ 161723 w 607639"/>
                  <a:gd name="connsiteY33" fmla="*/ 139086 h 574332"/>
                  <a:gd name="connsiteX34" fmla="*/ 147571 w 607639"/>
                  <a:gd name="connsiteY34" fmla="*/ 124955 h 574332"/>
                  <a:gd name="connsiteX35" fmla="*/ 210586 w 607639"/>
                  <a:gd name="connsiteY35" fmla="*/ 81585 h 574332"/>
                  <a:gd name="connsiteX36" fmla="*/ 196435 w 607639"/>
                  <a:gd name="connsiteY36" fmla="*/ 95627 h 574332"/>
                  <a:gd name="connsiteX37" fmla="*/ 196435 w 607639"/>
                  <a:gd name="connsiteY37" fmla="*/ 256042 h 574332"/>
                  <a:gd name="connsiteX38" fmla="*/ 210586 w 607639"/>
                  <a:gd name="connsiteY38" fmla="*/ 270173 h 574332"/>
                  <a:gd name="connsiteX39" fmla="*/ 272356 w 607639"/>
                  <a:gd name="connsiteY39" fmla="*/ 270173 h 574332"/>
                  <a:gd name="connsiteX40" fmla="*/ 286419 w 607639"/>
                  <a:gd name="connsiteY40" fmla="*/ 256042 h 574332"/>
                  <a:gd name="connsiteX41" fmla="*/ 286419 w 607639"/>
                  <a:gd name="connsiteY41" fmla="*/ 95627 h 574332"/>
                  <a:gd name="connsiteX42" fmla="*/ 272356 w 607639"/>
                  <a:gd name="connsiteY42" fmla="*/ 81585 h 574332"/>
                  <a:gd name="connsiteX43" fmla="*/ 335283 w 607639"/>
                  <a:gd name="connsiteY43" fmla="*/ 52613 h 574332"/>
                  <a:gd name="connsiteX44" fmla="*/ 321131 w 607639"/>
                  <a:gd name="connsiteY44" fmla="*/ 66743 h 574332"/>
                  <a:gd name="connsiteX45" fmla="*/ 321131 w 607639"/>
                  <a:gd name="connsiteY45" fmla="*/ 256042 h 574332"/>
                  <a:gd name="connsiteX46" fmla="*/ 335283 w 607639"/>
                  <a:gd name="connsiteY46" fmla="*/ 270173 h 574332"/>
                  <a:gd name="connsiteX47" fmla="*/ 397053 w 607639"/>
                  <a:gd name="connsiteY47" fmla="*/ 270173 h 574332"/>
                  <a:gd name="connsiteX48" fmla="*/ 411115 w 607639"/>
                  <a:gd name="connsiteY48" fmla="*/ 256042 h 574332"/>
                  <a:gd name="connsiteX49" fmla="*/ 411115 w 607639"/>
                  <a:gd name="connsiteY49" fmla="*/ 66743 h 574332"/>
                  <a:gd name="connsiteX50" fmla="*/ 397053 w 607639"/>
                  <a:gd name="connsiteY50" fmla="*/ 52613 h 574332"/>
                  <a:gd name="connsiteX51" fmla="*/ 49487 w 607639"/>
                  <a:gd name="connsiteY51" fmla="*/ 0 h 574332"/>
                  <a:gd name="connsiteX52" fmla="*/ 558152 w 607639"/>
                  <a:gd name="connsiteY52" fmla="*/ 0 h 574332"/>
                  <a:gd name="connsiteX53" fmla="*/ 607639 w 607639"/>
                  <a:gd name="connsiteY53" fmla="*/ 49413 h 574332"/>
                  <a:gd name="connsiteX54" fmla="*/ 607639 w 607639"/>
                  <a:gd name="connsiteY54" fmla="*/ 315675 h 574332"/>
                  <a:gd name="connsiteX55" fmla="*/ 600519 w 607639"/>
                  <a:gd name="connsiteY55" fmla="*/ 322696 h 574332"/>
                  <a:gd name="connsiteX56" fmla="*/ 7031 w 607639"/>
                  <a:gd name="connsiteY56" fmla="*/ 322696 h 574332"/>
                  <a:gd name="connsiteX57" fmla="*/ 0 w 607639"/>
                  <a:gd name="connsiteY57" fmla="*/ 315675 h 574332"/>
                  <a:gd name="connsiteX58" fmla="*/ 0 w 607639"/>
                  <a:gd name="connsiteY58" fmla="*/ 49413 h 574332"/>
                  <a:gd name="connsiteX59" fmla="*/ 49487 w 607639"/>
                  <a:gd name="connsiteY59" fmla="*/ 0 h 57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7639" h="574332">
                    <a:moveTo>
                      <a:pt x="7031" y="350992"/>
                    </a:moveTo>
                    <a:lnTo>
                      <a:pt x="600519" y="350992"/>
                    </a:lnTo>
                    <a:cubicBezTo>
                      <a:pt x="604435" y="350992"/>
                      <a:pt x="607639" y="354103"/>
                      <a:pt x="607639" y="358013"/>
                    </a:cubicBezTo>
                    <a:lnTo>
                      <a:pt x="607639" y="393207"/>
                    </a:lnTo>
                    <a:cubicBezTo>
                      <a:pt x="607639" y="420492"/>
                      <a:pt x="585477" y="442621"/>
                      <a:pt x="558152" y="442621"/>
                    </a:cubicBezTo>
                    <a:lnTo>
                      <a:pt x="383613" y="442621"/>
                    </a:lnTo>
                    <a:lnTo>
                      <a:pt x="405330" y="532028"/>
                    </a:lnTo>
                    <a:lnTo>
                      <a:pt x="432121" y="532028"/>
                    </a:lnTo>
                    <a:cubicBezTo>
                      <a:pt x="443869" y="532028"/>
                      <a:pt x="453304" y="541538"/>
                      <a:pt x="453304" y="553180"/>
                    </a:cubicBezTo>
                    <a:cubicBezTo>
                      <a:pt x="453304" y="564912"/>
                      <a:pt x="443869" y="574332"/>
                      <a:pt x="432121" y="574332"/>
                    </a:cubicBezTo>
                    <a:lnTo>
                      <a:pt x="175429" y="574332"/>
                    </a:lnTo>
                    <a:cubicBezTo>
                      <a:pt x="163770" y="574332"/>
                      <a:pt x="154246" y="564912"/>
                      <a:pt x="154246" y="553180"/>
                    </a:cubicBezTo>
                    <a:cubicBezTo>
                      <a:pt x="154246" y="541538"/>
                      <a:pt x="163770" y="532028"/>
                      <a:pt x="175429" y="532028"/>
                    </a:cubicBezTo>
                    <a:lnTo>
                      <a:pt x="202309" y="532028"/>
                    </a:lnTo>
                    <a:lnTo>
                      <a:pt x="224026" y="442621"/>
                    </a:lnTo>
                    <a:lnTo>
                      <a:pt x="49487" y="442621"/>
                    </a:lnTo>
                    <a:cubicBezTo>
                      <a:pt x="22162" y="442621"/>
                      <a:pt x="0" y="420492"/>
                      <a:pt x="0" y="393207"/>
                    </a:cubicBezTo>
                    <a:lnTo>
                      <a:pt x="0" y="358013"/>
                    </a:lnTo>
                    <a:cubicBezTo>
                      <a:pt x="0" y="354103"/>
                      <a:pt x="3204" y="350992"/>
                      <a:pt x="7031" y="350992"/>
                    </a:cubicBezTo>
                    <a:close/>
                    <a:moveTo>
                      <a:pt x="459979" y="139441"/>
                    </a:moveTo>
                    <a:cubicBezTo>
                      <a:pt x="452236" y="139441"/>
                      <a:pt x="445827" y="145751"/>
                      <a:pt x="445827" y="153572"/>
                    </a:cubicBezTo>
                    <a:lnTo>
                      <a:pt x="445827" y="256042"/>
                    </a:lnTo>
                    <a:cubicBezTo>
                      <a:pt x="445827" y="263863"/>
                      <a:pt x="452236" y="270173"/>
                      <a:pt x="459979" y="270173"/>
                    </a:cubicBezTo>
                    <a:lnTo>
                      <a:pt x="521749" y="270173"/>
                    </a:lnTo>
                    <a:cubicBezTo>
                      <a:pt x="529492" y="270173"/>
                      <a:pt x="535901" y="263863"/>
                      <a:pt x="535901" y="256042"/>
                    </a:cubicBezTo>
                    <a:lnTo>
                      <a:pt x="535901" y="153572"/>
                    </a:lnTo>
                    <a:cubicBezTo>
                      <a:pt x="535901" y="145751"/>
                      <a:pt x="529492" y="139441"/>
                      <a:pt x="521749" y="139441"/>
                    </a:cubicBezTo>
                    <a:close/>
                    <a:moveTo>
                      <a:pt x="85890" y="124955"/>
                    </a:moveTo>
                    <a:cubicBezTo>
                      <a:pt x="78058" y="124955"/>
                      <a:pt x="71738" y="131265"/>
                      <a:pt x="71738" y="139086"/>
                    </a:cubicBezTo>
                    <a:lnTo>
                      <a:pt x="71738" y="256042"/>
                    </a:lnTo>
                    <a:cubicBezTo>
                      <a:pt x="71738" y="263863"/>
                      <a:pt x="78058" y="270173"/>
                      <a:pt x="85890" y="270173"/>
                    </a:cubicBezTo>
                    <a:lnTo>
                      <a:pt x="147571" y="270173"/>
                    </a:lnTo>
                    <a:cubicBezTo>
                      <a:pt x="155403" y="270173"/>
                      <a:pt x="161723" y="263863"/>
                      <a:pt x="161723" y="256042"/>
                    </a:cubicBezTo>
                    <a:lnTo>
                      <a:pt x="161723" y="139086"/>
                    </a:lnTo>
                    <a:cubicBezTo>
                      <a:pt x="161723" y="131265"/>
                      <a:pt x="155403" y="124955"/>
                      <a:pt x="147571" y="124955"/>
                    </a:cubicBezTo>
                    <a:close/>
                    <a:moveTo>
                      <a:pt x="210586" y="81585"/>
                    </a:moveTo>
                    <a:cubicBezTo>
                      <a:pt x="202754" y="81585"/>
                      <a:pt x="196435" y="87895"/>
                      <a:pt x="196435" y="95627"/>
                    </a:cubicBezTo>
                    <a:lnTo>
                      <a:pt x="196435" y="256042"/>
                    </a:lnTo>
                    <a:cubicBezTo>
                      <a:pt x="196435" y="263863"/>
                      <a:pt x="202754" y="270173"/>
                      <a:pt x="210586" y="270173"/>
                    </a:cubicBezTo>
                    <a:lnTo>
                      <a:pt x="272356" y="270173"/>
                    </a:lnTo>
                    <a:cubicBezTo>
                      <a:pt x="280100" y="270173"/>
                      <a:pt x="286419" y="263863"/>
                      <a:pt x="286419" y="256042"/>
                    </a:cubicBezTo>
                    <a:lnTo>
                      <a:pt x="286419" y="95627"/>
                    </a:lnTo>
                    <a:cubicBezTo>
                      <a:pt x="286419" y="87895"/>
                      <a:pt x="280100" y="81585"/>
                      <a:pt x="272356" y="81585"/>
                    </a:cubicBezTo>
                    <a:close/>
                    <a:moveTo>
                      <a:pt x="335283" y="52613"/>
                    </a:moveTo>
                    <a:cubicBezTo>
                      <a:pt x="327450" y="52613"/>
                      <a:pt x="321131" y="58923"/>
                      <a:pt x="321131" y="66743"/>
                    </a:cubicBezTo>
                    <a:lnTo>
                      <a:pt x="321131" y="256042"/>
                    </a:lnTo>
                    <a:cubicBezTo>
                      <a:pt x="321131" y="263863"/>
                      <a:pt x="327450" y="270173"/>
                      <a:pt x="335283" y="270173"/>
                    </a:cubicBezTo>
                    <a:lnTo>
                      <a:pt x="397053" y="270173"/>
                    </a:lnTo>
                    <a:cubicBezTo>
                      <a:pt x="404796" y="270173"/>
                      <a:pt x="411115" y="263863"/>
                      <a:pt x="411115" y="256042"/>
                    </a:cubicBezTo>
                    <a:lnTo>
                      <a:pt x="411115" y="66743"/>
                    </a:lnTo>
                    <a:cubicBezTo>
                      <a:pt x="411115" y="58923"/>
                      <a:pt x="404796" y="52613"/>
                      <a:pt x="397053" y="52613"/>
                    </a:cubicBezTo>
                    <a:close/>
                    <a:moveTo>
                      <a:pt x="49487" y="0"/>
                    </a:moveTo>
                    <a:lnTo>
                      <a:pt x="558152" y="0"/>
                    </a:lnTo>
                    <a:cubicBezTo>
                      <a:pt x="585477" y="0"/>
                      <a:pt x="607639" y="22129"/>
                      <a:pt x="607639" y="49413"/>
                    </a:cubicBezTo>
                    <a:lnTo>
                      <a:pt x="607639" y="315675"/>
                    </a:lnTo>
                    <a:cubicBezTo>
                      <a:pt x="607639" y="319586"/>
                      <a:pt x="604435" y="322696"/>
                      <a:pt x="600519" y="322696"/>
                    </a:cubicBezTo>
                    <a:lnTo>
                      <a:pt x="7031" y="322696"/>
                    </a:lnTo>
                    <a:cubicBezTo>
                      <a:pt x="3204" y="322696"/>
                      <a:pt x="0" y="319586"/>
                      <a:pt x="0" y="315675"/>
                    </a:cubicBezTo>
                    <a:lnTo>
                      <a:pt x="0" y="49413"/>
                    </a:lnTo>
                    <a:cubicBezTo>
                      <a:pt x="0" y="22129"/>
                      <a:pt x="22162" y="0"/>
                      <a:pt x="49487" y="0"/>
                    </a:cubicBezTo>
                    <a:close/>
                  </a:path>
                </a:pathLst>
              </a:custGeom>
              <a:solidFill>
                <a:schemeClr val="bg1"/>
              </a:solidFill>
              <a:ln>
                <a:noFill/>
              </a:ln>
            </p:spPr>
            <p:txBody>
              <a:bodyPr anchor="ctr"/>
              <a:lstStyle/>
              <a:p>
                <a:pPr algn="ctr"/>
              </a:p>
            </p:txBody>
          </p:sp>
        </p:grpSp>
        <p:grpSp>
          <p:nvGrpSpPr>
            <p:cNvPr id="11" name="组合 10"/>
            <p:cNvGrpSpPr/>
            <p:nvPr/>
          </p:nvGrpSpPr>
          <p:grpSpPr>
            <a:xfrm>
              <a:off x="4385689" y="4362225"/>
              <a:ext cx="1061518" cy="1061518"/>
              <a:chOff x="5034651" y="3522676"/>
              <a:chExt cx="1061518" cy="1061518"/>
            </a:xfrm>
          </p:grpSpPr>
          <p:grpSp>
            <p:nvGrpSpPr>
              <p:cNvPr id="26" name="组合 25"/>
              <p:cNvGrpSpPr/>
              <p:nvPr/>
            </p:nvGrpSpPr>
            <p:grpSpPr>
              <a:xfrm>
                <a:off x="5034651" y="3522676"/>
                <a:ext cx="1061518" cy="1061518"/>
                <a:chOff x="4007768" y="1772816"/>
                <a:chExt cx="3168352" cy="3168352"/>
              </a:xfrm>
            </p:grpSpPr>
            <p:sp>
              <p:nvSpPr>
                <p:cNvPr id="28" name="椭圆 27"/>
                <p:cNvSpPr/>
                <p:nvPr/>
              </p:nvSpPr>
              <p:spPr>
                <a:xfrm>
                  <a:off x="4007768" y="1772816"/>
                  <a:ext cx="3168352" cy="31683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椭圆 28"/>
                <p:cNvSpPr/>
                <p:nvPr/>
              </p:nvSpPr>
              <p:spPr>
                <a:xfrm>
                  <a:off x="4223792" y="1988840"/>
                  <a:ext cx="2736304" cy="273630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椭圆 29"/>
                <p:cNvSpPr/>
                <p:nvPr/>
              </p:nvSpPr>
              <p:spPr>
                <a:xfrm>
                  <a:off x="4264748" y="1988840"/>
                  <a:ext cx="2736304" cy="2736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7" name="任意多边形: 形状 21"/>
              <p:cNvSpPr>
                <a:spLocks noChangeAspect="1"/>
              </p:cNvSpPr>
              <p:nvPr/>
            </p:nvSpPr>
            <p:spPr bwMode="auto">
              <a:xfrm>
                <a:off x="5322353" y="3933057"/>
                <a:ext cx="550567" cy="310736"/>
              </a:xfrm>
              <a:custGeom>
                <a:avLst/>
                <a:gdLst>
                  <a:gd name="T0" fmla="*/ 5639 w 6827"/>
                  <a:gd name="T1" fmla="*/ 1484 h 3859"/>
                  <a:gd name="T2" fmla="*/ 5302 w 6827"/>
                  <a:gd name="T3" fmla="*/ 1533 h 3859"/>
                  <a:gd name="T4" fmla="*/ 3413 w 6827"/>
                  <a:gd name="T5" fmla="*/ 0 h 3859"/>
                  <a:gd name="T6" fmla="*/ 1525 w 6827"/>
                  <a:gd name="T7" fmla="*/ 1533 h 3859"/>
                  <a:gd name="T8" fmla="*/ 1187 w 6827"/>
                  <a:gd name="T9" fmla="*/ 1484 h 3859"/>
                  <a:gd name="T10" fmla="*/ 0 w 6827"/>
                  <a:gd name="T11" fmla="*/ 2671 h 3859"/>
                  <a:gd name="T12" fmla="*/ 1187 w 6827"/>
                  <a:gd name="T13" fmla="*/ 3859 h 3859"/>
                  <a:gd name="T14" fmla="*/ 5639 w 6827"/>
                  <a:gd name="T15" fmla="*/ 3859 h 3859"/>
                  <a:gd name="T16" fmla="*/ 6827 w 6827"/>
                  <a:gd name="T17" fmla="*/ 2671 h 3859"/>
                  <a:gd name="T18" fmla="*/ 5639 w 6827"/>
                  <a:gd name="T19" fmla="*/ 1484 h 3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27" h="3859">
                    <a:moveTo>
                      <a:pt x="5639" y="1484"/>
                    </a:moveTo>
                    <a:cubicBezTo>
                      <a:pt x="5522" y="1484"/>
                      <a:pt x="5409" y="1501"/>
                      <a:pt x="5302" y="1533"/>
                    </a:cubicBezTo>
                    <a:cubicBezTo>
                      <a:pt x="5119" y="658"/>
                      <a:pt x="4343" y="0"/>
                      <a:pt x="3413" y="0"/>
                    </a:cubicBezTo>
                    <a:cubicBezTo>
                      <a:pt x="2484" y="0"/>
                      <a:pt x="1708" y="658"/>
                      <a:pt x="1525" y="1533"/>
                    </a:cubicBezTo>
                    <a:cubicBezTo>
                      <a:pt x="1418" y="1501"/>
                      <a:pt x="1305" y="1484"/>
                      <a:pt x="1187" y="1484"/>
                    </a:cubicBezTo>
                    <a:cubicBezTo>
                      <a:pt x="532" y="1484"/>
                      <a:pt x="0" y="2016"/>
                      <a:pt x="0" y="2671"/>
                    </a:cubicBezTo>
                    <a:cubicBezTo>
                      <a:pt x="0" y="3327"/>
                      <a:pt x="532" y="3859"/>
                      <a:pt x="1187" y="3859"/>
                    </a:cubicBezTo>
                    <a:lnTo>
                      <a:pt x="5639" y="3859"/>
                    </a:lnTo>
                    <a:cubicBezTo>
                      <a:pt x="6295" y="3859"/>
                      <a:pt x="6827" y="3327"/>
                      <a:pt x="6827" y="2671"/>
                    </a:cubicBezTo>
                    <a:cubicBezTo>
                      <a:pt x="6827" y="2016"/>
                      <a:pt x="6295" y="1484"/>
                      <a:pt x="5639" y="1484"/>
                    </a:cubicBezTo>
                    <a:close/>
                  </a:path>
                </a:pathLst>
              </a:custGeom>
              <a:solidFill>
                <a:schemeClr val="bg1"/>
              </a:solidFill>
              <a:ln>
                <a:noFill/>
              </a:ln>
            </p:spPr>
            <p:txBody>
              <a:bodyPr/>
              <a:lstStyle/>
              <a:p>
                <a:endParaRPr lang="zh-CN" altLang="en-US"/>
              </a:p>
            </p:txBody>
          </p:sp>
        </p:grpSp>
        <p:cxnSp>
          <p:nvCxnSpPr>
            <p:cNvPr id="12" name="直接连接符 11"/>
            <p:cNvCxnSpPr>
              <a:stCxn id="43" idx="5"/>
              <a:endCxn id="33" idx="5"/>
            </p:cNvCxnSpPr>
            <p:nvPr/>
          </p:nvCxnSpPr>
          <p:spPr>
            <a:xfrm>
              <a:off x="5364127" y="3326950"/>
              <a:ext cx="1497978" cy="1190731"/>
            </a:xfrm>
            <a:prstGeom prst="line">
              <a:avLst/>
            </a:prstGeom>
            <a:ln w="9525">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28" idx="7"/>
              <a:endCxn id="38" idx="7"/>
            </p:cNvCxnSpPr>
            <p:nvPr/>
          </p:nvCxnSpPr>
          <p:spPr>
            <a:xfrm flipV="1">
              <a:off x="5291751" y="3306647"/>
              <a:ext cx="1534603" cy="1211034"/>
            </a:xfrm>
            <a:prstGeom prst="line">
              <a:avLst/>
            </a:prstGeom>
            <a:ln w="9525">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320050" y="2570157"/>
              <a:ext cx="2449051" cy="246221"/>
            </a:xfrm>
            <a:prstGeom prst="rect">
              <a:avLst/>
            </a:prstGeom>
          </p:spPr>
          <p:txBody>
            <a:bodyPr wrap="none" lIns="72000" tIns="0" rIns="72000" bIns="0">
              <a:noAutofit/>
            </a:bodyPr>
            <a:lstStyle/>
            <a:p>
              <a:pPr lvl="0" algn="r" defTabSz="913765">
                <a:spcBef>
                  <a:spcPct val="0"/>
                </a:spcBef>
                <a:defRPr/>
              </a:pPr>
              <a:r>
                <a:rPr lang="zh-CN" altLang="en-US" sz="2000" b="1"/>
                <a:t>标题文本预设</a:t>
              </a:r>
              <a:endParaRPr lang="zh-CN" altLang="en-US" sz="2000" b="1" dirty="0"/>
            </a:p>
          </p:txBody>
        </p:sp>
        <p:sp>
          <p:nvSpPr>
            <p:cNvPr id="23" name="矩形 22"/>
            <p:cNvSpPr/>
            <p:nvPr/>
          </p:nvSpPr>
          <p:spPr>
            <a:xfrm>
              <a:off x="1318356" y="4568440"/>
              <a:ext cx="2449051" cy="246221"/>
            </a:xfrm>
            <a:prstGeom prst="rect">
              <a:avLst/>
            </a:prstGeom>
          </p:spPr>
          <p:txBody>
            <a:bodyPr wrap="none" lIns="72000" tIns="0" rIns="72000" bIns="0">
              <a:noAutofit/>
            </a:bodyPr>
            <a:lstStyle/>
            <a:p>
              <a:pPr lvl="0" algn="r" defTabSz="913765">
                <a:spcBef>
                  <a:spcPct val="0"/>
                </a:spcBef>
                <a:defRPr/>
              </a:pPr>
              <a:r>
                <a:rPr lang="zh-CN" altLang="en-US" sz="2000" b="1"/>
                <a:t>标题文本预设</a:t>
              </a:r>
              <a:endParaRPr lang="zh-CN" altLang="en-US" sz="2000" b="1" dirty="0"/>
            </a:p>
          </p:txBody>
        </p:sp>
        <p:sp>
          <p:nvSpPr>
            <p:cNvPr id="21" name="矩形 20"/>
            <p:cNvSpPr/>
            <p:nvPr/>
          </p:nvSpPr>
          <p:spPr>
            <a:xfrm>
              <a:off x="8349625" y="4568440"/>
              <a:ext cx="2449051" cy="246221"/>
            </a:xfrm>
            <a:prstGeom prst="rect">
              <a:avLst/>
            </a:prstGeom>
          </p:spPr>
          <p:txBody>
            <a:bodyPr wrap="none" lIns="72000" tIns="0" rIns="72000" bIns="0">
              <a:noAutofit/>
            </a:bodyPr>
            <a:lstStyle/>
            <a:p>
              <a:pPr lvl="0" defTabSz="913765">
                <a:spcBef>
                  <a:spcPct val="0"/>
                </a:spcBef>
                <a:defRPr/>
              </a:pPr>
              <a:r>
                <a:rPr lang="zh-CN" altLang="en-US" sz="2000" b="1"/>
                <a:t>标题文本预设</a:t>
              </a:r>
              <a:endParaRPr lang="zh-CN" altLang="en-US" sz="2000" b="1" dirty="0"/>
            </a:p>
          </p:txBody>
        </p:sp>
        <p:sp>
          <p:nvSpPr>
            <p:cNvPr id="19" name="矩形 18"/>
            <p:cNvSpPr/>
            <p:nvPr/>
          </p:nvSpPr>
          <p:spPr>
            <a:xfrm>
              <a:off x="8322985" y="2526981"/>
              <a:ext cx="2449051" cy="246221"/>
            </a:xfrm>
            <a:prstGeom prst="rect">
              <a:avLst/>
            </a:prstGeom>
          </p:spPr>
          <p:txBody>
            <a:bodyPr wrap="none" lIns="72000" tIns="0" rIns="72000" bIns="0">
              <a:noAutofit/>
            </a:bodyPr>
            <a:lstStyle/>
            <a:p>
              <a:pPr lvl="0" defTabSz="913765">
                <a:spcBef>
                  <a:spcPct val="0"/>
                </a:spcBef>
                <a:defRPr/>
              </a:pPr>
              <a:r>
                <a:rPr lang="zh-CN" altLang="en-US" sz="2000" b="1"/>
                <a:t>标题文本预设</a:t>
              </a:r>
              <a:endParaRPr lang="zh-CN" altLang="en-US" sz="2000" b="1" dirty="0"/>
            </a:p>
          </p:txBody>
        </p:sp>
      </p:grpSp>
      <p:sp>
        <p:nvSpPr>
          <p:cNvPr id="46" name="文本框 103"/>
          <p:cNvSpPr txBox="1"/>
          <p:nvPr/>
        </p:nvSpPr>
        <p:spPr>
          <a:xfrm>
            <a:off x="9209405" y="518922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47" name="文本框 103"/>
          <p:cNvSpPr txBox="1"/>
          <p:nvPr/>
        </p:nvSpPr>
        <p:spPr>
          <a:xfrm>
            <a:off x="9102725" y="271272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48" name="文本框 103"/>
          <p:cNvSpPr txBox="1"/>
          <p:nvPr/>
        </p:nvSpPr>
        <p:spPr>
          <a:xfrm>
            <a:off x="1884045" y="291655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49" name="文本框 103"/>
          <p:cNvSpPr txBox="1"/>
          <p:nvPr/>
        </p:nvSpPr>
        <p:spPr>
          <a:xfrm>
            <a:off x="1731645" y="497586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MH_Others_1" descr="#wm#_48_07_*Z"/>
          <p:cNvSpPr>
            <a:spLocks noChangeArrowheads="1"/>
          </p:cNvSpPr>
          <p:nvPr>
            <p:custDataLst>
              <p:tags r:id="rId1"/>
            </p:custDataLst>
          </p:nvPr>
        </p:nvSpPr>
        <p:spPr bwMode="auto">
          <a:xfrm>
            <a:off x="9022607" y="1132322"/>
            <a:ext cx="1526319" cy="1529573"/>
          </a:xfrm>
          <a:prstGeom prst="ellipse">
            <a:avLst/>
          </a:prstGeom>
          <a:solidFill>
            <a:schemeClr val="accent1">
              <a:alpha val="86000"/>
            </a:schemeClr>
          </a:solidFill>
          <a:ln>
            <a:noFill/>
          </a:ln>
          <a:effectLst/>
        </p:spPr>
        <p:txBody>
          <a:bodyPr wrap="square" lIns="0" tIns="0" rIns="0" bIns="0" anchor="ctr">
            <a:norm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4000" kern="0">
                <a:solidFill>
                  <a:srgbClr val="FFFFFF"/>
                </a:solidFill>
                <a:latin typeface="+mn-lt"/>
                <a:ea typeface="+mn-ea"/>
                <a:cs typeface="+mn-ea"/>
                <a:sym typeface="+mn-lt"/>
              </a:rPr>
              <a:t>章节</a:t>
            </a:r>
            <a:endParaRPr lang="zh-CN" altLang="zh-CN" sz="4000" kern="0">
              <a:solidFill>
                <a:srgbClr val="FFFFFF"/>
              </a:solidFill>
              <a:latin typeface="+mn-lt"/>
              <a:ea typeface="+mn-ea"/>
              <a:cs typeface="+mn-ea"/>
              <a:sym typeface="+mn-lt"/>
            </a:endParaRPr>
          </a:p>
        </p:txBody>
      </p:sp>
      <p:sp>
        <p:nvSpPr>
          <p:cNvPr id="78" name="MH_Number" descr="#wm#_48_07_*Z"/>
          <p:cNvSpPr>
            <a:spLocks noChangeArrowheads="1"/>
          </p:cNvSpPr>
          <p:nvPr>
            <p:custDataLst>
              <p:tags r:id="rId2"/>
            </p:custDataLst>
          </p:nvPr>
        </p:nvSpPr>
        <p:spPr bwMode="auto">
          <a:xfrm>
            <a:off x="10085996" y="2273696"/>
            <a:ext cx="925856" cy="927828"/>
          </a:xfrm>
          <a:prstGeom prst="ellipse">
            <a:avLst/>
          </a:prstGeom>
          <a:solidFill>
            <a:schemeClr val="accent1">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400" kern="0" dirty="0">
                <a:solidFill>
                  <a:schemeClr val="accent1">
                    <a:lumMod val="75000"/>
                  </a:schemeClr>
                </a:solidFill>
                <a:latin typeface="+mn-lt"/>
                <a:ea typeface="+mn-ea"/>
                <a:cs typeface="+mn-ea"/>
                <a:sym typeface="+mn-lt"/>
              </a:rPr>
              <a:t>3</a:t>
            </a:r>
            <a:endParaRPr lang="zh-CN" altLang="zh-CN" sz="4400" kern="0" dirty="0">
              <a:solidFill>
                <a:schemeClr val="accent1">
                  <a:lumMod val="75000"/>
                </a:schemeClr>
              </a:solidFill>
              <a:latin typeface="+mn-lt"/>
              <a:ea typeface="+mn-ea"/>
              <a:cs typeface="+mn-ea"/>
              <a:sym typeface="+mn-lt"/>
            </a:endParaRPr>
          </a:p>
        </p:txBody>
      </p:sp>
      <p:sp>
        <p:nvSpPr>
          <p:cNvPr id="4" name="MH_Title"/>
          <p:cNvSpPr txBox="1"/>
          <p:nvPr>
            <p:custDataLst>
              <p:tags r:id="rId3"/>
            </p:custDataLst>
          </p:nvPr>
        </p:nvSpPr>
        <p:spPr>
          <a:xfrm>
            <a:off x="5805714" y="2749435"/>
            <a:ext cx="4280282" cy="684645"/>
          </a:xfrm>
          <a:prstGeom prst="rect">
            <a:avLst/>
          </a:prstGeom>
          <a:noFill/>
        </p:spPr>
        <p:txBody>
          <a:bodyPr wrap="square" rtlCol="0">
            <a:normAutofit/>
          </a:bodyPr>
          <a:lstStyle/>
          <a:p>
            <a:pPr algn="just">
              <a:lnSpc>
                <a:spcPct val="110000"/>
              </a:lnSpc>
            </a:pPr>
            <a:r>
              <a:rPr lang="zh-CN" altLang="en-US" sz="3200" spc="600" dirty="0">
                <a:solidFill>
                  <a:schemeClr val="tx1">
                    <a:lumMod val="75000"/>
                    <a:lumOff val="25000"/>
                  </a:schemeClr>
                </a:solidFill>
                <a:cs typeface="+mn-ea"/>
                <a:sym typeface="+mn-lt"/>
              </a:rPr>
              <a:t>产品经营</a:t>
            </a:r>
            <a:endParaRPr lang="zh-CN" altLang="en-US" sz="3200" spc="600" dirty="0">
              <a:solidFill>
                <a:schemeClr val="tx1">
                  <a:lumMod val="75000"/>
                  <a:lumOff val="25000"/>
                </a:schemeClr>
              </a:solidFill>
              <a:cs typeface="+mn-ea"/>
              <a:sym typeface="+mn-lt"/>
            </a:endParaRPr>
          </a:p>
        </p:txBody>
      </p:sp>
      <p:pic>
        <p:nvPicPr>
          <p:cNvPr id="2" name="图片 1" descr="766ca8c68e1b90caa0428d16cfaf4d0e"/>
          <p:cNvPicPr>
            <a:picLocks noChangeAspect="1"/>
          </p:cNvPicPr>
          <p:nvPr/>
        </p:nvPicPr>
        <p:blipFill>
          <a:blip r:embed="rId4">
            <a:lum bright="-12000"/>
          </a:blip>
          <a:stretch>
            <a:fillRect/>
          </a:stretch>
        </p:blipFill>
        <p:spPr>
          <a:xfrm>
            <a:off x="-548640" y="-210820"/>
            <a:ext cx="6721475" cy="7279005"/>
          </a:xfrm>
          <a:prstGeom prst="rect">
            <a:avLst/>
          </a:prstGeom>
        </p:spPr>
      </p:pic>
      <p:sp>
        <p:nvSpPr>
          <p:cNvPr id="3" name="MH_Title"/>
          <p:cNvSpPr txBox="1">
            <a:spLocks noChangeArrowheads="1"/>
          </p:cNvSpPr>
          <p:nvPr>
            <p:custDataLst>
              <p:tags r:id="rId5"/>
            </p:custDataLst>
          </p:nvPr>
        </p:nvSpPr>
        <p:spPr bwMode="auto">
          <a:xfrm>
            <a:off x="5805714" y="3521620"/>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a:latin typeface="+mn-lt"/>
                <a:ea typeface="+mn-ea"/>
                <a:cs typeface="+mn-ea"/>
                <a:sym typeface="+mn-lt"/>
              </a:rPr>
              <a:t>点击此处更换文本，点击此处更换文本，点击此处更换文本，点击此处更换文本点击此处更换文本点击此处更换文本点击此处更换文本</a:t>
            </a:r>
            <a:endParaRPr lang="zh-CN" altLang="en-US" sz="1600" dirty="0">
              <a:latin typeface="+mn-lt"/>
              <a:ea typeface="+mn-ea"/>
              <a:cs typeface="+mn-ea"/>
              <a:sym typeface="+mn-lt"/>
            </a:endParaRPr>
          </a:p>
        </p:txBody>
      </p:sp>
    </p:spTree>
    <p:custDataLst>
      <p:tags r:id="rId6"/>
    </p:custDataLst>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circle(in)">
                                      <p:cBhvr>
                                        <p:cTn id="7" dur="2000"/>
                                        <p:tgtEl>
                                          <p:spTgt spid="7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circle(in)">
                                      <p:cBhvr>
                                        <p:cTn id="10" dur="2000"/>
                                        <p:tgtEl>
                                          <p:spTgt spid="7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4"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产品经营</a:t>
            </a:r>
            <a:endParaRPr lang="zh-CN" altLang="en-US" sz="2800" spc="600" dirty="0">
              <a:cs typeface="+mn-ea"/>
              <a:sym typeface="+mn-lt"/>
            </a:endParaRPr>
          </a:p>
        </p:txBody>
      </p:sp>
      <p:grpSp>
        <p:nvGrpSpPr>
          <p:cNvPr id="7" name="377b1eae-7609-44a4-8c05-8b99e943baaa"/>
          <p:cNvGrpSpPr>
            <a:grpSpLocks noChangeAspect="1"/>
          </p:cNvGrpSpPr>
          <p:nvPr/>
        </p:nvGrpSpPr>
        <p:grpSpPr>
          <a:xfrm>
            <a:off x="637809" y="1599397"/>
            <a:ext cx="10925319" cy="4139471"/>
            <a:chOff x="891810" y="1408345"/>
            <a:chExt cx="10345662" cy="3919846"/>
          </a:xfrm>
        </p:grpSpPr>
        <p:sp>
          <p:nvSpPr>
            <p:cNvPr id="8" name="椭圆 7"/>
            <p:cNvSpPr/>
            <p:nvPr/>
          </p:nvSpPr>
          <p:spPr>
            <a:xfrm>
              <a:off x="4684290" y="2780928"/>
              <a:ext cx="2547263" cy="2547263"/>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矩形 27"/>
            <p:cNvSpPr/>
            <p:nvPr/>
          </p:nvSpPr>
          <p:spPr>
            <a:xfrm>
              <a:off x="7948843" y="4312144"/>
              <a:ext cx="3288629" cy="306375"/>
            </a:xfrm>
            <a:prstGeom prst="rect">
              <a:avLst/>
            </a:prstGeom>
            <a:noFill/>
          </p:spPr>
          <p:txBody>
            <a:bodyPr wrap="none" lIns="0" tIns="0" rIns="0" bIns="0" anchor="ctr">
              <a:normAutofit/>
            </a:bodyPr>
            <a:lstStyle/>
            <a:p>
              <a:pPr lvl="0" defTabSz="913765">
                <a:spcBef>
                  <a:spcPct val="0"/>
                </a:spcBef>
                <a:defRPr/>
              </a:pPr>
              <a:r>
                <a:rPr lang="zh-CN" altLang="en-US" sz="2000" b="1">
                  <a:solidFill>
                    <a:schemeClr val="accent2"/>
                  </a:solidFill>
                </a:rPr>
                <a:t>标题文本预设</a:t>
              </a:r>
              <a:endParaRPr lang="zh-CN" altLang="en-US" sz="2000" b="1" dirty="0">
                <a:solidFill>
                  <a:schemeClr val="accent2"/>
                </a:solidFill>
              </a:endParaRPr>
            </a:p>
          </p:txBody>
        </p:sp>
        <p:grpSp>
          <p:nvGrpSpPr>
            <p:cNvPr id="10" name="组合 9"/>
            <p:cNvGrpSpPr/>
            <p:nvPr/>
          </p:nvGrpSpPr>
          <p:grpSpPr>
            <a:xfrm>
              <a:off x="5301647" y="3021877"/>
              <a:ext cx="1603469" cy="1850507"/>
              <a:chOff x="8301916" y="1749231"/>
              <a:chExt cx="2561601" cy="2956261"/>
            </a:xfrm>
          </p:grpSpPr>
          <p:sp>
            <p:nvSpPr>
              <p:cNvPr id="24" name="梯形 23"/>
              <p:cNvSpPr/>
              <p:nvPr/>
            </p:nvSpPr>
            <p:spPr>
              <a:xfrm rot="14400000">
                <a:off x="8553651" y="2720979"/>
                <a:ext cx="2370547" cy="427052"/>
              </a:xfrm>
              <a:prstGeom prst="trapezoid">
                <a:avLst>
                  <a:gd name="adj" fmla="val 583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5" name="梯形 24"/>
              <p:cNvSpPr/>
              <p:nvPr/>
            </p:nvSpPr>
            <p:spPr>
              <a:xfrm>
                <a:off x="8492970" y="4010011"/>
                <a:ext cx="2370547" cy="427052"/>
              </a:xfrm>
              <a:prstGeom prst="trapezoid">
                <a:avLst>
                  <a:gd name="adj" fmla="val 583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梯形 25"/>
              <p:cNvSpPr/>
              <p:nvPr/>
            </p:nvSpPr>
            <p:spPr>
              <a:xfrm rot="7200000">
                <a:off x="7330168" y="3306693"/>
                <a:ext cx="2370547" cy="427052"/>
              </a:xfrm>
              <a:prstGeom prst="trapezoid">
                <a:avLst>
                  <a:gd name="adj" fmla="val 5836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11" name="椭圆 10"/>
            <p:cNvSpPr/>
            <p:nvPr/>
          </p:nvSpPr>
          <p:spPr>
            <a:xfrm>
              <a:off x="5607322" y="2540292"/>
              <a:ext cx="656438" cy="65644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任意多边形: 形状 10"/>
            <p:cNvSpPr/>
            <p:nvPr/>
          </p:nvSpPr>
          <p:spPr bwMode="auto">
            <a:xfrm>
              <a:off x="5831624" y="2675911"/>
              <a:ext cx="207834" cy="385204"/>
            </a:xfrm>
            <a:custGeom>
              <a:avLst/>
              <a:gdLst>
                <a:gd name="connsiteX0" fmla="*/ 144363 w 327353"/>
                <a:gd name="connsiteY0" fmla="*/ 543008 h 606722"/>
                <a:gd name="connsiteX1" fmla="*/ 131814 w 327353"/>
                <a:gd name="connsiteY1" fmla="*/ 555538 h 606722"/>
                <a:gd name="connsiteX2" fmla="*/ 144363 w 327353"/>
                <a:gd name="connsiteY2" fmla="*/ 568156 h 606722"/>
                <a:gd name="connsiteX3" fmla="*/ 182990 w 327353"/>
                <a:gd name="connsiteY3" fmla="*/ 568156 h 606722"/>
                <a:gd name="connsiteX4" fmla="*/ 195540 w 327353"/>
                <a:gd name="connsiteY4" fmla="*/ 555538 h 606722"/>
                <a:gd name="connsiteX5" fmla="*/ 182990 w 327353"/>
                <a:gd name="connsiteY5" fmla="*/ 543008 h 606722"/>
                <a:gd name="connsiteX6" fmla="*/ 327353 w 327353"/>
                <a:gd name="connsiteY6" fmla="*/ 501509 h 606722"/>
                <a:gd name="connsiteX7" fmla="*/ 327353 w 327353"/>
                <a:gd name="connsiteY7" fmla="*/ 572333 h 606722"/>
                <a:gd name="connsiteX8" fmla="*/ 294066 w 327353"/>
                <a:gd name="connsiteY8" fmla="*/ 606722 h 606722"/>
                <a:gd name="connsiteX9" fmla="*/ 33020 w 327353"/>
                <a:gd name="connsiteY9" fmla="*/ 606722 h 606722"/>
                <a:gd name="connsiteX10" fmla="*/ 0 w 327353"/>
                <a:gd name="connsiteY10" fmla="*/ 572333 h 606722"/>
                <a:gd name="connsiteX11" fmla="*/ 0 w 327353"/>
                <a:gd name="connsiteY11" fmla="*/ 502779 h 606722"/>
                <a:gd name="connsiteX12" fmla="*/ 0 w 327353"/>
                <a:gd name="connsiteY12" fmla="*/ 502753 h 606722"/>
                <a:gd name="connsiteX13" fmla="*/ 322280 w 327353"/>
                <a:gd name="connsiteY13" fmla="*/ 502753 h 606722"/>
                <a:gd name="connsiteX14" fmla="*/ 327353 w 327353"/>
                <a:gd name="connsiteY14" fmla="*/ 501509 h 606722"/>
                <a:gd name="connsiteX15" fmla="*/ 187174 w 327353"/>
                <a:gd name="connsiteY15" fmla="*/ 190205 h 606722"/>
                <a:gd name="connsiteX16" fmla="*/ 174624 w 327353"/>
                <a:gd name="connsiteY16" fmla="*/ 202823 h 606722"/>
                <a:gd name="connsiteX17" fmla="*/ 174624 w 327353"/>
                <a:gd name="connsiteY17" fmla="*/ 263163 h 606722"/>
                <a:gd name="connsiteX18" fmla="*/ 187174 w 327353"/>
                <a:gd name="connsiteY18" fmla="*/ 275693 h 606722"/>
                <a:gd name="connsiteX19" fmla="*/ 191357 w 327353"/>
                <a:gd name="connsiteY19" fmla="*/ 274982 h 606722"/>
                <a:gd name="connsiteX20" fmla="*/ 191357 w 327353"/>
                <a:gd name="connsiteY20" fmla="*/ 405614 h 606722"/>
                <a:gd name="connsiteX21" fmla="*/ 203995 w 327353"/>
                <a:gd name="connsiteY21" fmla="*/ 418144 h 606722"/>
                <a:gd name="connsiteX22" fmla="*/ 216545 w 327353"/>
                <a:gd name="connsiteY22" fmla="*/ 405614 h 606722"/>
                <a:gd name="connsiteX23" fmla="*/ 216545 w 327353"/>
                <a:gd name="connsiteY23" fmla="*/ 275426 h 606722"/>
                <a:gd name="connsiteX24" fmla="*/ 219037 w 327353"/>
                <a:gd name="connsiteY24" fmla="*/ 275693 h 606722"/>
                <a:gd name="connsiteX25" fmla="*/ 231675 w 327353"/>
                <a:gd name="connsiteY25" fmla="*/ 263163 h 606722"/>
                <a:gd name="connsiteX26" fmla="*/ 231675 w 327353"/>
                <a:gd name="connsiteY26" fmla="*/ 202823 h 606722"/>
                <a:gd name="connsiteX27" fmla="*/ 219037 w 327353"/>
                <a:gd name="connsiteY27" fmla="*/ 190205 h 606722"/>
                <a:gd name="connsiteX28" fmla="*/ 211471 w 327353"/>
                <a:gd name="connsiteY28" fmla="*/ 192782 h 606722"/>
                <a:gd name="connsiteX29" fmla="*/ 203995 w 327353"/>
                <a:gd name="connsiteY29" fmla="*/ 190205 h 606722"/>
                <a:gd name="connsiteX30" fmla="*/ 195540 w 327353"/>
                <a:gd name="connsiteY30" fmla="*/ 193493 h 606722"/>
                <a:gd name="connsiteX31" fmla="*/ 187174 w 327353"/>
                <a:gd name="connsiteY31" fmla="*/ 190205 h 606722"/>
                <a:gd name="connsiteX32" fmla="*/ 106626 w 327353"/>
                <a:gd name="connsiteY32" fmla="*/ 181851 h 606722"/>
                <a:gd name="connsiteX33" fmla="*/ 85621 w 327353"/>
                <a:gd name="connsiteY33" fmla="*/ 202823 h 606722"/>
                <a:gd name="connsiteX34" fmla="*/ 85621 w 327353"/>
                <a:gd name="connsiteY34" fmla="*/ 328479 h 606722"/>
                <a:gd name="connsiteX35" fmla="*/ 95678 w 327353"/>
                <a:gd name="connsiteY35" fmla="*/ 346341 h 606722"/>
                <a:gd name="connsiteX36" fmla="*/ 95678 w 327353"/>
                <a:gd name="connsiteY36" fmla="*/ 405614 h 606722"/>
                <a:gd name="connsiteX37" fmla="*/ 108317 w 327353"/>
                <a:gd name="connsiteY37" fmla="*/ 418144 h 606722"/>
                <a:gd name="connsiteX38" fmla="*/ 120866 w 327353"/>
                <a:gd name="connsiteY38" fmla="*/ 405614 h 606722"/>
                <a:gd name="connsiteX39" fmla="*/ 120866 w 327353"/>
                <a:gd name="connsiteY39" fmla="*/ 343853 h 606722"/>
                <a:gd name="connsiteX40" fmla="*/ 127631 w 327353"/>
                <a:gd name="connsiteY40" fmla="*/ 328479 h 606722"/>
                <a:gd name="connsiteX41" fmla="*/ 127631 w 327353"/>
                <a:gd name="connsiteY41" fmla="*/ 202823 h 606722"/>
                <a:gd name="connsiteX42" fmla="*/ 106626 w 327353"/>
                <a:gd name="connsiteY42" fmla="*/ 181851 h 606722"/>
                <a:gd name="connsiteX43" fmla="*/ 0 w 327353"/>
                <a:gd name="connsiteY43" fmla="*/ 112270 h 606722"/>
                <a:gd name="connsiteX44" fmla="*/ 327353 w 327353"/>
                <a:gd name="connsiteY44" fmla="*/ 112270 h 606722"/>
                <a:gd name="connsiteX45" fmla="*/ 327353 w 327353"/>
                <a:gd name="connsiteY45" fmla="*/ 478928 h 606722"/>
                <a:gd name="connsiteX46" fmla="*/ 322280 w 327353"/>
                <a:gd name="connsiteY46" fmla="*/ 477684 h 606722"/>
                <a:gd name="connsiteX47" fmla="*/ 0 w 327353"/>
                <a:gd name="connsiteY47" fmla="*/ 477684 h 606722"/>
                <a:gd name="connsiteX48" fmla="*/ 0 w 327353"/>
                <a:gd name="connsiteY48" fmla="*/ 477658 h 606722"/>
                <a:gd name="connsiteX49" fmla="*/ 33020 w 327353"/>
                <a:gd name="connsiteY49" fmla="*/ 0 h 606722"/>
                <a:gd name="connsiteX50" fmla="*/ 294066 w 327353"/>
                <a:gd name="connsiteY50" fmla="*/ 0 h 606722"/>
                <a:gd name="connsiteX51" fmla="*/ 327353 w 327353"/>
                <a:gd name="connsiteY51" fmla="*/ 34407 h 606722"/>
                <a:gd name="connsiteX52" fmla="*/ 327353 w 327353"/>
                <a:gd name="connsiteY52" fmla="*/ 87219 h 606722"/>
                <a:gd name="connsiteX53" fmla="*/ 0 w 327353"/>
                <a:gd name="connsiteY53" fmla="*/ 87219 h 606722"/>
                <a:gd name="connsiteX54" fmla="*/ 0 w 327353"/>
                <a:gd name="connsiteY54" fmla="*/ 34407 h 606722"/>
                <a:gd name="connsiteX55" fmla="*/ 33020 w 327353"/>
                <a:gd name="connsiteY5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7353" h="606722">
                  <a:moveTo>
                    <a:pt x="144363" y="543008"/>
                  </a:moveTo>
                  <a:cubicBezTo>
                    <a:pt x="137421" y="543008"/>
                    <a:pt x="131814" y="548606"/>
                    <a:pt x="131814" y="555538"/>
                  </a:cubicBezTo>
                  <a:cubicBezTo>
                    <a:pt x="131814" y="562558"/>
                    <a:pt x="137421" y="568156"/>
                    <a:pt x="144363" y="568156"/>
                  </a:cubicBezTo>
                  <a:lnTo>
                    <a:pt x="182990" y="568156"/>
                  </a:lnTo>
                  <a:cubicBezTo>
                    <a:pt x="189933" y="568156"/>
                    <a:pt x="195540" y="562558"/>
                    <a:pt x="195540" y="555538"/>
                  </a:cubicBezTo>
                  <a:cubicBezTo>
                    <a:pt x="195540" y="548606"/>
                    <a:pt x="189933" y="543008"/>
                    <a:pt x="182990" y="543008"/>
                  </a:cubicBezTo>
                  <a:close/>
                  <a:moveTo>
                    <a:pt x="327353" y="501509"/>
                  </a:moveTo>
                  <a:lnTo>
                    <a:pt x="327353" y="572333"/>
                  </a:lnTo>
                  <a:cubicBezTo>
                    <a:pt x="327353" y="590905"/>
                    <a:pt x="312668" y="606722"/>
                    <a:pt x="294066" y="606722"/>
                  </a:cubicBezTo>
                  <a:lnTo>
                    <a:pt x="33020" y="606722"/>
                  </a:lnTo>
                  <a:cubicBezTo>
                    <a:pt x="14330" y="606722"/>
                    <a:pt x="0" y="590905"/>
                    <a:pt x="0" y="572333"/>
                  </a:cubicBezTo>
                  <a:lnTo>
                    <a:pt x="0" y="502779"/>
                  </a:lnTo>
                  <a:lnTo>
                    <a:pt x="0" y="502753"/>
                  </a:lnTo>
                  <a:lnTo>
                    <a:pt x="322280" y="502753"/>
                  </a:lnTo>
                  <a:cubicBezTo>
                    <a:pt x="324238" y="502753"/>
                    <a:pt x="325662" y="502309"/>
                    <a:pt x="327353" y="501509"/>
                  </a:cubicBezTo>
                  <a:close/>
                  <a:moveTo>
                    <a:pt x="187174" y="190205"/>
                  </a:moveTo>
                  <a:cubicBezTo>
                    <a:pt x="180231" y="190205"/>
                    <a:pt x="174624" y="195892"/>
                    <a:pt x="174624" y="202823"/>
                  </a:cubicBezTo>
                  <a:lnTo>
                    <a:pt x="174624" y="263163"/>
                  </a:lnTo>
                  <a:cubicBezTo>
                    <a:pt x="174624" y="270094"/>
                    <a:pt x="180231" y="275693"/>
                    <a:pt x="187174" y="275693"/>
                  </a:cubicBezTo>
                  <a:cubicBezTo>
                    <a:pt x="188687" y="275693"/>
                    <a:pt x="190022" y="275426"/>
                    <a:pt x="191357" y="274982"/>
                  </a:cubicBezTo>
                  <a:lnTo>
                    <a:pt x="191357" y="405614"/>
                  </a:lnTo>
                  <a:cubicBezTo>
                    <a:pt x="191357" y="412545"/>
                    <a:pt x="196964" y="418144"/>
                    <a:pt x="203995" y="418144"/>
                  </a:cubicBezTo>
                  <a:cubicBezTo>
                    <a:pt x="210937" y="418144"/>
                    <a:pt x="216545" y="412545"/>
                    <a:pt x="216545" y="405614"/>
                  </a:cubicBezTo>
                  <a:lnTo>
                    <a:pt x="216545" y="275426"/>
                  </a:lnTo>
                  <a:cubicBezTo>
                    <a:pt x="217346" y="275604"/>
                    <a:pt x="218236" y="275693"/>
                    <a:pt x="219037" y="275693"/>
                  </a:cubicBezTo>
                  <a:cubicBezTo>
                    <a:pt x="225979" y="275693"/>
                    <a:pt x="231675" y="270094"/>
                    <a:pt x="231675" y="263163"/>
                  </a:cubicBezTo>
                  <a:lnTo>
                    <a:pt x="231675" y="202823"/>
                  </a:lnTo>
                  <a:cubicBezTo>
                    <a:pt x="231675" y="195892"/>
                    <a:pt x="225979" y="190205"/>
                    <a:pt x="219037" y="190205"/>
                  </a:cubicBezTo>
                  <a:cubicBezTo>
                    <a:pt x="216189" y="190205"/>
                    <a:pt x="213607" y="191182"/>
                    <a:pt x="211471" y="192782"/>
                  </a:cubicBezTo>
                  <a:cubicBezTo>
                    <a:pt x="209424" y="191182"/>
                    <a:pt x="206843" y="190205"/>
                    <a:pt x="203995" y="190205"/>
                  </a:cubicBezTo>
                  <a:cubicBezTo>
                    <a:pt x="200702" y="190205"/>
                    <a:pt x="197765" y="191449"/>
                    <a:pt x="195540" y="193493"/>
                  </a:cubicBezTo>
                  <a:cubicBezTo>
                    <a:pt x="193315" y="191449"/>
                    <a:pt x="190378" y="190205"/>
                    <a:pt x="187174" y="190205"/>
                  </a:cubicBezTo>
                  <a:close/>
                  <a:moveTo>
                    <a:pt x="106626" y="181851"/>
                  </a:moveTo>
                  <a:cubicBezTo>
                    <a:pt x="95055" y="181851"/>
                    <a:pt x="85621" y="191271"/>
                    <a:pt x="85621" y="202823"/>
                  </a:cubicBezTo>
                  <a:lnTo>
                    <a:pt x="85621" y="328479"/>
                  </a:lnTo>
                  <a:cubicBezTo>
                    <a:pt x="85621" y="336032"/>
                    <a:pt x="89715" y="342697"/>
                    <a:pt x="95678" y="346341"/>
                  </a:cubicBezTo>
                  <a:lnTo>
                    <a:pt x="95678" y="405614"/>
                  </a:lnTo>
                  <a:cubicBezTo>
                    <a:pt x="95678" y="412545"/>
                    <a:pt x="101375" y="418144"/>
                    <a:pt x="108317" y="418144"/>
                  </a:cubicBezTo>
                  <a:cubicBezTo>
                    <a:pt x="115259" y="418144"/>
                    <a:pt x="120866" y="412545"/>
                    <a:pt x="120866" y="405614"/>
                  </a:cubicBezTo>
                  <a:lnTo>
                    <a:pt x="120866" y="343853"/>
                  </a:lnTo>
                  <a:cubicBezTo>
                    <a:pt x="124960" y="340031"/>
                    <a:pt x="127631" y="334522"/>
                    <a:pt x="127631" y="328479"/>
                  </a:cubicBezTo>
                  <a:lnTo>
                    <a:pt x="127631" y="202823"/>
                  </a:lnTo>
                  <a:cubicBezTo>
                    <a:pt x="127631" y="191271"/>
                    <a:pt x="118196" y="181851"/>
                    <a:pt x="106626" y="181851"/>
                  </a:cubicBezTo>
                  <a:close/>
                  <a:moveTo>
                    <a:pt x="0" y="112270"/>
                  </a:moveTo>
                  <a:lnTo>
                    <a:pt x="327353" y="112270"/>
                  </a:lnTo>
                  <a:lnTo>
                    <a:pt x="327353" y="478928"/>
                  </a:lnTo>
                  <a:cubicBezTo>
                    <a:pt x="325662" y="478128"/>
                    <a:pt x="324238" y="477684"/>
                    <a:pt x="322280" y="477684"/>
                  </a:cubicBezTo>
                  <a:lnTo>
                    <a:pt x="0" y="477684"/>
                  </a:lnTo>
                  <a:lnTo>
                    <a:pt x="0" y="477658"/>
                  </a:lnTo>
                  <a:close/>
                  <a:moveTo>
                    <a:pt x="33020" y="0"/>
                  </a:moveTo>
                  <a:lnTo>
                    <a:pt x="294066" y="0"/>
                  </a:lnTo>
                  <a:cubicBezTo>
                    <a:pt x="312668" y="0"/>
                    <a:pt x="327353" y="15825"/>
                    <a:pt x="327353" y="34407"/>
                  </a:cubicBezTo>
                  <a:lnTo>
                    <a:pt x="327353" y="87219"/>
                  </a:lnTo>
                  <a:lnTo>
                    <a:pt x="0" y="87219"/>
                  </a:lnTo>
                  <a:lnTo>
                    <a:pt x="0" y="34407"/>
                  </a:lnTo>
                  <a:cubicBezTo>
                    <a:pt x="0" y="15825"/>
                    <a:pt x="14330" y="0"/>
                    <a:pt x="33020" y="0"/>
                  </a:cubicBezTo>
                  <a:close/>
                </a:path>
              </a:pathLst>
            </a:custGeom>
            <a:solidFill>
              <a:schemeClr val="bg1"/>
            </a:solidFill>
            <a:ln>
              <a:noFill/>
            </a:ln>
          </p:spPr>
          <p:txBody>
            <a:bodyPr anchor="ctr"/>
            <a:lstStyle/>
            <a:p>
              <a:pPr algn="ctr"/>
            </a:p>
          </p:txBody>
        </p:sp>
        <p:sp>
          <p:nvSpPr>
            <p:cNvPr id="13" name="椭圆 12"/>
            <p:cNvSpPr/>
            <p:nvPr/>
          </p:nvSpPr>
          <p:spPr>
            <a:xfrm>
              <a:off x="4724120" y="4476314"/>
              <a:ext cx="656438" cy="65644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任意多边形: 形状 12"/>
            <p:cNvSpPr/>
            <p:nvPr/>
          </p:nvSpPr>
          <p:spPr bwMode="auto">
            <a:xfrm>
              <a:off x="4859738" y="4628997"/>
              <a:ext cx="385203" cy="35107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bg1"/>
            </a:solidFill>
            <a:ln>
              <a:noFill/>
            </a:ln>
          </p:spPr>
          <p:txBody>
            <a:bodyPr anchor="ctr"/>
            <a:lstStyle/>
            <a:p>
              <a:pPr algn="ctr"/>
            </a:p>
          </p:txBody>
        </p:sp>
        <p:sp>
          <p:nvSpPr>
            <p:cNvPr id="15" name="椭圆 14"/>
            <p:cNvSpPr/>
            <p:nvPr/>
          </p:nvSpPr>
          <p:spPr>
            <a:xfrm>
              <a:off x="6721321" y="4467018"/>
              <a:ext cx="656438" cy="656442"/>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任意多边形: 形状 14"/>
            <p:cNvSpPr/>
            <p:nvPr/>
          </p:nvSpPr>
          <p:spPr bwMode="auto">
            <a:xfrm>
              <a:off x="6856939" y="4613195"/>
              <a:ext cx="385203" cy="364088"/>
            </a:xfrm>
            <a:custGeom>
              <a:avLst/>
              <a:gdLst>
                <a:gd name="connsiteX0" fmla="*/ 7031 w 607639"/>
                <a:gd name="connsiteY0" fmla="*/ 350992 h 574332"/>
                <a:gd name="connsiteX1" fmla="*/ 600519 w 607639"/>
                <a:gd name="connsiteY1" fmla="*/ 350992 h 574332"/>
                <a:gd name="connsiteX2" fmla="*/ 607639 w 607639"/>
                <a:gd name="connsiteY2" fmla="*/ 358013 h 574332"/>
                <a:gd name="connsiteX3" fmla="*/ 607639 w 607639"/>
                <a:gd name="connsiteY3" fmla="*/ 393207 h 574332"/>
                <a:gd name="connsiteX4" fmla="*/ 558152 w 607639"/>
                <a:gd name="connsiteY4" fmla="*/ 442621 h 574332"/>
                <a:gd name="connsiteX5" fmla="*/ 383613 w 607639"/>
                <a:gd name="connsiteY5" fmla="*/ 442621 h 574332"/>
                <a:gd name="connsiteX6" fmla="*/ 405330 w 607639"/>
                <a:gd name="connsiteY6" fmla="*/ 532028 h 574332"/>
                <a:gd name="connsiteX7" fmla="*/ 432121 w 607639"/>
                <a:gd name="connsiteY7" fmla="*/ 532028 h 574332"/>
                <a:gd name="connsiteX8" fmla="*/ 453304 w 607639"/>
                <a:gd name="connsiteY8" fmla="*/ 553180 h 574332"/>
                <a:gd name="connsiteX9" fmla="*/ 432121 w 607639"/>
                <a:gd name="connsiteY9" fmla="*/ 574332 h 574332"/>
                <a:gd name="connsiteX10" fmla="*/ 175429 w 607639"/>
                <a:gd name="connsiteY10" fmla="*/ 574332 h 574332"/>
                <a:gd name="connsiteX11" fmla="*/ 154246 w 607639"/>
                <a:gd name="connsiteY11" fmla="*/ 553180 h 574332"/>
                <a:gd name="connsiteX12" fmla="*/ 175429 w 607639"/>
                <a:gd name="connsiteY12" fmla="*/ 532028 h 574332"/>
                <a:gd name="connsiteX13" fmla="*/ 202309 w 607639"/>
                <a:gd name="connsiteY13" fmla="*/ 532028 h 574332"/>
                <a:gd name="connsiteX14" fmla="*/ 224026 w 607639"/>
                <a:gd name="connsiteY14" fmla="*/ 442621 h 574332"/>
                <a:gd name="connsiteX15" fmla="*/ 49487 w 607639"/>
                <a:gd name="connsiteY15" fmla="*/ 442621 h 574332"/>
                <a:gd name="connsiteX16" fmla="*/ 0 w 607639"/>
                <a:gd name="connsiteY16" fmla="*/ 393207 h 574332"/>
                <a:gd name="connsiteX17" fmla="*/ 0 w 607639"/>
                <a:gd name="connsiteY17" fmla="*/ 358013 h 574332"/>
                <a:gd name="connsiteX18" fmla="*/ 7031 w 607639"/>
                <a:gd name="connsiteY18" fmla="*/ 350992 h 574332"/>
                <a:gd name="connsiteX19" fmla="*/ 459979 w 607639"/>
                <a:gd name="connsiteY19" fmla="*/ 139441 h 574332"/>
                <a:gd name="connsiteX20" fmla="*/ 445827 w 607639"/>
                <a:gd name="connsiteY20" fmla="*/ 153572 h 574332"/>
                <a:gd name="connsiteX21" fmla="*/ 445827 w 607639"/>
                <a:gd name="connsiteY21" fmla="*/ 256042 h 574332"/>
                <a:gd name="connsiteX22" fmla="*/ 459979 w 607639"/>
                <a:gd name="connsiteY22" fmla="*/ 270173 h 574332"/>
                <a:gd name="connsiteX23" fmla="*/ 521749 w 607639"/>
                <a:gd name="connsiteY23" fmla="*/ 270173 h 574332"/>
                <a:gd name="connsiteX24" fmla="*/ 535901 w 607639"/>
                <a:gd name="connsiteY24" fmla="*/ 256042 h 574332"/>
                <a:gd name="connsiteX25" fmla="*/ 535901 w 607639"/>
                <a:gd name="connsiteY25" fmla="*/ 153572 h 574332"/>
                <a:gd name="connsiteX26" fmla="*/ 521749 w 607639"/>
                <a:gd name="connsiteY26" fmla="*/ 139441 h 574332"/>
                <a:gd name="connsiteX27" fmla="*/ 85890 w 607639"/>
                <a:gd name="connsiteY27" fmla="*/ 124955 h 574332"/>
                <a:gd name="connsiteX28" fmla="*/ 71738 w 607639"/>
                <a:gd name="connsiteY28" fmla="*/ 139086 h 574332"/>
                <a:gd name="connsiteX29" fmla="*/ 71738 w 607639"/>
                <a:gd name="connsiteY29" fmla="*/ 256042 h 574332"/>
                <a:gd name="connsiteX30" fmla="*/ 85890 w 607639"/>
                <a:gd name="connsiteY30" fmla="*/ 270173 h 574332"/>
                <a:gd name="connsiteX31" fmla="*/ 147571 w 607639"/>
                <a:gd name="connsiteY31" fmla="*/ 270173 h 574332"/>
                <a:gd name="connsiteX32" fmla="*/ 161723 w 607639"/>
                <a:gd name="connsiteY32" fmla="*/ 256042 h 574332"/>
                <a:gd name="connsiteX33" fmla="*/ 161723 w 607639"/>
                <a:gd name="connsiteY33" fmla="*/ 139086 h 574332"/>
                <a:gd name="connsiteX34" fmla="*/ 147571 w 607639"/>
                <a:gd name="connsiteY34" fmla="*/ 124955 h 574332"/>
                <a:gd name="connsiteX35" fmla="*/ 210586 w 607639"/>
                <a:gd name="connsiteY35" fmla="*/ 81585 h 574332"/>
                <a:gd name="connsiteX36" fmla="*/ 196435 w 607639"/>
                <a:gd name="connsiteY36" fmla="*/ 95627 h 574332"/>
                <a:gd name="connsiteX37" fmla="*/ 196435 w 607639"/>
                <a:gd name="connsiteY37" fmla="*/ 256042 h 574332"/>
                <a:gd name="connsiteX38" fmla="*/ 210586 w 607639"/>
                <a:gd name="connsiteY38" fmla="*/ 270173 h 574332"/>
                <a:gd name="connsiteX39" fmla="*/ 272356 w 607639"/>
                <a:gd name="connsiteY39" fmla="*/ 270173 h 574332"/>
                <a:gd name="connsiteX40" fmla="*/ 286419 w 607639"/>
                <a:gd name="connsiteY40" fmla="*/ 256042 h 574332"/>
                <a:gd name="connsiteX41" fmla="*/ 286419 w 607639"/>
                <a:gd name="connsiteY41" fmla="*/ 95627 h 574332"/>
                <a:gd name="connsiteX42" fmla="*/ 272356 w 607639"/>
                <a:gd name="connsiteY42" fmla="*/ 81585 h 574332"/>
                <a:gd name="connsiteX43" fmla="*/ 335283 w 607639"/>
                <a:gd name="connsiteY43" fmla="*/ 52613 h 574332"/>
                <a:gd name="connsiteX44" fmla="*/ 321131 w 607639"/>
                <a:gd name="connsiteY44" fmla="*/ 66743 h 574332"/>
                <a:gd name="connsiteX45" fmla="*/ 321131 w 607639"/>
                <a:gd name="connsiteY45" fmla="*/ 256042 h 574332"/>
                <a:gd name="connsiteX46" fmla="*/ 335283 w 607639"/>
                <a:gd name="connsiteY46" fmla="*/ 270173 h 574332"/>
                <a:gd name="connsiteX47" fmla="*/ 397053 w 607639"/>
                <a:gd name="connsiteY47" fmla="*/ 270173 h 574332"/>
                <a:gd name="connsiteX48" fmla="*/ 411115 w 607639"/>
                <a:gd name="connsiteY48" fmla="*/ 256042 h 574332"/>
                <a:gd name="connsiteX49" fmla="*/ 411115 w 607639"/>
                <a:gd name="connsiteY49" fmla="*/ 66743 h 574332"/>
                <a:gd name="connsiteX50" fmla="*/ 397053 w 607639"/>
                <a:gd name="connsiteY50" fmla="*/ 52613 h 574332"/>
                <a:gd name="connsiteX51" fmla="*/ 49487 w 607639"/>
                <a:gd name="connsiteY51" fmla="*/ 0 h 574332"/>
                <a:gd name="connsiteX52" fmla="*/ 558152 w 607639"/>
                <a:gd name="connsiteY52" fmla="*/ 0 h 574332"/>
                <a:gd name="connsiteX53" fmla="*/ 607639 w 607639"/>
                <a:gd name="connsiteY53" fmla="*/ 49413 h 574332"/>
                <a:gd name="connsiteX54" fmla="*/ 607639 w 607639"/>
                <a:gd name="connsiteY54" fmla="*/ 315675 h 574332"/>
                <a:gd name="connsiteX55" fmla="*/ 600519 w 607639"/>
                <a:gd name="connsiteY55" fmla="*/ 322696 h 574332"/>
                <a:gd name="connsiteX56" fmla="*/ 7031 w 607639"/>
                <a:gd name="connsiteY56" fmla="*/ 322696 h 574332"/>
                <a:gd name="connsiteX57" fmla="*/ 0 w 607639"/>
                <a:gd name="connsiteY57" fmla="*/ 315675 h 574332"/>
                <a:gd name="connsiteX58" fmla="*/ 0 w 607639"/>
                <a:gd name="connsiteY58" fmla="*/ 49413 h 574332"/>
                <a:gd name="connsiteX59" fmla="*/ 49487 w 607639"/>
                <a:gd name="connsiteY59" fmla="*/ 0 h 57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7639" h="574332">
                  <a:moveTo>
                    <a:pt x="7031" y="350992"/>
                  </a:moveTo>
                  <a:lnTo>
                    <a:pt x="600519" y="350992"/>
                  </a:lnTo>
                  <a:cubicBezTo>
                    <a:pt x="604435" y="350992"/>
                    <a:pt x="607639" y="354103"/>
                    <a:pt x="607639" y="358013"/>
                  </a:cubicBezTo>
                  <a:lnTo>
                    <a:pt x="607639" y="393207"/>
                  </a:lnTo>
                  <a:cubicBezTo>
                    <a:pt x="607639" y="420492"/>
                    <a:pt x="585477" y="442621"/>
                    <a:pt x="558152" y="442621"/>
                  </a:cubicBezTo>
                  <a:lnTo>
                    <a:pt x="383613" y="442621"/>
                  </a:lnTo>
                  <a:lnTo>
                    <a:pt x="405330" y="532028"/>
                  </a:lnTo>
                  <a:lnTo>
                    <a:pt x="432121" y="532028"/>
                  </a:lnTo>
                  <a:cubicBezTo>
                    <a:pt x="443869" y="532028"/>
                    <a:pt x="453304" y="541538"/>
                    <a:pt x="453304" y="553180"/>
                  </a:cubicBezTo>
                  <a:cubicBezTo>
                    <a:pt x="453304" y="564912"/>
                    <a:pt x="443869" y="574332"/>
                    <a:pt x="432121" y="574332"/>
                  </a:cubicBezTo>
                  <a:lnTo>
                    <a:pt x="175429" y="574332"/>
                  </a:lnTo>
                  <a:cubicBezTo>
                    <a:pt x="163770" y="574332"/>
                    <a:pt x="154246" y="564912"/>
                    <a:pt x="154246" y="553180"/>
                  </a:cubicBezTo>
                  <a:cubicBezTo>
                    <a:pt x="154246" y="541538"/>
                    <a:pt x="163770" y="532028"/>
                    <a:pt x="175429" y="532028"/>
                  </a:cubicBezTo>
                  <a:lnTo>
                    <a:pt x="202309" y="532028"/>
                  </a:lnTo>
                  <a:lnTo>
                    <a:pt x="224026" y="442621"/>
                  </a:lnTo>
                  <a:lnTo>
                    <a:pt x="49487" y="442621"/>
                  </a:lnTo>
                  <a:cubicBezTo>
                    <a:pt x="22162" y="442621"/>
                    <a:pt x="0" y="420492"/>
                    <a:pt x="0" y="393207"/>
                  </a:cubicBezTo>
                  <a:lnTo>
                    <a:pt x="0" y="358013"/>
                  </a:lnTo>
                  <a:cubicBezTo>
                    <a:pt x="0" y="354103"/>
                    <a:pt x="3204" y="350992"/>
                    <a:pt x="7031" y="350992"/>
                  </a:cubicBezTo>
                  <a:close/>
                  <a:moveTo>
                    <a:pt x="459979" y="139441"/>
                  </a:moveTo>
                  <a:cubicBezTo>
                    <a:pt x="452236" y="139441"/>
                    <a:pt x="445827" y="145751"/>
                    <a:pt x="445827" y="153572"/>
                  </a:cubicBezTo>
                  <a:lnTo>
                    <a:pt x="445827" y="256042"/>
                  </a:lnTo>
                  <a:cubicBezTo>
                    <a:pt x="445827" y="263863"/>
                    <a:pt x="452236" y="270173"/>
                    <a:pt x="459979" y="270173"/>
                  </a:cubicBezTo>
                  <a:lnTo>
                    <a:pt x="521749" y="270173"/>
                  </a:lnTo>
                  <a:cubicBezTo>
                    <a:pt x="529492" y="270173"/>
                    <a:pt x="535901" y="263863"/>
                    <a:pt x="535901" y="256042"/>
                  </a:cubicBezTo>
                  <a:lnTo>
                    <a:pt x="535901" y="153572"/>
                  </a:lnTo>
                  <a:cubicBezTo>
                    <a:pt x="535901" y="145751"/>
                    <a:pt x="529492" y="139441"/>
                    <a:pt x="521749" y="139441"/>
                  </a:cubicBezTo>
                  <a:close/>
                  <a:moveTo>
                    <a:pt x="85890" y="124955"/>
                  </a:moveTo>
                  <a:cubicBezTo>
                    <a:pt x="78058" y="124955"/>
                    <a:pt x="71738" y="131265"/>
                    <a:pt x="71738" y="139086"/>
                  </a:cubicBezTo>
                  <a:lnTo>
                    <a:pt x="71738" y="256042"/>
                  </a:lnTo>
                  <a:cubicBezTo>
                    <a:pt x="71738" y="263863"/>
                    <a:pt x="78058" y="270173"/>
                    <a:pt x="85890" y="270173"/>
                  </a:cubicBezTo>
                  <a:lnTo>
                    <a:pt x="147571" y="270173"/>
                  </a:lnTo>
                  <a:cubicBezTo>
                    <a:pt x="155403" y="270173"/>
                    <a:pt x="161723" y="263863"/>
                    <a:pt x="161723" y="256042"/>
                  </a:cubicBezTo>
                  <a:lnTo>
                    <a:pt x="161723" y="139086"/>
                  </a:lnTo>
                  <a:cubicBezTo>
                    <a:pt x="161723" y="131265"/>
                    <a:pt x="155403" y="124955"/>
                    <a:pt x="147571" y="124955"/>
                  </a:cubicBezTo>
                  <a:close/>
                  <a:moveTo>
                    <a:pt x="210586" y="81585"/>
                  </a:moveTo>
                  <a:cubicBezTo>
                    <a:pt x="202754" y="81585"/>
                    <a:pt x="196435" y="87895"/>
                    <a:pt x="196435" y="95627"/>
                  </a:cubicBezTo>
                  <a:lnTo>
                    <a:pt x="196435" y="256042"/>
                  </a:lnTo>
                  <a:cubicBezTo>
                    <a:pt x="196435" y="263863"/>
                    <a:pt x="202754" y="270173"/>
                    <a:pt x="210586" y="270173"/>
                  </a:cubicBezTo>
                  <a:lnTo>
                    <a:pt x="272356" y="270173"/>
                  </a:lnTo>
                  <a:cubicBezTo>
                    <a:pt x="280100" y="270173"/>
                    <a:pt x="286419" y="263863"/>
                    <a:pt x="286419" y="256042"/>
                  </a:cubicBezTo>
                  <a:lnTo>
                    <a:pt x="286419" y="95627"/>
                  </a:lnTo>
                  <a:cubicBezTo>
                    <a:pt x="286419" y="87895"/>
                    <a:pt x="280100" y="81585"/>
                    <a:pt x="272356" y="81585"/>
                  </a:cubicBezTo>
                  <a:close/>
                  <a:moveTo>
                    <a:pt x="335283" y="52613"/>
                  </a:moveTo>
                  <a:cubicBezTo>
                    <a:pt x="327450" y="52613"/>
                    <a:pt x="321131" y="58923"/>
                    <a:pt x="321131" y="66743"/>
                  </a:cubicBezTo>
                  <a:lnTo>
                    <a:pt x="321131" y="256042"/>
                  </a:lnTo>
                  <a:cubicBezTo>
                    <a:pt x="321131" y="263863"/>
                    <a:pt x="327450" y="270173"/>
                    <a:pt x="335283" y="270173"/>
                  </a:cubicBezTo>
                  <a:lnTo>
                    <a:pt x="397053" y="270173"/>
                  </a:lnTo>
                  <a:cubicBezTo>
                    <a:pt x="404796" y="270173"/>
                    <a:pt x="411115" y="263863"/>
                    <a:pt x="411115" y="256042"/>
                  </a:cubicBezTo>
                  <a:lnTo>
                    <a:pt x="411115" y="66743"/>
                  </a:lnTo>
                  <a:cubicBezTo>
                    <a:pt x="411115" y="58923"/>
                    <a:pt x="404796" y="52613"/>
                    <a:pt x="397053" y="52613"/>
                  </a:cubicBezTo>
                  <a:close/>
                  <a:moveTo>
                    <a:pt x="49487" y="0"/>
                  </a:moveTo>
                  <a:lnTo>
                    <a:pt x="558152" y="0"/>
                  </a:lnTo>
                  <a:cubicBezTo>
                    <a:pt x="585477" y="0"/>
                    <a:pt x="607639" y="22129"/>
                    <a:pt x="607639" y="49413"/>
                  </a:cubicBezTo>
                  <a:lnTo>
                    <a:pt x="607639" y="315675"/>
                  </a:lnTo>
                  <a:cubicBezTo>
                    <a:pt x="607639" y="319586"/>
                    <a:pt x="604435" y="322696"/>
                    <a:pt x="600519" y="322696"/>
                  </a:cubicBezTo>
                  <a:lnTo>
                    <a:pt x="7031" y="322696"/>
                  </a:lnTo>
                  <a:cubicBezTo>
                    <a:pt x="3204" y="322696"/>
                    <a:pt x="0" y="319586"/>
                    <a:pt x="0" y="315675"/>
                  </a:cubicBezTo>
                  <a:lnTo>
                    <a:pt x="0" y="49413"/>
                  </a:lnTo>
                  <a:cubicBezTo>
                    <a:pt x="0" y="22129"/>
                    <a:pt x="22162" y="0"/>
                    <a:pt x="49487" y="0"/>
                  </a:cubicBezTo>
                  <a:close/>
                </a:path>
              </a:pathLst>
            </a:custGeom>
            <a:solidFill>
              <a:schemeClr val="bg1"/>
            </a:solidFill>
            <a:ln>
              <a:noFill/>
            </a:ln>
          </p:spPr>
          <p:txBody>
            <a:bodyPr anchor="ctr"/>
            <a:lstStyle/>
            <a:p>
              <a:pPr algn="ctr"/>
            </a:p>
          </p:txBody>
        </p:sp>
        <p:sp>
          <p:nvSpPr>
            <p:cNvPr id="23" name="矩形 22"/>
            <p:cNvSpPr/>
            <p:nvPr/>
          </p:nvSpPr>
          <p:spPr>
            <a:xfrm>
              <a:off x="891810" y="4312144"/>
              <a:ext cx="3288629" cy="306375"/>
            </a:xfrm>
            <a:prstGeom prst="rect">
              <a:avLst/>
            </a:prstGeom>
            <a:noFill/>
          </p:spPr>
          <p:txBody>
            <a:bodyPr wrap="none" lIns="0" tIns="0" rIns="0" bIns="0" anchor="ctr">
              <a:normAutofit/>
            </a:bodyPr>
            <a:lstStyle/>
            <a:p>
              <a:pPr lvl="0" algn="r" defTabSz="913765">
                <a:spcBef>
                  <a:spcPct val="0"/>
                </a:spcBef>
                <a:defRPr/>
              </a:pPr>
              <a:r>
                <a:rPr lang="zh-CN" altLang="en-US" sz="2000" b="1">
                  <a:solidFill>
                    <a:schemeClr val="accent3"/>
                  </a:solidFill>
                </a:rPr>
                <a:t>标题文本预设</a:t>
              </a:r>
              <a:endParaRPr lang="zh-CN" altLang="en-US" sz="2000" b="1" dirty="0">
                <a:solidFill>
                  <a:schemeClr val="accent3"/>
                </a:solidFill>
              </a:endParaRPr>
            </a:p>
          </p:txBody>
        </p:sp>
        <p:sp>
          <p:nvSpPr>
            <p:cNvPr id="21" name="矩形 20"/>
            <p:cNvSpPr/>
            <p:nvPr/>
          </p:nvSpPr>
          <p:spPr>
            <a:xfrm>
              <a:off x="4277702" y="1408345"/>
              <a:ext cx="3288629" cy="306375"/>
            </a:xfrm>
            <a:prstGeom prst="rect">
              <a:avLst/>
            </a:prstGeom>
            <a:noFill/>
          </p:spPr>
          <p:txBody>
            <a:bodyPr wrap="none" lIns="0" tIns="0" rIns="0" bIns="0" anchor="ctr">
              <a:normAutofit/>
            </a:bodyPr>
            <a:lstStyle/>
            <a:p>
              <a:pPr lvl="0" algn="ctr" defTabSz="913765">
                <a:spcBef>
                  <a:spcPct val="0"/>
                </a:spcBef>
                <a:defRPr/>
              </a:pPr>
              <a:r>
                <a:rPr lang="zh-CN" altLang="en-US" sz="2000" b="1" dirty="0">
                  <a:solidFill>
                    <a:schemeClr val="accent4"/>
                  </a:solidFill>
                </a:rPr>
                <a:t>标题文本预设</a:t>
              </a:r>
              <a:endParaRPr lang="zh-CN" altLang="en-US" sz="2000" b="1" dirty="0">
                <a:solidFill>
                  <a:schemeClr val="accent4"/>
                </a:solidFill>
              </a:endParaRPr>
            </a:p>
          </p:txBody>
        </p:sp>
        <p:sp>
          <p:nvSpPr>
            <p:cNvPr id="19" name="文本框 21"/>
            <p:cNvSpPr txBox="1"/>
            <p:nvPr/>
          </p:nvSpPr>
          <p:spPr>
            <a:xfrm>
              <a:off x="5163643" y="3840206"/>
              <a:ext cx="1512168" cy="584775"/>
            </a:xfrm>
            <a:prstGeom prst="rect">
              <a:avLst/>
            </a:prstGeom>
            <a:noFill/>
          </p:spPr>
          <p:txBody>
            <a:bodyPr wrap="none" anchor="ctr">
              <a:normAutofit/>
            </a:bodyPr>
            <a:lstStyle/>
            <a:p>
              <a:pPr algn="ctr"/>
              <a:r>
                <a:rPr lang="zh-CN" altLang="en-US" sz="1400" b="1"/>
                <a:t>关键词</a:t>
              </a:r>
              <a:endParaRPr lang="zh-CN" altLang="en-US" sz="1400" b="1" dirty="0"/>
            </a:p>
          </p:txBody>
        </p:sp>
      </p:grpSp>
      <p:sp>
        <p:nvSpPr>
          <p:cNvPr id="29" name="文本框 103"/>
          <p:cNvSpPr txBox="1"/>
          <p:nvPr/>
        </p:nvSpPr>
        <p:spPr>
          <a:xfrm>
            <a:off x="5149215" y="205359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31" name="文本框 103"/>
          <p:cNvSpPr txBox="1"/>
          <p:nvPr/>
        </p:nvSpPr>
        <p:spPr>
          <a:xfrm>
            <a:off x="1731645" y="522287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32" name="文本框 103"/>
          <p:cNvSpPr txBox="1"/>
          <p:nvPr/>
        </p:nvSpPr>
        <p:spPr>
          <a:xfrm>
            <a:off x="8970645" y="512762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产品经营</a:t>
            </a:r>
            <a:endParaRPr lang="zh-CN" altLang="en-US" sz="2800" spc="600" dirty="0">
              <a:cs typeface="+mn-ea"/>
              <a:sym typeface="+mn-lt"/>
            </a:endParaRPr>
          </a:p>
        </p:txBody>
      </p:sp>
      <p:grpSp>
        <p:nvGrpSpPr>
          <p:cNvPr id="7" name="22e26f2d-35b2-4758-87e4-99e3bc08fc93"/>
          <p:cNvGrpSpPr>
            <a:grpSpLocks noChangeAspect="1"/>
          </p:cNvGrpSpPr>
          <p:nvPr/>
        </p:nvGrpSpPr>
        <p:grpSpPr>
          <a:xfrm>
            <a:off x="818274" y="1862443"/>
            <a:ext cx="10507211" cy="4061898"/>
            <a:chOff x="818274" y="1862443"/>
            <a:chExt cx="10507211" cy="4061898"/>
          </a:xfrm>
        </p:grpSpPr>
        <p:sp>
          <p:nvSpPr>
            <p:cNvPr id="8" name="箭头: 圆角右 1"/>
            <p:cNvSpPr/>
            <p:nvPr/>
          </p:nvSpPr>
          <p:spPr>
            <a:xfrm>
              <a:off x="8896593" y="2582635"/>
              <a:ext cx="2428892" cy="1550916"/>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9" name="箭头: 圆角右 2"/>
            <p:cNvSpPr/>
            <p:nvPr/>
          </p:nvSpPr>
          <p:spPr>
            <a:xfrm>
              <a:off x="1071532" y="4133551"/>
              <a:ext cx="2428892" cy="1550916"/>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10" name="箭头: 圆角右 3"/>
            <p:cNvSpPr/>
            <p:nvPr/>
          </p:nvSpPr>
          <p:spPr>
            <a:xfrm>
              <a:off x="6331404" y="3185768"/>
              <a:ext cx="2428892" cy="1550916"/>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11" name="箭头: 圆角右 4"/>
            <p:cNvSpPr/>
            <p:nvPr/>
          </p:nvSpPr>
          <p:spPr>
            <a:xfrm>
              <a:off x="3693062" y="3616579"/>
              <a:ext cx="2428892" cy="1550916"/>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grpSp>
          <p:nvGrpSpPr>
            <p:cNvPr id="12" name="组合 11"/>
            <p:cNvGrpSpPr/>
            <p:nvPr/>
          </p:nvGrpSpPr>
          <p:grpSpPr>
            <a:xfrm>
              <a:off x="1498339" y="4927621"/>
              <a:ext cx="1575278" cy="996720"/>
              <a:chOff x="1531670" y="2415703"/>
              <a:chExt cx="1575278" cy="996720"/>
            </a:xfrm>
          </p:grpSpPr>
          <p:sp>
            <p:nvSpPr>
              <p:cNvPr id="34" name="任意多边形: 形状 6"/>
              <p:cNvSpPr/>
              <p:nvPr/>
            </p:nvSpPr>
            <p:spPr bwMode="auto">
              <a:xfrm>
                <a:off x="2116389" y="2415703"/>
                <a:ext cx="405841" cy="3870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tx2"/>
              </a:solidFill>
              <a:ln>
                <a:noFill/>
              </a:ln>
            </p:spPr>
            <p:txBody>
              <a:bodyPr lIns="0" tIns="0" rIns="0" bIns="0" anchor="ctr"/>
              <a:lstStyle/>
              <a:p>
                <a:pPr algn="ctr"/>
              </a:p>
            </p:txBody>
          </p:sp>
          <p:sp>
            <p:nvSpPr>
              <p:cNvPr id="35" name="文本框 7"/>
              <p:cNvSpPr txBox="1"/>
              <p:nvPr/>
            </p:nvSpPr>
            <p:spPr>
              <a:xfrm>
                <a:off x="1531670" y="2664272"/>
                <a:ext cx="1575278" cy="748151"/>
              </a:xfrm>
              <a:prstGeom prst="rect">
                <a:avLst/>
              </a:prstGeom>
              <a:noFill/>
            </p:spPr>
            <p:txBody>
              <a:bodyPr wrap="none" lIns="0" tIns="0" rIns="0" bIns="0" anchor="ctr" anchorCtr="0">
                <a:normAutofit/>
              </a:bodyPr>
              <a:lstStyle/>
              <a:p>
                <a:pPr algn="ctr"/>
                <a:r>
                  <a:rPr lang="zh-CN" altLang="en-US"/>
                  <a:t>关键词</a:t>
                </a:r>
                <a:endParaRPr lang="zh-CN" altLang="en-US" dirty="0"/>
              </a:p>
            </p:txBody>
          </p:sp>
        </p:grpSp>
        <p:grpSp>
          <p:nvGrpSpPr>
            <p:cNvPr id="13" name="组合 12"/>
            <p:cNvGrpSpPr/>
            <p:nvPr/>
          </p:nvGrpSpPr>
          <p:grpSpPr>
            <a:xfrm>
              <a:off x="4119869" y="4420147"/>
              <a:ext cx="1575278" cy="1005834"/>
              <a:chOff x="4229828" y="2406589"/>
              <a:chExt cx="1575278" cy="1005834"/>
            </a:xfrm>
          </p:grpSpPr>
          <p:sp>
            <p:nvSpPr>
              <p:cNvPr id="32" name="任意多边形: 形状 9"/>
              <p:cNvSpPr/>
              <p:nvPr/>
            </p:nvSpPr>
            <p:spPr bwMode="auto">
              <a:xfrm>
                <a:off x="4814547" y="2406589"/>
                <a:ext cx="405841" cy="40527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tx2"/>
              </a:solidFill>
              <a:ln>
                <a:noFill/>
              </a:ln>
            </p:spPr>
            <p:txBody>
              <a:bodyPr lIns="0" tIns="0" rIns="0" bIns="0" anchor="ctr"/>
              <a:lstStyle/>
              <a:p>
                <a:pPr algn="ctr"/>
              </a:p>
            </p:txBody>
          </p:sp>
          <p:sp>
            <p:nvSpPr>
              <p:cNvPr id="33" name="文本框 10"/>
              <p:cNvSpPr txBox="1"/>
              <p:nvPr/>
            </p:nvSpPr>
            <p:spPr>
              <a:xfrm>
                <a:off x="4229828" y="2664272"/>
                <a:ext cx="1575278" cy="748151"/>
              </a:xfrm>
              <a:prstGeom prst="rect">
                <a:avLst/>
              </a:prstGeom>
              <a:noFill/>
            </p:spPr>
            <p:txBody>
              <a:bodyPr wrap="none" lIns="0" tIns="0" rIns="0" bIns="0" anchor="ctr" anchorCtr="0">
                <a:normAutofit/>
              </a:bodyPr>
              <a:lstStyle/>
              <a:p>
                <a:pPr algn="ctr"/>
                <a:r>
                  <a:rPr lang="zh-CN" altLang="en-US"/>
                  <a:t>关键词</a:t>
                </a:r>
                <a:endParaRPr lang="zh-CN" altLang="en-US" dirty="0"/>
              </a:p>
            </p:txBody>
          </p:sp>
        </p:grpSp>
        <p:grpSp>
          <p:nvGrpSpPr>
            <p:cNvPr id="14" name="组合 13"/>
            <p:cNvGrpSpPr/>
            <p:nvPr/>
          </p:nvGrpSpPr>
          <p:grpSpPr>
            <a:xfrm>
              <a:off x="6758211" y="3984962"/>
              <a:ext cx="1575278" cy="986721"/>
              <a:chOff x="6425339" y="2425702"/>
              <a:chExt cx="1575278" cy="986721"/>
            </a:xfrm>
          </p:grpSpPr>
          <p:sp>
            <p:nvSpPr>
              <p:cNvPr id="30" name="任意多边形: 形状 12"/>
              <p:cNvSpPr/>
              <p:nvPr/>
            </p:nvSpPr>
            <p:spPr bwMode="auto">
              <a:xfrm>
                <a:off x="7010058" y="2425702"/>
                <a:ext cx="405841" cy="367048"/>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tx2"/>
              </a:solidFill>
              <a:ln>
                <a:noFill/>
              </a:ln>
            </p:spPr>
            <p:txBody>
              <a:bodyPr lIns="0" tIns="0" rIns="0" bIns="0" anchor="ctr"/>
              <a:lstStyle/>
              <a:p>
                <a:pPr algn="ctr"/>
              </a:p>
            </p:txBody>
          </p:sp>
          <p:sp>
            <p:nvSpPr>
              <p:cNvPr id="31" name="文本框 13"/>
              <p:cNvSpPr txBox="1"/>
              <p:nvPr/>
            </p:nvSpPr>
            <p:spPr>
              <a:xfrm>
                <a:off x="6425339" y="2664272"/>
                <a:ext cx="1575278" cy="748151"/>
              </a:xfrm>
              <a:prstGeom prst="rect">
                <a:avLst/>
              </a:prstGeom>
              <a:noFill/>
            </p:spPr>
            <p:txBody>
              <a:bodyPr wrap="none" lIns="0" tIns="0" rIns="0" bIns="0" anchor="ctr" anchorCtr="0">
                <a:normAutofit/>
              </a:bodyPr>
              <a:lstStyle/>
              <a:p>
                <a:pPr algn="ctr"/>
                <a:r>
                  <a:rPr lang="zh-CN" altLang="en-US"/>
                  <a:t>关键词</a:t>
                </a:r>
                <a:endParaRPr lang="zh-CN" altLang="en-US" dirty="0"/>
              </a:p>
            </p:txBody>
          </p:sp>
        </p:grpSp>
        <p:grpSp>
          <p:nvGrpSpPr>
            <p:cNvPr id="15" name="组合 14"/>
            <p:cNvGrpSpPr/>
            <p:nvPr/>
          </p:nvGrpSpPr>
          <p:grpSpPr>
            <a:xfrm>
              <a:off x="9323400" y="3429000"/>
              <a:ext cx="1575278" cy="1006117"/>
              <a:chOff x="8592850" y="2406306"/>
              <a:chExt cx="1575278" cy="1006117"/>
            </a:xfrm>
          </p:grpSpPr>
          <p:sp>
            <p:nvSpPr>
              <p:cNvPr id="28" name="任意多边形: 形状 17"/>
              <p:cNvSpPr/>
              <p:nvPr/>
            </p:nvSpPr>
            <p:spPr bwMode="auto">
              <a:xfrm>
                <a:off x="9201517" y="2406306"/>
                <a:ext cx="357945" cy="405841"/>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tx2"/>
              </a:solidFill>
              <a:ln>
                <a:noFill/>
              </a:ln>
            </p:spPr>
            <p:txBody>
              <a:bodyPr lIns="0" tIns="0" rIns="0" bIns="0" anchor="ctr"/>
              <a:lstStyle/>
              <a:p>
                <a:pPr algn="ctr"/>
              </a:p>
            </p:txBody>
          </p:sp>
          <p:sp>
            <p:nvSpPr>
              <p:cNvPr id="29" name="文本框 18"/>
              <p:cNvSpPr txBox="1"/>
              <p:nvPr/>
            </p:nvSpPr>
            <p:spPr>
              <a:xfrm>
                <a:off x="8592850" y="2664272"/>
                <a:ext cx="1575278" cy="748151"/>
              </a:xfrm>
              <a:prstGeom prst="rect">
                <a:avLst/>
              </a:prstGeom>
              <a:noFill/>
            </p:spPr>
            <p:txBody>
              <a:bodyPr wrap="none" lIns="0" tIns="0" rIns="0" bIns="0" anchor="ctr" anchorCtr="0">
                <a:normAutofit/>
              </a:bodyPr>
              <a:lstStyle/>
              <a:p>
                <a:pPr algn="ctr"/>
                <a:r>
                  <a:rPr lang="zh-CN" altLang="en-US"/>
                  <a:t>关键词</a:t>
                </a:r>
                <a:endParaRPr lang="zh-CN" altLang="en-US" dirty="0"/>
              </a:p>
            </p:txBody>
          </p:sp>
        </p:grpSp>
        <p:sp>
          <p:nvSpPr>
            <p:cNvPr id="27" name="文本框 21"/>
            <p:cNvSpPr txBox="1"/>
            <p:nvPr/>
          </p:nvSpPr>
          <p:spPr bwMode="auto">
            <a:xfrm>
              <a:off x="818274" y="3342391"/>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eaLnBrk="1" hangingPunct="1">
                <a:lnSpc>
                  <a:spcPct val="120000"/>
                </a:lnSpc>
                <a:spcBef>
                  <a:spcPct val="0"/>
                </a:spcBef>
                <a:buFontTx/>
                <a:buNone/>
              </a:pPr>
              <a:r>
                <a:rPr lang="zh-CN" altLang="en-US" sz="2000" b="1" dirty="0">
                  <a:solidFill>
                    <a:schemeClr val="accent1"/>
                  </a:solidFill>
                </a:rPr>
                <a:t>标题文本预设</a:t>
              </a:r>
              <a:endParaRPr lang="zh-CN" altLang="en-US" sz="2000" b="1" dirty="0">
                <a:solidFill>
                  <a:schemeClr val="accent1"/>
                </a:solidFill>
              </a:endParaRPr>
            </a:p>
          </p:txBody>
        </p:sp>
        <p:sp>
          <p:nvSpPr>
            <p:cNvPr id="25" name="文本框 24"/>
            <p:cNvSpPr txBox="1"/>
            <p:nvPr/>
          </p:nvSpPr>
          <p:spPr bwMode="auto">
            <a:xfrm>
              <a:off x="3359696" y="274829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eaLnBrk="1" hangingPunct="1">
                <a:lnSpc>
                  <a:spcPct val="120000"/>
                </a:lnSpc>
                <a:spcBef>
                  <a:spcPct val="0"/>
                </a:spcBef>
                <a:buFontTx/>
                <a:buNone/>
              </a:pPr>
              <a:r>
                <a:rPr lang="zh-CN" altLang="en-US" sz="2000" b="1">
                  <a:solidFill>
                    <a:schemeClr val="accent2"/>
                  </a:solidFill>
                </a:rPr>
                <a:t>标题文本预设</a:t>
              </a:r>
              <a:endParaRPr lang="zh-CN" altLang="en-US" sz="2000" b="1" dirty="0">
                <a:solidFill>
                  <a:schemeClr val="accent2"/>
                </a:solidFill>
              </a:endParaRPr>
            </a:p>
          </p:txBody>
        </p:sp>
        <p:sp>
          <p:nvSpPr>
            <p:cNvPr id="23" name="文本框 27"/>
            <p:cNvSpPr txBox="1"/>
            <p:nvPr/>
          </p:nvSpPr>
          <p:spPr bwMode="auto">
            <a:xfrm>
              <a:off x="6083603" y="250337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eaLnBrk="1" hangingPunct="1">
                <a:lnSpc>
                  <a:spcPct val="120000"/>
                </a:lnSpc>
                <a:spcBef>
                  <a:spcPct val="0"/>
                </a:spcBef>
                <a:buFontTx/>
                <a:buNone/>
              </a:pPr>
              <a:r>
                <a:rPr lang="zh-CN" altLang="en-US" sz="2000" b="1">
                  <a:solidFill>
                    <a:schemeClr val="accent3"/>
                  </a:solidFill>
                </a:rPr>
                <a:t>标题文本预设</a:t>
              </a:r>
              <a:endParaRPr lang="zh-CN" altLang="en-US" sz="2000" b="1" dirty="0">
                <a:solidFill>
                  <a:schemeClr val="accent3"/>
                </a:solidFill>
              </a:endParaRPr>
            </a:p>
          </p:txBody>
        </p:sp>
        <p:sp>
          <p:nvSpPr>
            <p:cNvPr id="21" name="文本框 30"/>
            <p:cNvSpPr txBox="1"/>
            <p:nvPr/>
          </p:nvSpPr>
          <p:spPr bwMode="auto">
            <a:xfrm>
              <a:off x="8611019" y="1862443"/>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eaLnBrk="1" hangingPunct="1">
                <a:lnSpc>
                  <a:spcPct val="120000"/>
                </a:lnSpc>
                <a:spcBef>
                  <a:spcPct val="0"/>
                </a:spcBef>
                <a:buFontTx/>
                <a:buNone/>
              </a:pPr>
              <a:r>
                <a:rPr lang="zh-CN" altLang="en-US" sz="2000" b="1">
                  <a:solidFill>
                    <a:schemeClr val="accent4"/>
                  </a:solidFill>
                </a:rPr>
                <a:t>标题文本预设</a:t>
              </a:r>
              <a:endParaRPr lang="zh-CN" altLang="en-US" sz="2000" b="1" dirty="0">
                <a:solidFill>
                  <a:schemeClr val="accent4"/>
                </a:solidFill>
              </a:endParaRPr>
            </a:p>
          </p:txBody>
        </p:sp>
      </p:grpSp>
      <p:sp>
        <p:nvSpPr>
          <p:cNvPr id="36" name="文本框 103"/>
          <p:cNvSpPr txBox="1"/>
          <p:nvPr/>
        </p:nvSpPr>
        <p:spPr>
          <a:xfrm>
            <a:off x="6122035" y="281813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37" name="文本框 103"/>
          <p:cNvSpPr txBox="1"/>
          <p:nvPr/>
        </p:nvSpPr>
        <p:spPr>
          <a:xfrm>
            <a:off x="8611235" y="217106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38" name="文本框 103"/>
          <p:cNvSpPr txBox="1"/>
          <p:nvPr/>
        </p:nvSpPr>
        <p:spPr>
          <a:xfrm>
            <a:off x="3169920" y="3123565"/>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
        <p:nvSpPr>
          <p:cNvPr id="39" name="文本框 103"/>
          <p:cNvSpPr txBox="1"/>
          <p:nvPr/>
        </p:nvSpPr>
        <p:spPr>
          <a:xfrm>
            <a:off x="644525" y="3686810"/>
            <a:ext cx="1438275" cy="610870"/>
          </a:xfrm>
          <a:prstGeom prst="rect">
            <a:avLst/>
          </a:prstGeom>
          <a:noFill/>
        </p:spPr>
        <p:txBody>
          <a:bodyPr wrap="square" lIns="0" tIns="0" rIns="0" bIns="0">
            <a:noAutofit/>
          </a:bodyPr>
          <a:lstStyle/>
          <a:p>
            <a:pPr defTabSz="913765">
              <a:lnSpc>
                <a:spcPct val="120000"/>
              </a:lnSpc>
              <a:spcBef>
                <a:spcPct val="0"/>
              </a:spcBef>
              <a:defRPr/>
            </a:pPr>
            <a:r>
              <a:rPr lang="zh-CN" altLang="en-US" sz="1400" dirty="0">
                <a:cs typeface="+mn-ea"/>
                <a:sym typeface="+mn-lt"/>
              </a:rPr>
              <a:t>点击此处更换文本点击此处更换文本</a:t>
            </a:r>
            <a:endParaRPr lang="zh-CN" altLang="en-US" sz="14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产品经营</a:t>
            </a:r>
            <a:endParaRPr lang="zh-CN" altLang="en-US" sz="2800" spc="600" dirty="0">
              <a:cs typeface="+mn-ea"/>
              <a:sym typeface="+mn-lt"/>
            </a:endParaRPr>
          </a:p>
        </p:txBody>
      </p:sp>
      <p:grpSp>
        <p:nvGrpSpPr>
          <p:cNvPr id="8" name="组合 7"/>
          <p:cNvGrpSpPr/>
          <p:nvPr/>
        </p:nvGrpSpPr>
        <p:grpSpPr>
          <a:xfrm>
            <a:off x="365125" y="1508760"/>
            <a:ext cx="11375390" cy="2976880"/>
            <a:chOff x="365125" y="2581013"/>
            <a:chExt cx="11375619" cy="2976602"/>
          </a:xfrm>
        </p:grpSpPr>
        <p:grpSp>
          <p:nvGrpSpPr>
            <p:cNvPr id="12" name="组合 11"/>
            <p:cNvGrpSpPr/>
            <p:nvPr/>
          </p:nvGrpSpPr>
          <p:grpSpPr>
            <a:xfrm>
              <a:off x="365125" y="2581013"/>
              <a:ext cx="2592288" cy="2576179"/>
              <a:chOff x="365125" y="2757659"/>
              <a:chExt cx="2592288" cy="2576179"/>
            </a:xfrm>
          </p:grpSpPr>
          <p:sp>
            <p:nvSpPr>
              <p:cNvPr id="40" name="任意多边形: 形状 50"/>
              <p:cNvSpPr/>
              <p:nvPr/>
            </p:nvSpPr>
            <p:spPr bwMode="auto">
              <a:xfrm rot="10800000">
                <a:off x="365125" y="2757659"/>
                <a:ext cx="2592288" cy="2576179"/>
              </a:xfrm>
              <a:custGeom>
                <a:avLst/>
                <a:gdLst>
                  <a:gd name="connsiteX0" fmla="*/ 1296000 w 2592288"/>
                  <a:gd name="connsiteY0" fmla="*/ 0 h 2976602"/>
                  <a:gd name="connsiteX1" fmla="*/ 2592000 w 2592288"/>
                  <a:gd name="connsiteY1" fmla="*/ 384314 h 2976602"/>
                  <a:gd name="connsiteX2" fmla="*/ 2592288 w 2592288"/>
                  <a:gd name="connsiteY2" fmla="*/ 384314 h 2976602"/>
                  <a:gd name="connsiteX3" fmla="*/ 2592288 w 2592288"/>
                  <a:gd name="connsiteY3" fmla="*/ 2976602 h 2976602"/>
                  <a:gd name="connsiteX4" fmla="*/ 0 w 2592288"/>
                  <a:gd name="connsiteY4" fmla="*/ 2976602 h 2976602"/>
                  <a:gd name="connsiteX5" fmla="*/ 0 w 2592288"/>
                  <a:gd name="connsiteY5" fmla="*/ 384314 h 297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288" h="2976602">
                    <a:moveTo>
                      <a:pt x="1296000" y="0"/>
                    </a:moveTo>
                    <a:lnTo>
                      <a:pt x="2592000" y="384314"/>
                    </a:lnTo>
                    <a:lnTo>
                      <a:pt x="2592288" y="384314"/>
                    </a:lnTo>
                    <a:lnTo>
                      <a:pt x="2592288" y="2976602"/>
                    </a:lnTo>
                    <a:lnTo>
                      <a:pt x="0" y="2976602"/>
                    </a:lnTo>
                    <a:lnTo>
                      <a:pt x="0" y="384314"/>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nvGrpSpPr>
              <p:cNvPr id="41" name="组合 40"/>
              <p:cNvGrpSpPr/>
              <p:nvPr/>
            </p:nvGrpSpPr>
            <p:grpSpPr>
              <a:xfrm>
                <a:off x="1328229" y="3157591"/>
                <a:ext cx="666078" cy="666078"/>
                <a:chOff x="2427497" y="5247105"/>
                <a:chExt cx="415102" cy="415102"/>
              </a:xfrm>
              <a:solidFill>
                <a:schemeClr val="bg1"/>
              </a:solidFill>
            </p:grpSpPr>
            <p:sp>
              <p:nvSpPr>
                <p:cNvPr id="45" name="椭圆 44"/>
                <p:cNvSpPr/>
                <p:nvPr/>
              </p:nvSpPr>
              <p:spPr>
                <a:xfrm>
                  <a:off x="2427497" y="5247105"/>
                  <a:ext cx="415102" cy="41510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6" name="任意多边形: 形状 43"/>
                <p:cNvSpPr/>
                <p:nvPr/>
              </p:nvSpPr>
              <p:spPr>
                <a:xfrm>
                  <a:off x="2508812" y="5328618"/>
                  <a:ext cx="252474" cy="252074"/>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1459" h="580542">
                      <a:moveTo>
                        <a:pt x="213875" y="146706"/>
                      </a:moveTo>
                      <a:cubicBezTo>
                        <a:pt x="227226" y="146706"/>
                        <a:pt x="238084" y="157547"/>
                        <a:pt x="238084" y="171055"/>
                      </a:cubicBezTo>
                      <a:cubicBezTo>
                        <a:pt x="238084" y="184562"/>
                        <a:pt x="227226" y="195493"/>
                        <a:pt x="213875" y="195493"/>
                      </a:cubicBezTo>
                      <a:cubicBezTo>
                        <a:pt x="161630" y="195493"/>
                        <a:pt x="118998" y="238236"/>
                        <a:pt x="118998" y="290755"/>
                      </a:cubicBezTo>
                      <a:cubicBezTo>
                        <a:pt x="118998" y="300086"/>
                        <a:pt x="120422" y="309328"/>
                        <a:pt x="123092" y="318214"/>
                      </a:cubicBezTo>
                      <a:cubicBezTo>
                        <a:pt x="126741" y="330300"/>
                        <a:pt x="120422" y="343274"/>
                        <a:pt x="108673" y="347895"/>
                      </a:cubicBezTo>
                      <a:cubicBezTo>
                        <a:pt x="72182" y="362291"/>
                        <a:pt x="48507" y="397126"/>
                        <a:pt x="48507" y="436582"/>
                      </a:cubicBezTo>
                      <a:cubicBezTo>
                        <a:pt x="48507" y="489101"/>
                        <a:pt x="91050" y="531844"/>
                        <a:pt x="143384" y="531844"/>
                      </a:cubicBezTo>
                      <a:lnTo>
                        <a:pt x="438164" y="531844"/>
                      </a:lnTo>
                      <a:cubicBezTo>
                        <a:pt x="490320" y="531844"/>
                        <a:pt x="532952" y="489101"/>
                        <a:pt x="532952" y="436582"/>
                      </a:cubicBezTo>
                      <a:cubicBezTo>
                        <a:pt x="532952" y="408678"/>
                        <a:pt x="520759" y="382108"/>
                        <a:pt x="499398" y="363979"/>
                      </a:cubicBezTo>
                      <a:cubicBezTo>
                        <a:pt x="494147" y="359625"/>
                        <a:pt x="491032" y="353049"/>
                        <a:pt x="490854" y="346207"/>
                      </a:cubicBezTo>
                      <a:cubicBezTo>
                        <a:pt x="489252" y="294399"/>
                        <a:pt x="447598" y="253876"/>
                        <a:pt x="395976" y="253876"/>
                      </a:cubicBezTo>
                      <a:cubicBezTo>
                        <a:pt x="382625" y="253876"/>
                        <a:pt x="371767" y="243035"/>
                        <a:pt x="371767" y="229528"/>
                      </a:cubicBezTo>
                      <a:cubicBezTo>
                        <a:pt x="371767" y="216020"/>
                        <a:pt x="382625" y="205090"/>
                        <a:pt x="395976" y="205090"/>
                      </a:cubicBezTo>
                      <a:cubicBezTo>
                        <a:pt x="433535" y="205090"/>
                        <a:pt x="468959" y="219575"/>
                        <a:pt x="495927" y="245879"/>
                      </a:cubicBezTo>
                      <a:cubicBezTo>
                        <a:pt x="520225" y="269517"/>
                        <a:pt x="535177" y="300441"/>
                        <a:pt x="538648" y="334032"/>
                      </a:cubicBezTo>
                      <a:cubicBezTo>
                        <a:pt x="565972" y="361047"/>
                        <a:pt x="581459" y="397748"/>
                        <a:pt x="581459" y="436582"/>
                      </a:cubicBezTo>
                      <a:cubicBezTo>
                        <a:pt x="581459" y="516026"/>
                        <a:pt x="517199" y="580542"/>
                        <a:pt x="438164" y="580542"/>
                      </a:cubicBezTo>
                      <a:lnTo>
                        <a:pt x="143384" y="580542"/>
                      </a:lnTo>
                      <a:cubicBezTo>
                        <a:pt x="64349" y="580542"/>
                        <a:pt x="0" y="516026"/>
                        <a:pt x="0" y="436582"/>
                      </a:cubicBezTo>
                      <a:cubicBezTo>
                        <a:pt x="0" y="407079"/>
                        <a:pt x="8811" y="378820"/>
                        <a:pt x="25544" y="354471"/>
                      </a:cubicBezTo>
                      <a:cubicBezTo>
                        <a:pt x="37737" y="336698"/>
                        <a:pt x="53669" y="322124"/>
                        <a:pt x="72004" y="311638"/>
                      </a:cubicBezTo>
                      <a:cubicBezTo>
                        <a:pt x="70936" y="304618"/>
                        <a:pt x="70491" y="297598"/>
                        <a:pt x="70491" y="290666"/>
                      </a:cubicBezTo>
                      <a:cubicBezTo>
                        <a:pt x="70491" y="211222"/>
                        <a:pt x="134840" y="146706"/>
                        <a:pt x="213875" y="146706"/>
                      </a:cubicBezTo>
                      <a:close/>
                      <a:moveTo>
                        <a:pt x="301555" y="0"/>
                      </a:moveTo>
                      <a:cubicBezTo>
                        <a:pt x="314815" y="0"/>
                        <a:pt x="325673" y="10930"/>
                        <a:pt x="325673" y="24259"/>
                      </a:cubicBezTo>
                      <a:lnTo>
                        <a:pt x="325673" y="369392"/>
                      </a:lnTo>
                      <a:lnTo>
                        <a:pt x="379960" y="313055"/>
                      </a:lnTo>
                      <a:cubicBezTo>
                        <a:pt x="389215" y="303458"/>
                        <a:pt x="404433" y="303191"/>
                        <a:pt x="414045" y="312522"/>
                      </a:cubicBezTo>
                      <a:cubicBezTo>
                        <a:pt x="423567" y="321763"/>
                        <a:pt x="423745" y="337225"/>
                        <a:pt x="414490" y="346822"/>
                      </a:cubicBezTo>
                      <a:lnTo>
                        <a:pt x="318642" y="446079"/>
                      </a:lnTo>
                      <a:cubicBezTo>
                        <a:pt x="314103" y="450788"/>
                        <a:pt x="307874" y="453454"/>
                        <a:pt x="301288" y="453454"/>
                      </a:cubicBezTo>
                      <a:cubicBezTo>
                        <a:pt x="294791" y="453454"/>
                        <a:pt x="288473" y="450788"/>
                        <a:pt x="284023" y="446079"/>
                      </a:cubicBezTo>
                      <a:lnTo>
                        <a:pt x="188086" y="346822"/>
                      </a:lnTo>
                      <a:cubicBezTo>
                        <a:pt x="178742" y="337225"/>
                        <a:pt x="179009" y="321941"/>
                        <a:pt x="188620" y="312522"/>
                      </a:cubicBezTo>
                      <a:cubicBezTo>
                        <a:pt x="198054" y="303191"/>
                        <a:pt x="213361" y="303458"/>
                        <a:pt x="222617" y="313055"/>
                      </a:cubicBezTo>
                      <a:lnTo>
                        <a:pt x="277437" y="369392"/>
                      </a:lnTo>
                      <a:lnTo>
                        <a:pt x="277437" y="24259"/>
                      </a:lnTo>
                      <a:cubicBezTo>
                        <a:pt x="277437" y="10930"/>
                        <a:pt x="288295" y="0"/>
                        <a:pt x="301555" y="0"/>
                      </a:cubicBezTo>
                      <a:close/>
                    </a:path>
                  </a:pathLst>
                </a:custGeom>
                <a:solidFill>
                  <a:schemeClr val="tx2"/>
                </a:solidFill>
                <a:ln>
                  <a:noFill/>
                </a:ln>
                <a:effectLst/>
              </p:spPr>
              <p:txBody>
                <a:bodyPr anchor="ctr"/>
                <a:lstStyle/>
                <a:p>
                  <a:pPr algn="ctr"/>
                </a:p>
              </p:txBody>
            </p:sp>
          </p:grpSp>
          <p:grpSp>
            <p:nvGrpSpPr>
              <p:cNvPr id="42" name="组合 41"/>
              <p:cNvGrpSpPr/>
              <p:nvPr/>
            </p:nvGrpSpPr>
            <p:grpSpPr>
              <a:xfrm>
                <a:off x="551909" y="3935205"/>
                <a:ext cx="2218718" cy="1286559"/>
                <a:chOff x="588553" y="4415033"/>
                <a:chExt cx="2218718" cy="1286559"/>
              </a:xfrm>
            </p:grpSpPr>
            <p:sp>
              <p:nvSpPr>
                <p:cNvPr id="43" name="矩形 42"/>
                <p:cNvSpPr/>
                <p:nvPr/>
              </p:nvSpPr>
              <p:spPr>
                <a:xfrm>
                  <a:off x="588553" y="4809812"/>
                  <a:ext cx="2218718" cy="891780"/>
                </a:xfrm>
                <a:prstGeom prst="rect">
                  <a:avLst/>
                </a:prstGeom>
                <a:noFill/>
                <a:ln>
                  <a:noFill/>
                </a:ln>
              </p:spPr>
              <p:txBody>
                <a:bodyPr wrap="square" lIns="91412" tIns="45700" rIns="91412" bIns="45700" anchor="t" anchorCtr="0">
                  <a:noAutofit/>
                </a:bodyPr>
                <a:lstStyle/>
                <a:p>
                  <a:pPr algn="ctr">
                    <a:lnSpc>
                      <a:spcPct val="120000"/>
                    </a:lnSpc>
                    <a:buSzPct val="25000"/>
                  </a:pPr>
                  <a:r>
                    <a:rPr lang="zh-CN" altLang="en-US" sz="1400" dirty="0">
                      <a:cs typeface="+mn-ea"/>
                      <a:sym typeface="+mn-lt"/>
                    </a:rPr>
                    <a:t>点击此处更换文本点击此处更换文本</a:t>
                  </a:r>
                  <a:endParaRPr lang="zh-CN" altLang="en-US" sz="1400" dirty="0"/>
                </a:p>
              </p:txBody>
            </p:sp>
            <p:sp>
              <p:nvSpPr>
                <p:cNvPr id="44" name="矩形 43"/>
                <p:cNvSpPr/>
                <p:nvPr/>
              </p:nvSpPr>
              <p:spPr>
                <a:xfrm>
                  <a:off x="1028526" y="4415033"/>
                  <a:ext cx="1338772" cy="392568"/>
                </a:xfrm>
                <a:prstGeom prst="rect">
                  <a:avLst/>
                </a:prstGeom>
                <a:noFill/>
                <a:ln>
                  <a:noFill/>
                </a:ln>
              </p:spPr>
              <p:txBody>
                <a:bodyPr wrap="none" lIns="91412" tIns="45700" rIns="91412" bIns="45700" anchor="t" anchorCtr="0">
                  <a:noAutofit/>
                </a:bodyPr>
                <a:lstStyle/>
                <a:p>
                  <a:pPr algn="ctr">
                    <a:buSzPct val="25000"/>
                  </a:pPr>
                  <a:r>
                    <a:rPr lang="zh-CN" altLang="en-US" sz="2000" b="1" dirty="0"/>
                    <a:t>标题文本预设</a:t>
                  </a:r>
                  <a:endParaRPr lang="zh-CN" altLang="en-US" sz="2000" b="1" dirty="0"/>
                </a:p>
              </p:txBody>
            </p:sp>
          </p:grpSp>
        </p:grpSp>
        <p:grpSp>
          <p:nvGrpSpPr>
            <p:cNvPr id="13" name="组合 12"/>
            <p:cNvGrpSpPr/>
            <p:nvPr/>
          </p:nvGrpSpPr>
          <p:grpSpPr>
            <a:xfrm>
              <a:off x="9148456" y="2581013"/>
              <a:ext cx="2592288" cy="2576179"/>
              <a:chOff x="9148456" y="2757659"/>
              <a:chExt cx="2592288" cy="2576179"/>
            </a:xfrm>
          </p:grpSpPr>
          <p:sp>
            <p:nvSpPr>
              <p:cNvPr id="32" name="任意多边形: 形状 53"/>
              <p:cNvSpPr/>
              <p:nvPr/>
            </p:nvSpPr>
            <p:spPr bwMode="auto">
              <a:xfrm rot="10800000">
                <a:off x="9148456" y="2757659"/>
                <a:ext cx="2592288" cy="2576179"/>
              </a:xfrm>
              <a:custGeom>
                <a:avLst/>
                <a:gdLst>
                  <a:gd name="connsiteX0" fmla="*/ 1296000 w 2592288"/>
                  <a:gd name="connsiteY0" fmla="*/ 0 h 2976602"/>
                  <a:gd name="connsiteX1" fmla="*/ 2592000 w 2592288"/>
                  <a:gd name="connsiteY1" fmla="*/ 384314 h 2976602"/>
                  <a:gd name="connsiteX2" fmla="*/ 2592288 w 2592288"/>
                  <a:gd name="connsiteY2" fmla="*/ 384314 h 2976602"/>
                  <a:gd name="connsiteX3" fmla="*/ 2592288 w 2592288"/>
                  <a:gd name="connsiteY3" fmla="*/ 2976602 h 2976602"/>
                  <a:gd name="connsiteX4" fmla="*/ 0 w 2592288"/>
                  <a:gd name="connsiteY4" fmla="*/ 2976602 h 2976602"/>
                  <a:gd name="connsiteX5" fmla="*/ 0 w 2592288"/>
                  <a:gd name="connsiteY5" fmla="*/ 384314 h 297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288" h="2976602">
                    <a:moveTo>
                      <a:pt x="1296000" y="0"/>
                    </a:moveTo>
                    <a:lnTo>
                      <a:pt x="2592000" y="384314"/>
                    </a:lnTo>
                    <a:lnTo>
                      <a:pt x="2592288" y="384314"/>
                    </a:lnTo>
                    <a:lnTo>
                      <a:pt x="2592288" y="2976602"/>
                    </a:lnTo>
                    <a:lnTo>
                      <a:pt x="0" y="2976602"/>
                    </a:lnTo>
                    <a:lnTo>
                      <a:pt x="0" y="384314"/>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nvGrpSpPr>
              <p:cNvPr id="33" name="组合 32"/>
              <p:cNvGrpSpPr/>
              <p:nvPr/>
            </p:nvGrpSpPr>
            <p:grpSpPr>
              <a:xfrm>
                <a:off x="9335241" y="3157592"/>
                <a:ext cx="2218718" cy="2064172"/>
                <a:chOff x="4986641" y="2320795"/>
                <a:chExt cx="2218718" cy="2064172"/>
              </a:xfrm>
            </p:grpSpPr>
            <p:grpSp>
              <p:nvGrpSpPr>
                <p:cNvPr id="34" name="组合 33"/>
                <p:cNvGrpSpPr/>
                <p:nvPr/>
              </p:nvGrpSpPr>
              <p:grpSpPr>
                <a:xfrm>
                  <a:off x="5762961" y="2320795"/>
                  <a:ext cx="666078" cy="666078"/>
                  <a:chOff x="2427497" y="5247105"/>
                  <a:chExt cx="415102" cy="415102"/>
                </a:xfrm>
                <a:solidFill>
                  <a:schemeClr val="bg1"/>
                </a:solidFill>
              </p:grpSpPr>
              <p:sp>
                <p:nvSpPr>
                  <p:cNvPr id="38" name="椭圆 37"/>
                  <p:cNvSpPr/>
                  <p:nvPr/>
                </p:nvSpPr>
                <p:spPr>
                  <a:xfrm>
                    <a:off x="2427497" y="5247105"/>
                    <a:ext cx="415102" cy="41510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9" name="任意多边形: 形状 116"/>
                  <p:cNvSpPr/>
                  <p:nvPr/>
                </p:nvSpPr>
                <p:spPr>
                  <a:xfrm>
                    <a:off x="2523710" y="5328417"/>
                    <a:ext cx="222678" cy="252474"/>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tx2"/>
                  </a:solidFill>
                  <a:ln>
                    <a:noFill/>
                  </a:ln>
                  <a:effectLst/>
                </p:spPr>
                <p:txBody>
                  <a:bodyPr anchor="ctr"/>
                  <a:lstStyle/>
                  <a:p>
                    <a:pPr algn="ctr"/>
                  </a:p>
                </p:txBody>
              </p:sp>
            </p:grpSp>
            <p:grpSp>
              <p:nvGrpSpPr>
                <p:cNvPr id="35" name="组合 34"/>
                <p:cNvGrpSpPr/>
                <p:nvPr/>
              </p:nvGrpSpPr>
              <p:grpSpPr>
                <a:xfrm>
                  <a:off x="4986641" y="3098408"/>
                  <a:ext cx="2218718" cy="1286559"/>
                  <a:chOff x="588553" y="4415033"/>
                  <a:chExt cx="2218718" cy="1286559"/>
                </a:xfrm>
              </p:grpSpPr>
              <p:sp>
                <p:nvSpPr>
                  <p:cNvPr id="36" name="矩形 35"/>
                  <p:cNvSpPr/>
                  <p:nvPr/>
                </p:nvSpPr>
                <p:spPr>
                  <a:xfrm>
                    <a:off x="588553" y="4809812"/>
                    <a:ext cx="2218718" cy="891780"/>
                  </a:xfrm>
                  <a:prstGeom prst="rect">
                    <a:avLst/>
                  </a:prstGeom>
                  <a:noFill/>
                  <a:ln>
                    <a:noFill/>
                  </a:ln>
                </p:spPr>
                <p:txBody>
                  <a:bodyPr wrap="square" lIns="91412" tIns="45700" rIns="91412" bIns="45700" anchor="t" anchorCtr="0">
                    <a:noAutofit/>
                  </a:bodyPr>
                  <a:lstStyle/>
                  <a:p>
                    <a:pPr algn="ctr">
                      <a:lnSpc>
                        <a:spcPct val="120000"/>
                      </a:lnSpc>
                      <a:buSzPct val="25000"/>
                    </a:pPr>
                    <a:r>
                      <a:rPr lang="zh-CN" altLang="en-US" sz="1400" dirty="0">
                        <a:cs typeface="+mn-ea"/>
                        <a:sym typeface="+mn-lt"/>
                      </a:rPr>
                      <a:t>点击此处更换文本点击此处更换文本</a:t>
                    </a:r>
                    <a:endParaRPr lang="zh-CN" altLang="en-US" sz="1400" dirty="0"/>
                  </a:p>
                  <a:p>
                    <a:pPr algn="ctr">
                      <a:lnSpc>
                        <a:spcPct val="120000"/>
                      </a:lnSpc>
                      <a:buSzPct val="25000"/>
                    </a:pPr>
                    <a:endParaRPr lang="zh-CN" altLang="en-US" sz="1400" dirty="0"/>
                  </a:p>
                </p:txBody>
              </p:sp>
              <p:sp>
                <p:nvSpPr>
                  <p:cNvPr id="37" name="矩形 36"/>
                  <p:cNvSpPr/>
                  <p:nvPr/>
                </p:nvSpPr>
                <p:spPr>
                  <a:xfrm>
                    <a:off x="1028526" y="4415033"/>
                    <a:ext cx="1338772" cy="392568"/>
                  </a:xfrm>
                  <a:prstGeom prst="rect">
                    <a:avLst/>
                  </a:prstGeom>
                  <a:noFill/>
                  <a:ln>
                    <a:noFill/>
                  </a:ln>
                </p:spPr>
                <p:txBody>
                  <a:bodyPr wrap="none" lIns="91412" tIns="45700" rIns="91412" bIns="45700" anchor="t" anchorCtr="0">
                    <a:noAutofit/>
                  </a:bodyPr>
                  <a:lstStyle/>
                  <a:p>
                    <a:pPr algn="ctr">
                      <a:buSzPct val="25000"/>
                    </a:pPr>
                    <a:r>
                      <a:rPr lang="zh-CN" altLang="en-US" sz="2000" b="1"/>
                      <a:t>标题文本预设</a:t>
                    </a:r>
                    <a:endParaRPr lang="zh-CN" altLang="en-US" sz="2000" b="1" dirty="0"/>
                  </a:p>
                </p:txBody>
              </p:sp>
            </p:grpSp>
          </p:grpSp>
        </p:grpSp>
        <p:grpSp>
          <p:nvGrpSpPr>
            <p:cNvPr id="14" name="组合 13"/>
            <p:cNvGrpSpPr/>
            <p:nvPr/>
          </p:nvGrpSpPr>
          <p:grpSpPr>
            <a:xfrm>
              <a:off x="6220679" y="2581013"/>
              <a:ext cx="2592288" cy="2976602"/>
              <a:chOff x="6453600" y="2757659"/>
              <a:chExt cx="2592288" cy="2976602"/>
            </a:xfrm>
          </p:grpSpPr>
          <p:sp>
            <p:nvSpPr>
              <p:cNvPr id="24" name="任意多边形: 形状 52"/>
              <p:cNvSpPr/>
              <p:nvPr/>
            </p:nvSpPr>
            <p:spPr bwMode="auto">
              <a:xfrm rot="10800000">
                <a:off x="6453600" y="2757659"/>
                <a:ext cx="2592288" cy="2976602"/>
              </a:xfrm>
              <a:custGeom>
                <a:avLst/>
                <a:gdLst>
                  <a:gd name="connsiteX0" fmla="*/ 1296000 w 2592288"/>
                  <a:gd name="connsiteY0" fmla="*/ 0 h 2976602"/>
                  <a:gd name="connsiteX1" fmla="*/ 2592000 w 2592288"/>
                  <a:gd name="connsiteY1" fmla="*/ 384314 h 2976602"/>
                  <a:gd name="connsiteX2" fmla="*/ 2592288 w 2592288"/>
                  <a:gd name="connsiteY2" fmla="*/ 384314 h 2976602"/>
                  <a:gd name="connsiteX3" fmla="*/ 2592288 w 2592288"/>
                  <a:gd name="connsiteY3" fmla="*/ 2976602 h 2976602"/>
                  <a:gd name="connsiteX4" fmla="*/ 0 w 2592288"/>
                  <a:gd name="connsiteY4" fmla="*/ 2976602 h 2976602"/>
                  <a:gd name="connsiteX5" fmla="*/ 0 w 2592288"/>
                  <a:gd name="connsiteY5" fmla="*/ 384314 h 297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288" h="2976602">
                    <a:moveTo>
                      <a:pt x="1296000" y="0"/>
                    </a:moveTo>
                    <a:lnTo>
                      <a:pt x="2592000" y="384314"/>
                    </a:lnTo>
                    <a:lnTo>
                      <a:pt x="2592288" y="384314"/>
                    </a:lnTo>
                    <a:lnTo>
                      <a:pt x="2592288" y="2976602"/>
                    </a:lnTo>
                    <a:lnTo>
                      <a:pt x="0" y="2976602"/>
                    </a:lnTo>
                    <a:lnTo>
                      <a:pt x="0" y="38431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nvGrpSpPr>
              <p:cNvPr id="25" name="组合 24"/>
              <p:cNvGrpSpPr/>
              <p:nvPr/>
            </p:nvGrpSpPr>
            <p:grpSpPr>
              <a:xfrm>
                <a:off x="6640385" y="3157590"/>
                <a:ext cx="2218718" cy="2064174"/>
                <a:chOff x="4986641" y="2320793"/>
                <a:chExt cx="2218718" cy="2064174"/>
              </a:xfrm>
            </p:grpSpPr>
            <p:grpSp>
              <p:nvGrpSpPr>
                <p:cNvPr id="26" name="组合 25"/>
                <p:cNvGrpSpPr/>
                <p:nvPr/>
              </p:nvGrpSpPr>
              <p:grpSpPr>
                <a:xfrm>
                  <a:off x="5762961" y="2320793"/>
                  <a:ext cx="666078" cy="666078"/>
                  <a:chOff x="2427497" y="5247104"/>
                  <a:chExt cx="415102" cy="415102"/>
                </a:xfrm>
                <a:solidFill>
                  <a:schemeClr val="bg1"/>
                </a:solidFill>
              </p:grpSpPr>
              <p:sp>
                <p:nvSpPr>
                  <p:cNvPr id="30" name="椭圆 29"/>
                  <p:cNvSpPr/>
                  <p:nvPr/>
                </p:nvSpPr>
                <p:spPr>
                  <a:xfrm>
                    <a:off x="2427497" y="5247104"/>
                    <a:ext cx="415102" cy="41510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1" name="任意多边形: 形状 107"/>
                  <p:cNvSpPr/>
                  <p:nvPr/>
                </p:nvSpPr>
                <p:spPr>
                  <a:xfrm>
                    <a:off x="2508812" y="5328595"/>
                    <a:ext cx="252474" cy="252122"/>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3"/>
                  </a:solidFill>
                  <a:ln>
                    <a:noFill/>
                  </a:ln>
                  <a:effectLst/>
                </p:spPr>
                <p:txBody>
                  <a:bodyPr anchor="ctr"/>
                  <a:lstStyle/>
                  <a:p>
                    <a:pPr algn="ctr"/>
                  </a:p>
                </p:txBody>
              </p:sp>
            </p:grpSp>
            <p:grpSp>
              <p:nvGrpSpPr>
                <p:cNvPr id="27" name="组合 26"/>
                <p:cNvGrpSpPr/>
                <p:nvPr/>
              </p:nvGrpSpPr>
              <p:grpSpPr>
                <a:xfrm>
                  <a:off x="4986641" y="3098408"/>
                  <a:ext cx="2218718" cy="1286559"/>
                  <a:chOff x="588553" y="4415033"/>
                  <a:chExt cx="2218718" cy="1286559"/>
                </a:xfrm>
              </p:grpSpPr>
              <p:sp>
                <p:nvSpPr>
                  <p:cNvPr id="28" name="矩形 27"/>
                  <p:cNvSpPr/>
                  <p:nvPr/>
                </p:nvSpPr>
                <p:spPr>
                  <a:xfrm>
                    <a:off x="588553" y="4809812"/>
                    <a:ext cx="2218718" cy="891780"/>
                  </a:xfrm>
                  <a:prstGeom prst="rect">
                    <a:avLst/>
                  </a:prstGeom>
                  <a:noFill/>
                  <a:ln>
                    <a:noFill/>
                  </a:ln>
                </p:spPr>
                <p:txBody>
                  <a:bodyPr wrap="square" lIns="91412" tIns="45700" rIns="91412" bIns="45700" anchor="t" anchorCtr="0">
                    <a:noAutofit/>
                  </a:bodyPr>
                  <a:lstStyle/>
                  <a:p>
                    <a:pPr algn="ctr">
                      <a:lnSpc>
                        <a:spcPct val="120000"/>
                      </a:lnSpc>
                      <a:buSzPct val="25000"/>
                    </a:pPr>
                    <a:r>
                      <a:rPr lang="zh-CN" altLang="en-US" sz="1400" dirty="0">
                        <a:solidFill>
                          <a:schemeClr val="bg1"/>
                        </a:solidFill>
                        <a:cs typeface="+mn-ea"/>
                        <a:sym typeface="+mn-lt"/>
                      </a:rPr>
                      <a:t>点击此处更换文本，点击此处更换文本</a:t>
                    </a:r>
                    <a:endParaRPr lang="zh-CN" altLang="en-US" sz="1400" dirty="0">
                      <a:solidFill>
                        <a:schemeClr val="bg1"/>
                      </a:solidFill>
                    </a:endParaRPr>
                  </a:p>
                </p:txBody>
              </p:sp>
              <p:sp>
                <p:nvSpPr>
                  <p:cNvPr id="29" name="矩形 28"/>
                  <p:cNvSpPr/>
                  <p:nvPr/>
                </p:nvSpPr>
                <p:spPr>
                  <a:xfrm>
                    <a:off x="1028526" y="4415033"/>
                    <a:ext cx="1338772" cy="392568"/>
                  </a:xfrm>
                  <a:prstGeom prst="rect">
                    <a:avLst/>
                  </a:prstGeom>
                  <a:noFill/>
                  <a:ln>
                    <a:noFill/>
                  </a:ln>
                </p:spPr>
                <p:txBody>
                  <a:bodyPr wrap="none" lIns="91412" tIns="45700" rIns="91412" bIns="45700" anchor="t" anchorCtr="0">
                    <a:noAutofit/>
                  </a:bodyPr>
                  <a:lstStyle/>
                  <a:p>
                    <a:pPr algn="ctr">
                      <a:buSzPct val="25000"/>
                    </a:pPr>
                    <a:r>
                      <a:rPr lang="zh-CN" altLang="en-US" sz="2000" b="1">
                        <a:solidFill>
                          <a:schemeClr val="bg1"/>
                        </a:solidFill>
                      </a:rPr>
                      <a:t>标题文本预设</a:t>
                    </a:r>
                    <a:endParaRPr lang="zh-CN" altLang="en-US" sz="2000" b="1" dirty="0">
                      <a:solidFill>
                        <a:schemeClr val="bg1"/>
                      </a:solidFill>
                    </a:endParaRPr>
                  </a:p>
                </p:txBody>
              </p:sp>
            </p:grpSp>
          </p:grpSp>
        </p:grpSp>
        <p:grpSp>
          <p:nvGrpSpPr>
            <p:cNvPr id="15" name="组合 14"/>
            <p:cNvGrpSpPr/>
            <p:nvPr/>
          </p:nvGrpSpPr>
          <p:grpSpPr>
            <a:xfrm>
              <a:off x="3292902" y="2581013"/>
              <a:ext cx="2592288" cy="2576179"/>
              <a:chOff x="3733732" y="2757659"/>
              <a:chExt cx="2592288" cy="2576179"/>
            </a:xfrm>
          </p:grpSpPr>
          <p:sp>
            <p:nvSpPr>
              <p:cNvPr id="16" name="任意多边形: 形状 51"/>
              <p:cNvSpPr/>
              <p:nvPr/>
            </p:nvSpPr>
            <p:spPr bwMode="auto">
              <a:xfrm rot="10800000">
                <a:off x="3733732" y="2757659"/>
                <a:ext cx="2592288" cy="2576179"/>
              </a:xfrm>
              <a:custGeom>
                <a:avLst/>
                <a:gdLst>
                  <a:gd name="connsiteX0" fmla="*/ 1296000 w 2592288"/>
                  <a:gd name="connsiteY0" fmla="*/ 0 h 2976602"/>
                  <a:gd name="connsiteX1" fmla="*/ 2592000 w 2592288"/>
                  <a:gd name="connsiteY1" fmla="*/ 384314 h 2976602"/>
                  <a:gd name="connsiteX2" fmla="*/ 2592288 w 2592288"/>
                  <a:gd name="connsiteY2" fmla="*/ 384314 h 2976602"/>
                  <a:gd name="connsiteX3" fmla="*/ 2592288 w 2592288"/>
                  <a:gd name="connsiteY3" fmla="*/ 2976602 h 2976602"/>
                  <a:gd name="connsiteX4" fmla="*/ 0 w 2592288"/>
                  <a:gd name="connsiteY4" fmla="*/ 2976602 h 2976602"/>
                  <a:gd name="connsiteX5" fmla="*/ 0 w 2592288"/>
                  <a:gd name="connsiteY5" fmla="*/ 384314 h 297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288" h="2976602">
                    <a:moveTo>
                      <a:pt x="1296000" y="0"/>
                    </a:moveTo>
                    <a:lnTo>
                      <a:pt x="2592000" y="384314"/>
                    </a:lnTo>
                    <a:lnTo>
                      <a:pt x="2592288" y="384314"/>
                    </a:lnTo>
                    <a:lnTo>
                      <a:pt x="2592288" y="2976602"/>
                    </a:lnTo>
                    <a:lnTo>
                      <a:pt x="0" y="2976602"/>
                    </a:lnTo>
                    <a:lnTo>
                      <a:pt x="0" y="384314"/>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nvGrpSpPr>
              <p:cNvPr id="17" name="组合 16"/>
              <p:cNvGrpSpPr/>
              <p:nvPr/>
            </p:nvGrpSpPr>
            <p:grpSpPr>
              <a:xfrm>
                <a:off x="3920516" y="3157590"/>
                <a:ext cx="2218718" cy="2064174"/>
                <a:chOff x="4986641" y="2320793"/>
                <a:chExt cx="2218718" cy="2064174"/>
              </a:xfrm>
            </p:grpSpPr>
            <p:grpSp>
              <p:nvGrpSpPr>
                <p:cNvPr id="18" name="组合 17"/>
                <p:cNvGrpSpPr/>
                <p:nvPr/>
              </p:nvGrpSpPr>
              <p:grpSpPr>
                <a:xfrm>
                  <a:off x="5762961" y="2320793"/>
                  <a:ext cx="666078" cy="666078"/>
                  <a:chOff x="2427497" y="5247104"/>
                  <a:chExt cx="415102" cy="415102"/>
                </a:xfrm>
                <a:solidFill>
                  <a:schemeClr val="bg1"/>
                </a:solidFill>
              </p:grpSpPr>
              <p:sp>
                <p:nvSpPr>
                  <p:cNvPr id="22" name="椭圆 21"/>
                  <p:cNvSpPr/>
                  <p:nvPr/>
                </p:nvSpPr>
                <p:spPr>
                  <a:xfrm>
                    <a:off x="2427497" y="5247104"/>
                    <a:ext cx="415102" cy="41510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任意多边形: 形状 98"/>
                  <p:cNvSpPr/>
                  <p:nvPr/>
                </p:nvSpPr>
                <p:spPr>
                  <a:xfrm>
                    <a:off x="2508812" y="5334263"/>
                    <a:ext cx="252474" cy="240783"/>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tx2"/>
                  </a:solidFill>
                  <a:ln>
                    <a:noFill/>
                  </a:ln>
                  <a:effectLst/>
                </p:spPr>
                <p:txBody>
                  <a:bodyPr anchor="ctr"/>
                  <a:lstStyle/>
                  <a:p>
                    <a:pPr algn="ctr"/>
                  </a:p>
                </p:txBody>
              </p:sp>
            </p:grpSp>
            <p:grpSp>
              <p:nvGrpSpPr>
                <p:cNvPr id="19" name="组合 18"/>
                <p:cNvGrpSpPr/>
                <p:nvPr/>
              </p:nvGrpSpPr>
              <p:grpSpPr>
                <a:xfrm>
                  <a:off x="4986641" y="3098408"/>
                  <a:ext cx="2218718" cy="1286559"/>
                  <a:chOff x="588553" y="4415033"/>
                  <a:chExt cx="2218718" cy="1286559"/>
                </a:xfrm>
              </p:grpSpPr>
              <p:sp>
                <p:nvSpPr>
                  <p:cNvPr id="20" name="矩形 19"/>
                  <p:cNvSpPr/>
                  <p:nvPr/>
                </p:nvSpPr>
                <p:spPr>
                  <a:xfrm>
                    <a:off x="588553" y="4809812"/>
                    <a:ext cx="2218718" cy="891780"/>
                  </a:xfrm>
                  <a:prstGeom prst="rect">
                    <a:avLst/>
                  </a:prstGeom>
                  <a:noFill/>
                  <a:ln>
                    <a:noFill/>
                  </a:ln>
                </p:spPr>
                <p:txBody>
                  <a:bodyPr wrap="square" lIns="91412" tIns="45700" rIns="91412" bIns="45700" anchor="t" anchorCtr="0">
                    <a:noAutofit/>
                  </a:bodyPr>
                  <a:lstStyle/>
                  <a:p>
                    <a:pPr algn="ctr">
                      <a:lnSpc>
                        <a:spcPct val="120000"/>
                      </a:lnSpc>
                      <a:buSzPct val="25000"/>
                    </a:pPr>
                    <a:r>
                      <a:rPr lang="zh-CN" altLang="en-US" sz="1400" dirty="0">
                        <a:cs typeface="+mn-ea"/>
                        <a:sym typeface="+mn-lt"/>
                      </a:rPr>
                      <a:t>点击此处更换文本点击此处更换文本</a:t>
                    </a:r>
                    <a:endParaRPr lang="zh-CN" altLang="en-US" sz="1400" dirty="0"/>
                  </a:p>
                  <a:p>
                    <a:pPr algn="ctr">
                      <a:lnSpc>
                        <a:spcPct val="120000"/>
                      </a:lnSpc>
                      <a:buSzPct val="25000"/>
                    </a:pPr>
                    <a:endParaRPr lang="zh-CN" altLang="en-US" sz="1400" dirty="0"/>
                  </a:p>
                </p:txBody>
              </p:sp>
              <p:sp>
                <p:nvSpPr>
                  <p:cNvPr id="21" name="矩形 20"/>
                  <p:cNvSpPr/>
                  <p:nvPr/>
                </p:nvSpPr>
                <p:spPr>
                  <a:xfrm>
                    <a:off x="1028526" y="4415033"/>
                    <a:ext cx="1338772" cy="392568"/>
                  </a:xfrm>
                  <a:prstGeom prst="rect">
                    <a:avLst/>
                  </a:prstGeom>
                  <a:noFill/>
                  <a:ln>
                    <a:noFill/>
                  </a:ln>
                </p:spPr>
                <p:txBody>
                  <a:bodyPr wrap="none" lIns="91412" tIns="45700" rIns="91412" bIns="45700" anchor="t" anchorCtr="0">
                    <a:noAutofit/>
                  </a:bodyPr>
                  <a:lstStyle/>
                  <a:p>
                    <a:pPr algn="ctr">
                      <a:buSzPct val="25000"/>
                    </a:pPr>
                    <a:r>
                      <a:rPr lang="zh-CN" altLang="en-US" sz="2000" b="1" dirty="0"/>
                      <a:t>标题文本预设</a:t>
                    </a:r>
                    <a:endParaRPr lang="zh-CN" altLang="en-US" sz="2000" b="1" dirty="0"/>
                  </a:p>
                </p:txBody>
              </p:sp>
            </p:grpSp>
          </p:grpSp>
        </p:grpSp>
      </p:grpSp>
      <p:sp>
        <p:nvSpPr>
          <p:cNvPr id="9" name="文本框 8"/>
          <p:cNvSpPr txBox="1"/>
          <p:nvPr/>
        </p:nvSpPr>
        <p:spPr>
          <a:xfrm>
            <a:off x="3733800" y="5380990"/>
            <a:ext cx="3840480" cy="423545"/>
          </a:xfrm>
          <a:prstGeom prst="rect">
            <a:avLst/>
          </a:prstGeom>
          <a:noFill/>
        </p:spPr>
        <p:txBody>
          <a:bodyPr wrap="none" rtlCol="0" anchor="t">
            <a:spAutoFit/>
          </a:bodyPr>
          <a:lstStyle/>
          <a:p>
            <a:pPr algn="ctr">
              <a:lnSpc>
                <a:spcPct val="120000"/>
              </a:lnSpc>
              <a:buSzPct val="25000"/>
            </a:pPr>
            <a:r>
              <a:rPr lang="zh-CN" altLang="en-US" dirty="0">
                <a:cs typeface="+mn-ea"/>
                <a:sym typeface="+mn-lt"/>
              </a:rPr>
              <a:t>点击此处更换文本点击此处更换文本</a:t>
            </a:r>
            <a:endParaRPr lang="zh-CN" altLang="en-US"/>
          </a:p>
        </p:txBody>
      </p:sp>
      <p:sp>
        <p:nvSpPr>
          <p:cNvPr id="10" name="文本框 9"/>
          <p:cNvSpPr txBox="1"/>
          <p:nvPr/>
        </p:nvSpPr>
        <p:spPr>
          <a:xfrm>
            <a:off x="3733800" y="4862830"/>
            <a:ext cx="3840480" cy="423545"/>
          </a:xfrm>
          <a:prstGeom prst="rect">
            <a:avLst/>
          </a:prstGeom>
          <a:noFill/>
        </p:spPr>
        <p:txBody>
          <a:bodyPr wrap="none" rtlCol="0" anchor="t">
            <a:spAutoFit/>
          </a:bodyPr>
          <a:lstStyle/>
          <a:p>
            <a:pPr algn="ctr">
              <a:lnSpc>
                <a:spcPct val="120000"/>
              </a:lnSpc>
              <a:buSzPct val="25000"/>
            </a:pPr>
            <a:r>
              <a:rPr lang="zh-CN" altLang="en-US" dirty="0">
                <a:cs typeface="+mn-ea"/>
                <a:sym typeface="+mn-lt"/>
              </a:rPr>
              <a:t>点击此处更换文本点击此处更换文本</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产品经营</a:t>
            </a:r>
            <a:endParaRPr lang="zh-CN" altLang="en-US" sz="2800" spc="600" dirty="0">
              <a:cs typeface="+mn-ea"/>
              <a:sym typeface="+mn-lt"/>
            </a:endParaRPr>
          </a:p>
        </p:txBody>
      </p:sp>
      <p:sp>
        <p:nvSpPr>
          <p:cNvPr id="46" name="文本框 24"/>
          <p:cNvSpPr txBox="1"/>
          <p:nvPr/>
        </p:nvSpPr>
        <p:spPr bwMode="auto">
          <a:xfrm>
            <a:off x="2292985" y="2853055"/>
            <a:ext cx="241236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a:lnSpc>
                <a:spcPct val="110000"/>
              </a:lnSpc>
              <a:spcBef>
                <a:spcPct val="0"/>
              </a:spcBef>
              <a:buNone/>
            </a:pPr>
            <a:r>
              <a:rPr lang="zh-CN" altLang="en-US" sz="2000" b="1" dirty="0">
                <a:solidFill>
                  <a:schemeClr val="accent1"/>
                </a:solidFill>
              </a:rPr>
              <a:t>标题文本预设</a:t>
            </a:r>
            <a:endParaRPr lang="zh-CN" altLang="en-US" sz="2000" b="1" dirty="0">
              <a:solidFill>
                <a:schemeClr val="accent1"/>
              </a:solidFill>
            </a:endParaRPr>
          </a:p>
        </p:txBody>
      </p:sp>
      <p:grpSp>
        <p:nvGrpSpPr>
          <p:cNvPr id="12" name="组合 11"/>
          <p:cNvGrpSpPr/>
          <p:nvPr/>
        </p:nvGrpSpPr>
        <p:grpSpPr>
          <a:xfrm>
            <a:off x="5094629" y="2852936"/>
            <a:ext cx="2412416" cy="949332"/>
            <a:chOff x="8172534" y="1804876"/>
            <a:chExt cx="2412416" cy="949332"/>
          </a:xfrm>
        </p:grpSpPr>
        <p:sp>
          <p:nvSpPr>
            <p:cNvPr id="41" name="矩形 40"/>
            <p:cNvSpPr/>
            <p:nvPr/>
          </p:nvSpPr>
          <p:spPr bwMode="auto">
            <a:xfrm>
              <a:off x="8172534" y="2266262"/>
              <a:ext cx="2412416" cy="48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a:lnSpc>
                  <a:spcPct val="120000"/>
                </a:lnSpc>
                <a:spcBef>
                  <a:spcPct val="0"/>
                </a:spcBef>
              </a:pPr>
              <a:r>
                <a:rPr lang="zh-CN" altLang="en-US" sz="1400" dirty="0">
                  <a:cs typeface="+mn-ea"/>
                  <a:sym typeface="+mn-lt"/>
                </a:rPr>
                <a:t>点击此处更换文本点击此处更换文本</a:t>
              </a:r>
              <a:endParaRPr lang="zh-CN" altLang="en-US" sz="1400" dirty="0"/>
            </a:p>
          </p:txBody>
        </p:sp>
        <p:sp>
          <p:nvSpPr>
            <p:cNvPr id="42" name="文本框 118"/>
            <p:cNvSpPr txBox="1"/>
            <p:nvPr/>
          </p:nvSpPr>
          <p:spPr bwMode="auto">
            <a:xfrm>
              <a:off x="8172534" y="1804876"/>
              <a:ext cx="2412416" cy="33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a:lnSpc>
                  <a:spcPct val="110000"/>
                </a:lnSpc>
                <a:spcBef>
                  <a:spcPct val="0"/>
                </a:spcBef>
                <a:buNone/>
              </a:pPr>
              <a:r>
                <a:rPr lang="zh-CN" altLang="en-US" sz="2000" b="1">
                  <a:solidFill>
                    <a:schemeClr val="accent2"/>
                  </a:solidFill>
                </a:rPr>
                <a:t>标题文本预设</a:t>
              </a:r>
              <a:endParaRPr lang="zh-CN" altLang="en-US" sz="2000" b="1" dirty="0">
                <a:solidFill>
                  <a:schemeClr val="accent2"/>
                </a:solidFill>
              </a:endParaRPr>
            </a:p>
          </p:txBody>
        </p:sp>
      </p:grpSp>
      <p:sp>
        <p:nvSpPr>
          <p:cNvPr id="38" name="文本框 125"/>
          <p:cNvSpPr txBox="1"/>
          <p:nvPr/>
        </p:nvSpPr>
        <p:spPr bwMode="auto">
          <a:xfrm>
            <a:off x="7896225" y="2853055"/>
            <a:ext cx="241236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a:lnSpc>
                <a:spcPct val="110000"/>
              </a:lnSpc>
              <a:spcBef>
                <a:spcPct val="0"/>
              </a:spcBef>
              <a:buNone/>
            </a:pPr>
            <a:r>
              <a:rPr lang="zh-CN" altLang="en-US" sz="2000" b="1">
                <a:solidFill>
                  <a:schemeClr val="accent3"/>
                </a:solidFill>
              </a:rPr>
              <a:t>标题文本预设</a:t>
            </a:r>
            <a:endParaRPr lang="zh-CN" altLang="en-US" sz="2000" b="1" dirty="0">
              <a:solidFill>
                <a:schemeClr val="accent3"/>
              </a:solidFill>
            </a:endParaRPr>
          </a:p>
        </p:txBody>
      </p:sp>
      <p:sp>
        <p:nvSpPr>
          <p:cNvPr id="34" name="文本框 132"/>
          <p:cNvSpPr txBox="1"/>
          <p:nvPr/>
        </p:nvSpPr>
        <p:spPr bwMode="auto">
          <a:xfrm>
            <a:off x="1417320" y="5198110"/>
            <a:ext cx="241236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a:lnSpc>
                <a:spcPct val="110000"/>
              </a:lnSpc>
              <a:spcBef>
                <a:spcPct val="0"/>
              </a:spcBef>
              <a:buNone/>
            </a:pPr>
            <a:r>
              <a:rPr lang="zh-CN" altLang="en-US" sz="2000" b="1">
                <a:solidFill>
                  <a:schemeClr val="accent1"/>
                </a:solidFill>
              </a:rPr>
              <a:t>标题文本预设</a:t>
            </a:r>
            <a:endParaRPr lang="zh-CN" altLang="en-US" sz="2000" b="1" dirty="0">
              <a:solidFill>
                <a:schemeClr val="accent1"/>
              </a:solidFill>
            </a:endParaRPr>
          </a:p>
        </p:txBody>
      </p:sp>
      <p:sp>
        <p:nvSpPr>
          <p:cNvPr id="30" name="文本框 139"/>
          <p:cNvSpPr txBox="1"/>
          <p:nvPr/>
        </p:nvSpPr>
        <p:spPr bwMode="auto">
          <a:xfrm>
            <a:off x="4392930" y="5198110"/>
            <a:ext cx="241236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a:lnSpc>
                <a:spcPct val="110000"/>
              </a:lnSpc>
              <a:spcBef>
                <a:spcPct val="0"/>
              </a:spcBef>
              <a:buNone/>
            </a:pPr>
            <a:r>
              <a:rPr lang="zh-CN" altLang="en-US" sz="2000" b="1" dirty="0">
                <a:solidFill>
                  <a:schemeClr val="accent4"/>
                </a:solidFill>
              </a:rPr>
              <a:t>标题文本预设</a:t>
            </a:r>
            <a:endParaRPr lang="zh-CN" altLang="en-US" sz="2000" b="1" dirty="0">
              <a:solidFill>
                <a:schemeClr val="accent4"/>
              </a:solidFill>
            </a:endParaRPr>
          </a:p>
        </p:txBody>
      </p:sp>
      <p:sp>
        <p:nvSpPr>
          <p:cNvPr id="26" name="文本框 153"/>
          <p:cNvSpPr txBox="1"/>
          <p:nvPr/>
        </p:nvSpPr>
        <p:spPr bwMode="auto">
          <a:xfrm>
            <a:off x="7367905" y="5198110"/>
            <a:ext cx="241236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a:lnSpc>
                <a:spcPct val="110000"/>
              </a:lnSpc>
              <a:spcBef>
                <a:spcPct val="0"/>
              </a:spcBef>
              <a:buNone/>
            </a:pPr>
            <a:r>
              <a:rPr lang="zh-CN" altLang="en-US" sz="2000" b="1" dirty="0">
                <a:solidFill>
                  <a:schemeClr val="accent3"/>
                </a:solidFill>
              </a:rPr>
              <a:t>标题文本预设</a:t>
            </a:r>
            <a:endParaRPr lang="zh-CN" altLang="en-US" sz="2000" b="1" dirty="0">
              <a:solidFill>
                <a:schemeClr val="accent3"/>
              </a:solidFill>
            </a:endParaRPr>
          </a:p>
        </p:txBody>
      </p:sp>
      <p:grpSp>
        <p:nvGrpSpPr>
          <p:cNvPr id="51" name="组合 50"/>
          <p:cNvGrpSpPr/>
          <p:nvPr/>
        </p:nvGrpSpPr>
        <p:grpSpPr>
          <a:xfrm>
            <a:off x="669925" y="1600200"/>
            <a:ext cx="10850563" cy="1056414"/>
            <a:chOff x="669925" y="1600200"/>
            <a:chExt cx="10850563" cy="1056414"/>
          </a:xfrm>
        </p:grpSpPr>
        <p:cxnSp>
          <p:nvCxnSpPr>
            <p:cNvPr id="50" name="直接连接符 49"/>
            <p:cNvCxnSpPr/>
            <p:nvPr/>
          </p:nvCxnSpPr>
          <p:spPr>
            <a:xfrm>
              <a:off x="669925" y="2154996"/>
              <a:ext cx="10850563" cy="0"/>
            </a:xfrm>
            <a:prstGeom prst="line">
              <a:avLst/>
            </a:prstGeom>
            <a:ln w="9525" cap="rnd">
              <a:solidFill>
                <a:schemeClr val="tx2"/>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2971056" y="1600200"/>
              <a:ext cx="1056414" cy="1056414"/>
              <a:chOff x="2225997" y="1864518"/>
              <a:chExt cx="1056414" cy="1056414"/>
            </a:xfrm>
          </p:grpSpPr>
          <p:sp>
            <p:nvSpPr>
              <p:cNvPr id="47" name="椭圆 46"/>
              <p:cNvSpPr/>
              <p:nvPr/>
            </p:nvSpPr>
            <p:spPr>
              <a:xfrm>
                <a:off x="2225997" y="1864518"/>
                <a:ext cx="1056414" cy="1056414"/>
              </a:xfrm>
              <a:prstGeom prst="ellipse">
                <a:avLst/>
              </a:prstGeom>
              <a:solidFill>
                <a:schemeClr val="bg1"/>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48" name="任意多边形: 形状 3"/>
              <p:cNvSpPr>
                <a:spLocks noChangeAspect="1"/>
              </p:cNvSpPr>
              <p:nvPr/>
            </p:nvSpPr>
            <p:spPr bwMode="auto">
              <a:xfrm>
                <a:off x="2493192" y="2143799"/>
                <a:ext cx="522024" cy="497852"/>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lIns="0" tIns="0" rIns="0" bIns="0"/>
              <a:lstStyle/>
              <a:p>
                <a:endParaRPr lang="zh-CN" altLang="en-US"/>
              </a:p>
            </p:txBody>
          </p:sp>
        </p:grpSp>
        <p:grpSp>
          <p:nvGrpSpPr>
            <p:cNvPr id="11" name="组合 10"/>
            <p:cNvGrpSpPr/>
            <p:nvPr/>
          </p:nvGrpSpPr>
          <p:grpSpPr>
            <a:xfrm>
              <a:off x="5772630" y="1600200"/>
              <a:ext cx="1056414" cy="1056414"/>
              <a:chOff x="2225997" y="1864518"/>
              <a:chExt cx="1056414" cy="1056414"/>
            </a:xfrm>
          </p:grpSpPr>
          <p:sp>
            <p:nvSpPr>
              <p:cNvPr id="43" name="椭圆 42"/>
              <p:cNvSpPr/>
              <p:nvPr/>
            </p:nvSpPr>
            <p:spPr>
              <a:xfrm>
                <a:off x="2225997" y="1864518"/>
                <a:ext cx="1056414" cy="1056414"/>
              </a:xfrm>
              <a:prstGeom prst="ellipse">
                <a:avLst/>
              </a:prstGeom>
              <a:solidFill>
                <a:schemeClr val="bg1"/>
              </a:solid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44" name="任意多边形: 形状 120"/>
              <p:cNvSpPr>
                <a:spLocks noChangeAspect="1"/>
              </p:cNvSpPr>
              <p:nvPr/>
            </p:nvSpPr>
            <p:spPr bwMode="auto">
              <a:xfrm>
                <a:off x="2493192" y="2156662"/>
                <a:ext cx="522024" cy="472126"/>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accent2"/>
              </a:solidFill>
              <a:ln>
                <a:noFill/>
              </a:ln>
            </p:spPr>
            <p:txBody>
              <a:bodyPr lIns="0" tIns="0" rIns="0" bIns="0" anchor="ctr"/>
              <a:lstStyle/>
              <a:p>
                <a:pPr algn="ctr"/>
              </a:p>
            </p:txBody>
          </p:sp>
        </p:grpSp>
        <p:grpSp>
          <p:nvGrpSpPr>
            <p:cNvPr id="13" name="组合 12"/>
            <p:cNvGrpSpPr/>
            <p:nvPr/>
          </p:nvGrpSpPr>
          <p:grpSpPr>
            <a:xfrm>
              <a:off x="8574201" y="1600200"/>
              <a:ext cx="1056414" cy="1056414"/>
              <a:chOff x="2225997" y="1864518"/>
              <a:chExt cx="1056414" cy="1056414"/>
            </a:xfrm>
          </p:grpSpPr>
          <p:sp>
            <p:nvSpPr>
              <p:cNvPr id="39" name="椭圆 38"/>
              <p:cNvSpPr/>
              <p:nvPr/>
            </p:nvSpPr>
            <p:spPr>
              <a:xfrm>
                <a:off x="2225997" y="1864518"/>
                <a:ext cx="1056414" cy="1056414"/>
              </a:xfrm>
              <a:prstGeom prst="ellipse">
                <a:avLst/>
              </a:prstGeom>
              <a:solidFill>
                <a:schemeClr val="bg1"/>
              </a:solidFill>
              <a:ln>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40" name="任意多边形: 形状 127"/>
              <p:cNvSpPr>
                <a:spLocks noChangeAspect="1"/>
              </p:cNvSpPr>
              <p:nvPr/>
            </p:nvSpPr>
            <p:spPr bwMode="auto">
              <a:xfrm>
                <a:off x="2493192" y="2132125"/>
                <a:ext cx="522024" cy="521200"/>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1459" h="580542">
                    <a:moveTo>
                      <a:pt x="213875" y="146706"/>
                    </a:moveTo>
                    <a:cubicBezTo>
                      <a:pt x="227226" y="146706"/>
                      <a:pt x="238084" y="157547"/>
                      <a:pt x="238084" y="171055"/>
                    </a:cubicBezTo>
                    <a:cubicBezTo>
                      <a:pt x="238084" y="184562"/>
                      <a:pt x="227226" y="195493"/>
                      <a:pt x="213875" y="195493"/>
                    </a:cubicBezTo>
                    <a:cubicBezTo>
                      <a:pt x="161630" y="195493"/>
                      <a:pt x="118998" y="238236"/>
                      <a:pt x="118998" y="290755"/>
                    </a:cubicBezTo>
                    <a:cubicBezTo>
                      <a:pt x="118998" y="300086"/>
                      <a:pt x="120422" y="309328"/>
                      <a:pt x="123092" y="318214"/>
                    </a:cubicBezTo>
                    <a:cubicBezTo>
                      <a:pt x="126741" y="330300"/>
                      <a:pt x="120422" y="343274"/>
                      <a:pt x="108673" y="347895"/>
                    </a:cubicBezTo>
                    <a:cubicBezTo>
                      <a:pt x="72182" y="362291"/>
                      <a:pt x="48507" y="397126"/>
                      <a:pt x="48507" y="436582"/>
                    </a:cubicBezTo>
                    <a:cubicBezTo>
                      <a:pt x="48507" y="489101"/>
                      <a:pt x="91050" y="531844"/>
                      <a:pt x="143384" y="531844"/>
                    </a:cubicBezTo>
                    <a:lnTo>
                      <a:pt x="438164" y="531844"/>
                    </a:lnTo>
                    <a:cubicBezTo>
                      <a:pt x="490320" y="531844"/>
                      <a:pt x="532952" y="489101"/>
                      <a:pt x="532952" y="436582"/>
                    </a:cubicBezTo>
                    <a:cubicBezTo>
                      <a:pt x="532952" y="408678"/>
                      <a:pt x="520759" y="382108"/>
                      <a:pt x="499398" y="363979"/>
                    </a:cubicBezTo>
                    <a:cubicBezTo>
                      <a:pt x="494147" y="359625"/>
                      <a:pt x="491032" y="353049"/>
                      <a:pt x="490854" y="346207"/>
                    </a:cubicBezTo>
                    <a:cubicBezTo>
                      <a:pt x="489252" y="294399"/>
                      <a:pt x="447598" y="253876"/>
                      <a:pt x="395976" y="253876"/>
                    </a:cubicBezTo>
                    <a:cubicBezTo>
                      <a:pt x="382625" y="253876"/>
                      <a:pt x="371767" y="243035"/>
                      <a:pt x="371767" y="229528"/>
                    </a:cubicBezTo>
                    <a:cubicBezTo>
                      <a:pt x="371767" y="216020"/>
                      <a:pt x="382625" y="205090"/>
                      <a:pt x="395976" y="205090"/>
                    </a:cubicBezTo>
                    <a:cubicBezTo>
                      <a:pt x="433535" y="205090"/>
                      <a:pt x="468959" y="219575"/>
                      <a:pt x="495927" y="245879"/>
                    </a:cubicBezTo>
                    <a:cubicBezTo>
                      <a:pt x="520225" y="269517"/>
                      <a:pt x="535177" y="300441"/>
                      <a:pt x="538648" y="334032"/>
                    </a:cubicBezTo>
                    <a:cubicBezTo>
                      <a:pt x="565972" y="361047"/>
                      <a:pt x="581459" y="397748"/>
                      <a:pt x="581459" y="436582"/>
                    </a:cubicBezTo>
                    <a:cubicBezTo>
                      <a:pt x="581459" y="516026"/>
                      <a:pt x="517199" y="580542"/>
                      <a:pt x="438164" y="580542"/>
                    </a:cubicBezTo>
                    <a:lnTo>
                      <a:pt x="143384" y="580542"/>
                    </a:lnTo>
                    <a:cubicBezTo>
                      <a:pt x="64349" y="580542"/>
                      <a:pt x="0" y="516026"/>
                      <a:pt x="0" y="436582"/>
                    </a:cubicBezTo>
                    <a:cubicBezTo>
                      <a:pt x="0" y="407079"/>
                      <a:pt x="8811" y="378820"/>
                      <a:pt x="25544" y="354471"/>
                    </a:cubicBezTo>
                    <a:cubicBezTo>
                      <a:pt x="37737" y="336698"/>
                      <a:pt x="53669" y="322124"/>
                      <a:pt x="72004" y="311638"/>
                    </a:cubicBezTo>
                    <a:cubicBezTo>
                      <a:pt x="70936" y="304618"/>
                      <a:pt x="70491" y="297598"/>
                      <a:pt x="70491" y="290666"/>
                    </a:cubicBezTo>
                    <a:cubicBezTo>
                      <a:pt x="70491" y="211222"/>
                      <a:pt x="134840" y="146706"/>
                      <a:pt x="213875" y="146706"/>
                    </a:cubicBezTo>
                    <a:close/>
                    <a:moveTo>
                      <a:pt x="301555" y="0"/>
                    </a:moveTo>
                    <a:cubicBezTo>
                      <a:pt x="314815" y="0"/>
                      <a:pt x="325673" y="10930"/>
                      <a:pt x="325673" y="24259"/>
                    </a:cubicBezTo>
                    <a:lnTo>
                      <a:pt x="325673" y="369392"/>
                    </a:lnTo>
                    <a:lnTo>
                      <a:pt x="379960" y="313055"/>
                    </a:lnTo>
                    <a:cubicBezTo>
                      <a:pt x="389215" y="303458"/>
                      <a:pt x="404433" y="303191"/>
                      <a:pt x="414045" y="312522"/>
                    </a:cubicBezTo>
                    <a:cubicBezTo>
                      <a:pt x="423567" y="321763"/>
                      <a:pt x="423745" y="337225"/>
                      <a:pt x="414490" y="346822"/>
                    </a:cubicBezTo>
                    <a:lnTo>
                      <a:pt x="318642" y="446079"/>
                    </a:lnTo>
                    <a:cubicBezTo>
                      <a:pt x="314103" y="450788"/>
                      <a:pt x="307874" y="453454"/>
                      <a:pt x="301288" y="453454"/>
                    </a:cubicBezTo>
                    <a:cubicBezTo>
                      <a:pt x="294791" y="453454"/>
                      <a:pt x="288473" y="450788"/>
                      <a:pt x="284023" y="446079"/>
                    </a:cubicBezTo>
                    <a:lnTo>
                      <a:pt x="188086" y="346822"/>
                    </a:lnTo>
                    <a:cubicBezTo>
                      <a:pt x="178742" y="337225"/>
                      <a:pt x="179009" y="321941"/>
                      <a:pt x="188620" y="312522"/>
                    </a:cubicBezTo>
                    <a:cubicBezTo>
                      <a:pt x="198054" y="303191"/>
                      <a:pt x="213361" y="303458"/>
                      <a:pt x="222617" y="313055"/>
                    </a:cubicBezTo>
                    <a:lnTo>
                      <a:pt x="277437" y="369392"/>
                    </a:lnTo>
                    <a:lnTo>
                      <a:pt x="277437" y="24259"/>
                    </a:lnTo>
                    <a:cubicBezTo>
                      <a:pt x="277437" y="10930"/>
                      <a:pt x="288295" y="0"/>
                      <a:pt x="301555" y="0"/>
                    </a:cubicBezTo>
                    <a:close/>
                  </a:path>
                </a:pathLst>
              </a:custGeom>
              <a:solidFill>
                <a:schemeClr val="accent3"/>
              </a:solidFill>
              <a:ln>
                <a:noFill/>
              </a:ln>
            </p:spPr>
            <p:txBody>
              <a:bodyPr lIns="0" tIns="0" rIns="0" bIns="0" anchor="ctr"/>
              <a:lstStyle/>
              <a:p>
                <a:pPr algn="ctr"/>
              </a:p>
            </p:txBody>
          </p:sp>
        </p:grpSp>
        <p:sp>
          <p:nvSpPr>
            <p:cNvPr id="21" name="箭头: 右 8"/>
            <p:cNvSpPr/>
            <p:nvPr/>
          </p:nvSpPr>
          <p:spPr bwMode="auto">
            <a:xfrm>
              <a:off x="4661997" y="2047375"/>
              <a:ext cx="310409" cy="260600"/>
            </a:xfrm>
            <a:prstGeom prst="rightArrow">
              <a:avLst/>
            </a:prstGeom>
            <a:solidFill>
              <a:schemeClr val="tx1">
                <a:lumMod val="60000"/>
                <a:lumOff val="40000"/>
              </a:schemeClr>
            </a:solidFill>
            <a:ln w="9525">
              <a:noFill/>
              <a:round/>
            </a:ln>
          </p:spPr>
          <p:txBody>
            <a:bodyPr lIns="0" tIns="0" rIns="0" bIns="0" anchor="ctr"/>
            <a:lstStyle/>
            <a:p>
              <a:pPr algn="ctr"/>
            </a:p>
          </p:txBody>
        </p:sp>
        <p:sp>
          <p:nvSpPr>
            <p:cNvPr id="22" name="箭头: 右 45"/>
            <p:cNvSpPr/>
            <p:nvPr/>
          </p:nvSpPr>
          <p:spPr bwMode="auto">
            <a:xfrm>
              <a:off x="7546418" y="2047375"/>
              <a:ext cx="310409" cy="260600"/>
            </a:xfrm>
            <a:prstGeom prst="rightArrow">
              <a:avLst/>
            </a:prstGeom>
            <a:solidFill>
              <a:schemeClr val="tx1">
                <a:lumMod val="60000"/>
                <a:lumOff val="40000"/>
              </a:schemeClr>
            </a:solidFill>
            <a:ln w="9525">
              <a:noFill/>
              <a:round/>
            </a:ln>
          </p:spPr>
          <p:txBody>
            <a:bodyPr lIns="0" tIns="0" rIns="0" bIns="0" anchor="ctr"/>
            <a:lstStyle/>
            <a:p>
              <a:pPr algn="ctr"/>
            </a:p>
          </p:txBody>
        </p:sp>
      </p:grpSp>
      <p:grpSp>
        <p:nvGrpSpPr>
          <p:cNvPr id="52" name="组合 51"/>
          <p:cNvGrpSpPr/>
          <p:nvPr/>
        </p:nvGrpSpPr>
        <p:grpSpPr>
          <a:xfrm>
            <a:off x="830450" y="3945632"/>
            <a:ext cx="10690038" cy="1080173"/>
            <a:chOff x="830450" y="3945632"/>
            <a:chExt cx="10690038" cy="1080173"/>
          </a:xfrm>
        </p:grpSpPr>
        <p:cxnSp>
          <p:nvCxnSpPr>
            <p:cNvPr id="49" name="直接连接符 48"/>
            <p:cNvCxnSpPr/>
            <p:nvPr/>
          </p:nvCxnSpPr>
          <p:spPr>
            <a:xfrm>
              <a:off x="830450" y="4473839"/>
              <a:ext cx="10690038" cy="0"/>
            </a:xfrm>
            <a:prstGeom prst="line">
              <a:avLst/>
            </a:prstGeom>
            <a:ln w="9525" cap="rnd">
              <a:solidFill>
                <a:schemeClr val="tx2"/>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095304" y="3945632"/>
              <a:ext cx="1056414" cy="1056414"/>
              <a:chOff x="2225997" y="1864518"/>
              <a:chExt cx="1056414" cy="1056414"/>
            </a:xfrm>
          </p:grpSpPr>
          <p:sp>
            <p:nvSpPr>
              <p:cNvPr id="35" name="椭圆 34"/>
              <p:cNvSpPr/>
              <p:nvPr/>
            </p:nvSpPr>
            <p:spPr>
              <a:xfrm>
                <a:off x="2225997" y="1864518"/>
                <a:ext cx="1056414" cy="1056414"/>
              </a:xfrm>
              <a:prstGeom prst="ellipse">
                <a:avLst/>
              </a:prstGeom>
              <a:solidFill>
                <a:schemeClr val="bg1"/>
              </a:solidFill>
              <a:ln>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36" name="任意多边形: 形状 134"/>
              <p:cNvSpPr>
                <a:spLocks noChangeAspect="1"/>
              </p:cNvSpPr>
              <p:nvPr/>
            </p:nvSpPr>
            <p:spPr bwMode="auto">
              <a:xfrm>
                <a:off x="2493192" y="2132077"/>
                <a:ext cx="522024" cy="521296"/>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4"/>
              </a:solidFill>
              <a:ln>
                <a:noFill/>
              </a:ln>
            </p:spPr>
            <p:txBody>
              <a:bodyPr lIns="0" tIns="0" rIns="0" bIns="0" anchor="ctr"/>
              <a:lstStyle/>
              <a:p>
                <a:pPr algn="ctr"/>
              </a:p>
            </p:txBody>
          </p:sp>
        </p:grpSp>
        <p:grpSp>
          <p:nvGrpSpPr>
            <p:cNvPr id="17" name="组合 16"/>
            <p:cNvGrpSpPr/>
            <p:nvPr/>
          </p:nvGrpSpPr>
          <p:grpSpPr>
            <a:xfrm>
              <a:off x="5070649" y="3945632"/>
              <a:ext cx="1056414" cy="1056414"/>
              <a:chOff x="2225997" y="1864518"/>
              <a:chExt cx="1056414" cy="1056414"/>
            </a:xfrm>
          </p:grpSpPr>
          <p:sp>
            <p:nvSpPr>
              <p:cNvPr id="31" name="椭圆 30"/>
              <p:cNvSpPr/>
              <p:nvPr/>
            </p:nvSpPr>
            <p:spPr>
              <a:xfrm>
                <a:off x="2225997" y="1864518"/>
                <a:ext cx="1056414" cy="1056414"/>
              </a:xfrm>
              <a:prstGeom prst="ellipse">
                <a:avLst/>
              </a:prstGeom>
              <a:solidFill>
                <a:schemeClr val="bg1"/>
              </a:solidFill>
              <a:ln>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32" name="任意多边形: 形状 141"/>
              <p:cNvSpPr>
                <a:spLocks noChangeAspect="1"/>
              </p:cNvSpPr>
              <p:nvPr/>
            </p:nvSpPr>
            <p:spPr bwMode="auto">
              <a:xfrm>
                <a:off x="2523995" y="2131713"/>
                <a:ext cx="460417" cy="522024"/>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accent4"/>
              </a:solidFill>
              <a:ln>
                <a:noFill/>
              </a:ln>
            </p:spPr>
            <p:txBody>
              <a:bodyPr lIns="0" tIns="0" rIns="0" bIns="0" anchor="ctr"/>
              <a:lstStyle/>
              <a:p>
                <a:pPr algn="ctr"/>
              </a:p>
            </p:txBody>
          </p:sp>
        </p:grpSp>
        <p:grpSp>
          <p:nvGrpSpPr>
            <p:cNvPr id="19" name="组合 18"/>
            <p:cNvGrpSpPr/>
            <p:nvPr/>
          </p:nvGrpSpPr>
          <p:grpSpPr>
            <a:xfrm>
              <a:off x="8045994" y="3969391"/>
              <a:ext cx="1056414" cy="1056414"/>
              <a:chOff x="2225997" y="1888277"/>
              <a:chExt cx="1056414" cy="1056414"/>
            </a:xfrm>
          </p:grpSpPr>
          <p:sp>
            <p:nvSpPr>
              <p:cNvPr id="27" name="椭圆 26"/>
              <p:cNvSpPr/>
              <p:nvPr/>
            </p:nvSpPr>
            <p:spPr>
              <a:xfrm>
                <a:off x="2225997" y="1888277"/>
                <a:ext cx="1056414" cy="1056414"/>
              </a:xfrm>
              <a:prstGeom prst="ellipse">
                <a:avLst/>
              </a:prstGeom>
              <a:solidFill>
                <a:schemeClr val="bg1"/>
              </a:solidFill>
              <a:ln>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p>
            </p:txBody>
          </p:sp>
          <p:sp>
            <p:nvSpPr>
              <p:cNvPr id="28" name="任意多边形: 形状 155"/>
              <p:cNvSpPr>
                <a:spLocks noChangeAspect="1"/>
              </p:cNvSpPr>
              <p:nvPr/>
            </p:nvSpPr>
            <p:spPr bwMode="auto">
              <a:xfrm>
                <a:off x="2493192" y="2230975"/>
                <a:ext cx="522024" cy="323500"/>
              </a:xfrm>
              <a:custGeom>
                <a:avLst/>
                <a:gdLst>
                  <a:gd name="T0" fmla="*/ 1842 w 2014"/>
                  <a:gd name="T1" fmla="*/ 486 h 1250"/>
                  <a:gd name="T2" fmla="*/ 1667 w 2014"/>
                  <a:gd name="T3" fmla="*/ 223 h 1250"/>
                  <a:gd name="T4" fmla="*/ 1389 w 2014"/>
                  <a:gd name="T5" fmla="*/ 483 h 1250"/>
                  <a:gd name="T6" fmla="*/ 1178 w 2014"/>
                  <a:gd name="T7" fmla="*/ 786 h 1250"/>
                  <a:gd name="T8" fmla="*/ 1194 w 2014"/>
                  <a:gd name="T9" fmla="*/ 158 h 1250"/>
                  <a:gd name="T10" fmla="*/ 901 w 2014"/>
                  <a:gd name="T11" fmla="*/ 128 h 1250"/>
                  <a:gd name="T12" fmla="*/ 752 w 2014"/>
                  <a:gd name="T13" fmla="*/ 644 h 1250"/>
                  <a:gd name="T14" fmla="*/ 634 w 2014"/>
                  <a:gd name="T15" fmla="*/ 589 h 1250"/>
                  <a:gd name="T16" fmla="*/ 530 w 2014"/>
                  <a:gd name="T17" fmla="*/ 148 h 1250"/>
                  <a:gd name="T18" fmla="*/ 172 w 2014"/>
                  <a:gd name="T19" fmla="*/ 462 h 1250"/>
                  <a:gd name="T20" fmla="*/ 0 w 2014"/>
                  <a:gd name="T21" fmla="*/ 1078 h 1250"/>
                  <a:gd name="T22" fmla="*/ 1532 w 2014"/>
                  <a:gd name="T23" fmla="*/ 1250 h 1250"/>
                  <a:gd name="T24" fmla="*/ 2014 w 2014"/>
                  <a:gd name="T25" fmla="*/ 1078 h 1250"/>
                  <a:gd name="T26" fmla="*/ 1777 w 2014"/>
                  <a:gd name="T27" fmla="*/ 1054 h 1250"/>
                  <a:gd name="T28" fmla="*/ 1428 w 2014"/>
                  <a:gd name="T29" fmla="*/ 819 h 1250"/>
                  <a:gd name="T30" fmla="*/ 1965 w 2014"/>
                  <a:gd name="T31" fmla="*/ 1054 h 1250"/>
                  <a:gd name="T32" fmla="*/ 1279 w 2014"/>
                  <a:gd name="T33" fmla="*/ 1105 h 1250"/>
                  <a:gd name="T34" fmla="*/ 1231 w 2014"/>
                  <a:gd name="T35" fmla="*/ 1203 h 1250"/>
                  <a:gd name="T36" fmla="*/ 735 w 2014"/>
                  <a:gd name="T37" fmla="*/ 1102 h 1250"/>
                  <a:gd name="T38" fmla="*/ 561 w 2014"/>
                  <a:gd name="T39" fmla="*/ 1078 h 1250"/>
                  <a:gd name="T40" fmla="*/ 693 w 2014"/>
                  <a:gd name="T41" fmla="*/ 912 h 1250"/>
                  <a:gd name="T42" fmla="*/ 1007 w 2014"/>
                  <a:gd name="T43" fmla="*/ 1140 h 1250"/>
                  <a:gd name="T44" fmla="*/ 1302 w 2014"/>
                  <a:gd name="T45" fmla="*/ 898 h 1250"/>
                  <a:gd name="T46" fmla="*/ 1452 w 2014"/>
                  <a:gd name="T47" fmla="*/ 1078 h 1250"/>
                  <a:gd name="T48" fmla="*/ 189 w 2014"/>
                  <a:gd name="T49" fmla="*/ 987 h 1250"/>
                  <a:gd name="T50" fmla="*/ 399 w 2014"/>
                  <a:gd name="T51" fmla="*/ 1019 h 1250"/>
                  <a:gd name="T52" fmla="*/ 562 w 2014"/>
                  <a:gd name="T53" fmla="*/ 980 h 1250"/>
                  <a:gd name="T54" fmla="*/ 240 w 2014"/>
                  <a:gd name="T55" fmla="*/ 610 h 1250"/>
                  <a:gd name="T56" fmla="*/ 219 w 2014"/>
                  <a:gd name="T57" fmla="*/ 461 h 1250"/>
                  <a:gd name="T58" fmla="*/ 492 w 2014"/>
                  <a:gd name="T59" fmla="*/ 250 h 1250"/>
                  <a:gd name="T60" fmla="*/ 578 w 2014"/>
                  <a:gd name="T61" fmla="*/ 462 h 1250"/>
                  <a:gd name="T62" fmla="*/ 552 w 2014"/>
                  <a:gd name="T63" fmla="*/ 615 h 1250"/>
                  <a:gd name="T64" fmla="*/ 400 w 2014"/>
                  <a:gd name="T65" fmla="*/ 771 h 1250"/>
                  <a:gd name="T66" fmla="*/ 312 w 2014"/>
                  <a:gd name="T67" fmla="*/ 732 h 1250"/>
                  <a:gd name="T68" fmla="*/ 438 w 2014"/>
                  <a:gd name="T69" fmla="*/ 813 h 1250"/>
                  <a:gd name="T70" fmla="*/ 380 w 2014"/>
                  <a:gd name="T71" fmla="*/ 835 h 1250"/>
                  <a:gd name="T72" fmla="*/ 789 w 2014"/>
                  <a:gd name="T73" fmla="*/ 607 h 1250"/>
                  <a:gd name="T74" fmla="*/ 759 w 2014"/>
                  <a:gd name="T75" fmla="*/ 402 h 1250"/>
                  <a:gd name="T76" fmla="*/ 1138 w 2014"/>
                  <a:gd name="T77" fmla="*/ 101 h 1250"/>
                  <a:gd name="T78" fmla="*/ 1255 w 2014"/>
                  <a:gd name="T79" fmla="*/ 403 h 1250"/>
                  <a:gd name="T80" fmla="*/ 1219 w 2014"/>
                  <a:gd name="T81" fmla="*/ 614 h 1250"/>
                  <a:gd name="T82" fmla="*/ 1020 w 2014"/>
                  <a:gd name="T83" fmla="*/ 823 h 1250"/>
                  <a:gd name="T84" fmla="*/ 888 w 2014"/>
                  <a:gd name="T85" fmla="*/ 773 h 1250"/>
                  <a:gd name="T86" fmla="*/ 1069 w 2014"/>
                  <a:gd name="T87" fmla="*/ 865 h 1250"/>
                  <a:gd name="T88" fmla="*/ 943 w 2014"/>
                  <a:gd name="T89" fmla="*/ 862 h 1250"/>
                  <a:gd name="T90" fmla="*/ 875 w 2014"/>
                  <a:gd name="T91" fmla="*/ 824 h 1250"/>
                  <a:gd name="T92" fmla="*/ 1426 w 2014"/>
                  <a:gd name="T93" fmla="*/ 513 h 1250"/>
                  <a:gd name="T94" fmla="*/ 1561 w 2014"/>
                  <a:gd name="T95" fmla="*/ 295 h 1250"/>
                  <a:gd name="T96" fmla="*/ 1722 w 2014"/>
                  <a:gd name="T97" fmla="*/ 310 h 1250"/>
                  <a:gd name="T98" fmla="*/ 1804 w 2014"/>
                  <a:gd name="T99" fmla="*/ 578 h 1250"/>
                  <a:gd name="T100" fmla="*/ 1676 w 2014"/>
                  <a:gd name="T101" fmla="*/ 752 h 1250"/>
                  <a:gd name="T102" fmla="*/ 1613 w 2014"/>
                  <a:gd name="T103" fmla="*/ 771 h 1250"/>
                  <a:gd name="T104" fmla="*/ 1457 w 2014"/>
                  <a:gd name="T105" fmla="*/ 610 h 1250"/>
                  <a:gd name="T106" fmla="*/ 1754 w 2014"/>
                  <a:gd name="T107" fmla="*/ 797 h 1250"/>
                  <a:gd name="T108" fmla="*/ 1473 w 2014"/>
                  <a:gd name="T109" fmla="*/ 798 h 1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4" h="1250">
                    <a:moveTo>
                      <a:pt x="2014" y="1078"/>
                    </a:moveTo>
                    <a:cubicBezTo>
                      <a:pt x="2014" y="926"/>
                      <a:pt x="1905" y="796"/>
                      <a:pt x="1753" y="746"/>
                    </a:cubicBezTo>
                    <a:cubicBezTo>
                      <a:pt x="1777" y="717"/>
                      <a:pt x="1796" y="683"/>
                      <a:pt x="1808" y="650"/>
                    </a:cubicBezTo>
                    <a:cubicBezTo>
                      <a:pt x="1828" y="638"/>
                      <a:pt x="1844" y="615"/>
                      <a:pt x="1851" y="589"/>
                    </a:cubicBezTo>
                    <a:cubicBezTo>
                      <a:pt x="1857" y="566"/>
                      <a:pt x="1870" y="514"/>
                      <a:pt x="1842" y="486"/>
                    </a:cubicBezTo>
                    <a:lnTo>
                      <a:pt x="1842" y="463"/>
                    </a:lnTo>
                    <a:cubicBezTo>
                      <a:pt x="1843" y="423"/>
                      <a:pt x="1846" y="320"/>
                      <a:pt x="1760" y="275"/>
                    </a:cubicBezTo>
                    <a:cubicBezTo>
                      <a:pt x="1758" y="267"/>
                      <a:pt x="1757" y="260"/>
                      <a:pt x="1757" y="259"/>
                    </a:cubicBezTo>
                    <a:lnTo>
                      <a:pt x="1746" y="148"/>
                    </a:lnTo>
                    <a:lnTo>
                      <a:pt x="1667" y="223"/>
                    </a:lnTo>
                    <a:cubicBezTo>
                      <a:pt x="1658" y="230"/>
                      <a:pt x="1605" y="243"/>
                      <a:pt x="1555" y="248"/>
                    </a:cubicBezTo>
                    <a:lnTo>
                      <a:pt x="1535" y="251"/>
                    </a:lnTo>
                    <a:cubicBezTo>
                      <a:pt x="1383" y="275"/>
                      <a:pt x="1386" y="363"/>
                      <a:pt x="1388" y="433"/>
                    </a:cubicBezTo>
                    <a:cubicBezTo>
                      <a:pt x="1388" y="442"/>
                      <a:pt x="1388" y="452"/>
                      <a:pt x="1388" y="462"/>
                    </a:cubicBezTo>
                    <a:lnTo>
                      <a:pt x="1389" y="483"/>
                    </a:lnTo>
                    <a:cubicBezTo>
                      <a:pt x="1374" y="500"/>
                      <a:pt x="1363" y="531"/>
                      <a:pt x="1377" y="588"/>
                    </a:cubicBezTo>
                    <a:cubicBezTo>
                      <a:pt x="1383" y="614"/>
                      <a:pt x="1400" y="636"/>
                      <a:pt x="1420" y="647"/>
                    </a:cubicBezTo>
                    <a:cubicBezTo>
                      <a:pt x="1429" y="671"/>
                      <a:pt x="1448" y="711"/>
                      <a:pt x="1477" y="746"/>
                    </a:cubicBezTo>
                    <a:cubicBezTo>
                      <a:pt x="1412" y="767"/>
                      <a:pt x="1356" y="803"/>
                      <a:pt x="1312" y="848"/>
                    </a:cubicBezTo>
                    <a:cubicBezTo>
                      <a:pt x="1271" y="822"/>
                      <a:pt x="1226" y="801"/>
                      <a:pt x="1178" y="786"/>
                    </a:cubicBezTo>
                    <a:cubicBezTo>
                      <a:pt x="1214" y="746"/>
                      <a:pt x="1241" y="696"/>
                      <a:pt x="1258" y="649"/>
                    </a:cubicBezTo>
                    <a:cubicBezTo>
                      <a:pt x="1285" y="633"/>
                      <a:pt x="1306" y="605"/>
                      <a:pt x="1315" y="571"/>
                    </a:cubicBezTo>
                    <a:cubicBezTo>
                      <a:pt x="1322" y="540"/>
                      <a:pt x="1339" y="472"/>
                      <a:pt x="1302" y="438"/>
                    </a:cubicBezTo>
                    <a:lnTo>
                      <a:pt x="1302" y="403"/>
                    </a:lnTo>
                    <a:cubicBezTo>
                      <a:pt x="1305" y="322"/>
                      <a:pt x="1296" y="208"/>
                      <a:pt x="1194" y="158"/>
                    </a:cubicBezTo>
                    <a:cubicBezTo>
                      <a:pt x="1190" y="144"/>
                      <a:pt x="1189" y="132"/>
                      <a:pt x="1189" y="131"/>
                    </a:cubicBezTo>
                    <a:lnTo>
                      <a:pt x="1176" y="0"/>
                    </a:lnTo>
                    <a:lnTo>
                      <a:pt x="1082" y="89"/>
                    </a:lnTo>
                    <a:cubicBezTo>
                      <a:pt x="1070" y="99"/>
                      <a:pt x="998" y="117"/>
                      <a:pt x="928" y="124"/>
                    </a:cubicBezTo>
                    <a:lnTo>
                      <a:pt x="901" y="128"/>
                    </a:lnTo>
                    <a:cubicBezTo>
                      <a:pt x="705" y="159"/>
                      <a:pt x="708" y="268"/>
                      <a:pt x="711" y="367"/>
                    </a:cubicBezTo>
                    <a:cubicBezTo>
                      <a:pt x="711" y="378"/>
                      <a:pt x="711" y="390"/>
                      <a:pt x="711" y="402"/>
                    </a:cubicBezTo>
                    <a:lnTo>
                      <a:pt x="712" y="433"/>
                    </a:lnTo>
                    <a:cubicBezTo>
                      <a:pt x="692" y="454"/>
                      <a:pt x="677" y="493"/>
                      <a:pt x="696" y="569"/>
                    </a:cubicBezTo>
                    <a:cubicBezTo>
                      <a:pt x="704" y="603"/>
                      <a:pt x="726" y="631"/>
                      <a:pt x="752" y="644"/>
                    </a:cubicBezTo>
                    <a:cubicBezTo>
                      <a:pt x="765" y="678"/>
                      <a:pt x="792" y="737"/>
                      <a:pt x="836" y="786"/>
                    </a:cubicBezTo>
                    <a:cubicBezTo>
                      <a:pt x="787" y="801"/>
                      <a:pt x="742" y="822"/>
                      <a:pt x="702" y="848"/>
                    </a:cubicBezTo>
                    <a:cubicBezTo>
                      <a:pt x="658" y="802"/>
                      <a:pt x="601" y="767"/>
                      <a:pt x="536" y="746"/>
                    </a:cubicBezTo>
                    <a:cubicBezTo>
                      <a:pt x="560" y="717"/>
                      <a:pt x="579" y="683"/>
                      <a:pt x="591" y="650"/>
                    </a:cubicBezTo>
                    <a:cubicBezTo>
                      <a:pt x="612" y="638"/>
                      <a:pt x="628" y="616"/>
                      <a:pt x="634" y="589"/>
                    </a:cubicBezTo>
                    <a:cubicBezTo>
                      <a:pt x="640" y="566"/>
                      <a:pt x="653" y="514"/>
                      <a:pt x="626" y="486"/>
                    </a:cubicBezTo>
                    <a:lnTo>
                      <a:pt x="626" y="463"/>
                    </a:lnTo>
                    <a:cubicBezTo>
                      <a:pt x="627" y="423"/>
                      <a:pt x="630" y="320"/>
                      <a:pt x="544" y="275"/>
                    </a:cubicBezTo>
                    <a:cubicBezTo>
                      <a:pt x="541" y="267"/>
                      <a:pt x="541" y="260"/>
                      <a:pt x="541" y="259"/>
                    </a:cubicBezTo>
                    <a:lnTo>
                      <a:pt x="530" y="148"/>
                    </a:lnTo>
                    <a:lnTo>
                      <a:pt x="451" y="223"/>
                    </a:lnTo>
                    <a:cubicBezTo>
                      <a:pt x="441" y="230"/>
                      <a:pt x="388" y="243"/>
                      <a:pt x="339" y="248"/>
                    </a:cubicBezTo>
                    <a:lnTo>
                      <a:pt x="318" y="251"/>
                    </a:lnTo>
                    <a:cubicBezTo>
                      <a:pt x="167" y="275"/>
                      <a:pt x="169" y="363"/>
                      <a:pt x="171" y="433"/>
                    </a:cubicBezTo>
                    <a:cubicBezTo>
                      <a:pt x="171" y="442"/>
                      <a:pt x="172" y="451"/>
                      <a:pt x="172" y="462"/>
                    </a:cubicBezTo>
                    <a:lnTo>
                      <a:pt x="172" y="483"/>
                    </a:lnTo>
                    <a:cubicBezTo>
                      <a:pt x="157" y="500"/>
                      <a:pt x="146" y="531"/>
                      <a:pt x="160" y="588"/>
                    </a:cubicBezTo>
                    <a:cubicBezTo>
                      <a:pt x="167" y="614"/>
                      <a:pt x="183" y="636"/>
                      <a:pt x="204" y="647"/>
                    </a:cubicBezTo>
                    <a:cubicBezTo>
                      <a:pt x="213" y="671"/>
                      <a:pt x="231" y="711"/>
                      <a:pt x="260" y="746"/>
                    </a:cubicBezTo>
                    <a:cubicBezTo>
                      <a:pt x="109" y="796"/>
                      <a:pt x="0" y="926"/>
                      <a:pt x="0" y="1078"/>
                    </a:cubicBezTo>
                    <a:lnTo>
                      <a:pt x="0" y="1102"/>
                    </a:lnTo>
                    <a:lnTo>
                      <a:pt x="501" y="1102"/>
                    </a:lnTo>
                    <a:cubicBezTo>
                      <a:pt x="489" y="1142"/>
                      <a:pt x="482" y="1183"/>
                      <a:pt x="482" y="1227"/>
                    </a:cubicBezTo>
                    <a:lnTo>
                      <a:pt x="482" y="1250"/>
                    </a:lnTo>
                    <a:lnTo>
                      <a:pt x="1532" y="1250"/>
                    </a:lnTo>
                    <a:lnTo>
                      <a:pt x="1532" y="1227"/>
                    </a:lnTo>
                    <a:cubicBezTo>
                      <a:pt x="1532" y="1183"/>
                      <a:pt x="1525" y="1142"/>
                      <a:pt x="1513" y="1102"/>
                    </a:cubicBezTo>
                    <a:lnTo>
                      <a:pt x="2014" y="1102"/>
                    </a:lnTo>
                    <a:lnTo>
                      <a:pt x="2014" y="1078"/>
                    </a:lnTo>
                    <a:lnTo>
                      <a:pt x="2014" y="1078"/>
                    </a:lnTo>
                    <a:close/>
                    <a:moveTo>
                      <a:pt x="1825" y="1054"/>
                    </a:moveTo>
                    <a:lnTo>
                      <a:pt x="1825" y="987"/>
                    </a:lnTo>
                    <a:cubicBezTo>
                      <a:pt x="1825" y="974"/>
                      <a:pt x="1814" y="963"/>
                      <a:pt x="1801" y="963"/>
                    </a:cubicBezTo>
                    <a:cubicBezTo>
                      <a:pt x="1788" y="963"/>
                      <a:pt x="1777" y="974"/>
                      <a:pt x="1777" y="987"/>
                    </a:cubicBezTo>
                    <a:lnTo>
                      <a:pt x="1777" y="1054"/>
                    </a:lnTo>
                    <a:lnTo>
                      <a:pt x="1494" y="1054"/>
                    </a:lnTo>
                    <a:cubicBezTo>
                      <a:pt x="1483" y="1028"/>
                      <a:pt x="1468" y="1003"/>
                      <a:pt x="1452" y="980"/>
                    </a:cubicBezTo>
                    <a:cubicBezTo>
                      <a:pt x="1449" y="976"/>
                      <a:pt x="1447" y="973"/>
                      <a:pt x="1444" y="969"/>
                    </a:cubicBezTo>
                    <a:cubicBezTo>
                      <a:pt x="1418" y="934"/>
                      <a:pt x="1387" y="903"/>
                      <a:pt x="1352" y="876"/>
                    </a:cubicBezTo>
                    <a:cubicBezTo>
                      <a:pt x="1374" y="854"/>
                      <a:pt x="1400" y="834"/>
                      <a:pt x="1428" y="819"/>
                    </a:cubicBezTo>
                    <a:lnTo>
                      <a:pt x="1598" y="1011"/>
                    </a:lnTo>
                    <a:cubicBezTo>
                      <a:pt x="1602" y="1016"/>
                      <a:pt x="1609" y="1019"/>
                      <a:pt x="1615" y="1019"/>
                    </a:cubicBezTo>
                    <a:cubicBezTo>
                      <a:pt x="1623" y="1019"/>
                      <a:pt x="1629" y="1016"/>
                      <a:pt x="1634" y="1011"/>
                    </a:cubicBezTo>
                    <a:lnTo>
                      <a:pt x="1799" y="817"/>
                    </a:lnTo>
                    <a:cubicBezTo>
                      <a:pt x="1892" y="867"/>
                      <a:pt x="1956" y="954"/>
                      <a:pt x="1965" y="1054"/>
                    </a:cubicBezTo>
                    <a:lnTo>
                      <a:pt x="1825" y="1054"/>
                    </a:lnTo>
                    <a:lnTo>
                      <a:pt x="1825" y="1054"/>
                    </a:lnTo>
                    <a:close/>
                    <a:moveTo>
                      <a:pt x="1484" y="1203"/>
                    </a:moveTo>
                    <a:lnTo>
                      <a:pt x="1279" y="1203"/>
                    </a:lnTo>
                    <a:lnTo>
                      <a:pt x="1279" y="1105"/>
                    </a:lnTo>
                    <a:cubicBezTo>
                      <a:pt x="1279" y="1104"/>
                      <a:pt x="1279" y="1103"/>
                      <a:pt x="1279" y="1102"/>
                    </a:cubicBezTo>
                    <a:cubicBezTo>
                      <a:pt x="1277" y="1090"/>
                      <a:pt x="1267" y="1081"/>
                      <a:pt x="1255" y="1081"/>
                    </a:cubicBezTo>
                    <a:cubicBezTo>
                      <a:pt x="1243" y="1081"/>
                      <a:pt x="1234" y="1090"/>
                      <a:pt x="1232" y="1102"/>
                    </a:cubicBezTo>
                    <a:cubicBezTo>
                      <a:pt x="1232" y="1103"/>
                      <a:pt x="1231" y="1104"/>
                      <a:pt x="1231" y="1105"/>
                    </a:cubicBezTo>
                    <a:lnTo>
                      <a:pt x="1231" y="1203"/>
                    </a:lnTo>
                    <a:lnTo>
                      <a:pt x="782" y="1203"/>
                    </a:lnTo>
                    <a:lnTo>
                      <a:pt x="782" y="1105"/>
                    </a:lnTo>
                    <a:cubicBezTo>
                      <a:pt x="782" y="1104"/>
                      <a:pt x="782" y="1103"/>
                      <a:pt x="781" y="1102"/>
                    </a:cubicBezTo>
                    <a:cubicBezTo>
                      <a:pt x="780" y="1090"/>
                      <a:pt x="770" y="1081"/>
                      <a:pt x="758" y="1081"/>
                    </a:cubicBezTo>
                    <a:cubicBezTo>
                      <a:pt x="746" y="1081"/>
                      <a:pt x="737" y="1090"/>
                      <a:pt x="735" y="1102"/>
                    </a:cubicBezTo>
                    <a:cubicBezTo>
                      <a:pt x="735" y="1103"/>
                      <a:pt x="734" y="1104"/>
                      <a:pt x="734" y="1105"/>
                    </a:cubicBezTo>
                    <a:lnTo>
                      <a:pt x="734" y="1203"/>
                    </a:lnTo>
                    <a:lnTo>
                      <a:pt x="530" y="1203"/>
                    </a:lnTo>
                    <a:cubicBezTo>
                      <a:pt x="532" y="1168"/>
                      <a:pt x="540" y="1134"/>
                      <a:pt x="551" y="1102"/>
                    </a:cubicBezTo>
                    <a:cubicBezTo>
                      <a:pt x="554" y="1094"/>
                      <a:pt x="557" y="1086"/>
                      <a:pt x="561" y="1078"/>
                    </a:cubicBezTo>
                    <a:lnTo>
                      <a:pt x="561" y="1078"/>
                    </a:lnTo>
                    <a:cubicBezTo>
                      <a:pt x="561" y="1078"/>
                      <a:pt x="561" y="1077"/>
                      <a:pt x="561" y="1077"/>
                    </a:cubicBezTo>
                    <a:cubicBezTo>
                      <a:pt x="565" y="1069"/>
                      <a:pt x="568" y="1062"/>
                      <a:pt x="572" y="1054"/>
                    </a:cubicBezTo>
                    <a:cubicBezTo>
                      <a:pt x="582" y="1034"/>
                      <a:pt x="595" y="1015"/>
                      <a:pt x="608" y="997"/>
                    </a:cubicBezTo>
                    <a:cubicBezTo>
                      <a:pt x="632" y="966"/>
                      <a:pt x="661" y="937"/>
                      <a:pt x="693" y="912"/>
                    </a:cubicBezTo>
                    <a:cubicBezTo>
                      <a:pt x="699" y="907"/>
                      <a:pt x="706" y="902"/>
                      <a:pt x="712" y="898"/>
                    </a:cubicBezTo>
                    <a:cubicBezTo>
                      <a:pt x="719" y="893"/>
                      <a:pt x="726" y="889"/>
                      <a:pt x="732" y="885"/>
                    </a:cubicBezTo>
                    <a:cubicBezTo>
                      <a:pt x="741" y="880"/>
                      <a:pt x="750" y="874"/>
                      <a:pt x="758" y="870"/>
                    </a:cubicBezTo>
                    <a:lnTo>
                      <a:pt x="989" y="1132"/>
                    </a:lnTo>
                    <a:cubicBezTo>
                      <a:pt x="994" y="1137"/>
                      <a:pt x="1000" y="1140"/>
                      <a:pt x="1007" y="1140"/>
                    </a:cubicBezTo>
                    <a:lnTo>
                      <a:pt x="1007" y="1140"/>
                    </a:lnTo>
                    <a:cubicBezTo>
                      <a:pt x="1014" y="1140"/>
                      <a:pt x="1021" y="1137"/>
                      <a:pt x="1025" y="1131"/>
                    </a:cubicBezTo>
                    <a:lnTo>
                      <a:pt x="1251" y="868"/>
                    </a:lnTo>
                    <a:cubicBezTo>
                      <a:pt x="1261" y="873"/>
                      <a:pt x="1272" y="879"/>
                      <a:pt x="1281" y="885"/>
                    </a:cubicBezTo>
                    <a:cubicBezTo>
                      <a:pt x="1288" y="889"/>
                      <a:pt x="1295" y="893"/>
                      <a:pt x="1302" y="898"/>
                    </a:cubicBezTo>
                    <a:cubicBezTo>
                      <a:pt x="1308" y="902"/>
                      <a:pt x="1314" y="907"/>
                      <a:pt x="1321" y="912"/>
                    </a:cubicBezTo>
                    <a:cubicBezTo>
                      <a:pt x="1353" y="937"/>
                      <a:pt x="1382" y="966"/>
                      <a:pt x="1406" y="997"/>
                    </a:cubicBezTo>
                    <a:cubicBezTo>
                      <a:pt x="1419" y="1016"/>
                      <a:pt x="1431" y="1034"/>
                      <a:pt x="1442" y="1054"/>
                    </a:cubicBezTo>
                    <a:cubicBezTo>
                      <a:pt x="1446" y="1062"/>
                      <a:pt x="1449" y="1069"/>
                      <a:pt x="1453" y="1077"/>
                    </a:cubicBezTo>
                    <a:cubicBezTo>
                      <a:pt x="1452" y="1077"/>
                      <a:pt x="1452" y="1078"/>
                      <a:pt x="1452" y="1078"/>
                    </a:cubicBezTo>
                    <a:lnTo>
                      <a:pt x="1453" y="1078"/>
                    </a:lnTo>
                    <a:cubicBezTo>
                      <a:pt x="1456" y="1086"/>
                      <a:pt x="1459" y="1094"/>
                      <a:pt x="1462" y="1102"/>
                    </a:cubicBezTo>
                    <a:cubicBezTo>
                      <a:pt x="1474" y="1134"/>
                      <a:pt x="1481" y="1168"/>
                      <a:pt x="1484" y="1203"/>
                    </a:cubicBezTo>
                    <a:close/>
                    <a:moveTo>
                      <a:pt x="213" y="963"/>
                    </a:moveTo>
                    <a:cubicBezTo>
                      <a:pt x="199" y="963"/>
                      <a:pt x="189" y="974"/>
                      <a:pt x="189" y="987"/>
                    </a:cubicBezTo>
                    <a:lnTo>
                      <a:pt x="189" y="1054"/>
                    </a:lnTo>
                    <a:lnTo>
                      <a:pt x="49" y="1054"/>
                    </a:lnTo>
                    <a:cubicBezTo>
                      <a:pt x="57" y="955"/>
                      <a:pt x="120" y="869"/>
                      <a:pt x="211" y="819"/>
                    </a:cubicBezTo>
                    <a:lnTo>
                      <a:pt x="381" y="1011"/>
                    </a:lnTo>
                    <a:cubicBezTo>
                      <a:pt x="385" y="1016"/>
                      <a:pt x="392" y="1019"/>
                      <a:pt x="399" y="1019"/>
                    </a:cubicBezTo>
                    <a:cubicBezTo>
                      <a:pt x="404" y="1019"/>
                      <a:pt x="412" y="1016"/>
                      <a:pt x="417" y="1011"/>
                    </a:cubicBezTo>
                    <a:lnTo>
                      <a:pt x="582" y="817"/>
                    </a:lnTo>
                    <a:cubicBezTo>
                      <a:pt x="612" y="833"/>
                      <a:pt x="639" y="853"/>
                      <a:pt x="662" y="876"/>
                    </a:cubicBezTo>
                    <a:cubicBezTo>
                      <a:pt x="627" y="903"/>
                      <a:pt x="595" y="934"/>
                      <a:pt x="569" y="969"/>
                    </a:cubicBezTo>
                    <a:cubicBezTo>
                      <a:pt x="567" y="972"/>
                      <a:pt x="564" y="976"/>
                      <a:pt x="562" y="980"/>
                    </a:cubicBezTo>
                    <a:cubicBezTo>
                      <a:pt x="545" y="1003"/>
                      <a:pt x="531" y="1028"/>
                      <a:pt x="519" y="1054"/>
                    </a:cubicBezTo>
                    <a:lnTo>
                      <a:pt x="237" y="1054"/>
                    </a:lnTo>
                    <a:lnTo>
                      <a:pt x="237" y="987"/>
                    </a:lnTo>
                    <a:cubicBezTo>
                      <a:pt x="236" y="974"/>
                      <a:pt x="226" y="963"/>
                      <a:pt x="213" y="963"/>
                    </a:cubicBezTo>
                    <a:close/>
                    <a:moveTo>
                      <a:pt x="240" y="610"/>
                    </a:moveTo>
                    <a:lnTo>
                      <a:pt x="229" y="606"/>
                    </a:lnTo>
                    <a:cubicBezTo>
                      <a:pt x="221" y="604"/>
                      <a:pt x="210" y="592"/>
                      <a:pt x="206" y="577"/>
                    </a:cubicBezTo>
                    <a:cubicBezTo>
                      <a:pt x="197" y="538"/>
                      <a:pt x="202" y="518"/>
                      <a:pt x="209" y="513"/>
                    </a:cubicBezTo>
                    <a:lnTo>
                      <a:pt x="221" y="506"/>
                    </a:lnTo>
                    <a:lnTo>
                      <a:pt x="219" y="461"/>
                    </a:lnTo>
                    <a:cubicBezTo>
                      <a:pt x="219" y="451"/>
                      <a:pt x="219" y="441"/>
                      <a:pt x="219" y="432"/>
                    </a:cubicBezTo>
                    <a:cubicBezTo>
                      <a:pt x="217" y="362"/>
                      <a:pt x="215" y="316"/>
                      <a:pt x="326" y="298"/>
                    </a:cubicBezTo>
                    <a:lnTo>
                      <a:pt x="345" y="295"/>
                    </a:lnTo>
                    <a:cubicBezTo>
                      <a:pt x="346" y="295"/>
                      <a:pt x="455" y="284"/>
                      <a:pt x="483" y="258"/>
                    </a:cubicBezTo>
                    <a:lnTo>
                      <a:pt x="492" y="250"/>
                    </a:lnTo>
                    <a:lnTo>
                      <a:pt x="493" y="263"/>
                    </a:lnTo>
                    <a:cubicBezTo>
                      <a:pt x="493" y="267"/>
                      <a:pt x="495" y="283"/>
                      <a:pt x="502" y="301"/>
                    </a:cubicBezTo>
                    <a:lnTo>
                      <a:pt x="505" y="310"/>
                    </a:lnTo>
                    <a:lnTo>
                      <a:pt x="514" y="314"/>
                    </a:lnTo>
                    <a:cubicBezTo>
                      <a:pt x="561" y="334"/>
                      <a:pt x="580" y="378"/>
                      <a:pt x="578" y="462"/>
                    </a:cubicBezTo>
                    <a:lnTo>
                      <a:pt x="578" y="512"/>
                    </a:lnTo>
                    <a:lnTo>
                      <a:pt x="590" y="518"/>
                    </a:lnTo>
                    <a:cubicBezTo>
                      <a:pt x="592" y="520"/>
                      <a:pt x="600" y="529"/>
                      <a:pt x="588" y="578"/>
                    </a:cubicBezTo>
                    <a:cubicBezTo>
                      <a:pt x="584" y="593"/>
                      <a:pt x="574" y="606"/>
                      <a:pt x="562" y="611"/>
                    </a:cubicBezTo>
                    <a:lnTo>
                      <a:pt x="552" y="615"/>
                    </a:lnTo>
                    <a:lnTo>
                      <a:pt x="549" y="626"/>
                    </a:lnTo>
                    <a:cubicBezTo>
                      <a:pt x="536" y="663"/>
                      <a:pt x="514" y="703"/>
                      <a:pt x="484" y="732"/>
                    </a:cubicBezTo>
                    <a:cubicBezTo>
                      <a:pt x="477" y="740"/>
                      <a:pt x="468" y="746"/>
                      <a:pt x="459" y="752"/>
                    </a:cubicBezTo>
                    <a:cubicBezTo>
                      <a:pt x="442" y="763"/>
                      <a:pt x="423" y="770"/>
                      <a:pt x="402" y="771"/>
                    </a:cubicBezTo>
                    <a:cubicBezTo>
                      <a:pt x="401" y="771"/>
                      <a:pt x="401" y="771"/>
                      <a:pt x="400" y="771"/>
                    </a:cubicBezTo>
                    <a:cubicBezTo>
                      <a:pt x="400" y="771"/>
                      <a:pt x="399" y="771"/>
                      <a:pt x="398" y="771"/>
                    </a:cubicBezTo>
                    <a:cubicBezTo>
                      <a:pt x="398" y="771"/>
                      <a:pt x="397" y="771"/>
                      <a:pt x="397" y="771"/>
                    </a:cubicBezTo>
                    <a:cubicBezTo>
                      <a:pt x="395" y="771"/>
                      <a:pt x="393" y="770"/>
                      <a:pt x="392" y="770"/>
                    </a:cubicBezTo>
                    <a:cubicBezTo>
                      <a:pt x="371" y="769"/>
                      <a:pt x="352" y="763"/>
                      <a:pt x="336" y="752"/>
                    </a:cubicBezTo>
                    <a:cubicBezTo>
                      <a:pt x="327" y="746"/>
                      <a:pt x="319" y="740"/>
                      <a:pt x="312" y="732"/>
                    </a:cubicBezTo>
                    <a:cubicBezTo>
                      <a:pt x="274" y="695"/>
                      <a:pt x="252" y="643"/>
                      <a:pt x="245" y="621"/>
                    </a:cubicBezTo>
                    <a:lnTo>
                      <a:pt x="240" y="610"/>
                    </a:lnTo>
                    <a:close/>
                    <a:moveTo>
                      <a:pt x="434" y="917"/>
                    </a:moveTo>
                    <a:lnTo>
                      <a:pt x="413" y="835"/>
                    </a:lnTo>
                    <a:lnTo>
                      <a:pt x="438" y="813"/>
                    </a:lnTo>
                    <a:cubicBezTo>
                      <a:pt x="460" y="808"/>
                      <a:pt x="480" y="797"/>
                      <a:pt x="497" y="784"/>
                    </a:cubicBezTo>
                    <a:cubicBezTo>
                      <a:pt x="511" y="787"/>
                      <a:pt x="524" y="792"/>
                      <a:pt x="537" y="797"/>
                    </a:cubicBezTo>
                    <a:lnTo>
                      <a:pt x="434" y="917"/>
                    </a:lnTo>
                    <a:close/>
                    <a:moveTo>
                      <a:pt x="353" y="813"/>
                    </a:moveTo>
                    <a:lnTo>
                      <a:pt x="380" y="835"/>
                    </a:lnTo>
                    <a:lnTo>
                      <a:pt x="359" y="914"/>
                    </a:lnTo>
                    <a:lnTo>
                      <a:pt x="257" y="798"/>
                    </a:lnTo>
                    <a:cubicBezTo>
                      <a:pt x="270" y="793"/>
                      <a:pt x="284" y="788"/>
                      <a:pt x="299" y="784"/>
                    </a:cubicBezTo>
                    <a:cubicBezTo>
                      <a:pt x="315" y="796"/>
                      <a:pt x="333" y="806"/>
                      <a:pt x="353" y="813"/>
                    </a:cubicBezTo>
                    <a:close/>
                    <a:moveTo>
                      <a:pt x="789" y="607"/>
                    </a:moveTo>
                    <a:lnTo>
                      <a:pt x="778" y="603"/>
                    </a:lnTo>
                    <a:cubicBezTo>
                      <a:pt x="765" y="600"/>
                      <a:pt x="748" y="582"/>
                      <a:pt x="742" y="558"/>
                    </a:cubicBezTo>
                    <a:cubicBezTo>
                      <a:pt x="730" y="509"/>
                      <a:pt x="733" y="475"/>
                      <a:pt x="750" y="464"/>
                    </a:cubicBezTo>
                    <a:lnTo>
                      <a:pt x="761" y="457"/>
                    </a:lnTo>
                    <a:lnTo>
                      <a:pt x="759" y="402"/>
                    </a:lnTo>
                    <a:cubicBezTo>
                      <a:pt x="759" y="389"/>
                      <a:pt x="759" y="377"/>
                      <a:pt x="758" y="362"/>
                    </a:cubicBezTo>
                    <a:cubicBezTo>
                      <a:pt x="756" y="268"/>
                      <a:pt x="754" y="200"/>
                      <a:pt x="908" y="176"/>
                    </a:cubicBezTo>
                    <a:lnTo>
                      <a:pt x="934" y="172"/>
                    </a:lnTo>
                    <a:cubicBezTo>
                      <a:pt x="936" y="171"/>
                      <a:pt x="1079" y="156"/>
                      <a:pt x="1114" y="124"/>
                    </a:cubicBezTo>
                    <a:lnTo>
                      <a:pt x="1138" y="101"/>
                    </a:lnTo>
                    <a:lnTo>
                      <a:pt x="1141" y="135"/>
                    </a:lnTo>
                    <a:cubicBezTo>
                      <a:pt x="1142" y="139"/>
                      <a:pt x="1143" y="160"/>
                      <a:pt x="1152" y="184"/>
                    </a:cubicBezTo>
                    <a:lnTo>
                      <a:pt x="1156" y="193"/>
                    </a:lnTo>
                    <a:lnTo>
                      <a:pt x="1165" y="197"/>
                    </a:lnTo>
                    <a:cubicBezTo>
                      <a:pt x="1248" y="233"/>
                      <a:pt x="1257" y="321"/>
                      <a:pt x="1255" y="403"/>
                    </a:cubicBezTo>
                    <a:lnTo>
                      <a:pt x="1255" y="464"/>
                    </a:lnTo>
                    <a:lnTo>
                      <a:pt x="1267" y="471"/>
                    </a:lnTo>
                    <a:cubicBezTo>
                      <a:pt x="1280" y="479"/>
                      <a:pt x="1281" y="508"/>
                      <a:pt x="1268" y="560"/>
                    </a:cubicBezTo>
                    <a:cubicBezTo>
                      <a:pt x="1262" y="583"/>
                      <a:pt x="1247" y="602"/>
                      <a:pt x="1229" y="610"/>
                    </a:cubicBezTo>
                    <a:lnTo>
                      <a:pt x="1219" y="614"/>
                    </a:lnTo>
                    <a:lnTo>
                      <a:pt x="1216" y="624"/>
                    </a:lnTo>
                    <a:cubicBezTo>
                      <a:pt x="1198" y="676"/>
                      <a:pt x="1167" y="733"/>
                      <a:pt x="1124" y="773"/>
                    </a:cubicBezTo>
                    <a:cubicBezTo>
                      <a:pt x="1116" y="780"/>
                      <a:pt x="1109" y="787"/>
                      <a:pt x="1100" y="793"/>
                    </a:cubicBezTo>
                    <a:cubicBezTo>
                      <a:pt x="1089" y="800"/>
                      <a:pt x="1077" y="807"/>
                      <a:pt x="1065" y="812"/>
                    </a:cubicBezTo>
                    <a:cubicBezTo>
                      <a:pt x="1051" y="818"/>
                      <a:pt x="1036" y="822"/>
                      <a:pt x="1020" y="823"/>
                    </a:cubicBezTo>
                    <a:cubicBezTo>
                      <a:pt x="1015" y="824"/>
                      <a:pt x="1011" y="825"/>
                      <a:pt x="1007" y="825"/>
                    </a:cubicBezTo>
                    <a:cubicBezTo>
                      <a:pt x="1000" y="825"/>
                      <a:pt x="994" y="824"/>
                      <a:pt x="988" y="824"/>
                    </a:cubicBezTo>
                    <a:cubicBezTo>
                      <a:pt x="973" y="822"/>
                      <a:pt x="959" y="818"/>
                      <a:pt x="946" y="812"/>
                    </a:cubicBezTo>
                    <a:cubicBezTo>
                      <a:pt x="934" y="807"/>
                      <a:pt x="922" y="800"/>
                      <a:pt x="912" y="793"/>
                    </a:cubicBezTo>
                    <a:cubicBezTo>
                      <a:pt x="903" y="787"/>
                      <a:pt x="895" y="780"/>
                      <a:pt x="888" y="773"/>
                    </a:cubicBezTo>
                    <a:cubicBezTo>
                      <a:pt x="835" y="723"/>
                      <a:pt x="804" y="649"/>
                      <a:pt x="793" y="618"/>
                    </a:cubicBezTo>
                    <a:lnTo>
                      <a:pt x="789" y="607"/>
                    </a:lnTo>
                    <a:close/>
                    <a:moveTo>
                      <a:pt x="1057" y="1021"/>
                    </a:moveTo>
                    <a:lnTo>
                      <a:pt x="1027" y="902"/>
                    </a:lnTo>
                    <a:lnTo>
                      <a:pt x="1069" y="865"/>
                    </a:lnTo>
                    <a:lnTo>
                      <a:pt x="1066" y="863"/>
                    </a:lnTo>
                    <a:cubicBezTo>
                      <a:pt x="1092" y="855"/>
                      <a:pt x="1116" y="841"/>
                      <a:pt x="1138" y="824"/>
                    </a:cubicBezTo>
                    <a:cubicBezTo>
                      <a:pt x="1161" y="830"/>
                      <a:pt x="1184" y="838"/>
                      <a:pt x="1206" y="847"/>
                    </a:cubicBezTo>
                    <a:lnTo>
                      <a:pt x="1057" y="1021"/>
                    </a:lnTo>
                    <a:close/>
                    <a:moveTo>
                      <a:pt x="943" y="862"/>
                    </a:moveTo>
                    <a:lnTo>
                      <a:pt x="939" y="865"/>
                    </a:lnTo>
                    <a:lnTo>
                      <a:pt x="981" y="902"/>
                    </a:lnTo>
                    <a:lnTo>
                      <a:pt x="952" y="1017"/>
                    </a:lnTo>
                    <a:lnTo>
                      <a:pt x="803" y="849"/>
                    </a:lnTo>
                    <a:cubicBezTo>
                      <a:pt x="826" y="839"/>
                      <a:pt x="850" y="831"/>
                      <a:pt x="875" y="824"/>
                    </a:cubicBezTo>
                    <a:cubicBezTo>
                      <a:pt x="896" y="840"/>
                      <a:pt x="918" y="853"/>
                      <a:pt x="943" y="862"/>
                    </a:cubicBezTo>
                    <a:close/>
                    <a:moveTo>
                      <a:pt x="1457" y="610"/>
                    </a:moveTo>
                    <a:lnTo>
                      <a:pt x="1446" y="606"/>
                    </a:lnTo>
                    <a:cubicBezTo>
                      <a:pt x="1438" y="604"/>
                      <a:pt x="1427" y="592"/>
                      <a:pt x="1423" y="577"/>
                    </a:cubicBezTo>
                    <a:cubicBezTo>
                      <a:pt x="1414" y="538"/>
                      <a:pt x="1419" y="518"/>
                      <a:pt x="1426" y="513"/>
                    </a:cubicBezTo>
                    <a:lnTo>
                      <a:pt x="1437" y="506"/>
                    </a:lnTo>
                    <a:lnTo>
                      <a:pt x="1436" y="461"/>
                    </a:lnTo>
                    <a:cubicBezTo>
                      <a:pt x="1436" y="451"/>
                      <a:pt x="1436" y="441"/>
                      <a:pt x="1435" y="432"/>
                    </a:cubicBezTo>
                    <a:cubicBezTo>
                      <a:pt x="1433" y="362"/>
                      <a:pt x="1432" y="316"/>
                      <a:pt x="1542" y="298"/>
                    </a:cubicBezTo>
                    <a:lnTo>
                      <a:pt x="1561" y="295"/>
                    </a:lnTo>
                    <a:cubicBezTo>
                      <a:pt x="1562" y="295"/>
                      <a:pt x="1672" y="284"/>
                      <a:pt x="1699" y="258"/>
                    </a:cubicBezTo>
                    <a:lnTo>
                      <a:pt x="1708" y="250"/>
                    </a:lnTo>
                    <a:lnTo>
                      <a:pt x="1710" y="263"/>
                    </a:lnTo>
                    <a:cubicBezTo>
                      <a:pt x="1710" y="267"/>
                      <a:pt x="1712" y="283"/>
                      <a:pt x="1718" y="301"/>
                    </a:cubicBezTo>
                    <a:lnTo>
                      <a:pt x="1722" y="310"/>
                    </a:lnTo>
                    <a:lnTo>
                      <a:pt x="1731" y="314"/>
                    </a:lnTo>
                    <a:cubicBezTo>
                      <a:pt x="1778" y="334"/>
                      <a:pt x="1797" y="378"/>
                      <a:pt x="1794" y="462"/>
                    </a:cubicBezTo>
                    <a:lnTo>
                      <a:pt x="1794" y="512"/>
                    </a:lnTo>
                    <a:lnTo>
                      <a:pt x="1806" y="518"/>
                    </a:lnTo>
                    <a:cubicBezTo>
                      <a:pt x="1809" y="520"/>
                      <a:pt x="1817" y="529"/>
                      <a:pt x="1804" y="578"/>
                    </a:cubicBezTo>
                    <a:cubicBezTo>
                      <a:pt x="1800" y="593"/>
                      <a:pt x="1791" y="606"/>
                      <a:pt x="1779" y="611"/>
                    </a:cubicBezTo>
                    <a:lnTo>
                      <a:pt x="1769" y="615"/>
                    </a:lnTo>
                    <a:lnTo>
                      <a:pt x="1766" y="626"/>
                    </a:lnTo>
                    <a:cubicBezTo>
                      <a:pt x="1753" y="663"/>
                      <a:pt x="1731" y="703"/>
                      <a:pt x="1701" y="732"/>
                    </a:cubicBezTo>
                    <a:cubicBezTo>
                      <a:pt x="1693" y="740"/>
                      <a:pt x="1685" y="746"/>
                      <a:pt x="1676" y="752"/>
                    </a:cubicBezTo>
                    <a:cubicBezTo>
                      <a:pt x="1659" y="763"/>
                      <a:pt x="1639" y="770"/>
                      <a:pt x="1618" y="771"/>
                    </a:cubicBezTo>
                    <a:lnTo>
                      <a:pt x="1619" y="771"/>
                    </a:lnTo>
                    <a:cubicBezTo>
                      <a:pt x="1618" y="771"/>
                      <a:pt x="1618" y="771"/>
                      <a:pt x="1617" y="771"/>
                    </a:cubicBezTo>
                    <a:cubicBezTo>
                      <a:pt x="1616" y="771"/>
                      <a:pt x="1616" y="771"/>
                      <a:pt x="1615" y="771"/>
                    </a:cubicBezTo>
                    <a:cubicBezTo>
                      <a:pt x="1614" y="771"/>
                      <a:pt x="1614" y="771"/>
                      <a:pt x="1613" y="771"/>
                    </a:cubicBezTo>
                    <a:cubicBezTo>
                      <a:pt x="1612" y="771"/>
                      <a:pt x="1610" y="770"/>
                      <a:pt x="1608" y="770"/>
                    </a:cubicBezTo>
                    <a:cubicBezTo>
                      <a:pt x="1588" y="769"/>
                      <a:pt x="1569" y="763"/>
                      <a:pt x="1553" y="752"/>
                    </a:cubicBezTo>
                    <a:cubicBezTo>
                      <a:pt x="1544" y="746"/>
                      <a:pt x="1536" y="740"/>
                      <a:pt x="1528" y="732"/>
                    </a:cubicBezTo>
                    <a:cubicBezTo>
                      <a:pt x="1491" y="695"/>
                      <a:pt x="1469" y="643"/>
                      <a:pt x="1461" y="621"/>
                    </a:cubicBezTo>
                    <a:lnTo>
                      <a:pt x="1457" y="610"/>
                    </a:lnTo>
                    <a:close/>
                    <a:moveTo>
                      <a:pt x="1651" y="917"/>
                    </a:moveTo>
                    <a:lnTo>
                      <a:pt x="1630" y="835"/>
                    </a:lnTo>
                    <a:lnTo>
                      <a:pt x="1655" y="813"/>
                    </a:lnTo>
                    <a:cubicBezTo>
                      <a:pt x="1677" y="807"/>
                      <a:pt x="1696" y="797"/>
                      <a:pt x="1714" y="784"/>
                    </a:cubicBezTo>
                    <a:cubicBezTo>
                      <a:pt x="1728" y="787"/>
                      <a:pt x="1741" y="792"/>
                      <a:pt x="1754" y="797"/>
                    </a:cubicBezTo>
                    <a:lnTo>
                      <a:pt x="1651" y="917"/>
                    </a:lnTo>
                    <a:close/>
                    <a:moveTo>
                      <a:pt x="1570" y="813"/>
                    </a:moveTo>
                    <a:lnTo>
                      <a:pt x="1596" y="835"/>
                    </a:lnTo>
                    <a:lnTo>
                      <a:pt x="1576" y="914"/>
                    </a:lnTo>
                    <a:lnTo>
                      <a:pt x="1473" y="798"/>
                    </a:lnTo>
                    <a:cubicBezTo>
                      <a:pt x="1487" y="793"/>
                      <a:pt x="1501" y="788"/>
                      <a:pt x="1516" y="784"/>
                    </a:cubicBezTo>
                    <a:cubicBezTo>
                      <a:pt x="1532" y="796"/>
                      <a:pt x="1550" y="806"/>
                      <a:pt x="1570" y="813"/>
                    </a:cubicBezTo>
                    <a:close/>
                  </a:path>
                </a:pathLst>
              </a:custGeom>
              <a:solidFill>
                <a:schemeClr val="accent3"/>
              </a:solidFill>
              <a:ln>
                <a:noFill/>
              </a:ln>
            </p:spPr>
            <p:txBody>
              <a:bodyPr lIns="0" tIns="0" rIns="0" bIns="0" anchor="ctr"/>
              <a:lstStyle/>
              <a:p>
                <a:pPr algn="ctr"/>
              </a:p>
            </p:txBody>
          </p:sp>
        </p:grpSp>
        <p:sp>
          <p:nvSpPr>
            <p:cNvPr id="23" name="箭头: 右 46"/>
            <p:cNvSpPr/>
            <p:nvPr/>
          </p:nvSpPr>
          <p:spPr bwMode="auto">
            <a:xfrm flipH="1">
              <a:off x="3920643" y="4343539"/>
              <a:ext cx="310409" cy="260600"/>
            </a:xfrm>
            <a:prstGeom prst="rightArrow">
              <a:avLst/>
            </a:prstGeom>
            <a:solidFill>
              <a:schemeClr val="tx1">
                <a:lumMod val="60000"/>
                <a:lumOff val="40000"/>
              </a:schemeClr>
            </a:solidFill>
            <a:ln w="9525">
              <a:noFill/>
              <a:round/>
            </a:ln>
          </p:spPr>
          <p:txBody>
            <a:bodyPr lIns="0" tIns="0" rIns="0" bIns="0" anchor="ctr"/>
            <a:lstStyle/>
            <a:p>
              <a:pPr algn="ctr"/>
            </a:p>
          </p:txBody>
        </p:sp>
        <p:sp>
          <p:nvSpPr>
            <p:cNvPr id="24" name="箭头: 右 47"/>
            <p:cNvSpPr/>
            <p:nvPr/>
          </p:nvSpPr>
          <p:spPr bwMode="auto">
            <a:xfrm flipH="1">
              <a:off x="6805064" y="4343539"/>
              <a:ext cx="310409" cy="260600"/>
            </a:xfrm>
            <a:prstGeom prst="rightArrow">
              <a:avLst/>
            </a:prstGeom>
            <a:solidFill>
              <a:schemeClr val="tx1">
                <a:lumMod val="60000"/>
                <a:lumOff val="40000"/>
              </a:schemeClr>
            </a:solidFill>
            <a:ln w="9525">
              <a:noFill/>
              <a:round/>
            </a:ln>
          </p:spPr>
          <p:txBody>
            <a:bodyPr lIns="0" tIns="0" rIns="0" bIns="0" anchor="ctr"/>
            <a:lstStyle/>
            <a:p>
              <a:pPr algn="ctr"/>
            </a:p>
          </p:txBody>
        </p:sp>
      </p:grpSp>
      <p:sp>
        <p:nvSpPr>
          <p:cNvPr id="7" name="矩形 6"/>
          <p:cNvSpPr/>
          <p:nvPr/>
        </p:nvSpPr>
        <p:spPr bwMode="auto">
          <a:xfrm>
            <a:off x="8046109" y="3314322"/>
            <a:ext cx="2412416" cy="48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a:lnSpc>
                <a:spcPct val="120000"/>
              </a:lnSpc>
              <a:spcBef>
                <a:spcPct val="0"/>
              </a:spcBef>
            </a:pPr>
            <a:r>
              <a:rPr lang="zh-CN" altLang="en-US" sz="1400" dirty="0">
                <a:cs typeface="+mn-ea"/>
                <a:sym typeface="+mn-lt"/>
              </a:rPr>
              <a:t>点击此处更换文本点击此处更换文本</a:t>
            </a:r>
            <a:endParaRPr lang="zh-CN" altLang="en-US" sz="1400" dirty="0"/>
          </a:p>
        </p:txBody>
      </p:sp>
      <p:sp>
        <p:nvSpPr>
          <p:cNvPr id="8" name="矩形 7"/>
          <p:cNvSpPr/>
          <p:nvPr/>
        </p:nvSpPr>
        <p:spPr bwMode="auto">
          <a:xfrm>
            <a:off x="2095524" y="3314322"/>
            <a:ext cx="2412416" cy="48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a:lnSpc>
                <a:spcPct val="120000"/>
              </a:lnSpc>
              <a:spcBef>
                <a:spcPct val="0"/>
              </a:spcBef>
            </a:pPr>
            <a:r>
              <a:rPr lang="zh-CN" altLang="en-US" sz="1400" dirty="0">
                <a:cs typeface="+mn-ea"/>
                <a:sym typeface="+mn-lt"/>
              </a:rPr>
              <a:t>点击此处更换文本点击此处更换文本</a:t>
            </a:r>
            <a:endParaRPr lang="zh-CN" altLang="en-US" sz="1400" dirty="0"/>
          </a:p>
        </p:txBody>
      </p:sp>
      <p:sp>
        <p:nvSpPr>
          <p:cNvPr id="53" name="矩形 52"/>
          <p:cNvSpPr/>
          <p:nvPr/>
        </p:nvSpPr>
        <p:spPr bwMode="auto">
          <a:xfrm>
            <a:off x="7670189" y="5788282"/>
            <a:ext cx="2412416" cy="48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a:lnSpc>
                <a:spcPct val="120000"/>
              </a:lnSpc>
              <a:spcBef>
                <a:spcPct val="0"/>
              </a:spcBef>
            </a:pPr>
            <a:r>
              <a:rPr lang="zh-CN" altLang="en-US" sz="1400" dirty="0">
                <a:cs typeface="+mn-ea"/>
                <a:sym typeface="+mn-lt"/>
              </a:rPr>
              <a:t>点击此处更换文本点击此处更换文本</a:t>
            </a:r>
            <a:endParaRPr lang="zh-CN" altLang="en-US" sz="1400" dirty="0"/>
          </a:p>
        </p:txBody>
      </p:sp>
      <p:sp>
        <p:nvSpPr>
          <p:cNvPr id="54" name="矩形 53"/>
          <p:cNvSpPr/>
          <p:nvPr/>
        </p:nvSpPr>
        <p:spPr bwMode="auto">
          <a:xfrm>
            <a:off x="1719604" y="5788282"/>
            <a:ext cx="2412416" cy="48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a:lnSpc>
                <a:spcPct val="120000"/>
              </a:lnSpc>
              <a:spcBef>
                <a:spcPct val="0"/>
              </a:spcBef>
            </a:pPr>
            <a:r>
              <a:rPr lang="zh-CN" altLang="en-US" sz="1400" dirty="0">
                <a:cs typeface="+mn-ea"/>
                <a:sym typeface="+mn-lt"/>
              </a:rPr>
              <a:t>点击此处更换文本点击此处更换文本</a:t>
            </a:r>
            <a:endParaRPr lang="zh-CN" altLang="en-US" sz="1400" dirty="0"/>
          </a:p>
        </p:txBody>
      </p:sp>
      <p:sp>
        <p:nvSpPr>
          <p:cNvPr id="59" name="矩形 58"/>
          <p:cNvSpPr/>
          <p:nvPr/>
        </p:nvSpPr>
        <p:spPr bwMode="auto">
          <a:xfrm>
            <a:off x="4888889" y="5788282"/>
            <a:ext cx="2412416" cy="48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a:lnSpc>
                <a:spcPct val="120000"/>
              </a:lnSpc>
              <a:spcBef>
                <a:spcPct val="0"/>
              </a:spcBef>
            </a:pPr>
            <a:r>
              <a:rPr lang="zh-CN" altLang="en-US" sz="1400" dirty="0">
                <a:cs typeface="+mn-ea"/>
                <a:sym typeface="+mn-lt"/>
              </a:rPr>
              <a:t>点击此处更换文本点击此处更换文本</a:t>
            </a:r>
            <a:endParaRPr lang="zh-CN" altLang="en-US" sz="14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par>
                                <p:cTn id="8" presetID="42"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right)">
                                      <p:cBhvr>
                                        <p:cTn id="1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MH_Others_1" descr="#wm#_48_07_*Z"/>
          <p:cNvSpPr>
            <a:spLocks noChangeArrowheads="1"/>
          </p:cNvSpPr>
          <p:nvPr>
            <p:custDataLst>
              <p:tags r:id="rId1"/>
            </p:custDataLst>
          </p:nvPr>
        </p:nvSpPr>
        <p:spPr bwMode="auto">
          <a:xfrm>
            <a:off x="9022607" y="1132322"/>
            <a:ext cx="1526319" cy="1529573"/>
          </a:xfrm>
          <a:prstGeom prst="ellipse">
            <a:avLst/>
          </a:prstGeom>
          <a:solidFill>
            <a:schemeClr val="accent1">
              <a:alpha val="86000"/>
            </a:schemeClr>
          </a:solidFill>
          <a:ln>
            <a:noFill/>
          </a:ln>
          <a:effectLst/>
        </p:spPr>
        <p:txBody>
          <a:bodyPr wrap="square" lIns="0" tIns="0" rIns="0" bIns="0" anchor="ctr">
            <a:norm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4000" kern="0">
                <a:solidFill>
                  <a:srgbClr val="FFFFFF"/>
                </a:solidFill>
                <a:latin typeface="+mn-lt"/>
                <a:ea typeface="+mn-ea"/>
                <a:cs typeface="+mn-ea"/>
                <a:sym typeface="+mn-lt"/>
              </a:rPr>
              <a:t>章节</a:t>
            </a:r>
            <a:endParaRPr lang="zh-CN" altLang="zh-CN" sz="4000" kern="0">
              <a:solidFill>
                <a:srgbClr val="FFFFFF"/>
              </a:solidFill>
              <a:latin typeface="+mn-lt"/>
              <a:ea typeface="+mn-ea"/>
              <a:cs typeface="+mn-ea"/>
              <a:sym typeface="+mn-lt"/>
            </a:endParaRPr>
          </a:p>
        </p:txBody>
      </p:sp>
      <p:sp>
        <p:nvSpPr>
          <p:cNvPr id="78" name="MH_Number" descr="#wm#_48_07_*Z"/>
          <p:cNvSpPr>
            <a:spLocks noChangeArrowheads="1"/>
          </p:cNvSpPr>
          <p:nvPr>
            <p:custDataLst>
              <p:tags r:id="rId2"/>
            </p:custDataLst>
          </p:nvPr>
        </p:nvSpPr>
        <p:spPr bwMode="auto">
          <a:xfrm>
            <a:off x="10085996" y="2273696"/>
            <a:ext cx="925856" cy="927828"/>
          </a:xfrm>
          <a:prstGeom prst="ellipse">
            <a:avLst/>
          </a:prstGeom>
          <a:solidFill>
            <a:schemeClr val="accent1">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400" kern="0" dirty="0">
                <a:solidFill>
                  <a:schemeClr val="accent1">
                    <a:lumMod val="75000"/>
                  </a:schemeClr>
                </a:solidFill>
                <a:latin typeface="+mn-lt"/>
                <a:ea typeface="+mn-ea"/>
                <a:cs typeface="+mn-ea"/>
                <a:sym typeface="+mn-lt"/>
              </a:rPr>
              <a:t>4</a:t>
            </a:r>
            <a:endParaRPr lang="zh-CN" altLang="zh-CN" sz="4400" kern="0" dirty="0">
              <a:solidFill>
                <a:schemeClr val="accent1">
                  <a:lumMod val="75000"/>
                </a:schemeClr>
              </a:solidFill>
              <a:latin typeface="+mn-lt"/>
              <a:ea typeface="+mn-ea"/>
              <a:cs typeface="+mn-ea"/>
              <a:sym typeface="+mn-lt"/>
            </a:endParaRPr>
          </a:p>
        </p:txBody>
      </p:sp>
      <p:sp>
        <p:nvSpPr>
          <p:cNvPr id="4" name="MH_Title"/>
          <p:cNvSpPr txBox="1"/>
          <p:nvPr>
            <p:custDataLst>
              <p:tags r:id="rId3"/>
            </p:custDataLst>
          </p:nvPr>
        </p:nvSpPr>
        <p:spPr>
          <a:xfrm>
            <a:off x="5805714" y="2749435"/>
            <a:ext cx="4280282" cy="684645"/>
          </a:xfrm>
          <a:prstGeom prst="rect">
            <a:avLst/>
          </a:prstGeom>
          <a:noFill/>
        </p:spPr>
        <p:txBody>
          <a:bodyPr wrap="square" rtlCol="0">
            <a:normAutofit/>
          </a:bodyPr>
          <a:lstStyle/>
          <a:p>
            <a:pPr algn="just">
              <a:lnSpc>
                <a:spcPct val="110000"/>
              </a:lnSpc>
            </a:pPr>
            <a:r>
              <a:rPr lang="zh-CN" altLang="en-US" sz="3200" spc="600" dirty="0">
                <a:solidFill>
                  <a:schemeClr val="tx1">
                    <a:lumMod val="75000"/>
                    <a:lumOff val="25000"/>
                  </a:schemeClr>
                </a:solidFill>
                <a:cs typeface="+mn-ea"/>
                <a:sym typeface="+mn-lt"/>
              </a:rPr>
              <a:t>合作与目标</a:t>
            </a:r>
            <a:endParaRPr lang="zh-CN" altLang="en-US" sz="3200" spc="600" dirty="0">
              <a:solidFill>
                <a:schemeClr val="tx1">
                  <a:lumMod val="75000"/>
                  <a:lumOff val="25000"/>
                </a:schemeClr>
              </a:solidFill>
              <a:cs typeface="+mn-ea"/>
              <a:sym typeface="+mn-lt"/>
            </a:endParaRPr>
          </a:p>
        </p:txBody>
      </p:sp>
      <p:pic>
        <p:nvPicPr>
          <p:cNvPr id="2" name="图片 1" descr="766ca8c68e1b90caa0428d16cfaf4d0e"/>
          <p:cNvPicPr>
            <a:picLocks noChangeAspect="1"/>
          </p:cNvPicPr>
          <p:nvPr/>
        </p:nvPicPr>
        <p:blipFill>
          <a:blip r:embed="rId4">
            <a:lum bright="-12000"/>
          </a:blip>
          <a:stretch>
            <a:fillRect/>
          </a:stretch>
        </p:blipFill>
        <p:spPr>
          <a:xfrm>
            <a:off x="-532765" y="-210820"/>
            <a:ext cx="6877050" cy="7279005"/>
          </a:xfrm>
          <a:prstGeom prst="rect">
            <a:avLst/>
          </a:prstGeom>
        </p:spPr>
      </p:pic>
      <p:sp>
        <p:nvSpPr>
          <p:cNvPr id="3" name="MH_Title"/>
          <p:cNvSpPr txBox="1">
            <a:spLocks noChangeArrowheads="1"/>
          </p:cNvSpPr>
          <p:nvPr>
            <p:custDataLst>
              <p:tags r:id="rId5"/>
            </p:custDataLst>
          </p:nvPr>
        </p:nvSpPr>
        <p:spPr bwMode="auto">
          <a:xfrm>
            <a:off x="5805714" y="3521620"/>
            <a:ext cx="4223535" cy="153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nSpc>
                <a:spcPct val="150000"/>
              </a:lnSpc>
            </a:pPr>
            <a:r>
              <a:rPr lang="zh-CN" altLang="en-US" sz="1600" dirty="0">
                <a:latin typeface="+mn-lt"/>
                <a:ea typeface="+mn-ea"/>
                <a:cs typeface="+mn-ea"/>
                <a:sym typeface="+mn-lt"/>
              </a:rPr>
              <a:t>点击此处更换文本，点击此处更换文本，点击此处更换文本，点击此处更换文本点击此处更换文本点击此处更换文本点击此处更换文本</a:t>
            </a:r>
            <a:endParaRPr lang="zh-CN" altLang="en-US" sz="1600" dirty="0">
              <a:latin typeface="+mn-lt"/>
              <a:ea typeface="+mn-ea"/>
              <a:cs typeface="+mn-ea"/>
              <a:sym typeface="+mn-lt"/>
            </a:endParaRPr>
          </a:p>
        </p:txBody>
      </p:sp>
    </p:spTree>
    <p:custDataLst>
      <p:tags r:id="rId6"/>
    </p:custDataLst>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circle(in)">
                                      <p:cBhvr>
                                        <p:cTn id="7" dur="2000"/>
                                        <p:tgtEl>
                                          <p:spTgt spid="7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circle(in)">
                                      <p:cBhvr>
                                        <p:cTn id="10" dur="2000"/>
                                        <p:tgtEl>
                                          <p:spTgt spid="7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4"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合作与目标</a:t>
            </a:r>
            <a:endParaRPr lang="zh-CN" altLang="en-US" sz="2800" spc="600" dirty="0">
              <a:cs typeface="+mn-ea"/>
              <a:sym typeface="+mn-lt"/>
            </a:endParaRPr>
          </a:p>
        </p:txBody>
      </p:sp>
      <p:grpSp>
        <p:nvGrpSpPr>
          <p:cNvPr id="8" name="组合 7"/>
          <p:cNvGrpSpPr/>
          <p:nvPr/>
        </p:nvGrpSpPr>
        <p:grpSpPr>
          <a:xfrm>
            <a:off x="981710" y="1700530"/>
            <a:ext cx="10243185" cy="3594735"/>
            <a:chOff x="981505" y="2372884"/>
            <a:chExt cx="10243212" cy="3594721"/>
          </a:xfrm>
        </p:grpSpPr>
        <p:cxnSp>
          <p:nvCxnSpPr>
            <p:cNvPr id="10" name="Straight Connector 19"/>
            <p:cNvCxnSpPr/>
            <p:nvPr/>
          </p:nvCxnSpPr>
          <p:spPr>
            <a:xfrm flipH="1">
              <a:off x="3712807" y="4209528"/>
              <a:ext cx="4694560" cy="0"/>
            </a:xfrm>
            <a:prstGeom prst="line">
              <a:avLst/>
            </a:prstGeom>
            <a:ln w="28575" cmpd="sng">
              <a:solidFill>
                <a:schemeClr val="accent1">
                  <a:lumMod val="40000"/>
                  <a:lumOff val="6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Oval 18"/>
            <p:cNvSpPr/>
            <p:nvPr/>
          </p:nvSpPr>
          <p:spPr>
            <a:xfrm>
              <a:off x="8447212"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p>
          </p:txBody>
        </p:sp>
        <p:sp>
          <p:nvSpPr>
            <p:cNvPr id="12" name="Oval 17"/>
            <p:cNvSpPr/>
            <p:nvPr/>
          </p:nvSpPr>
          <p:spPr>
            <a:xfrm>
              <a:off x="1600571"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p>
          </p:txBody>
        </p:sp>
        <p:sp>
          <p:nvSpPr>
            <p:cNvPr id="13" name="Oval 4"/>
            <p:cNvSpPr/>
            <p:nvPr/>
          </p:nvSpPr>
          <p:spPr>
            <a:xfrm>
              <a:off x="4938265" y="2924043"/>
              <a:ext cx="2304256" cy="2304256"/>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2000" b="1" kern="0">
                  <a:solidFill>
                    <a:prstClr val="black"/>
                  </a:solidFill>
                </a:rPr>
                <a:t>标题文本预设</a:t>
              </a:r>
              <a:endParaRPr lang="en-US" sz="2000" b="1" kern="0" dirty="0">
                <a:solidFill>
                  <a:prstClr val="black"/>
                </a:solidFill>
              </a:endParaRPr>
            </a:p>
          </p:txBody>
        </p:sp>
        <p:sp>
          <p:nvSpPr>
            <p:cNvPr id="14" name="Oval 8"/>
            <p:cNvSpPr/>
            <p:nvPr/>
          </p:nvSpPr>
          <p:spPr>
            <a:xfrm>
              <a:off x="8817691" y="4623456"/>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t>关键词</a:t>
              </a:r>
              <a:endParaRPr lang="en-US" sz="2400" b="1" dirty="0"/>
            </a:p>
          </p:txBody>
        </p:sp>
        <p:sp>
          <p:nvSpPr>
            <p:cNvPr id="15" name="Oval 9"/>
            <p:cNvSpPr/>
            <p:nvPr/>
          </p:nvSpPr>
          <p:spPr>
            <a:xfrm>
              <a:off x="7798263" y="3659089"/>
              <a:ext cx="1026188" cy="1026188"/>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rPr>
                <a:t>关键词</a:t>
              </a:r>
              <a:endParaRPr lang="en-US" sz="1600" kern="0" dirty="0">
                <a:solidFill>
                  <a:prstClr val="black"/>
                </a:solidFill>
              </a:endParaRPr>
            </a:p>
          </p:txBody>
        </p:sp>
        <p:sp>
          <p:nvSpPr>
            <p:cNvPr id="16" name="Oval 10"/>
            <p:cNvSpPr/>
            <p:nvPr/>
          </p:nvSpPr>
          <p:spPr>
            <a:xfrm>
              <a:off x="8807730" y="2443992"/>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t>关键词</a:t>
              </a:r>
              <a:endParaRPr lang="en-US" sz="2400" b="1" dirty="0"/>
            </a:p>
          </p:txBody>
        </p:sp>
        <p:sp>
          <p:nvSpPr>
            <p:cNvPr id="17" name="Oval 11"/>
            <p:cNvSpPr/>
            <p:nvPr/>
          </p:nvSpPr>
          <p:spPr>
            <a:xfrm>
              <a:off x="10198529" y="3659089"/>
              <a:ext cx="1026188" cy="1026188"/>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rPr>
                <a:t>关键词</a:t>
              </a:r>
              <a:endParaRPr lang="en-US" sz="1600" kern="0" dirty="0">
                <a:solidFill>
                  <a:prstClr val="black"/>
                </a:solidFill>
              </a:endParaRPr>
            </a:p>
          </p:txBody>
        </p:sp>
        <p:sp>
          <p:nvSpPr>
            <p:cNvPr id="18" name="Oval 12"/>
            <p:cNvSpPr/>
            <p:nvPr/>
          </p:nvSpPr>
          <p:spPr>
            <a:xfrm>
              <a:off x="981505" y="3653552"/>
              <a:ext cx="1026188" cy="1026188"/>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rPr>
                <a:t>关键词</a:t>
              </a:r>
              <a:endParaRPr lang="en-US" sz="1600" kern="0" dirty="0">
                <a:solidFill>
                  <a:prstClr val="black"/>
                </a:solidFill>
              </a:endParaRPr>
            </a:p>
          </p:txBody>
        </p:sp>
        <p:sp>
          <p:nvSpPr>
            <p:cNvPr id="19" name="Oval 13"/>
            <p:cNvSpPr/>
            <p:nvPr/>
          </p:nvSpPr>
          <p:spPr>
            <a:xfrm>
              <a:off x="1974652" y="4556224"/>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t>关键词</a:t>
              </a:r>
              <a:endParaRPr lang="en-US" sz="2400" b="1" dirty="0"/>
            </a:p>
          </p:txBody>
        </p:sp>
        <p:sp>
          <p:nvSpPr>
            <p:cNvPr id="20" name="Oval 14"/>
            <p:cNvSpPr/>
            <p:nvPr/>
          </p:nvSpPr>
          <p:spPr>
            <a:xfrm>
              <a:off x="3285761" y="3658256"/>
              <a:ext cx="1026188" cy="1026188"/>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rPr>
                <a:t>关键词</a:t>
              </a:r>
              <a:endParaRPr lang="en-US" sz="1600" kern="0" dirty="0">
                <a:solidFill>
                  <a:prstClr val="black"/>
                </a:solidFill>
              </a:endParaRPr>
            </a:p>
          </p:txBody>
        </p:sp>
        <p:sp>
          <p:nvSpPr>
            <p:cNvPr id="21" name="Oval 15"/>
            <p:cNvSpPr/>
            <p:nvPr/>
          </p:nvSpPr>
          <p:spPr>
            <a:xfrm>
              <a:off x="1959715" y="2372884"/>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t>关键词</a:t>
              </a:r>
              <a:endParaRPr lang="en-US" sz="2400" b="1" dirty="0"/>
            </a:p>
          </p:txBody>
        </p:sp>
        <p:sp>
          <p:nvSpPr>
            <p:cNvPr id="22" name="Rectangle 6"/>
            <p:cNvSpPr/>
            <p:nvPr/>
          </p:nvSpPr>
          <p:spPr>
            <a:xfrm>
              <a:off x="2297307" y="3944283"/>
              <a:ext cx="823296" cy="353939"/>
            </a:xfrm>
            <a:prstGeom prst="rect">
              <a:avLst/>
            </a:prstGeom>
          </p:spPr>
          <p:txBody>
            <a:bodyPr wrap="none" lIns="121917" tIns="60958" rIns="121917" bIns="60958" anchor="ctr" anchorCtr="1">
              <a:spAutoFit/>
            </a:bodyPr>
            <a:lstStyle/>
            <a:p>
              <a:pPr algn="ctr"/>
              <a:r>
                <a:rPr lang="zh-CN" altLang="en-US" sz="1500"/>
                <a:t>关键词</a:t>
              </a:r>
              <a:endParaRPr lang="en-US" sz="1500" dirty="0"/>
            </a:p>
          </p:txBody>
        </p:sp>
        <p:sp>
          <p:nvSpPr>
            <p:cNvPr id="23" name="Rectangle 16"/>
            <p:cNvSpPr/>
            <p:nvPr/>
          </p:nvSpPr>
          <p:spPr>
            <a:xfrm>
              <a:off x="9091681" y="3980160"/>
              <a:ext cx="823296" cy="353939"/>
            </a:xfrm>
            <a:prstGeom prst="rect">
              <a:avLst/>
            </a:prstGeom>
          </p:spPr>
          <p:txBody>
            <a:bodyPr wrap="none" lIns="121917" tIns="60958" rIns="121917" bIns="60958" anchor="ctr" anchorCtr="1">
              <a:spAutoFit/>
            </a:bodyPr>
            <a:lstStyle/>
            <a:p>
              <a:pPr algn="ctr"/>
              <a:r>
                <a:rPr lang="zh-CN" altLang="en-US" sz="1500"/>
                <a:t>关键词</a:t>
              </a:r>
              <a:endParaRPr lang="en-US" sz="1500" dirty="0"/>
            </a:p>
          </p:txBody>
        </p:sp>
      </p:grpSp>
      <p:sp>
        <p:nvSpPr>
          <p:cNvPr id="54" name="矩形 53"/>
          <p:cNvSpPr/>
          <p:nvPr/>
        </p:nvSpPr>
        <p:spPr bwMode="auto">
          <a:xfrm>
            <a:off x="4853964" y="5228212"/>
            <a:ext cx="2412416" cy="48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a:lnSpc>
                <a:spcPct val="120000"/>
              </a:lnSpc>
              <a:spcBef>
                <a:spcPct val="0"/>
              </a:spcBef>
            </a:pPr>
            <a:r>
              <a:rPr lang="zh-CN" altLang="en-US" sz="1400" dirty="0">
                <a:cs typeface="+mn-ea"/>
                <a:sym typeface="+mn-lt"/>
              </a:rPr>
              <a:t>点击此处更换文本点击此处更换文本</a:t>
            </a:r>
            <a:endParaRPr lang="zh-CN" altLang="en-US" sz="1400" dirty="0"/>
          </a:p>
        </p:txBody>
      </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合作与目标</a:t>
            </a:r>
            <a:endParaRPr lang="zh-CN" altLang="en-US" sz="2800" spc="600" dirty="0">
              <a:cs typeface="+mn-ea"/>
              <a:sym typeface="+mn-lt"/>
            </a:endParaRPr>
          </a:p>
        </p:txBody>
      </p:sp>
      <p:grpSp>
        <p:nvGrpSpPr>
          <p:cNvPr id="7" name="0b6c3abf-0550-4a18-be6b-488e5b94bfcd"/>
          <p:cNvGrpSpPr>
            <a:grpSpLocks noChangeAspect="1"/>
          </p:cNvGrpSpPr>
          <p:nvPr/>
        </p:nvGrpSpPr>
        <p:grpSpPr>
          <a:xfrm>
            <a:off x="1361688" y="1910080"/>
            <a:ext cx="9471427" cy="3713649"/>
            <a:chOff x="2245857" y="2162262"/>
            <a:chExt cx="7558544" cy="2963627"/>
          </a:xfrm>
        </p:grpSpPr>
        <p:grpSp>
          <p:nvGrpSpPr>
            <p:cNvPr id="8" name="组合 7"/>
            <p:cNvGrpSpPr/>
            <p:nvPr/>
          </p:nvGrpSpPr>
          <p:grpSpPr>
            <a:xfrm>
              <a:off x="2245857" y="3908025"/>
              <a:ext cx="5862176" cy="1217864"/>
              <a:chOff x="2245857" y="3685396"/>
              <a:chExt cx="5862176" cy="1217864"/>
            </a:xfrm>
          </p:grpSpPr>
          <p:grpSp>
            <p:nvGrpSpPr>
              <p:cNvPr id="23" name="组合 22"/>
              <p:cNvGrpSpPr/>
              <p:nvPr/>
            </p:nvGrpSpPr>
            <p:grpSpPr>
              <a:xfrm>
                <a:off x="3381493" y="3685396"/>
                <a:ext cx="1155744" cy="761054"/>
                <a:chOff x="1958468" y="4905164"/>
                <a:chExt cx="1155744" cy="761054"/>
              </a:xfrm>
            </p:grpSpPr>
            <p:sp>
              <p:nvSpPr>
                <p:cNvPr id="26" name="任意多边形 25"/>
                <p:cNvSpPr/>
                <p:nvPr/>
              </p:nvSpPr>
              <p:spPr>
                <a:xfrm>
                  <a:off x="1958468" y="4905164"/>
                  <a:ext cx="1154167" cy="761054"/>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1"/>
                </a:solidFill>
                <a:ln w="12700" cap="flat">
                  <a:noFill/>
                  <a:miter lim="400000"/>
                </a:ln>
                <a:effectLst/>
              </p:spPr>
              <p:txBody>
                <a:bodyPr anchor="ctr"/>
                <a:lstStyle/>
                <a:p>
                  <a:pPr algn="ctr"/>
                </a:p>
              </p:txBody>
            </p:sp>
            <p:sp>
              <p:nvSpPr>
                <p:cNvPr id="27" name="任意多边形 26"/>
                <p:cNvSpPr/>
                <p:nvPr/>
              </p:nvSpPr>
              <p:spPr>
                <a:xfrm>
                  <a:off x="2117536" y="4995431"/>
                  <a:ext cx="172176" cy="258260"/>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7"/>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7"/>
                        <a:pt x="14618" y="1800"/>
                        <a:pt x="10800" y="1800"/>
                      </a:cubicBezTo>
                      <a:close/>
                      <a:moveTo>
                        <a:pt x="19427" y="10069"/>
                      </a:moveTo>
                      <a:cubicBezTo>
                        <a:pt x="17972" y="11138"/>
                        <a:pt x="16052" y="12642"/>
                        <a:pt x="15884" y="14147"/>
                      </a:cubicBezTo>
                      <a:cubicBezTo>
                        <a:pt x="16495" y="14386"/>
                        <a:pt x="16875" y="14836"/>
                        <a:pt x="16875" y="15300"/>
                      </a:cubicBezTo>
                      <a:cubicBezTo>
                        <a:pt x="16875" y="15638"/>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8"/>
                        <a:pt x="4725" y="15300"/>
                      </a:cubicBezTo>
                      <a:cubicBezTo>
                        <a:pt x="4725" y="14836"/>
                        <a:pt x="5105" y="14386"/>
                        <a:pt x="5716" y="14147"/>
                      </a:cubicBezTo>
                      <a:cubicBezTo>
                        <a:pt x="5548" y="12642"/>
                        <a:pt x="3628" y="11138"/>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anchor="ctr"/>
                <a:lstStyle/>
                <a:p>
                  <a:pPr algn="ctr"/>
                </a:p>
              </p:txBody>
            </p:sp>
            <p:sp>
              <p:nvSpPr>
                <p:cNvPr id="28" name="右箭头 27"/>
                <p:cNvSpPr/>
                <p:nvPr/>
              </p:nvSpPr>
              <p:spPr>
                <a:xfrm rot="5400000">
                  <a:off x="2845857" y="5257677"/>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p>
              </p:txBody>
            </p:sp>
          </p:grpSp>
          <p:sp>
            <p:nvSpPr>
              <p:cNvPr id="24" name="矩形 23"/>
              <p:cNvSpPr/>
              <p:nvPr/>
            </p:nvSpPr>
            <p:spPr>
              <a:xfrm>
                <a:off x="2245857" y="3756924"/>
                <a:ext cx="1107996" cy="276999"/>
              </a:xfrm>
              <a:prstGeom prst="rect">
                <a:avLst/>
              </a:prstGeom>
            </p:spPr>
            <p:txBody>
              <a:bodyPr wrap="none">
                <a:noAutofit/>
              </a:bodyPr>
              <a:lstStyle/>
              <a:p>
                <a:pPr algn="ctr"/>
                <a:r>
                  <a:rPr lang="zh-CN" altLang="en-US" sz="2000" b="1" dirty="0">
                    <a:solidFill>
                      <a:schemeClr val="accent1"/>
                    </a:solidFill>
                  </a:rPr>
                  <a:t>标题文本</a:t>
                </a:r>
                <a:endParaRPr lang="zh-CN" altLang="en-US" sz="2000" b="1" dirty="0">
                  <a:solidFill>
                    <a:schemeClr val="accent1"/>
                  </a:solidFill>
                </a:endParaRPr>
              </a:p>
            </p:txBody>
          </p:sp>
          <p:sp>
            <p:nvSpPr>
              <p:cNvPr id="25" name="矩形 24"/>
              <p:cNvSpPr/>
              <p:nvPr/>
            </p:nvSpPr>
            <p:spPr>
              <a:xfrm>
                <a:off x="4428397" y="4250722"/>
                <a:ext cx="3679636" cy="652538"/>
              </a:xfrm>
              <a:prstGeom prst="rect">
                <a:avLst/>
              </a:prstGeom>
            </p:spPr>
            <p:txBody>
              <a:bodyPr wrap="square">
                <a:noAutofit/>
              </a:bodyPr>
              <a:lstStyle/>
              <a:p>
                <a:pPr lvl="0">
                  <a:lnSpc>
                    <a:spcPct val="120000"/>
                  </a:lnSpc>
                  <a:spcBef>
                    <a:spcPct val="0"/>
                  </a:spcBef>
                  <a:defRPr/>
                </a:pPr>
                <a:r>
                  <a:rPr lang="zh-CN" altLang="en-US" sz="1400" dirty="0">
                    <a:cs typeface="+mn-ea"/>
                    <a:sym typeface="+mn-lt"/>
                  </a:rPr>
                  <a:t>点击此处更换文本，点击此处更换文本</a:t>
                </a:r>
                <a:endParaRPr lang="zh-CN" altLang="en-US" sz="1400" dirty="0"/>
              </a:p>
            </p:txBody>
          </p:sp>
        </p:grpSp>
        <p:grpSp>
          <p:nvGrpSpPr>
            <p:cNvPr id="9" name="组合 8"/>
            <p:cNvGrpSpPr/>
            <p:nvPr/>
          </p:nvGrpSpPr>
          <p:grpSpPr>
            <a:xfrm>
              <a:off x="3104222" y="3035140"/>
              <a:ext cx="5851995" cy="1265336"/>
              <a:chOff x="3104222" y="3035140"/>
              <a:chExt cx="5851995" cy="1265336"/>
            </a:xfrm>
          </p:grpSpPr>
          <p:grpSp>
            <p:nvGrpSpPr>
              <p:cNvPr id="17" name="组合 16"/>
              <p:cNvGrpSpPr/>
              <p:nvPr/>
            </p:nvGrpSpPr>
            <p:grpSpPr>
              <a:xfrm>
                <a:off x="4239858" y="3035140"/>
                <a:ext cx="1158906" cy="761055"/>
                <a:chOff x="2816833" y="4254908"/>
                <a:chExt cx="1158906" cy="761055"/>
              </a:xfrm>
            </p:grpSpPr>
            <p:sp>
              <p:nvSpPr>
                <p:cNvPr id="20" name="任意多边形 19"/>
                <p:cNvSpPr/>
                <p:nvPr/>
              </p:nvSpPr>
              <p:spPr>
                <a:xfrm>
                  <a:off x="2816833" y="4254908"/>
                  <a:ext cx="1154172" cy="761055"/>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2"/>
                </a:solidFill>
                <a:ln w="12700" cap="flat">
                  <a:noFill/>
                  <a:miter lim="400000"/>
                </a:ln>
                <a:effectLst/>
              </p:spPr>
              <p:txBody>
                <a:bodyPr anchor="ctr"/>
                <a:lstStyle/>
                <a:p>
                  <a:pPr algn="ctr"/>
                </a:p>
              </p:txBody>
            </p:sp>
            <p:sp>
              <p:nvSpPr>
                <p:cNvPr id="21" name="任意多边形 20"/>
                <p:cNvSpPr/>
                <p:nvPr/>
              </p:nvSpPr>
              <p:spPr>
                <a:xfrm>
                  <a:off x="3005371" y="4353287"/>
                  <a:ext cx="194752" cy="238418"/>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anchor="ctr"/>
                <a:lstStyle/>
                <a:p>
                  <a:pPr algn="ctr"/>
                </a:p>
              </p:txBody>
            </p:sp>
            <p:sp>
              <p:nvSpPr>
                <p:cNvPr id="22" name="右箭头 21"/>
                <p:cNvSpPr/>
                <p:nvPr/>
              </p:nvSpPr>
              <p:spPr>
                <a:xfrm rot="5400000">
                  <a:off x="3707384" y="4609124"/>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p>
              </p:txBody>
            </p:sp>
          </p:grpSp>
          <p:sp>
            <p:nvSpPr>
              <p:cNvPr id="18" name="矩形 17"/>
              <p:cNvSpPr/>
              <p:nvPr/>
            </p:nvSpPr>
            <p:spPr>
              <a:xfrm>
                <a:off x="3104222" y="3114228"/>
                <a:ext cx="1107996" cy="276999"/>
              </a:xfrm>
              <a:prstGeom prst="rect">
                <a:avLst/>
              </a:prstGeom>
            </p:spPr>
            <p:txBody>
              <a:bodyPr wrap="none">
                <a:noAutofit/>
              </a:bodyPr>
              <a:lstStyle/>
              <a:p>
                <a:pPr algn="ctr"/>
                <a:r>
                  <a:rPr lang="zh-CN" altLang="en-US" sz="2000" b="1" dirty="0">
                    <a:solidFill>
                      <a:schemeClr val="accent2"/>
                    </a:solidFill>
                  </a:rPr>
                  <a:t>标题文本</a:t>
                </a:r>
                <a:endParaRPr lang="zh-CN" altLang="en-US" sz="2000" b="1" dirty="0">
                  <a:solidFill>
                    <a:schemeClr val="accent2"/>
                  </a:solidFill>
                </a:endParaRPr>
              </a:p>
            </p:txBody>
          </p:sp>
          <p:sp>
            <p:nvSpPr>
              <p:cNvPr id="19" name="矩形 18"/>
              <p:cNvSpPr/>
              <p:nvPr/>
            </p:nvSpPr>
            <p:spPr>
              <a:xfrm>
                <a:off x="5276581" y="3647938"/>
                <a:ext cx="3679636" cy="652538"/>
              </a:xfrm>
              <a:prstGeom prst="rect">
                <a:avLst/>
              </a:prstGeom>
            </p:spPr>
            <p:txBody>
              <a:bodyPr wrap="square">
                <a:noAutofit/>
              </a:bodyPr>
              <a:lstStyle/>
              <a:p>
                <a:pPr lvl="0">
                  <a:lnSpc>
                    <a:spcPct val="120000"/>
                  </a:lnSpc>
                  <a:spcBef>
                    <a:spcPct val="0"/>
                  </a:spcBef>
                  <a:defRPr/>
                </a:pPr>
                <a:r>
                  <a:rPr lang="zh-CN" altLang="en-US" sz="1400" dirty="0">
                    <a:cs typeface="+mn-ea"/>
                    <a:sym typeface="+mn-lt"/>
                  </a:rPr>
                  <a:t>点击此处更换文本，点击此处更换文本</a:t>
                </a:r>
                <a:endParaRPr lang="zh-CN" altLang="en-US" sz="1400" dirty="0"/>
              </a:p>
            </p:txBody>
          </p:sp>
        </p:grpSp>
        <p:grpSp>
          <p:nvGrpSpPr>
            <p:cNvPr id="10" name="组合 9"/>
            <p:cNvGrpSpPr/>
            <p:nvPr/>
          </p:nvGrpSpPr>
          <p:grpSpPr>
            <a:xfrm>
              <a:off x="3959317" y="2162262"/>
              <a:ext cx="5845084" cy="1266738"/>
              <a:chOff x="3959317" y="2384884"/>
              <a:chExt cx="5845084" cy="1266738"/>
            </a:xfrm>
          </p:grpSpPr>
          <p:grpSp>
            <p:nvGrpSpPr>
              <p:cNvPr id="11" name="组合 10"/>
              <p:cNvGrpSpPr/>
              <p:nvPr/>
            </p:nvGrpSpPr>
            <p:grpSpPr>
              <a:xfrm>
                <a:off x="5090219" y="2384884"/>
                <a:ext cx="1158063" cy="761048"/>
                <a:chOff x="3667194" y="3604652"/>
                <a:chExt cx="1158063" cy="761048"/>
              </a:xfrm>
            </p:grpSpPr>
            <p:sp>
              <p:nvSpPr>
                <p:cNvPr id="14" name="任意多边形 13"/>
                <p:cNvSpPr/>
                <p:nvPr/>
              </p:nvSpPr>
              <p:spPr>
                <a:xfrm>
                  <a:off x="3667194" y="3604652"/>
                  <a:ext cx="1154172" cy="761048"/>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7"/>
                      </a:lnTo>
                      <a:lnTo>
                        <a:pt x="0" y="12827"/>
                      </a:lnTo>
                      <a:lnTo>
                        <a:pt x="0" y="0"/>
                      </a:lnTo>
                      <a:lnTo>
                        <a:pt x="21600" y="0"/>
                      </a:lnTo>
                      <a:lnTo>
                        <a:pt x="21600" y="12827"/>
                      </a:lnTo>
                    </a:path>
                  </a:pathLst>
                </a:custGeom>
                <a:solidFill>
                  <a:schemeClr val="accent3"/>
                </a:solidFill>
                <a:ln w="12700" cap="flat">
                  <a:noFill/>
                  <a:miter lim="400000"/>
                </a:ln>
                <a:effectLst/>
              </p:spPr>
              <p:txBody>
                <a:bodyPr anchor="ctr"/>
                <a:lstStyle/>
                <a:p>
                  <a:pPr algn="ctr"/>
                </a:p>
              </p:txBody>
            </p:sp>
            <p:sp>
              <p:nvSpPr>
                <p:cNvPr id="15" name="任意多边形 14"/>
                <p:cNvSpPr/>
                <p:nvPr/>
              </p:nvSpPr>
              <p:spPr>
                <a:xfrm>
                  <a:off x="3818348" y="3713140"/>
                  <a:ext cx="230888" cy="230864"/>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anchor="ctr"/>
                <a:lstStyle/>
                <a:p>
                  <a:pPr algn="ctr"/>
                </a:p>
              </p:txBody>
            </p:sp>
            <p:sp>
              <p:nvSpPr>
                <p:cNvPr id="16" name="右箭头 15"/>
                <p:cNvSpPr/>
                <p:nvPr/>
              </p:nvSpPr>
              <p:spPr>
                <a:xfrm rot="5400000">
                  <a:off x="4556902" y="3956089"/>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p>
              </p:txBody>
            </p:sp>
          </p:grpSp>
          <p:sp>
            <p:nvSpPr>
              <p:cNvPr id="12" name="矩形 11"/>
              <p:cNvSpPr/>
              <p:nvPr/>
            </p:nvSpPr>
            <p:spPr>
              <a:xfrm>
                <a:off x="3959317" y="2447237"/>
                <a:ext cx="1107996" cy="276999"/>
              </a:xfrm>
              <a:prstGeom prst="rect">
                <a:avLst/>
              </a:prstGeom>
            </p:spPr>
            <p:txBody>
              <a:bodyPr wrap="none">
                <a:noAutofit/>
              </a:bodyPr>
              <a:lstStyle/>
              <a:p>
                <a:pPr algn="ctr"/>
                <a:r>
                  <a:rPr lang="zh-CN" altLang="en-US" sz="2000" b="1" dirty="0">
                    <a:solidFill>
                      <a:schemeClr val="accent3"/>
                    </a:solidFill>
                  </a:rPr>
                  <a:t>标题文本</a:t>
                </a:r>
                <a:endParaRPr lang="zh-CN" altLang="en-US" sz="2000" b="1" dirty="0">
                  <a:solidFill>
                    <a:schemeClr val="accent3"/>
                  </a:solidFill>
                </a:endParaRPr>
              </a:p>
            </p:txBody>
          </p:sp>
          <p:sp>
            <p:nvSpPr>
              <p:cNvPr id="13" name="矩形 12"/>
              <p:cNvSpPr/>
              <p:nvPr/>
            </p:nvSpPr>
            <p:spPr>
              <a:xfrm>
                <a:off x="6124765" y="2999084"/>
                <a:ext cx="3679636" cy="652538"/>
              </a:xfrm>
              <a:prstGeom prst="rect">
                <a:avLst/>
              </a:prstGeom>
            </p:spPr>
            <p:txBody>
              <a:bodyPr wrap="square">
                <a:noAutofit/>
              </a:bodyPr>
              <a:lstStyle/>
              <a:p>
                <a:pPr lvl="0">
                  <a:lnSpc>
                    <a:spcPct val="120000"/>
                  </a:lnSpc>
                  <a:spcBef>
                    <a:spcPct val="0"/>
                  </a:spcBef>
                  <a:defRPr/>
                </a:pPr>
                <a:r>
                  <a:rPr lang="zh-CN" altLang="en-US" sz="1400" dirty="0">
                    <a:cs typeface="+mn-ea"/>
                    <a:sym typeface="+mn-lt"/>
                  </a:rPr>
                  <a:t>点击此处更换文本，点击此处更换文本</a:t>
                </a:r>
                <a:endParaRPr lang="zh-CN" altLang="en-US" sz="1400" dirty="0"/>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合作与目标</a:t>
            </a:r>
            <a:endParaRPr lang="zh-CN" altLang="en-US" sz="2800" spc="600" dirty="0">
              <a:cs typeface="+mn-ea"/>
              <a:sym typeface="+mn-lt"/>
            </a:endParaRPr>
          </a:p>
        </p:txBody>
      </p:sp>
      <p:grpSp>
        <p:nvGrpSpPr>
          <p:cNvPr id="7" name="29bce37b-f506-4014-99b5-545d675c9c40"/>
          <p:cNvGrpSpPr>
            <a:grpSpLocks noChangeAspect="1"/>
          </p:cNvGrpSpPr>
          <p:nvPr/>
        </p:nvGrpSpPr>
        <p:grpSpPr>
          <a:xfrm>
            <a:off x="728159" y="2138426"/>
            <a:ext cx="10690063" cy="3612133"/>
            <a:chOff x="728159" y="2138426"/>
            <a:chExt cx="10690063" cy="3612133"/>
          </a:xfrm>
        </p:grpSpPr>
        <p:sp>
          <p:nvSpPr>
            <p:cNvPr id="8" name="Freeform: Shape 81"/>
            <p:cNvSpPr/>
            <p:nvPr/>
          </p:nvSpPr>
          <p:spPr bwMode="auto">
            <a:xfrm>
              <a:off x="3979258" y="2138426"/>
              <a:ext cx="1088451" cy="1032961"/>
            </a:xfrm>
            <a:custGeom>
              <a:avLst/>
              <a:gdLst/>
              <a:ahLst/>
              <a:cxnLst>
                <a:cxn ang="0">
                  <a:pos x="317" y="290"/>
                </a:cxn>
                <a:cxn ang="0">
                  <a:pos x="307" y="300"/>
                </a:cxn>
                <a:cxn ang="0">
                  <a:pos x="10" y="300"/>
                </a:cxn>
                <a:cxn ang="0">
                  <a:pos x="0" y="290"/>
                </a:cxn>
                <a:cxn ang="0">
                  <a:pos x="0" y="11"/>
                </a:cxn>
                <a:cxn ang="0">
                  <a:pos x="10" y="0"/>
                </a:cxn>
                <a:cxn ang="0">
                  <a:pos x="307" y="0"/>
                </a:cxn>
                <a:cxn ang="0">
                  <a:pos x="317" y="11"/>
                </a:cxn>
                <a:cxn ang="0">
                  <a:pos x="317" y="290"/>
                </a:cxn>
              </a:cxnLst>
              <a:rect l="0" t="0" r="r" b="b"/>
              <a:pathLst>
                <a:path w="317" h="300">
                  <a:moveTo>
                    <a:pt x="317" y="290"/>
                  </a:moveTo>
                  <a:cubicBezTo>
                    <a:pt x="317" y="296"/>
                    <a:pt x="313" y="300"/>
                    <a:pt x="307" y="300"/>
                  </a:cubicBezTo>
                  <a:cubicBezTo>
                    <a:pt x="10" y="300"/>
                    <a:pt x="10" y="300"/>
                    <a:pt x="10" y="300"/>
                  </a:cubicBezTo>
                  <a:cubicBezTo>
                    <a:pt x="4" y="300"/>
                    <a:pt x="0" y="296"/>
                    <a:pt x="0" y="290"/>
                  </a:cubicBezTo>
                  <a:cubicBezTo>
                    <a:pt x="0" y="11"/>
                    <a:pt x="0" y="11"/>
                    <a:pt x="0" y="11"/>
                  </a:cubicBezTo>
                  <a:cubicBezTo>
                    <a:pt x="0" y="5"/>
                    <a:pt x="4" y="0"/>
                    <a:pt x="10" y="0"/>
                  </a:cubicBezTo>
                  <a:cubicBezTo>
                    <a:pt x="307" y="0"/>
                    <a:pt x="307" y="0"/>
                    <a:pt x="307" y="0"/>
                  </a:cubicBezTo>
                  <a:cubicBezTo>
                    <a:pt x="313" y="0"/>
                    <a:pt x="317" y="5"/>
                    <a:pt x="317" y="11"/>
                  </a:cubicBezTo>
                  <a:lnTo>
                    <a:pt x="317" y="290"/>
                  </a:lnTo>
                  <a:close/>
                </a:path>
              </a:pathLst>
            </a:custGeom>
            <a:solidFill>
              <a:schemeClr val="accent2">
                <a:lumMod val="75000"/>
              </a:schemeClr>
            </a:solidFill>
            <a:ln w="9525">
              <a:noFill/>
              <a:round/>
            </a:ln>
          </p:spPr>
          <p:txBody>
            <a:bodyPr anchor="ctr"/>
            <a:lstStyle/>
            <a:p>
              <a:pPr algn="ctr"/>
            </a:p>
          </p:txBody>
        </p:sp>
        <p:sp>
          <p:nvSpPr>
            <p:cNvPr id="9" name="Freeform: Shape 82"/>
            <p:cNvSpPr/>
            <p:nvPr/>
          </p:nvSpPr>
          <p:spPr bwMode="auto">
            <a:xfrm>
              <a:off x="6588848" y="2138426"/>
              <a:ext cx="1096987" cy="1032961"/>
            </a:xfrm>
            <a:custGeom>
              <a:avLst/>
              <a:gdLst/>
              <a:ahLst/>
              <a:cxnLst>
                <a:cxn ang="0">
                  <a:pos x="318" y="290"/>
                </a:cxn>
                <a:cxn ang="0">
                  <a:pos x="307" y="300"/>
                </a:cxn>
                <a:cxn ang="0">
                  <a:pos x="11" y="300"/>
                </a:cxn>
                <a:cxn ang="0">
                  <a:pos x="0" y="290"/>
                </a:cxn>
                <a:cxn ang="0">
                  <a:pos x="0" y="11"/>
                </a:cxn>
                <a:cxn ang="0">
                  <a:pos x="11" y="0"/>
                </a:cxn>
                <a:cxn ang="0">
                  <a:pos x="307" y="0"/>
                </a:cxn>
                <a:cxn ang="0">
                  <a:pos x="318" y="11"/>
                </a:cxn>
                <a:cxn ang="0">
                  <a:pos x="318" y="290"/>
                </a:cxn>
              </a:cxnLst>
              <a:rect l="0" t="0" r="r" b="b"/>
              <a:pathLst>
                <a:path w="318" h="300">
                  <a:moveTo>
                    <a:pt x="318" y="290"/>
                  </a:moveTo>
                  <a:cubicBezTo>
                    <a:pt x="318" y="296"/>
                    <a:pt x="313" y="300"/>
                    <a:pt x="307" y="300"/>
                  </a:cubicBezTo>
                  <a:cubicBezTo>
                    <a:pt x="11" y="300"/>
                    <a:pt x="11" y="300"/>
                    <a:pt x="11" y="300"/>
                  </a:cubicBezTo>
                  <a:cubicBezTo>
                    <a:pt x="5" y="300"/>
                    <a:pt x="0" y="296"/>
                    <a:pt x="0" y="290"/>
                  </a:cubicBezTo>
                  <a:cubicBezTo>
                    <a:pt x="0" y="11"/>
                    <a:pt x="0" y="11"/>
                    <a:pt x="0" y="11"/>
                  </a:cubicBezTo>
                  <a:cubicBezTo>
                    <a:pt x="0" y="5"/>
                    <a:pt x="5" y="0"/>
                    <a:pt x="11" y="0"/>
                  </a:cubicBezTo>
                  <a:cubicBezTo>
                    <a:pt x="307" y="0"/>
                    <a:pt x="307" y="0"/>
                    <a:pt x="307" y="0"/>
                  </a:cubicBezTo>
                  <a:cubicBezTo>
                    <a:pt x="313" y="0"/>
                    <a:pt x="318" y="5"/>
                    <a:pt x="318" y="11"/>
                  </a:cubicBezTo>
                  <a:lnTo>
                    <a:pt x="318" y="290"/>
                  </a:lnTo>
                  <a:close/>
                </a:path>
              </a:pathLst>
            </a:custGeom>
            <a:solidFill>
              <a:schemeClr val="accent3">
                <a:lumMod val="50000"/>
              </a:schemeClr>
            </a:solidFill>
            <a:ln w="9525">
              <a:noFill/>
              <a:round/>
            </a:ln>
          </p:spPr>
          <p:txBody>
            <a:bodyPr anchor="ctr"/>
            <a:lstStyle/>
            <a:p>
              <a:pPr algn="ctr"/>
            </a:p>
          </p:txBody>
        </p:sp>
        <p:sp>
          <p:nvSpPr>
            <p:cNvPr id="10" name="Freeform: Shape 83"/>
            <p:cNvSpPr/>
            <p:nvPr/>
          </p:nvSpPr>
          <p:spPr bwMode="auto">
            <a:xfrm>
              <a:off x="9206975" y="2138426"/>
              <a:ext cx="1096987" cy="1032961"/>
            </a:xfrm>
            <a:custGeom>
              <a:avLst/>
              <a:gdLst/>
              <a:ahLst/>
              <a:cxnLst>
                <a:cxn ang="0">
                  <a:pos x="318" y="290"/>
                </a:cxn>
                <a:cxn ang="0">
                  <a:pos x="307" y="300"/>
                </a:cxn>
                <a:cxn ang="0">
                  <a:pos x="11" y="300"/>
                </a:cxn>
                <a:cxn ang="0">
                  <a:pos x="0" y="290"/>
                </a:cxn>
                <a:cxn ang="0">
                  <a:pos x="0" y="11"/>
                </a:cxn>
                <a:cxn ang="0">
                  <a:pos x="11" y="0"/>
                </a:cxn>
                <a:cxn ang="0">
                  <a:pos x="307" y="0"/>
                </a:cxn>
                <a:cxn ang="0">
                  <a:pos x="318" y="11"/>
                </a:cxn>
                <a:cxn ang="0">
                  <a:pos x="318" y="290"/>
                </a:cxn>
              </a:cxnLst>
              <a:rect l="0" t="0" r="r" b="b"/>
              <a:pathLst>
                <a:path w="318" h="300">
                  <a:moveTo>
                    <a:pt x="318" y="290"/>
                  </a:moveTo>
                  <a:cubicBezTo>
                    <a:pt x="318" y="296"/>
                    <a:pt x="313" y="300"/>
                    <a:pt x="307" y="300"/>
                  </a:cubicBezTo>
                  <a:cubicBezTo>
                    <a:pt x="11" y="300"/>
                    <a:pt x="11" y="300"/>
                    <a:pt x="11" y="300"/>
                  </a:cubicBezTo>
                  <a:cubicBezTo>
                    <a:pt x="5" y="300"/>
                    <a:pt x="0" y="296"/>
                    <a:pt x="0" y="290"/>
                  </a:cubicBezTo>
                  <a:cubicBezTo>
                    <a:pt x="0" y="11"/>
                    <a:pt x="0" y="11"/>
                    <a:pt x="0" y="11"/>
                  </a:cubicBezTo>
                  <a:cubicBezTo>
                    <a:pt x="0" y="5"/>
                    <a:pt x="5" y="0"/>
                    <a:pt x="11" y="0"/>
                  </a:cubicBezTo>
                  <a:cubicBezTo>
                    <a:pt x="307" y="0"/>
                    <a:pt x="307" y="0"/>
                    <a:pt x="307" y="0"/>
                  </a:cubicBezTo>
                  <a:cubicBezTo>
                    <a:pt x="313" y="0"/>
                    <a:pt x="318" y="5"/>
                    <a:pt x="318" y="11"/>
                  </a:cubicBezTo>
                  <a:lnTo>
                    <a:pt x="318" y="290"/>
                  </a:lnTo>
                  <a:close/>
                </a:path>
              </a:pathLst>
            </a:custGeom>
            <a:solidFill>
              <a:schemeClr val="accent4">
                <a:lumMod val="75000"/>
              </a:schemeClr>
            </a:solidFill>
            <a:ln w="9525">
              <a:noFill/>
              <a:round/>
            </a:ln>
          </p:spPr>
          <p:txBody>
            <a:bodyPr anchor="ctr"/>
            <a:lstStyle/>
            <a:p>
              <a:pPr algn="ctr"/>
            </a:p>
          </p:txBody>
        </p:sp>
        <p:sp>
          <p:nvSpPr>
            <p:cNvPr id="11" name="Freeform: Shape 84"/>
            <p:cNvSpPr/>
            <p:nvPr/>
          </p:nvSpPr>
          <p:spPr bwMode="auto">
            <a:xfrm>
              <a:off x="1365401" y="2138426"/>
              <a:ext cx="1092719" cy="1032961"/>
            </a:xfrm>
            <a:custGeom>
              <a:avLst/>
              <a:gdLst/>
              <a:ahLst/>
              <a:cxnLst>
                <a:cxn ang="0">
                  <a:pos x="318" y="290"/>
                </a:cxn>
                <a:cxn ang="0">
                  <a:pos x="307" y="300"/>
                </a:cxn>
                <a:cxn ang="0">
                  <a:pos x="11" y="300"/>
                </a:cxn>
                <a:cxn ang="0">
                  <a:pos x="0" y="290"/>
                </a:cxn>
                <a:cxn ang="0">
                  <a:pos x="0" y="11"/>
                </a:cxn>
                <a:cxn ang="0">
                  <a:pos x="11" y="0"/>
                </a:cxn>
                <a:cxn ang="0">
                  <a:pos x="307" y="0"/>
                </a:cxn>
                <a:cxn ang="0">
                  <a:pos x="318" y="11"/>
                </a:cxn>
                <a:cxn ang="0">
                  <a:pos x="318" y="290"/>
                </a:cxn>
              </a:cxnLst>
              <a:rect l="0" t="0" r="r" b="b"/>
              <a:pathLst>
                <a:path w="318" h="300">
                  <a:moveTo>
                    <a:pt x="318" y="290"/>
                  </a:moveTo>
                  <a:cubicBezTo>
                    <a:pt x="318" y="296"/>
                    <a:pt x="313" y="300"/>
                    <a:pt x="307" y="300"/>
                  </a:cubicBezTo>
                  <a:cubicBezTo>
                    <a:pt x="11" y="300"/>
                    <a:pt x="11" y="300"/>
                    <a:pt x="11" y="300"/>
                  </a:cubicBezTo>
                  <a:cubicBezTo>
                    <a:pt x="5" y="300"/>
                    <a:pt x="0" y="296"/>
                    <a:pt x="0" y="290"/>
                  </a:cubicBezTo>
                  <a:cubicBezTo>
                    <a:pt x="0" y="11"/>
                    <a:pt x="0" y="11"/>
                    <a:pt x="0" y="11"/>
                  </a:cubicBezTo>
                  <a:cubicBezTo>
                    <a:pt x="0" y="5"/>
                    <a:pt x="5" y="0"/>
                    <a:pt x="11" y="0"/>
                  </a:cubicBezTo>
                  <a:cubicBezTo>
                    <a:pt x="307" y="0"/>
                    <a:pt x="307" y="0"/>
                    <a:pt x="307" y="0"/>
                  </a:cubicBezTo>
                  <a:cubicBezTo>
                    <a:pt x="313" y="0"/>
                    <a:pt x="318" y="5"/>
                    <a:pt x="318" y="11"/>
                  </a:cubicBezTo>
                  <a:lnTo>
                    <a:pt x="318" y="290"/>
                  </a:lnTo>
                  <a:close/>
                </a:path>
              </a:pathLst>
            </a:custGeom>
            <a:solidFill>
              <a:schemeClr val="accent1">
                <a:lumMod val="75000"/>
              </a:schemeClr>
            </a:solidFill>
            <a:ln w="9525">
              <a:noFill/>
              <a:round/>
            </a:ln>
          </p:spPr>
          <p:txBody>
            <a:bodyPr anchor="ctr"/>
            <a:lstStyle/>
            <a:p>
              <a:pPr algn="ctr"/>
            </a:p>
          </p:txBody>
        </p:sp>
        <p:sp>
          <p:nvSpPr>
            <p:cNvPr id="12" name="Rectangle 86"/>
            <p:cNvSpPr/>
            <p:nvPr/>
          </p:nvSpPr>
          <p:spPr bwMode="auto">
            <a:xfrm>
              <a:off x="728159" y="2202451"/>
              <a:ext cx="10690063" cy="597579"/>
            </a:xfrm>
            <a:prstGeom prst="rect">
              <a:avLst/>
            </a:prstGeom>
            <a:solidFill>
              <a:schemeClr val="tx2">
                <a:lumMod val="40000"/>
                <a:lumOff val="60000"/>
              </a:schemeClr>
            </a:solidFill>
            <a:ln w="9525">
              <a:noFill/>
              <a:miter lim="800000"/>
            </a:ln>
          </p:spPr>
          <p:txBody>
            <a:bodyPr anchor="ctr"/>
            <a:lstStyle/>
            <a:p>
              <a:pPr algn="ctr"/>
            </a:p>
          </p:txBody>
        </p:sp>
        <p:sp>
          <p:nvSpPr>
            <p:cNvPr id="13" name="Rectangle 87"/>
            <p:cNvSpPr/>
            <p:nvPr/>
          </p:nvSpPr>
          <p:spPr bwMode="auto">
            <a:xfrm>
              <a:off x="728159" y="2240868"/>
              <a:ext cx="10690063" cy="597579"/>
            </a:xfrm>
            <a:prstGeom prst="rect">
              <a:avLst/>
            </a:prstGeom>
            <a:solidFill>
              <a:schemeClr val="tx2">
                <a:lumMod val="20000"/>
                <a:lumOff val="80000"/>
              </a:schemeClr>
            </a:solidFill>
            <a:ln w="9525">
              <a:noFill/>
              <a:miter lim="800000"/>
            </a:ln>
          </p:spPr>
          <p:txBody>
            <a:bodyPr anchor="ctr"/>
            <a:lstStyle/>
            <a:p>
              <a:pPr algn="ctr"/>
            </a:p>
          </p:txBody>
        </p:sp>
        <p:grpSp>
          <p:nvGrpSpPr>
            <p:cNvPr id="14" name="Group 88"/>
            <p:cNvGrpSpPr/>
            <p:nvPr/>
          </p:nvGrpSpPr>
          <p:grpSpPr>
            <a:xfrm>
              <a:off x="1395279" y="2138427"/>
              <a:ext cx="1566515" cy="1946405"/>
              <a:chOff x="2063177" y="1384301"/>
              <a:chExt cx="1147338" cy="1425574"/>
            </a:xfrm>
          </p:grpSpPr>
          <p:grpSp>
            <p:nvGrpSpPr>
              <p:cNvPr id="104" name="Group 89"/>
              <p:cNvGrpSpPr/>
              <p:nvPr/>
            </p:nvGrpSpPr>
            <p:grpSpPr>
              <a:xfrm>
                <a:off x="2063177" y="2469112"/>
                <a:ext cx="1047298" cy="340763"/>
                <a:chOff x="2063177" y="2469112"/>
                <a:chExt cx="1047298" cy="340763"/>
              </a:xfrm>
              <a:gradFill>
                <a:gsLst>
                  <a:gs pos="0">
                    <a:schemeClr val="accent1">
                      <a:lumMod val="50000"/>
                    </a:schemeClr>
                  </a:gs>
                  <a:gs pos="50000">
                    <a:schemeClr val="accent1"/>
                  </a:gs>
                  <a:gs pos="100000">
                    <a:schemeClr val="accent1"/>
                  </a:gs>
                </a:gsLst>
                <a:lin ang="5400000" scaled="1"/>
              </a:gradFill>
            </p:grpSpPr>
            <p:sp>
              <p:nvSpPr>
                <p:cNvPr id="108" name="Rectangle 93"/>
                <p:cNvSpPr/>
                <p:nvPr/>
              </p:nvSpPr>
              <p:spPr bwMode="auto">
                <a:xfrm>
                  <a:off x="2069429" y="2469112"/>
                  <a:ext cx="1034793" cy="284491"/>
                </a:xfrm>
                <a:prstGeom prst="rect">
                  <a:avLst/>
                </a:prstGeom>
                <a:grpFill/>
                <a:ln w="9525">
                  <a:noFill/>
                  <a:miter lim="800000"/>
                </a:ln>
              </p:spPr>
              <p:txBody>
                <a:bodyPr anchor="ctr"/>
                <a:lstStyle/>
                <a:p>
                  <a:pPr algn="ctr"/>
                </a:p>
              </p:txBody>
            </p:sp>
            <p:sp>
              <p:nvSpPr>
                <p:cNvPr id="109" name="Oval 94"/>
                <p:cNvSpPr/>
                <p:nvPr/>
              </p:nvSpPr>
              <p:spPr bwMode="auto">
                <a:xfrm>
                  <a:off x="2063177" y="2728592"/>
                  <a:ext cx="81283" cy="81283"/>
                </a:xfrm>
                <a:prstGeom prst="ellipse">
                  <a:avLst/>
                </a:prstGeom>
                <a:grpFill/>
                <a:ln w="9525">
                  <a:noFill/>
                  <a:round/>
                </a:ln>
              </p:spPr>
              <p:txBody>
                <a:bodyPr anchor="ctr"/>
                <a:lstStyle/>
                <a:p>
                  <a:pPr algn="ctr"/>
                </a:p>
              </p:txBody>
            </p:sp>
            <p:sp>
              <p:nvSpPr>
                <p:cNvPr id="110" name="Oval 95"/>
                <p:cNvSpPr/>
                <p:nvPr/>
              </p:nvSpPr>
              <p:spPr bwMode="auto">
                <a:xfrm>
                  <a:off x="2135082" y="2728592"/>
                  <a:ext cx="78157" cy="81283"/>
                </a:xfrm>
                <a:prstGeom prst="ellipse">
                  <a:avLst/>
                </a:prstGeom>
                <a:grpFill/>
                <a:ln w="9525">
                  <a:noFill/>
                  <a:round/>
                </a:ln>
              </p:spPr>
              <p:txBody>
                <a:bodyPr anchor="ctr"/>
                <a:lstStyle/>
                <a:p>
                  <a:pPr algn="ctr"/>
                </a:p>
              </p:txBody>
            </p:sp>
            <p:sp>
              <p:nvSpPr>
                <p:cNvPr id="111" name="Oval 96"/>
                <p:cNvSpPr/>
                <p:nvPr/>
              </p:nvSpPr>
              <p:spPr bwMode="auto">
                <a:xfrm>
                  <a:off x="2200732" y="2728592"/>
                  <a:ext cx="81283" cy="81283"/>
                </a:xfrm>
                <a:prstGeom prst="ellipse">
                  <a:avLst/>
                </a:prstGeom>
                <a:grpFill/>
                <a:ln w="9525">
                  <a:noFill/>
                  <a:round/>
                </a:ln>
              </p:spPr>
              <p:txBody>
                <a:bodyPr anchor="ctr"/>
                <a:lstStyle/>
                <a:p>
                  <a:pPr algn="ctr"/>
                </a:p>
              </p:txBody>
            </p:sp>
            <p:sp>
              <p:nvSpPr>
                <p:cNvPr id="112" name="Oval 97"/>
                <p:cNvSpPr/>
                <p:nvPr/>
              </p:nvSpPr>
              <p:spPr bwMode="auto">
                <a:xfrm>
                  <a:off x="2269510" y="2728592"/>
                  <a:ext cx="81283" cy="81283"/>
                </a:xfrm>
                <a:prstGeom prst="ellipse">
                  <a:avLst/>
                </a:prstGeom>
                <a:grpFill/>
                <a:ln w="9525">
                  <a:noFill/>
                  <a:round/>
                </a:ln>
              </p:spPr>
              <p:txBody>
                <a:bodyPr anchor="ctr"/>
                <a:lstStyle/>
                <a:p>
                  <a:pPr algn="ctr"/>
                </a:p>
              </p:txBody>
            </p:sp>
            <p:sp>
              <p:nvSpPr>
                <p:cNvPr id="113" name="Oval 98"/>
                <p:cNvSpPr/>
                <p:nvPr/>
              </p:nvSpPr>
              <p:spPr bwMode="auto">
                <a:xfrm>
                  <a:off x="2341415" y="2728592"/>
                  <a:ext cx="81283" cy="81283"/>
                </a:xfrm>
                <a:prstGeom prst="ellipse">
                  <a:avLst/>
                </a:prstGeom>
                <a:grpFill/>
                <a:ln w="9525">
                  <a:noFill/>
                  <a:round/>
                </a:ln>
              </p:spPr>
              <p:txBody>
                <a:bodyPr anchor="ctr"/>
                <a:lstStyle/>
                <a:p>
                  <a:pPr algn="ctr"/>
                </a:p>
              </p:txBody>
            </p:sp>
            <p:sp>
              <p:nvSpPr>
                <p:cNvPr id="114" name="Oval 99"/>
                <p:cNvSpPr/>
                <p:nvPr/>
              </p:nvSpPr>
              <p:spPr bwMode="auto">
                <a:xfrm>
                  <a:off x="2410193" y="2728592"/>
                  <a:ext cx="78157" cy="81283"/>
                </a:xfrm>
                <a:prstGeom prst="ellipse">
                  <a:avLst/>
                </a:prstGeom>
                <a:grpFill/>
                <a:ln w="9525">
                  <a:noFill/>
                  <a:round/>
                </a:ln>
              </p:spPr>
              <p:txBody>
                <a:bodyPr anchor="ctr"/>
                <a:lstStyle/>
                <a:p>
                  <a:pPr algn="ctr"/>
                </a:p>
              </p:txBody>
            </p:sp>
            <p:sp>
              <p:nvSpPr>
                <p:cNvPr id="115" name="Oval 100"/>
                <p:cNvSpPr/>
                <p:nvPr/>
              </p:nvSpPr>
              <p:spPr bwMode="auto">
                <a:xfrm>
                  <a:off x="2475843" y="2728592"/>
                  <a:ext cx="81283" cy="81283"/>
                </a:xfrm>
                <a:prstGeom prst="ellipse">
                  <a:avLst/>
                </a:prstGeom>
                <a:grpFill/>
                <a:ln w="9525">
                  <a:noFill/>
                  <a:round/>
                </a:ln>
              </p:spPr>
              <p:txBody>
                <a:bodyPr anchor="ctr"/>
                <a:lstStyle/>
                <a:p>
                  <a:pPr algn="ctr"/>
                </a:p>
              </p:txBody>
            </p:sp>
            <p:sp>
              <p:nvSpPr>
                <p:cNvPr id="116" name="Oval 101"/>
                <p:cNvSpPr/>
                <p:nvPr/>
              </p:nvSpPr>
              <p:spPr bwMode="auto">
                <a:xfrm>
                  <a:off x="2547748" y="2728592"/>
                  <a:ext cx="81283" cy="81283"/>
                </a:xfrm>
                <a:prstGeom prst="ellipse">
                  <a:avLst/>
                </a:prstGeom>
                <a:grpFill/>
                <a:ln w="9525">
                  <a:noFill/>
                  <a:round/>
                </a:ln>
              </p:spPr>
              <p:txBody>
                <a:bodyPr anchor="ctr"/>
                <a:lstStyle/>
                <a:p>
                  <a:pPr algn="ctr"/>
                </a:p>
              </p:txBody>
            </p:sp>
            <p:sp>
              <p:nvSpPr>
                <p:cNvPr id="117" name="Oval 102"/>
                <p:cNvSpPr/>
                <p:nvPr/>
              </p:nvSpPr>
              <p:spPr bwMode="auto">
                <a:xfrm>
                  <a:off x="2616526" y="2728592"/>
                  <a:ext cx="78157" cy="81283"/>
                </a:xfrm>
                <a:prstGeom prst="ellipse">
                  <a:avLst/>
                </a:prstGeom>
                <a:grpFill/>
                <a:ln w="9525">
                  <a:noFill/>
                  <a:round/>
                </a:ln>
              </p:spPr>
              <p:txBody>
                <a:bodyPr anchor="ctr"/>
                <a:lstStyle/>
                <a:p>
                  <a:pPr algn="ctr"/>
                </a:p>
              </p:txBody>
            </p:sp>
            <p:sp>
              <p:nvSpPr>
                <p:cNvPr id="118" name="Oval 103"/>
                <p:cNvSpPr/>
                <p:nvPr/>
              </p:nvSpPr>
              <p:spPr bwMode="auto">
                <a:xfrm>
                  <a:off x="2682176" y="2728592"/>
                  <a:ext cx="81283" cy="81283"/>
                </a:xfrm>
                <a:prstGeom prst="ellipse">
                  <a:avLst/>
                </a:prstGeom>
                <a:grpFill/>
                <a:ln w="9525">
                  <a:noFill/>
                  <a:round/>
                </a:ln>
              </p:spPr>
              <p:txBody>
                <a:bodyPr anchor="ctr"/>
                <a:lstStyle/>
                <a:p>
                  <a:pPr algn="ctr"/>
                </a:p>
              </p:txBody>
            </p:sp>
            <p:sp>
              <p:nvSpPr>
                <p:cNvPr id="119" name="Oval 104"/>
                <p:cNvSpPr/>
                <p:nvPr/>
              </p:nvSpPr>
              <p:spPr bwMode="auto">
                <a:xfrm>
                  <a:off x="2754081" y="2728592"/>
                  <a:ext cx="81283" cy="81283"/>
                </a:xfrm>
                <a:prstGeom prst="ellipse">
                  <a:avLst/>
                </a:prstGeom>
                <a:grpFill/>
                <a:ln w="9525">
                  <a:noFill/>
                  <a:round/>
                </a:ln>
              </p:spPr>
              <p:txBody>
                <a:bodyPr anchor="ctr"/>
                <a:lstStyle/>
                <a:p>
                  <a:pPr algn="ctr"/>
                </a:p>
              </p:txBody>
            </p:sp>
            <p:sp>
              <p:nvSpPr>
                <p:cNvPr id="120" name="Oval 105"/>
                <p:cNvSpPr/>
                <p:nvPr/>
              </p:nvSpPr>
              <p:spPr bwMode="auto">
                <a:xfrm>
                  <a:off x="2822859" y="2728592"/>
                  <a:ext cx="81283" cy="81283"/>
                </a:xfrm>
                <a:prstGeom prst="ellipse">
                  <a:avLst/>
                </a:prstGeom>
                <a:grpFill/>
                <a:ln w="9525">
                  <a:noFill/>
                  <a:round/>
                </a:ln>
              </p:spPr>
              <p:txBody>
                <a:bodyPr anchor="ctr"/>
                <a:lstStyle/>
                <a:p>
                  <a:pPr algn="ctr"/>
                </a:p>
              </p:txBody>
            </p:sp>
            <p:sp>
              <p:nvSpPr>
                <p:cNvPr id="121" name="Oval 106"/>
                <p:cNvSpPr/>
                <p:nvPr/>
              </p:nvSpPr>
              <p:spPr bwMode="auto">
                <a:xfrm>
                  <a:off x="2891636" y="2728592"/>
                  <a:ext cx="78157" cy="81283"/>
                </a:xfrm>
                <a:prstGeom prst="ellipse">
                  <a:avLst/>
                </a:prstGeom>
                <a:grpFill/>
                <a:ln w="9525">
                  <a:noFill/>
                  <a:round/>
                </a:ln>
              </p:spPr>
              <p:txBody>
                <a:bodyPr anchor="ctr"/>
                <a:lstStyle/>
                <a:p>
                  <a:pPr algn="ctr"/>
                </a:p>
              </p:txBody>
            </p:sp>
            <p:sp>
              <p:nvSpPr>
                <p:cNvPr id="122" name="Oval 107"/>
                <p:cNvSpPr/>
                <p:nvPr/>
              </p:nvSpPr>
              <p:spPr bwMode="auto">
                <a:xfrm>
                  <a:off x="2960414" y="2728592"/>
                  <a:ext cx="81283" cy="81283"/>
                </a:xfrm>
                <a:prstGeom prst="ellipse">
                  <a:avLst/>
                </a:prstGeom>
                <a:grpFill/>
                <a:ln w="9525">
                  <a:noFill/>
                  <a:round/>
                </a:ln>
              </p:spPr>
              <p:txBody>
                <a:bodyPr anchor="ctr"/>
                <a:lstStyle/>
                <a:p>
                  <a:pPr algn="ctr"/>
                </a:p>
              </p:txBody>
            </p:sp>
            <p:sp>
              <p:nvSpPr>
                <p:cNvPr id="123" name="Oval 108"/>
                <p:cNvSpPr/>
                <p:nvPr/>
              </p:nvSpPr>
              <p:spPr bwMode="auto">
                <a:xfrm>
                  <a:off x="3029192" y="2728592"/>
                  <a:ext cx="81283" cy="81283"/>
                </a:xfrm>
                <a:prstGeom prst="ellipse">
                  <a:avLst/>
                </a:prstGeom>
                <a:grpFill/>
                <a:ln w="9525">
                  <a:noFill/>
                  <a:round/>
                </a:ln>
              </p:spPr>
              <p:txBody>
                <a:bodyPr anchor="ctr"/>
                <a:lstStyle/>
                <a:p>
                  <a:pPr algn="ctr"/>
                </a:p>
              </p:txBody>
            </p:sp>
          </p:grpSp>
          <p:sp>
            <p:nvSpPr>
              <p:cNvPr id="105" name="Freeform: Shape 90"/>
              <p:cNvSpPr/>
              <p:nvPr/>
            </p:nvSpPr>
            <p:spPr bwMode="auto">
              <a:xfrm>
                <a:off x="2066304" y="2400334"/>
                <a:ext cx="215713" cy="137555"/>
              </a:xfrm>
              <a:custGeom>
                <a:avLst/>
                <a:gdLst/>
                <a:ahLst/>
                <a:cxnLst>
                  <a:cxn ang="0">
                    <a:pos x="86" y="43"/>
                  </a:cxn>
                  <a:cxn ang="0">
                    <a:pos x="75" y="54"/>
                  </a:cxn>
                  <a:cxn ang="0">
                    <a:pos x="11" y="54"/>
                  </a:cxn>
                  <a:cxn ang="0">
                    <a:pos x="0" y="43"/>
                  </a:cxn>
                  <a:cxn ang="0">
                    <a:pos x="0" y="10"/>
                  </a:cxn>
                  <a:cxn ang="0">
                    <a:pos x="11" y="0"/>
                  </a:cxn>
                  <a:cxn ang="0">
                    <a:pos x="75" y="0"/>
                  </a:cxn>
                  <a:cxn ang="0">
                    <a:pos x="86" y="10"/>
                  </a:cxn>
                  <a:cxn ang="0">
                    <a:pos x="86" y="43"/>
                  </a:cxn>
                </a:cxnLst>
                <a:rect l="0" t="0" r="r" b="b"/>
                <a:pathLst>
                  <a:path w="86" h="54">
                    <a:moveTo>
                      <a:pt x="86" y="43"/>
                    </a:moveTo>
                    <a:cubicBezTo>
                      <a:pt x="86" y="49"/>
                      <a:pt x="81" y="54"/>
                      <a:pt x="75" y="54"/>
                    </a:cubicBezTo>
                    <a:cubicBezTo>
                      <a:pt x="11" y="54"/>
                      <a:pt x="11" y="54"/>
                      <a:pt x="11" y="54"/>
                    </a:cubicBezTo>
                    <a:cubicBezTo>
                      <a:pt x="5" y="54"/>
                      <a:pt x="0" y="49"/>
                      <a:pt x="0" y="43"/>
                    </a:cubicBezTo>
                    <a:cubicBezTo>
                      <a:pt x="0" y="10"/>
                      <a:pt x="0" y="10"/>
                      <a:pt x="0" y="10"/>
                    </a:cubicBezTo>
                    <a:cubicBezTo>
                      <a:pt x="0" y="5"/>
                      <a:pt x="5" y="0"/>
                      <a:pt x="11" y="0"/>
                    </a:cubicBezTo>
                    <a:cubicBezTo>
                      <a:pt x="75" y="0"/>
                      <a:pt x="75" y="0"/>
                      <a:pt x="75" y="0"/>
                    </a:cubicBezTo>
                    <a:cubicBezTo>
                      <a:pt x="81" y="0"/>
                      <a:pt x="86" y="5"/>
                      <a:pt x="86" y="10"/>
                    </a:cubicBezTo>
                    <a:lnTo>
                      <a:pt x="86" y="43"/>
                    </a:lnTo>
                    <a:close/>
                  </a:path>
                </a:pathLst>
              </a:custGeom>
              <a:solidFill>
                <a:schemeClr val="accent1">
                  <a:lumMod val="75000"/>
                </a:schemeClr>
              </a:solidFill>
              <a:ln w="9525">
                <a:noFill/>
                <a:round/>
              </a:ln>
            </p:spPr>
            <p:txBody>
              <a:bodyPr anchor="ctr"/>
              <a:lstStyle/>
              <a:p>
                <a:pPr algn="ctr"/>
              </a:p>
            </p:txBody>
          </p:sp>
          <p:sp>
            <p:nvSpPr>
              <p:cNvPr id="106" name="Freeform: Shape 91"/>
              <p:cNvSpPr/>
              <p:nvPr/>
            </p:nvSpPr>
            <p:spPr bwMode="auto">
              <a:xfrm>
                <a:off x="2063177" y="1384301"/>
                <a:ext cx="1147338" cy="1153590"/>
              </a:xfrm>
              <a:custGeom>
                <a:avLst/>
                <a:gdLst/>
                <a:ahLst/>
                <a:cxnLst>
                  <a:cxn ang="0">
                    <a:pos x="403" y="0"/>
                  </a:cxn>
                  <a:cxn ang="0">
                    <a:pos x="98" y="0"/>
                  </a:cxn>
                  <a:cxn ang="0">
                    <a:pos x="93" y="0"/>
                  </a:cxn>
                  <a:cxn ang="0">
                    <a:pos x="0" y="0"/>
                  </a:cxn>
                  <a:cxn ang="0">
                    <a:pos x="45" y="34"/>
                  </a:cxn>
                  <a:cxn ang="0">
                    <a:pos x="45" y="49"/>
                  </a:cxn>
                  <a:cxn ang="0">
                    <a:pos x="45" y="53"/>
                  </a:cxn>
                  <a:cxn ang="0">
                    <a:pos x="45" y="404"/>
                  </a:cxn>
                  <a:cxn ang="0">
                    <a:pos x="45" y="408"/>
                  </a:cxn>
                  <a:cxn ang="0">
                    <a:pos x="45" y="408"/>
                  </a:cxn>
                  <a:cxn ang="0">
                    <a:pos x="7" y="457"/>
                  </a:cxn>
                  <a:cxn ang="0">
                    <a:pos x="130" y="457"/>
                  </a:cxn>
                  <a:cxn ang="0">
                    <a:pos x="130" y="456"/>
                  </a:cxn>
                  <a:cxn ang="0">
                    <a:pos x="403" y="456"/>
                  </a:cxn>
                  <a:cxn ang="0">
                    <a:pos x="455" y="404"/>
                  </a:cxn>
                  <a:cxn ang="0">
                    <a:pos x="455" y="53"/>
                  </a:cxn>
                  <a:cxn ang="0">
                    <a:pos x="403" y="0"/>
                  </a:cxn>
                </a:cxnLst>
                <a:rect l="0" t="0" r="r" b="b"/>
                <a:pathLst>
                  <a:path w="455" h="457">
                    <a:moveTo>
                      <a:pt x="403" y="0"/>
                    </a:moveTo>
                    <a:cubicBezTo>
                      <a:pt x="98" y="0"/>
                      <a:pt x="98" y="0"/>
                      <a:pt x="98" y="0"/>
                    </a:cubicBezTo>
                    <a:cubicBezTo>
                      <a:pt x="96" y="0"/>
                      <a:pt x="95" y="0"/>
                      <a:pt x="93" y="0"/>
                    </a:cubicBezTo>
                    <a:cubicBezTo>
                      <a:pt x="0" y="0"/>
                      <a:pt x="0" y="0"/>
                      <a:pt x="0" y="0"/>
                    </a:cubicBezTo>
                    <a:cubicBezTo>
                      <a:pt x="49" y="1"/>
                      <a:pt x="45" y="34"/>
                      <a:pt x="45" y="34"/>
                    </a:cubicBezTo>
                    <a:cubicBezTo>
                      <a:pt x="45" y="49"/>
                      <a:pt x="45" y="49"/>
                      <a:pt x="45" y="49"/>
                    </a:cubicBezTo>
                    <a:cubicBezTo>
                      <a:pt x="45" y="50"/>
                      <a:pt x="45" y="52"/>
                      <a:pt x="45" y="53"/>
                    </a:cubicBezTo>
                    <a:cubicBezTo>
                      <a:pt x="45" y="404"/>
                      <a:pt x="45" y="404"/>
                      <a:pt x="45" y="404"/>
                    </a:cubicBezTo>
                    <a:cubicBezTo>
                      <a:pt x="45" y="405"/>
                      <a:pt x="45" y="407"/>
                      <a:pt x="45" y="408"/>
                    </a:cubicBezTo>
                    <a:cubicBezTo>
                      <a:pt x="45" y="408"/>
                      <a:pt x="45" y="408"/>
                      <a:pt x="45" y="408"/>
                    </a:cubicBezTo>
                    <a:cubicBezTo>
                      <a:pt x="45" y="408"/>
                      <a:pt x="46" y="457"/>
                      <a:pt x="7" y="457"/>
                    </a:cubicBezTo>
                    <a:cubicBezTo>
                      <a:pt x="130" y="457"/>
                      <a:pt x="130" y="457"/>
                      <a:pt x="130" y="457"/>
                    </a:cubicBezTo>
                    <a:cubicBezTo>
                      <a:pt x="130" y="456"/>
                      <a:pt x="130" y="456"/>
                      <a:pt x="130" y="456"/>
                    </a:cubicBezTo>
                    <a:cubicBezTo>
                      <a:pt x="403" y="456"/>
                      <a:pt x="403" y="456"/>
                      <a:pt x="403" y="456"/>
                    </a:cubicBezTo>
                    <a:cubicBezTo>
                      <a:pt x="432" y="456"/>
                      <a:pt x="455" y="433"/>
                      <a:pt x="455" y="404"/>
                    </a:cubicBezTo>
                    <a:cubicBezTo>
                      <a:pt x="455" y="53"/>
                      <a:pt x="455" y="53"/>
                      <a:pt x="455" y="53"/>
                    </a:cubicBezTo>
                    <a:cubicBezTo>
                      <a:pt x="455" y="24"/>
                      <a:pt x="432" y="0"/>
                      <a:pt x="403" y="0"/>
                    </a:cubicBezTo>
                    <a:close/>
                  </a:path>
                </a:pathLst>
              </a:custGeom>
              <a:solidFill>
                <a:schemeClr val="accent1"/>
              </a:solidFill>
              <a:ln w="9525">
                <a:noFill/>
                <a:round/>
              </a:ln>
            </p:spPr>
            <p:txBody>
              <a:bodyPr anchor="ctr"/>
              <a:lstStyle/>
              <a:p>
                <a:pPr algn="ctr"/>
              </a:p>
            </p:txBody>
          </p:sp>
          <p:sp>
            <p:nvSpPr>
              <p:cNvPr id="107" name="Freeform: Shape 92"/>
              <p:cNvSpPr/>
              <p:nvPr/>
            </p:nvSpPr>
            <p:spPr bwMode="auto">
              <a:xfrm>
                <a:off x="2275762" y="1584382"/>
                <a:ext cx="834712" cy="834712"/>
              </a:xfrm>
              <a:custGeom>
                <a:avLst/>
                <a:gdLst/>
                <a:ahLst/>
                <a:cxnLst>
                  <a:cxn ang="0">
                    <a:pos x="331" y="320"/>
                  </a:cxn>
                  <a:cxn ang="0">
                    <a:pos x="321" y="331"/>
                  </a:cxn>
                  <a:cxn ang="0">
                    <a:pos x="11" y="331"/>
                  </a:cxn>
                  <a:cxn ang="0">
                    <a:pos x="0" y="320"/>
                  </a:cxn>
                  <a:cxn ang="0">
                    <a:pos x="0" y="10"/>
                  </a:cxn>
                  <a:cxn ang="0">
                    <a:pos x="11" y="0"/>
                  </a:cxn>
                  <a:cxn ang="0">
                    <a:pos x="321" y="0"/>
                  </a:cxn>
                  <a:cxn ang="0">
                    <a:pos x="331" y="10"/>
                  </a:cxn>
                  <a:cxn ang="0">
                    <a:pos x="331" y="320"/>
                  </a:cxn>
                </a:cxnLst>
                <a:rect l="0" t="0" r="r" b="b"/>
                <a:pathLst>
                  <a:path w="331" h="331">
                    <a:moveTo>
                      <a:pt x="331" y="320"/>
                    </a:moveTo>
                    <a:cubicBezTo>
                      <a:pt x="331" y="326"/>
                      <a:pt x="326" y="331"/>
                      <a:pt x="321" y="331"/>
                    </a:cubicBezTo>
                    <a:cubicBezTo>
                      <a:pt x="11" y="331"/>
                      <a:pt x="11" y="331"/>
                      <a:pt x="11" y="331"/>
                    </a:cubicBezTo>
                    <a:cubicBezTo>
                      <a:pt x="5" y="331"/>
                      <a:pt x="0" y="326"/>
                      <a:pt x="0" y="320"/>
                    </a:cubicBezTo>
                    <a:cubicBezTo>
                      <a:pt x="0" y="10"/>
                      <a:pt x="0" y="10"/>
                      <a:pt x="0" y="10"/>
                    </a:cubicBezTo>
                    <a:cubicBezTo>
                      <a:pt x="0" y="5"/>
                      <a:pt x="5" y="0"/>
                      <a:pt x="11" y="0"/>
                    </a:cubicBezTo>
                    <a:cubicBezTo>
                      <a:pt x="321" y="0"/>
                      <a:pt x="321" y="0"/>
                      <a:pt x="321" y="0"/>
                    </a:cubicBezTo>
                    <a:cubicBezTo>
                      <a:pt x="326" y="0"/>
                      <a:pt x="331" y="5"/>
                      <a:pt x="331" y="10"/>
                    </a:cubicBezTo>
                    <a:lnTo>
                      <a:pt x="331" y="320"/>
                    </a:lnTo>
                    <a:close/>
                  </a:path>
                </a:pathLst>
              </a:custGeom>
              <a:solidFill>
                <a:schemeClr val="bg1">
                  <a:lumMod val="95000"/>
                </a:schemeClr>
              </a:solidFill>
              <a:ln w="9525">
                <a:noFill/>
                <a:round/>
              </a:ln>
            </p:spPr>
            <p:txBody>
              <a:bodyPr anchor="ctr"/>
              <a:lstStyle/>
              <a:p>
                <a:pPr algn="ctr"/>
              </a:p>
            </p:txBody>
          </p:sp>
        </p:grpSp>
        <p:grpSp>
          <p:nvGrpSpPr>
            <p:cNvPr id="15" name="Group 109"/>
            <p:cNvGrpSpPr/>
            <p:nvPr/>
          </p:nvGrpSpPr>
          <p:grpSpPr>
            <a:xfrm>
              <a:off x="4010560" y="2138427"/>
              <a:ext cx="1566515" cy="1946405"/>
              <a:chOff x="3357448" y="1384301"/>
              <a:chExt cx="1147338" cy="1425574"/>
            </a:xfrm>
          </p:grpSpPr>
          <p:grpSp>
            <p:nvGrpSpPr>
              <p:cNvPr id="84" name="Group 110"/>
              <p:cNvGrpSpPr/>
              <p:nvPr/>
            </p:nvGrpSpPr>
            <p:grpSpPr>
              <a:xfrm>
                <a:off x="3357448" y="2469112"/>
                <a:ext cx="1044171" cy="340763"/>
                <a:chOff x="3357448" y="2469112"/>
                <a:chExt cx="1044171" cy="340763"/>
              </a:xfrm>
              <a:gradFill>
                <a:gsLst>
                  <a:gs pos="0">
                    <a:schemeClr val="accent2">
                      <a:lumMod val="50000"/>
                    </a:schemeClr>
                  </a:gs>
                  <a:gs pos="50000">
                    <a:schemeClr val="accent2"/>
                  </a:gs>
                  <a:gs pos="100000">
                    <a:schemeClr val="accent2"/>
                  </a:gs>
                </a:gsLst>
                <a:lin ang="5400000" scaled="1"/>
              </a:gradFill>
            </p:grpSpPr>
            <p:sp>
              <p:nvSpPr>
                <p:cNvPr id="88" name="Rectangle 114"/>
                <p:cNvSpPr/>
                <p:nvPr/>
              </p:nvSpPr>
              <p:spPr bwMode="auto">
                <a:xfrm>
                  <a:off x="3360575" y="2469112"/>
                  <a:ext cx="1037918" cy="284491"/>
                </a:xfrm>
                <a:prstGeom prst="rect">
                  <a:avLst/>
                </a:prstGeom>
                <a:grpFill/>
                <a:ln w="9525">
                  <a:noFill/>
                  <a:miter lim="800000"/>
                </a:ln>
              </p:spPr>
              <p:txBody>
                <a:bodyPr anchor="ctr"/>
                <a:lstStyle/>
                <a:p>
                  <a:pPr algn="ctr"/>
                </a:p>
              </p:txBody>
            </p:sp>
            <p:sp>
              <p:nvSpPr>
                <p:cNvPr id="89" name="Oval 115"/>
                <p:cNvSpPr/>
                <p:nvPr/>
              </p:nvSpPr>
              <p:spPr bwMode="auto">
                <a:xfrm>
                  <a:off x="3357448" y="2728592"/>
                  <a:ext cx="81283" cy="81283"/>
                </a:xfrm>
                <a:prstGeom prst="ellipse">
                  <a:avLst/>
                </a:prstGeom>
                <a:grpFill/>
                <a:ln w="9525">
                  <a:noFill/>
                  <a:round/>
                </a:ln>
              </p:spPr>
              <p:txBody>
                <a:bodyPr anchor="ctr"/>
                <a:lstStyle/>
                <a:p>
                  <a:pPr algn="ctr"/>
                </a:p>
              </p:txBody>
            </p:sp>
            <p:sp>
              <p:nvSpPr>
                <p:cNvPr id="90" name="Oval 116"/>
                <p:cNvSpPr/>
                <p:nvPr/>
              </p:nvSpPr>
              <p:spPr bwMode="auto">
                <a:xfrm>
                  <a:off x="3426226" y="2728592"/>
                  <a:ext cx="78157" cy="81283"/>
                </a:xfrm>
                <a:prstGeom prst="ellipse">
                  <a:avLst/>
                </a:prstGeom>
                <a:grpFill/>
                <a:ln w="9525">
                  <a:noFill/>
                  <a:round/>
                </a:ln>
              </p:spPr>
              <p:txBody>
                <a:bodyPr anchor="ctr"/>
                <a:lstStyle/>
                <a:p>
                  <a:pPr algn="ctr"/>
                </a:p>
              </p:txBody>
            </p:sp>
            <p:sp>
              <p:nvSpPr>
                <p:cNvPr id="91" name="Oval 117"/>
                <p:cNvSpPr/>
                <p:nvPr/>
              </p:nvSpPr>
              <p:spPr bwMode="auto">
                <a:xfrm>
                  <a:off x="3491878" y="2728592"/>
                  <a:ext cx="81283" cy="81283"/>
                </a:xfrm>
                <a:prstGeom prst="ellipse">
                  <a:avLst/>
                </a:prstGeom>
                <a:grpFill/>
                <a:ln w="9525">
                  <a:noFill/>
                  <a:round/>
                </a:ln>
              </p:spPr>
              <p:txBody>
                <a:bodyPr anchor="ctr"/>
                <a:lstStyle/>
                <a:p>
                  <a:pPr algn="ctr"/>
                </a:p>
              </p:txBody>
            </p:sp>
            <p:sp>
              <p:nvSpPr>
                <p:cNvPr id="92" name="Oval 118"/>
                <p:cNvSpPr/>
                <p:nvPr/>
              </p:nvSpPr>
              <p:spPr bwMode="auto">
                <a:xfrm>
                  <a:off x="3563781" y="2728592"/>
                  <a:ext cx="81283" cy="81283"/>
                </a:xfrm>
                <a:prstGeom prst="ellipse">
                  <a:avLst/>
                </a:prstGeom>
                <a:grpFill/>
                <a:ln w="9525">
                  <a:noFill/>
                  <a:round/>
                </a:ln>
              </p:spPr>
              <p:txBody>
                <a:bodyPr anchor="ctr"/>
                <a:lstStyle/>
                <a:p>
                  <a:pPr algn="ctr"/>
                </a:p>
              </p:txBody>
            </p:sp>
            <p:sp>
              <p:nvSpPr>
                <p:cNvPr id="93" name="Oval 119"/>
                <p:cNvSpPr/>
                <p:nvPr/>
              </p:nvSpPr>
              <p:spPr bwMode="auto">
                <a:xfrm>
                  <a:off x="3632559" y="2728592"/>
                  <a:ext cx="78157" cy="81283"/>
                </a:xfrm>
                <a:prstGeom prst="ellipse">
                  <a:avLst/>
                </a:prstGeom>
                <a:grpFill/>
                <a:ln w="9525">
                  <a:noFill/>
                  <a:round/>
                </a:ln>
              </p:spPr>
              <p:txBody>
                <a:bodyPr anchor="ctr"/>
                <a:lstStyle/>
                <a:p>
                  <a:pPr algn="ctr"/>
                </a:p>
              </p:txBody>
            </p:sp>
            <p:sp>
              <p:nvSpPr>
                <p:cNvPr id="94" name="Oval 120"/>
                <p:cNvSpPr/>
                <p:nvPr/>
              </p:nvSpPr>
              <p:spPr bwMode="auto">
                <a:xfrm>
                  <a:off x="3698211" y="2728592"/>
                  <a:ext cx="81283" cy="81283"/>
                </a:xfrm>
                <a:prstGeom prst="ellipse">
                  <a:avLst/>
                </a:prstGeom>
                <a:grpFill/>
                <a:ln w="9525">
                  <a:noFill/>
                  <a:round/>
                </a:ln>
              </p:spPr>
              <p:txBody>
                <a:bodyPr anchor="ctr"/>
                <a:lstStyle/>
                <a:p>
                  <a:pPr algn="ctr"/>
                </a:p>
              </p:txBody>
            </p:sp>
            <p:sp>
              <p:nvSpPr>
                <p:cNvPr id="95" name="Oval 121"/>
                <p:cNvSpPr/>
                <p:nvPr/>
              </p:nvSpPr>
              <p:spPr bwMode="auto">
                <a:xfrm>
                  <a:off x="3770114" y="2728592"/>
                  <a:ext cx="81283" cy="81283"/>
                </a:xfrm>
                <a:prstGeom prst="ellipse">
                  <a:avLst/>
                </a:prstGeom>
                <a:grpFill/>
                <a:ln w="9525">
                  <a:noFill/>
                  <a:round/>
                </a:ln>
              </p:spPr>
              <p:txBody>
                <a:bodyPr anchor="ctr"/>
                <a:lstStyle/>
                <a:p>
                  <a:pPr algn="ctr"/>
                </a:p>
              </p:txBody>
            </p:sp>
            <p:sp>
              <p:nvSpPr>
                <p:cNvPr id="96" name="Oval 122"/>
                <p:cNvSpPr/>
                <p:nvPr/>
              </p:nvSpPr>
              <p:spPr bwMode="auto">
                <a:xfrm>
                  <a:off x="3838892" y="2728592"/>
                  <a:ext cx="81283" cy="81283"/>
                </a:xfrm>
                <a:prstGeom prst="ellipse">
                  <a:avLst/>
                </a:prstGeom>
                <a:grpFill/>
                <a:ln w="9525">
                  <a:noFill/>
                  <a:round/>
                </a:ln>
              </p:spPr>
              <p:txBody>
                <a:bodyPr anchor="ctr"/>
                <a:lstStyle/>
                <a:p>
                  <a:pPr algn="ctr"/>
                </a:p>
              </p:txBody>
            </p:sp>
            <p:sp>
              <p:nvSpPr>
                <p:cNvPr id="97" name="Oval 123"/>
                <p:cNvSpPr/>
                <p:nvPr/>
              </p:nvSpPr>
              <p:spPr bwMode="auto">
                <a:xfrm>
                  <a:off x="3907670" y="2728592"/>
                  <a:ext cx="78157" cy="81283"/>
                </a:xfrm>
                <a:prstGeom prst="ellipse">
                  <a:avLst/>
                </a:prstGeom>
                <a:grpFill/>
                <a:ln w="9525">
                  <a:noFill/>
                  <a:round/>
                </a:ln>
              </p:spPr>
              <p:txBody>
                <a:bodyPr anchor="ctr"/>
                <a:lstStyle/>
                <a:p>
                  <a:pPr algn="ctr"/>
                </a:p>
              </p:txBody>
            </p:sp>
            <p:sp>
              <p:nvSpPr>
                <p:cNvPr id="98" name="Oval 124"/>
                <p:cNvSpPr/>
                <p:nvPr/>
              </p:nvSpPr>
              <p:spPr bwMode="auto">
                <a:xfrm>
                  <a:off x="3976447" y="2728592"/>
                  <a:ext cx="81283" cy="81283"/>
                </a:xfrm>
                <a:prstGeom prst="ellipse">
                  <a:avLst/>
                </a:prstGeom>
                <a:grpFill/>
                <a:ln w="9525">
                  <a:noFill/>
                  <a:round/>
                </a:ln>
              </p:spPr>
              <p:txBody>
                <a:bodyPr anchor="ctr"/>
                <a:lstStyle/>
                <a:p>
                  <a:pPr algn="ctr"/>
                </a:p>
              </p:txBody>
            </p:sp>
            <p:sp>
              <p:nvSpPr>
                <p:cNvPr id="99" name="Oval 125"/>
                <p:cNvSpPr/>
                <p:nvPr/>
              </p:nvSpPr>
              <p:spPr bwMode="auto">
                <a:xfrm>
                  <a:off x="4045225" y="2728592"/>
                  <a:ext cx="81283" cy="81283"/>
                </a:xfrm>
                <a:prstGeom prst="ellipse">
                  <a:avLst/>
                </a:prstGeom>
                <a:grpFill/>
                <a:ln w="9525">
                  <a:noFill/>
                  <a:round/>
                </a:ln>
              </p:spPr>
              <p:txBody>
                <a:bodyPr anchor="ctr"/>
                <a:lstStyle/>
                <a:p>
                  <a:pPr algn="ctr"/>
                </a:p>
              </p:txBody>
            </p:sp>
            <p:sp>
              <p:nvSpPr>
                <p:cNvPr id="100" name="Oval 126"/>
                <p:cNvSpPr/>
                <p:nvPr/>
              </p:nvSpPr>
              <p:spPr bwMode="auto">
                <a:xfrm>
                  <a:off x="4114003" y="2728592"/>
                  <a:ext cx="81283" cy="81283"/>
                </a:xfrm>
                <a:prstGeom prst="ellipse">
                  <a:avLst/>
                </a:prstGeom>
                <a:grpFill/>
                <a:ln w="9525">
                  <a:noFill/>
                  <a:round/>
                </a:ln>
              </p:spPr>
              <p:txBody>
                <a:bodyPr anchor="ctr"/>
                <a:lstStyle/>
                <a:p>
                  <a:pPr algn="ctr"/>
                </a:p>
              </p:txBody>
            </p:sp>
            <p:sp>
              <p:nvSpPr>
                <p:cNvPr id="101" name="Oval 127"/>
                <p:cNvSpPr/>
                <p:nvPr/>
              </p:nvSpPr>
              <p:spPr bwMode="auto">
                <a:xfrm>
                  <a:off x="4182780" y="2728592"/>
                  <a:ext cx="81283" cy="81283"/>
                </a:xfrm>
                <a:prstGeom prst="ellipse">
                  <a:avLst/>
                </a:prstGeom>
                <a:grpFill/>
                <a:ln w="9525">
                  <a:noFill/>
                  <a:round/>
                </a:ln>
              </p:spPr>
              <p:txBody>
                <a:bodyPr anchor="ctr"/>
                <a:lstStyle/>
                <a:p>
                  <a:pPr algn="ctr"/>
                </a:p>
              </p:txBody>
            </p:sp>
            <p:sp>
              <p:nvSpPr>
                <p:cNvPr id="102" name="Oval 128"/>
                <p:cNvSpPr/>
                <p:nvPr/>
              </p:nvSpPr>
              <p:spPr bwMode="auto">
                <a:xfrm>
                  <a:off x="4251558" y="2728592"/>
                  <a:ext cx="81283" cy="81283"/>
                </a:xfrm>
                <a:prstGeom prst="ellipse">
                  <a:avLst/>
                </a:prstGeom>
                <a:grpFill/>
                <a:ln w="9525">
                  <a:noFill/>
                  <a:round/>
                </a:ln>
              </p:spPr>
              <p:txBody>
                <a:bodyPr anchor="ctr"/>
                <a:lstStyle/>
                <a:p>
                  <a:pPr algn="ctr"/>
                </a:p>
              </p:txBody>
            </p:sp>
            <p:sp>
              <p:nvSpPr>
                <p:cNvPr id="103" name="Oval 129"/>
                <p:cNvSpPr/>
                <p:nvPr/>
              </p:nvSpPr>
              <p:spPr bwMode="auto">
                <a:xfrm>
                  <a:off x="4320336" y="2728592"/>
                  <a:ext cx="81283" cy="81283"/>
                </a:xfrm>
                <a:prstGeom prst="ellipse">
                  <a:avLst/>
                </a:prstGeom>
                <a:grpFill/>
                <a:ln w="9525">
                  <a:noFill/>
                  <a:round/>
                </a:ln>
              </p:spPr>
              <p:txBody>
                <a:bodyPr anchor="ctr"/>
                <a:lstStyle/>
                <a:p>
                  <a:pPr algn="ctr"/>
                </a:p>
              </p:txBody>
            </p:sp>
          </p:grpSp>
          <p:sp>
            <p:nvSpPr>
              <p:cNvPr id="85" name="Freeform: Shape 111"/>
              <p:cNvSpPr/>
              <p:nvPr/>
            </p:nvSpPr>
            <p:spPr bwMode="auto">
              <a:xfrm>
                <a:off x="3360575" y="2400334"/>
                <a:ext cx="212586" cy="137555"/>
              </a:xfrm>
              <a:custGeom>
                <a:avLst/>
                <a:gdLst/>
                <a:ahLst/>
                <a:cxnLst>
                  <a:cxn ang="0">
                    <a:pos x="85" y="43"/>
                  </a:cxn>
                  <a:cxn ang="0">
                    <a:pos x="74" y="54"/>
                  </a:cxn>
                  <a:cxn ang="0">
                    <a:pos x="10" y="54"/>
                  </a:cxn>
                  <a:cxn ang="0">
                    <a:pos x="0" y="43"/>
                  </a:cxn>
                  <a:cxn ang="0">
                    <a:pos x="0" y="10"/>
                  </a:cxn>
                  <a:cxn ang="0">
                    <a:pos x="10" y="0"/>
                  </a:cxn>
                  <a:cxn ang="0">
                    <a:pos x="74" y="0"/>
                  </a:cxn>
                  <a:cxn ang="0">
                    <a:pos x="85" y="10"/>
                  </a:cxn>
                  <a:cxn ang="0">
                    <a:pos x="85" y="43"/>
                  </a:cxn>
                </a:cxnLst>
                <a:rect l="0" t="0" r="r" b="b"/>
                <a:pathLst>
                  <a:path w="85" h="54">
                    <a:moveTo>
                      <a:pt x="85" y="43"/>
                    </a:moveTo>
                    <a:cubicBezTo>
                      <a:pt x="85" y="49"/>
                      <a:pt x="80" y="54"/>
                      <a:pt x="74" y="54"/>
                    </a:cubicBezTo>
                    <a:cubicBezTo>
                      <a:pt x="10" y="54"/>
                      <a:pt x="10" y="54"/>
                      <a:pt x="10" y="54"/>
                    </a:cubicBezTo>
                    <a:cubicBezTo>
                      <a:pt x="4" y="54"/>
                      <a:pt x="0" y="49"/>
                      <a:pt x="0" y="43"/>
                    </a:cubicBezTo>
                    <a:cubicBezTo>
                      <a:pt x="0" y="10"/>
                      <a:pt x="0" y="10"/>
                      <a:pt x="0" y="10"/>
                    </a:cubicBezTo>
                    <a:cubicBezTo>
                      <a:pt x="0" y="5"/>
                      <a:pt x="4" y="0"/>
                      <a:pt x="10" y="0"/>
                    </a:cubicBezTo>
                    <a:cubicBezTo>
                      <a:pt x="74" y="0"/>
                      <a:pt x="74" y="0"/>
                      <a:pt x="74" y="0"/>
                    </a:cubicBezTo>
                    <a:cubicBezTo>
                      <a:pt x="80" y="0"/>
                      <a:pt x="85" y="5"/>
                      <a:pt x="85" y="10"/>
                    </a:cubicBezTo>
                    <a:lnTo>
                      <a:pt x="85" y="43"/>
                    </a:lnTo>
                    <a:close/>
                  </a:path>
                </a:pathLst>
              </a:custGeom>
              <a:solidFill>
                <a:schemeClr val="accent2">
                  <a:lumMod val="75000"/>
                </a:schemeClr>
              </a:solidFill>
              <a:ln w="9525">
                <a:noFill/>
                <a:round/>
              </a:ln>
            </p:spPr>
            <p:txBody>
              <a:bodyPr anchor="ctr"/>
              <a:lstStyle/>
              <a:p>
                <a:pPr algn="ctr"/>
              </a:p>
            </p:txBody>
          </p:sp>
          <p:sp>
            <p:nvSpPr>
              <p:cNvPr id="86" name="Freeform: Shape 112"/>
              <p:cNvSpPr/>
              <p:nvPr/>
            </p:nvSpPr>
            <p:spPr bwMode="auto">
              <a:xfrm>
                <a:off x="3357448" y="1384301"/>
                <a:ext cx="1147338" cy="1153590"/>
              </a:xfrm>
              <a:custGeom>
                <a:avLst/>
                <a:gdLst/>
                <a:ahLst/>
                <a:cxnLst>
                  <a:cxn ang="0">
                    <a:pos x="402" y="0"/>
                  </a:cxn>
                  <a:cxn ang="0">
                    <a:pos x="97" y="0"/>
                  </a:cxn>
                  <a:cxn ang="0">
                    <a:pos x="93" y="0"/>
                  </a:cxn>
                  <a:cxn ang="0">
                    <a:pos x="0" y="0"/>
                  </a:cxn>
                  <a:cxn ang="0">
                    <a:pos x="44" y="34"/>
                  </a:cxn>
                  <a:cxn ang="0">
                    <a:pos x="44" y="49"/>
                  </a:cxn>
                  <a:cxn ang="0">
                    <a:pos x="44" y="53"/>
                  </a:cxn>
                  <a:cxn ang="0">
                    <a:pos x="44" y="404"/>
                  </a:cxn>
                  <a:cxn ang="0">
                    <a:pos x="44" y="408"/>
                  </a:cxn>
                  <a:cxn ang="0">
                    <a:pos x="44" y="408"/>
                  </a:cxn>
                  <a:cxn ang="0">
                    <a:pos x="6" y="457"/>
                  </a:cxn>
                  <a:cxn ang="0">
                    <a:pos x="130" y="457"/>
                  </a:cxn>
                  <a:cxn ang="0">
                    <a:pos x="129" y="456"/>
                  </a:cxn>
                  <a:cxn ang="0">
                    <a:pos x="402" y="456"/>
                  </a:cxn>
                  <a:cxn ang="0">
                    <a:pos x="455" y="404"/>
                  </a:cxn>
                  <a:cxn ang="0">
                    <a:pos x="455" y="53"/>
                  </a:cxn>
                  <a:cxn ang="0">
                    <a:pos x="402" y="0"/>
                  </a:cxn>
                </a:cxnLst>
                <a:rect l="0" t="0" r="r" b="b"/>
                <a:pathLst>
                  <a:path w="455" h="457">
                    <a:moveTo>
                      <a:pt x="402" y="0"/>
                    </a:moveTo>
                    <a:cubicBezTo>
                      <a:pt x="97" y="0"/>
                      <a:pt x="97" y="0"/>
                      <a:pt x="97" y="0"/>
                    </a:cubicBezTo>
                    <a:cubicBezTo>
                      <a:pt x="96" y="0"/>
                      <a:pt x="94" y="0"/>
                      <a:pt x="93" y="0"/>
                    </a:cubicBezTo>
                    <a:cubicBezTo>
                      <a:pt x="0" y="0"/>
                      <a:pt x="0" y="0"/>
                      <a:pt x="0" y="0"/>
                    </a:cubicBezTo>
                    <a:cubicBezTo>
                      <a:pt x="48" y="1"/>
                      <a:pt x="44" y="34"/>
                      <a:pt x="44" y="34"/>
                    </a:cubicBezTo>
                    <a:cubicBezTo>
                      <a:pt x="44" y="49"/>
                      <a:pt x="44" y="49"/>
                      <a:pt x="44" y="49"/>
                    </a:cubicBezTo>
                    <a:cubicBezTo>
                      <a:pt x="44" y="50"/>
                      <a:pt x="44" y="52"/>
                      <a:pt x="44" y="53"/>
                    </a:cubicBezTo>
                    <a:cubicBezTo>
                      <a:pt x="44" y="404"/>
                      <a:pt x="44" y="404"/>
                      <a:pt x="44" y="404"/>
                    </a:cubicBezTo>
                    <a:cubicBezTo>
                      <a:pt x="44" y="405"/>
                      <a:pt x="44" y="407"/>
                      <a:pt x="44" y="408"/>
                    </a:cubicBezTo>
                    <a:cubicBezTo>
                      <a:pt x="44" y="408"/>
                      <a:pt x="44" y="408"/>
                      <a:pt x="44" y="408"/>
                    </a:cubicBezTo>
                    <a:cubicBezTo>
                      <a:pt x="44" y="408"/>
                      <a:pt x="45" y="457"/>
                      <a:pt x="6" y="457"/>
                    </a:cubicBezTo>
                    <a:cubicBezTo>
                      <a:pt x="130" y="457"/>
                      <a:pt x="130" y="457"/>
                      <a:pt x="130" y="457"/>
                    </a:cubicBezTo>
                    <a:cubicBezTo>
                      <a:pt x="129" y="456"/>
                      <a:pt x="129" y="456"/>
                      <a:pt x="129" y="456"/>
                    </a:cubicBezTo>
                    <a:cubicBezTo>
                      <a:pt x="402" y="456"/>
                      <a:pt x="402" y="456"/>
                      <a:pt x="402" y="456"/>
                    </a:cubicBezTo>
                    <a:cubicBezTo>
                      <a:pt x="431" y="456"/>
                      <a:pt x="455" y="433"/>
                      <a:pt x="455" y="404"/>
                    </a:cubicBezTo>
                    <a:cubicBezTo>
                      <a:pt x="455" y="53"/>
                      <a:pt x="455" y="53"/>
                      <a:pt x="455" y="53"/>
                    </a:cubicBezTo>
                    <a:cubicBezTo>
                      <a:pt x="455" y="24"/>
                      <a:pt x="431" y="0"/>
                      <a:pt x="402" y="0"/>
                    </a:cubicBezTo>
                    <a:close/>
                  </a:path>
                </a:pathLst>
              </a:custGeom>
              <a:solidFill>
                <a:schemeClr val="accent2"/>
              </a:solidFill>
              <a:ln w="9525">
                <a:noFill/>
                <a:round/>
              </a:ln>
            </p:spPr>
            <p:txBody>
              <a:bodyPr anchor="ctr"/>
              <a:lstStyle/>
              <a:p>
                <a:pPr algn="ctr"/>
              </a:p>
            </p:txBody>
          </p:sp>
          <p:sp>
            <p:nvSpPr>
              <p:cNvPr id="87" name="Freeform: Shape 113"/>
              <p:cNvSpPr/>
              <p:nvPr/>
            </p:nvSpPr>
            <p:spPr bwMode="auto">
              <a:xfrm>
                <a:off x="3566908" y="1584382"/>
                <a:ext cx="834712" cy="834712"/>
              </a:xfrm>
              <a:custGeom>
                <a:avLst/>
                <a:gdLst/>
                <a:ahLst/>
                <a:cxnLst>
                  <a:cxn ang="0">
                    <a:pos x="331" y="320"/>
                  </a:cxn>
                  <a:cxn ang="0">
                    <a:pos x="321" y="331"/>
                  </a:cxn>
                  <a:cxn ang="0">
                    <a:pos x="11" y="331"/>
                  </a:cxn>
                  <a:cxn ang="0">
                    <a:pos x="0" y="320"/>
                  </a:cxn>
                  <a:cxn ang="0">
                    <a:pos x="0" y="10"/>
                  </a:cxn>
                  <a:cxn ang="0">
                    <a:pos x="11" y="0"/>
                  </a:cxn>
                  <a:cxn ang="0">
                    <a:pos x="321" y="0"/>
                  </a:cxn>
                  <a:cxn ang="0">
                    <a:pos x="331" y="10"/>
                  </a:cxn>
                  <a:cxn ang="0">
                    <a:pos x="331" y="320"/>
                  </a:cxn>
                </a:cxnLst>
                <a:rect l="0" t="0" r="r" b="b"/>
                <a:pathLst>
                  <a:path w="331" h="331">
                    <a:moveTo>
                      <a:pt x="331" y="320"/>
                    </a:moveTo>
                    <a:cubicBezTo>
                      <a:pt x="331" y="326"/>
                      <a:pt x="327" y="331"/>
                      <a:pt x="321" y="331"/>
                    </a:cubicBezTo>
                    <a:cubicBezTo>
                      <a:pt x="11" y="331"/>
                      <a:pt x="11" y="331"/>
                      <a:pt x="11" y="331"/>
                    </a:cubicBezTo>
                    <a:cubicBezTo>
                      <a:pt x="5" y="331"/>
                      <a:pt x="0" y="326"/>
                      <a:pt x="0" y="320"/>
                    </a:cubicBezTo>
                    <a:cubicBezTo>
                      <a:pt x="0" y="10"/>
                      <a:pt x="0" y="10"/>
                      <a:pt x="0" y="10"/>
                    </a:cubicBezTo>
                    <a:cubicBezTo>
                      <a:pt x="0" y="5"/>
                      <a:pt x="5" y="0"/>
                      <a:pt x="11" y="0"/>
                    </a:cubicBezTo>
                    <a:cubicBezTo>
                      <a:pt x="321" y="0"/>
                      <a:pt x="321" y="0"/>
                      <a:pt x="321" y="0"/>
                    </a:cubicBezTo>
                    <a:cubicBezTo>
                      <a:pt x="327" y="0"/>
                      <a:pt x="331" y="5"/>
                      <a:pt x="331" y="10"/>
                    </a:cubicBezTo>
                    <a:lnTo>
                      <a:pt x="331" y="320"/>
                    </a:lnTo>
                    <a:close/>
                  </a:path>
                </a:pathLst>
              </a:custGeom>
              <a:solidFill>
                <a:schemeClr val="bg1">
                  <a:lumMod val="95000"/>
                </a:schemeClr>
              </a:solidFill>
              <a:ln w="9525">
                <a:noFill/>
                <a:round/>
              </a:ln>
            </p:spPr>
            <p:txBody>
              <a:bodyPr anchor="ctr"/>
              <a:lstStyle/>
              <a:p>
                <a:pPr algn="ctr"/>
              </a:p>
            </p:txBody>
          </p:sp>
        </p:grpSp>
        <p:grpSp>
          <p:nvGrpSpPr>
            <p:cNvPr id="16" name="Group 130"/>
            <p:cNvGrpSpPr/>
            <p:nvPr/>
          </p:nvGrpSpPr>
          <p:grpSpPr>
            <a:xfrm>
              <a:off x="6625841" y="2138427"/>
              <a:ext cx="1566515" cy="1946405"/>
              <a:chOff x="4648594" y="1384301"/>
              <a:chExt cx="1147338" cy="1425574"/>
            </a:xfrm>
          </p:grpSpPr>
          <p:grpSp>
            <p:nvGrpSpPr>
              <p:cNvPr id="64" name="Group 131"/>
              <p:cNvGrpSpPr/>
              <p:nvPr/>
            </p:nvGrpSpPr>
            <p:grpSpPr>
              <a:xfrm>
                <a:off x="4648594" y="2469112"/>
                <a:ext cx="1044170" cy="340763"/>
                <a:chOff x="4648594" y="2469112"/>
                <a:chExt cx="1044170" cy="340763"/>
              </a:xfrm>
              <a:gradFill>
                <a:gsLst>
                  <a:gs pos="0">
                    <a:schemeClr val="accent3">
                      <a:lumMod val="50000"/>
                    </a:schemeClr>
                  </a:gs>
                  <a:gs pos="50000">
                    <a:schemeClr val="accent3"/>
                  </a:gs>
                  <a:gs pos="100000">
                    <a:schemeClr val="accent3"/>
                  </a:gs>
                </a:gsLst>
                <a:lin ang="5400000" scaled="1"/>
              </a:gradFill>
            </p:grpSpPr>
            <p:sp>
              <p:nvSpPr>
                <p:cNvPr id="68" name="Rectangle 135"/>
                <p:cNvSpPr/>
                <p:nvPr/>
              </p:nvSpPr>
              <p:spPr bwMode="auto">
                <a:xfrm>
                  <a:off x="4651719" y="2469112"/>
                  <a:ext cx="1037918" cy="284491"/>
                </a:xfrm>
                <a:prstGeom prst="rect">
                  <a:avLst/>
                </a:prstGeom>
                <a:grpFill/>
                <a:ln w="9525">
                  <a:noFill/>
                  <a:miter lim="800000"/>
                </a:ln>
              </p:spPr>
              <p:txBody>
                <a:bodyPr anchor="ctr"/>
                <a:lstStyle/>
                <a:p>
                  <a:pPr algn="ctr"/>
                </a:p>
              </p:txBody>
            </p:sp>
            <p:sp>
              <p:nvSpPr>
                <p:cNvPr id="69" name="Oval 136"/>
                <p:cNvSpPr/>
                <p:nvPr/>
              </p:nvSpPr>
              <p:spPr bwMode="auto">
                <a:xfrm>
                  <a:off x="4648594" y="2728592"/>
                  <a:ext cx="78157" cy="81283"/>
                </a:xfrm>
                <a:prstGeom prst="ellipse">
                  <a:avLst/>
                </a:prstGeom>
                <a:grpFill/>
                <a:ln w="9525">
                  <a:noFill/>
                  <a:round/>
                </a:ln>
              </p:spPr>
              <p:txBody>
                <a:bodyPr anchor="ctr"/>
                <a:lstStyle/>
                <a:p>
                  <a:pPr algn="ctr"/>
                </a:p>
              </p:txBody>
            </p:sp>
            <p:sp>
              <p:nvSpPr>
                <p:cNvPr id="70" name="Oval 137"/>
                <p:cNvSpPr/>
                <p:nvPr/>
              </p:nvSpPr>
              <p:spPr bwMode="auto">
                <a:xfrm>
                  <a:off x="4714244" y="2728592"/>
                  <a:ext cx="81283" cy="81283"/>
                </a:xfrm>
                <a:prstGeom prst="ellipse">
                  <a:avLst/>
                </a:prstGeom>
                <a:grpFill/>
                <a:ln w="9525">
                  <a:noFill/>
                  <a:round/>
                </a:ln>
              </p:spPr>
              <p:txBody>
                <a:bodyPr anchor="ctr"/>
                <a:lstStyle/>
                <a:p>
                  <a:pPr algn="ctr"/>
                </a:p>
              </p:txBody>
            </p:sp>
            <p:sp>
              <p:nvSpPr>
                <p:cNvPr id="71" name="Oval 138"/>
                <p:cNvSpPr/>
                <p:nvPr/>
              </p:nvSpPr>
              <p:spPr bwMode="auto">
                <a:xfrm>
                  <a:off x="4786149" y="2728592"/>
                  <a:ext cx="81283" cy="81283"/>
                </a:xfrm>
                <a:prstGeom prst="ellipse">
                  <a:avLst/>
                </a:prstGeom>
                <a:grpFill/>
                <a:ln w="9525">
                  <a:noFill/>
                  <a:round/>
                </a:ln>
              </p:spPr>
              <p:txBody>
                <a:bodyPr anchor="ctr"/>
                <a:lstStyle/>
                <a:p>
                  <a:pPr algn="ctr"/>
                </a:p>
              </p:txBody>
            </p:sp>
            <p:sp>
              <p:nvSpPr>
                <p:cNvPr id="72" name="Oval 212"/>
                <p:cNvSpPr/>
                <p:nvPr/>
              </p:nvSpPr>
              <p:spPr bwMode="auto">
                <a:xfrm>
                  <a:off x="4854927" y="2728592"/>
                  <a:ext cx="81283" cy="81283"/>
                </a:xfrm>
                <a:prstGeom prst="ellipse">
                  <a:avLst/>
                </a:prstGeom>
                <a:grpFill/>
                <a:ln w="9525">
                  <a:noFill/>
                  <a:round/>
                </a:ln>
              </p:spPr>
              <p:txBody>
                <a:bodyPr anchor="ctr"/>
                <a:lstStyle/>
                <a:p>
                  <a:pPr algn="ctr"/>
                </a:p>
              </p:txBody>
            </p:sp>
            <p:sp>
              <p:nvSpPr>
                <p:cNvPr id="73" name="Oval 213"/>
                <p:cNvSpPr/>
                <p:nvPr/>
              </p:nvSpPr>
              <p:spPr bwMode="auto">
                <a:xfrm>
                  <a:off x="4923705" y="2728592"/>
                  <a:ext cx="78157" cy="81283"/>
                </a:xfrm>
                <a:prstGeom prst="ellipse">
                  <a:avLst/>
                </a:prstGeom>
                <a:grpFill/>
                <a:ln w="9525">
                  <a:noFill/>
                  <a:round/>
                </a:ln>
              </p:spPr>
              <p:txBody>
                <a:bodyPr anchor="ctr"/>
                <a:lstStyle/>
                <a:p>
                  <a:pPr algn="ctr"/>
                </a:p>
              </p:txBody>
            </p:sp>
            <p:sp>
              <p:nvSpPr>
                <p:cNvPr id="74" name="Oval 214"/>
                <p:cNvSpPr/>
                <p:nvPr/>
              </p:nvSpPr>
              <p:spPr bwMode="auto">
                <a:xfrm>
                  <a:off x="4992482" y="2728592"/>
                  <a:ext cx="81283" cy="81283"/>
                </a:xfrm>
                <a:prstGeom prst="ellipse">
                  <a:avLst/>
                </a:prstGeom>
                <a:grpFill/>
                <a:ln w="9525">
                  <a:noFill/>
                  <a:round/>
                </a:ln>
              </p:spPr>
              <p:txBody>
                <a:bodyPr anchor="ctr"/>
                <a:lstStyle/>
                <a:p>
                  <a:pPr algn="ctr"/>
                </a:p>
              </p:txBody>
            </p:sp>
            <p:sp>
              <p:nvSpPr>
                <p:cNvPr id="75" name="Oval 215"/>
                <p:cNvSpPr/>
                <p:nvPr/>
              </p:nvSpPr>
              <p:spPr bwMode="auto">
                <a:xfrm>
                  <a:off x="5061260" y="2728592"/>
                  <a:ext cx="81283" cy="81283"/>
                </a:xfrm>
                <a:prstGeom prst="ellipse">
                  <a:avLst/>
                </a:prstGeom>
                <a:grpFill/>
                <a:ln w="9525">
                  <a:noFill/>
                  <a:round/>
                </a:ln>
              </p:spPr>
              <p:txBody>
                <a:bodyPr anchor="ctr"/>
                <a:lstStyle/>
                <a:p>
                  <a:pPr algn="ctr"/>
                </a:p>
              </p:txBody>
            </p:sp>
            <p:sp>
              <p:nvSpPr>
                <p:cNvPr id="76" name="Oval 216"/>
                <p:cNvSpPr/>
                <p:nvPr/>
              </p:nvSpPr>
              <p:spPr bwMode="auto">
                <a:xfrm>
                  <a:off x="5130038" y="2728592"/>
                  <a:ext cx="81283" cy="81283"/>
                </a:xfrm>
                <a:prstGeom prst="ellipse">
                  <a:avLst/>
                </a:prstGeom>
                <a:grpFill/>
                <a:ln w="9525">
                  <a:noFill/>
                  <a:round/>
                </a:ln>
              </p:spPr>
              <p:txBody>
                <a:bodyPr anchor="ctr"/>
                <a:lstStyle/>
                <a:p>
                  <a:pPr algn="ctr"/>
                </a:p>
              </p:txBody>
            </p:sp>
            <p:sp>
              <p:nvSpPr>
                <p:cNvPr id="77" name="Oval 217"/>
                <p:cNvSpPr/>
                <p:nvPr/>
              </p:nvSpPr>
              <p:spPr bwMode="auto">
                <a:xfrm>
                  <a:off x="5198815" y="2728592"/>
                  <a:ext cx="81283" cy="81283"/>
                </a:xfrm>
                <a:prstGeom prst="ellipse">
                  <a:avLst/>
                </a:prstGeom>
                <a:grpFill/>
                <a:ln w="9525">
                  <a:noFill/>
                  <a:round/>
                </a:ln>
              </p:spPr>
              <p:txBody>
                <a:bodyPr anchor="ctr"/>
                <a:lstStyle/>
                <a:p>
                  <a:pPr algn="ctr"/>
                </a:p>
              </p:txBody>
            </p:sp>
            <p:sp>
              <p:nvSpPr>
                <p:cNvPr id="78" name="Oval 218"/>
                <p:cNvSpPr/>
                <p:nvPr/>
              </p:nvSpPr>
              <p:spPr bwMode="auto">
                <a:xfrm>
                  <a:off x="5267593" y="2728592"/>
                  <a:ext cx="81283" cy="81283"/>
                </a:xfrm>
                <a:prstGeom prst="ellipse">
                  <a:avLst/>
                </a:prstGeom>
                <a:grpFill/>
                <a:ln w="9525">
                  <a:noFill/>
                  <a:round/>
                </a:ln>
              </p:spPr>
              <p:txBody>
                <a:bodyPr anchor="ctr"/>
                <a:lstStyle/>
                <a:p>
                  <a:pPr algn="ctr"/>
                </a:p>
              </p:txBody>
            </p:sp>
            <p:sp>
              <p:nvSpPr>
                <p:cNvPr id="79" name="Oval 219"/>
                <p:cNvSpPr/>
                <p:nvPr/>
              </p:nvSpPr>
              <p:spPr bwMode="auto">
                <a:xfrm>
                  <a:off x="5336371" y="2728592"/>
                  <a:ext cx="81283" cy="81283"/>
                </a:xfrm>
                <a:prstGeom prst="ellipse">
                  <a:avLst/>
                </a:prstGeom>
                <a:grpFill/>
                <a:ln w="9525">
                  <a:noFill/>
                  <a:round/>
                </a:ln>
              </p:spPr>
              <p:txBody>
                <a:bodyPr anchor="ctr"/>
                <a:lstStyle/>
                <a:p>
                  <a:pPr algn="ctr"/>
                </a:p>
              </p:txBody>
            </p:sp>
            <p:sp>
              <p:nvSpPr>
                <p:cNvPr id="80" name="Oval 220"/>
                <p:cNvSpPr/>
                <p:nvPr/>
              </p:nvSpPr>
              <p:spPr bwMode="auto">
                <a:xfrm>
                  <a:off x="5405148" y="2728592"/>
                  <a:ext cx="81283" cy="81283"/>
                </a:xfrm>
                <a:prstGeom prst="ellipse">
                  <a:avLst/>
                </a:prstGeom>
                <a:grpFill/>
                <a:ln w="9525">
                  <a:noFill/>
                  <a:round/>
                </a:ln>
              </p:spPr>
              <p:txBody>
                <a:bodyPr anchor="ctr"/>
                <a:lstStyle/>
                <a:p>
                  <a:pPr algn="ctr"/>
                </a:p>
              </p:txBody>
            </p:sp>
            <p:sp>
              <p:nvSpPr>
                <p:cNvPr id="81" name="Oval 221"/>
                <p:cNvSpPr/>
                <p:nvPr/>
              </p:nvSpPr>
              <p:spPr bwMode="auto">
                <a:xfrm>
                  <a:off x="5473926" y="2728592"/>
                  <a:ext cx="81283" cy="81283"/>
                </a:xfrm>
                <a:prstGeom prst="ellipse">
                  <a:avLst/>
                </a:prstGeom>
                <a:grpFill/>
                <a:ln w="9525">
                  <a:noFill/>
                  <a:round/>
                </a:ln>
              </p:spPr>
              <p:txBody>
                <a:bodyPr anchor="ctr"/>
                <a:lstStyle/>
                <a:p>
                  <a:pPr algn="ctr"/>
                </a:p>
              </p:txBody>
            </p:sp>
            <p:sp>
              <p:nvSpPr>
                <p:cNvPr id="82" name="Oval 222"/>
                <p:cNvSpPr/>
                <p:nvPr/>
              </p:nvSpPr>
              <p:spPr bwMode="auto">
                <a:xfrm>
                  <a:off x="5542704" y="2728592"/>
                  <a:ext cx="81283" cy="81283"/>
                </a:xfrm>
                <a:prstGeom prst="ellipse">
                  <a:avLst/>
                </a:prstGeom>
                <a:grpFill/>
                <a:ln w="9525">
                  <a:noFill/>
                  <a:round/>
                </a:ln>
              </p:spPr>
              <p:txBody>
                <a:bodyPr anchor="ctr"/>
                <a:lstStyle/>
                <a:p>
                  <a:pPr algn="ctr"/>
                </a:p>
              </p:txBody>
            </p:sp>
            <p:sp>
              <p:nvSpPr>
                <p:cNvPr id="83" name="Oval 223"/>
                <p:cNvSpPr/>
                <p:nvPr/>
              </p:nvSpPr>
              <p:spPr bwMode="auto">
                <a:xfrm>
                  <a:off x="5614607" y="2728592"/>
                  <a:ext cx="78157" cy="81283"/>
                </a:xfrm>
                <a:prstGeom prst="ellipse">
                  <a:avLst/>
                </a:prstGeom>
                <a:grpFill/>
                <a:ln w="9525">
                  <a:noFill/>
                  <a:round/>
                </a:ln>
              </p:spPr>
              <p:txBody>
                <a:bodyPr anchor="ctr"/>
                <a:lstStyle/>
                <a:p>
                  <a:pPr algn="ctr"/>
                </a:p>
              </p:txBody>
            </p:sp>
          </p:grpSp>
          <p:sp>
            <p:nvSpPr>
              <p:cNvPr id="65" name="Freeform: Shape 132"/>
              <p:cNvSpPr/>
              <p:nvPr/>
            </p:nvSpPr>
            <p:spPr bwMode="auto">
              <a:xfrm>
                <a:off x="4648594" y="2400334"/>
                <a:ext cx="215713" cy="137555"/>
              </a:xfrm>
              <a:custGeom>
                <a:avLst/>
                <a:gdLst/>
                <a:ahLst/>
                <a:cxnLst>
                  <a:cxn ang="0">
                    <a:pos x="85" y="43"/>
                  </a:cxn>
                  <a:cxn ang="0">
                    <a:pos x="75" y="54"/>
                  </a:cxn>
                  <a:cxn ang="0">
                    <a:pos x="11" y="54"/>
                  </a:cxn>
                  <a:cxn ang="0">
                    <a:pos x="0" y="43"/>
                  </a:cxn>
                  <a:cxn ang="0">
                    <a:pos x="0" y="10"/>
                  </a:cxn>
                  <a:cxn ang="0">
                    <a:pos x="11" y="0"/>
                  </a:cxn>
                  <a:cxn ang="0">
                    <a:pos x="75" y="0"/>
                  </a:cxn>
                  <a:cxn ang="0">
                    <a:pos x="85" y="10"/>
                  </a:cxn>
                  <a:cxn ang="0">
                    <a:pos x="85" y="43"/>
                  </a:cxn>
                </a:cxnLst>
                <a:rect l="0" t="0" r="r" b="b"/>
                <a:pathLst>
                  <a:path w="85" h="54">
                    <a:moveTo>
                      <a:pt x="85" y="43"/>
                    </a:moveTo>
                    <a:cubicBezTo>
                      <a:pt x="85" y="49"/>
                      <a:pt x="80" y="54"/>
                      <a:pt x="75" y="54"/>
                    </a:cubicBezTo>
                    <a:cubicBezTo>
                      <a:pt x="11" y="54"/>
                      <a:pt x="11" y="54"/>
                      <a:pt x="11" y="54"/>
                    </a:cubicBezTo>
                    <a:cubicBezTo>
                      <a:pt x="5" y="54"/>
                      <a:pt x="0" y="49"/>
                      <a:pt x="0" y="43"/>
                    </a:cubicBezTo>
                    <a:cubicBezTo>
                      <a:pt x="0" y="10"/>
                      <a:pt x="0" y="10"/>
                      <a:pt x="0" y="10"/>
                    </a:cubicBezTo>
                    <a:cubicBezTo>
                      <a:pt x="0" y="5"/>
                      <a:pt x="5" y="0"/>
                      <a:pt x="11" y="0"/>
                    </a:cubicBezTo>
                    <a:cubicBezTo>
                      <a:pt x="75" y="0"/>
                      <a:pt x="75" y="0"/>
                      <a:pt x="75" y="0"/>
                    </a:cubicBezTo>
                    <a:cubicBezTo>
                      <a:pt x="80" y="0"/>
                      <a:pt x="85" y="5"/>
                      <a:pt x="85" y="10"/>
                    </a:cubicBezTo>
                    <a:lnTo>
                      <a:pt x="85" y="43"/>
                    </a:lnTo>
                    <a:close/>
                  </a:path>
                </a:pathLst>
              </a:custGeom>
              <a:solidFill>
                <a:schemeClr val="accent3">
                  <a:lumMod val="50000"/>
                </a:schemeClr>
              </a:solidFill>
              <a:ln w="9525">
                <a:noFill/>
                <a:round/>
              </a:ln>
            </p:spPr>
            <p:txBody>
              <a:bodyPr anchor="ctr"/>
              <a:lstStyle/>
              <a:p>
                <a:pPr algn="ctr"/>
              </a:p>
            </p:txBody>
          </p:sp>
          <p:sp>
            <p:nvSpPr>
              <p:cNvPr id="66" name="Freeform: Shape 133"/>
              <p:cNvSpPr/>
              <p:nvPr/>
            </p:nvSpPr>
            <p:spPr bwMode="auto">
              <a:xfrm>
                <a:off x="4648594" y="1384301"/>
                <a:ext cx="1147338" cy="1153590"/>
              </a:xfrm>
              <a:custGeom>
                <a:avLst/>
                <a:gdLst/>
                <a:ahLst/>
                <a:cxnLst>
                  <a:cxn ang="0">
                    <a:pos x="402" y="0"/>
                  </a:cxn>
                  <a:cxn ang="0">
                    <a:pos x="97" y="0"/>
                  </a:cxn>
                  <a:cxn ang="0">
                    <a:pos x="93" y="0"/>
                  </a:cxn>
                  <a:cxn ang="0">
                    <a:pos x="0" y="0"/>
                  </a:cxn>
                  <a:cxn ang="0">
                    <a:pos x="45" y="34"/>
                  </a:cxn>
                  <a:cxn ang="0">
                    <a:pos x="45" y="49"/>
                  </a:cxn>
                  <a:cxn ang="0">
                    <a:pos x="44" y="53"/>
                  </a:cxn>
                  <a:cxn ang="0">
                    <a:pos x="44" y="404"/>
                  </a:cxn>
                  <a:cxn ang="0">
                    <a:pos x="45" y="408"/>
                  </a:cxn>
                  <a:cxn ang="0">
                    <a:pos x="44" y="408"/>
                  </a:cxn>
                  <a:cxn ang="0">
                    <a:pos x="6" y="457"/>
                  </a:cxn>
                  <a:cxn ang="0">
                    <a:pos x="130" y="457"/>
                  </a:cxn>
                  <a:cxn ang="0">
                    <a:pos x="129" y="456"/>
                  </a:cxn>
                  <a:cxn ang="0">
                    <a:pos x="402" y="456"/>
                  </a:cxn>
                  <a:cxn ang="0">
                    <a:pos x="455" y="404"/>
                  </a:cxn>
                  <a:cxn ang="0">
                    <a:pos x="455" y="53"/>
                  </a:cxn>
                  <a:cxn ang="0">
                    <a:pos x="402" y="0"/>
                  </a:cxn>
                </a:cxnLst>
                <a:rect l="0" t="0" r="r" b="b"/>
                <a:pathLst>
                  <a:path w="455" h="457">
                    <a:moveTo>
                      <a:pt x="402" y="0"/>
                    </a:moveTo>
                    <a:cubicBezTo>
                      <a:pt x="97" y="0"/>
                      <a:pt x="97" y="0"/>
                      <a:pt x="97" y="0"/>
                    </a:cubicBezTo>
                    <a:cubicBezTo>
                      <a:pt x="96" y="0"/>
                      <a:pt x="94" y="0"/>
                      <a:pt x="93" y="0"/>
                    </a:cubicBezTo>
                    <a:cubicBezTo>
                      <a:pt x="0" y="0"/>
                      <a:pt x="0" y="0"/>
                      <a:pt x="0" y="0"/>
                    </a:cubicBezTo>
                    <a:cubicBezTo>
                      <a:pt x="48" y="1"/>
                      <a:pt x="45" y="34"/>
                      <a:pt x="45" y="34"/>
                    </a:cubicBezTo>
                    <a:cubicBezTo>
                      <a:pt x="45" y="49"/>
                      <a:pt x="45" y="49"/>
                      <a:pt x="45" y="49"/>
                    </a:cubicBezTo>
                    <a:cubicBezTo>
                      <a:pt x="44" y="50"/>
                      <a:pt x="44" y="52"/>
                      <a:pt x="44" y="53"/>
                    </a:cubicBezTo>
                    <a:cubicBezTo>
                      <a:pt x="44" y="404"/>
                      <a:pt x="44" y="404"/>
                      <a:pt x="44" y="404"/>
                    </a:cubicBezTo>
                    <a:cubicBezTo>
                      <a:pt x="44" y="405"/>
                      <a:pt x="44" y="407"/>
                      <a:pt x="45" y="408"/>
                    </a:cubicBezTo>
                    <a:cubicBezTo>
                      <a:pt x="44" y="408"/>
                      <a:pt x="44" y="408"/>
                      <a:pt x="44" y="408"/>
                    </a:cubicBezTo>
                    <a:cubicBezTo>
                      <a:pt x="44" y="408"/>
                      <a:pt x="45" y="457"/>
                      <a:pt x="6" y="457"/>
                    </a:cubicBezTo>
                    <a:cubicBezTo>
                      <a:pt x="130" y="457"/>
                      <a:pt x="130" y="457"/>
                      <a:pt x="130" y="457"/>
                    </a:cubicBezTo>
                    <a:cubicBezTo>
                      <a:pt x="129" y="456"/>
                      <a:pt x="129" y="456"/>
                      <a:pt x="129" y="456"/>
                    </a:cubicBezTo>
                    <a:cubicBezTo>
                      <a:pt x="402" y="456"/>
                      <a:pt x="402" y="456"/>
                      <a:pt x="402" y="456"/>
                    </a:cubicBezTo>
                    <a:cubicBezTo>
                      <a:pt x="431" y="456"/>
                      <a:pt x="455" y="433"/>
                      <a:pt x="455" y="404"/>
                    </a:cubicBezTo>
                    <a:cubicBezTo>
                      <a:pt x="455" y="53"/>
                      <a:pt x="455" y="53"/>
                      <a:pt x="455" y="53"/>
                    </a:cubicBezTo>
                    <a:cubicBezTo>
                      <a:pt x="455" y="24"/>
                      <a:pt x="431" y="0"/>
                      <a:pt x="402" y="0"/>
                    </a:cubicBezTo>
                    <a:close/>
                  </a:path>
                </a:pathLst>
              </a:custGeom>
              <a:solidFill>
                <a:schemeClr val="accent3"/>
              </a:solidFill>
              <a:ln w="9525">
                <a:noFill/>
                <a:round/>
              </a:ln>
            </p:spPr>
            <p:txBody>
              <a:bodyPr anchor="ctr"/>
              <a:lstStyle/>
              <a:p>
                <a:pPr algn="ctr"/>
              </a:p>
            </p:txBody>
          </p:sp>
          <p:sp>
            <p:nvSpPr>
              <p:cNvPr id="67" name="Freeform: Shape 134"/>
              <p:cNvSpPr/>
              <p:nvPr/>
            </p:nvSpPr>
            <p:spPr bwMode="auto">
              <a:xfrm>
                <a:off x="4858052" y="1584382"/>
                <a:ext cx="834712" cy="834712"/>
              </a:xfrm>
              <a:custGeom>
                <a:avLst/>
                <a:gdLst/>
                <a:ahLst/>
                <a:cxnLst>
                  <a:cxn ang="0">
                    <a:pos x="331" y="320"/>
                  </a:cxn>
                  <a:cxn ang="0">
                    <a:pos x="320" y="331"/>
                  </a:cxn>
                  <a:cxn ang="0">
                    <a:pos x="10" y="331"/>
                  </a:cxn>
                  <a:cxn ang="0">
                    <a:pos x="0" y="320"/>
                  </a:cxn>
                  <a:cxn ang="0">
                    <a:pos x="0" y="10"/>
                  </a:cxn>
                  <a:cxn ang="0">
                    <a:pos x="10" y="0"/>
                  </a:cxn>
                  <a:cxn ang="0">
                    <a:pos x="320" y="0"/>
                  </a:cxn>
                  <a:cxn ang="0">
                    <a:pos x="331" y="10"/>
                  </a:cxn>
                  <a:cxn ang="0">
                    <a:pos x="331" y="320"/>
                  </a:cxn>
                </a:cxnLst>
                <a:rect l="0" t="0" r="r" b="b"/>
                <a:pathLst>
                  <a:path w="331" h="331">
                    <a:moveTo>
                      <a:pt x="331" y="320"/>
                    </a:moveTo>
                    <a:cubicBezTo>
                      <a:pt x="331" y="326"/>
                      <a:pt x="326" y="331"/>
                      <a:pt x="320" y="331"/>
                    </a:cubicBezTo>
                    <a:cubicBezTo>
                      <a:pt x="10" y="331"/>
                      <a:pt x="10" y="331"/>
                      <a:pt x="10" y="331"/>
                    </a:cubicBezTo>
                    <a:cubicBezTo>
                      <a:pt x="4" y="331"/>
                      <a:pt x="0" y="326"/>
                      <a:pt x="0" y="320"/>
                    </a:cubicBezTo>
                    <a:cubicBezTo>
                      <a:pt x="0" y="10"/>
                      <a:pt x="0" y="10"/>
                      <a:pt x="0" y="10"/>
                    </a:cubicBezTo>
                    <a:cubicBezTo>
                      <a:pt x="0" y="5"/>
                      <a:pt x="4" y="0"/>
                      <a:pt x="10" y="0"/>
                    </a:cubicBezTo>
                    <a:cubicBezTo>
                      <a:pt x="320" y="0"/>
                      <a:pt x="320" y="0"/>
                      <a:pt x="320" y="0"/>
                    </a:cubicBezTo>
                    <a:cubicBezTo>
                      <a:pt x="326" y="0"/>
                      <a:pt x="331" y="5"/>
                      <a:pt x="331" y="10"/>
                    </a:cubicBezTo>
                    <a:lnTo>
                      <a:pt x="331" y="320"/>
                    </a:lnTo>
                    <a:close/>
                  </a:path>
                </a:pathLst>
              </a:custGeom>
              <a:solidFill>
                <a:schemeClr val="bg1">
                  <a:lumMod val="95000"/>
                </a:schemeClr>
              </a:solidFill>
              <a:ln w="9525">
                <a:noFill/>
                <a:round/>
              </a:ln>
            </p:spPr>
            <p:txBody>
              <a:bodyPr anchor="ctr"/>
              <a:lstStyle/>
              <a:p>
                <a:pPr algn="ctr"/>
              </a:p>
            </p:txBody>
          </p:sp>
        </p:grpSp>
        <p:grpSp>
          <p:nvGrpSpPr>
            <p:cNvPr id="17" name="Group 224"/>
            <p:cNvGrpSpPr/>
            <p:nvPr/>
          </p:nvGrpSpPr>
          <p:grpSpPr>
            <a:xfrm>
              <a:off x="9241124" y="2138427"/>
              <a:ext cx="1566515" cy="1946405"/>
              <a:chOff x="5939738" y="1384301"/>
              <a:chExt cx="1147338" cy="1425574"/>
            </a:xfrm>
          </p:grpSpPr>
          <p:grpSp>
            <p:nvGrpSpPr>
              <p:cNvPr id="44" name="Group 225"/>
              <p:cNvGrpSpPr/>
              <p:nvPr/>
            </p:nvGrpSpPr>
            <p:grpSpPr>
              <a:xfrm>
                <a:off x="5939738" y="2469112"/>
                <a:ext cx="1044170" cy="340763"/>
                <a:chOff x="5939738" y="2469112"/>
                <a:chExt cx="1044170" cy="340763"/>
              </a:xfrm>
              <a:gradFill>
                <a:gsLst>
                  <a:gs pos="0">
                    <a:schemeClr val="accent4">
                      <a:lumMod val="50000"/>
                    </a:schemeClr>
                  </a:gs>
                  <a:gs pos="50000">
                    <a:schemeClr val="accent4"/>
                  </a:gs>
                  <a:gs pos="100000">
                    <a:schemeClr val="accent4"/>
                  </a:gs>
                </a:gsLst>
                <a:lin ang="5400000" scaled="1"/>
              </a:gradFill>
            </p:grpSpPr>
            <p:sp>
              <p:nvSpPr>
                <p:cNvPr id="48" name="Rectangle 229"/>
                <p:cNvSpPr/>
                <p:nvPr/>
              </p:nvSpPr>
              <p:spPr bwMode="auto">
                <a:xfrm>
                  <a:off x="5942865" y="2469112"/>
                  <a:ext cx="1037918" cy="284491"/>
                </a:xfrm>
                <a:prstGeom prst="rect">
                  <a:avLst/>
                </a:prstGeom>
                <a:grpFill/>
                <a:ln w="9525">
                  <a:noFill/>
                  <a:miter lim="800000"/>
                </a:ln>
              </p:spPr>
              <p:txBody>
                <a:bodyPr anchor="ctr"/>
                <a:lstStyle/>
                <a:p>
                  <a:pPr algn="ctr"/>
                </a:p>
              </p:txBody>
            </p:sp>
            <p:sp>
              <p:nvSpPr>
                <p:cNvPr id="49" name="Oval 230"/>
                <p:cNvSpPr/>
                <p:nvPr/>
              </p:nvSpPr>
              <p:spPr bwMode="auto">
                <a:xfrm>
                  <a:off x="5939738" y="2728592"/>
                  <a:ext cx="78157" cy="81283"/>
                </a:xfrm>
                <a:prstGeom prst="ellipse">
                  <a:avLst/>
                </a:prstGeom>
                <a:grpFill/>
                <a:ln w="9525">
                  <a:noFill/>
                  <a:round/>
                </a:ln>
              </p:spPr>
              <p:txBody>
                <a:bodyPr anchor="ctr"/>
                <a:lstStyle/>
                <a:p>
                  <a:pPr algn="ctr"/>
                </a:p>
              </p:txBody>
            </p:sp>
            <p:sp>
              <p:nvSpPr>
                <p:cNvPr id="50" name="Oval 231"/>
                <p:cNvSpPr/>
                <p:nvPr/>
              </p:nvSpPr>
              <p:spPr bwMode="auto">
                <a:xfrm>
                  <a:off x="6005390" y="2728592"/>
                  <a:ext cx="81283" cy="81283"/>
                </a:xfrm>
                <a:prstGeom prst="ellipse">
                  <a:avLst/>
                </a:prstGeom>
                <a:grpFill/>
                <a:ln w="9525">
                  <a:noFill/>
                  <a:round/>
                </a:ln>
              </p:spPr>
              <p:txBody>
                <a:bodyPr anchor="ctr"/>
                <a:lstStyle/>
                <a:p>
                  <a:pPr algn="ctr"/>
                </a:p>
              </p:txBody>
            </p:sp>
            <p:sp>
              <p:nvSpPr>
                <p:cNvPr id="51" name="Oval 232"/>
                <p:cNvSpPr/>
                <p:nvPr/>
              </p:nvSpPr>
              <p:spPr bwMode="auto">
                <a:xfrm>
                  <a:off x="6077293" y="2728592"/>
                  <a:ext cx="81283" cy="81283"/>
                </a:xfrm>
                <a:prstGeom prst="ellipse">
                  <a:avLst/>
                </a:prstGeom>
                <a:grpFill/>
                <a:ln w="9525">
                  <a:noFill/>
                  <a:round/>
                </a:ln>
              </p:spPr>
              <p:txBody>
                <a:bodyPr anchor="ctr"/>
                <a:lstStyle/>
                <a:p>
                  <a:pPr algn="ctr"/>
                </a:p>
              </p:txBody>
            </p:sp>
            <p:sp>
              <p:nvSpPr>
                <p:cNvPr id="52" name="Oval 233"/>
                <p:cNvSpPr/>
                <p:nvPr/>
              </p:nvSpPr>
              <p:spPr bwMode="auto">
                <a:xfrm>
                  <a:off x="6146071" y="2728592"/>
                  <a:ext cx="81283" cy="81283"/>
                </a:xfrm>
                <a:prstGeom prst="ellipse">
                  <a:avLst/>
                </a:prstGeom>
                <a:grpFill/>
                <a:ln w="9525">
                  <a:noFill/>
                  <a:round/>
                </a:ln>
              </p:spPr>
              <p:txBody>
                <a:bodyPr anchor="ctr"/>
                <a:lstStyle/>
                <a:p>
                  <a:pPr algn="ctr"/>
                </a:p>
              </p:txBody>
            </p:sp>
            <p:sp>
              <p:nvSpPr>
                <p:cNvPr id="53" name="Oval 234"/>
                <p:cNvSpPr/>
                <p:nvPr/>
              </p:nvSpPr>
              <p:spPr bwMode="auto">
                <a:xfrm>
                  <a:off x="6211723" y="2728592"/>
                  <a:ext cx="84410" cy="81283"/>
                </a:xfrm>
                <a:prstGeom prst="ellipse">
                  <a:avLst/>
                </a:prstGeom>
                <a:grpFill/>
                <a:ln w="9525">
                  <a:noFill/>
                  <a:round/>
                </a:ln>
              </p:spPr>
              <p:txBody>
                <a:bodyPr anchor="ctr"/>
                <a:lstStyle/>
                <a:p>
                  <a:pPr algn="ctr"/>
                </a:p>
              </p:txBody>
            </p:sp>
            <p:sp>
              <p:nvSpPr>
                <p:cNvPr id="54" name="Oval 235"/>
                <p:cNvSpPr/>
                <p:nvPr/>
              </p:nvSpPr>
              <p:spPr bwMode="auto">
                <a:xfrm>
                  <a:off x="6283626" y="2728592"/>
                  <a:ext cx="81283" cy="81283"/>
                </a:xfrm>
                <a:prstGeom prst="ellipse">
                  <a:avLst/>
                </a:prstGeom>
                <a:grpFill/>
                <a:ln w="9525">
                  <a:noFill/>
                  <a:round/>
                </a:ln>
              </p:spPr>
              <p:txBody>
                <a:bodyPr anchor="ctr"/>
                <a:lstStyle/>
                <a:p>
                  <a:pPr algn="ctr"/>
                </a:p>
              </p:txBody>
            </p:sp>
            <p:sp>
              <p:nvSpPr>
                <p:cNvPr id="55" name="Oval 236"/>
                <p:cNvSpPr/>
                <p:nvPr/>
              </p:nvSpPr>
              <p:spPr bwMode="auto">
                <a:xfrm>
                  <a:off x="6352404" y="2728592"/>
                  <a:ext cx="81283" cy="81283"/>
                </a:xfrm>
                <a:prstGeom prst="ellipse">
                  <a:avLst/>
                </a:prstGeom>
                <a:grpFill/>
                <a:ln w="9525">
                  <a:noFill/>
                  <a:round/>
                </a:ln>
              </p:spPr>
              <p:txBody>
                <a:bodyPr anchor="ctr"/>
                <a:lstStyle/>
                <a:p>
                  <a:pPr algn="ctr"/>
                </a:p>
              </p:txBody>
            </p:sp>
            <p:sp>
              <p:nvSpPr>
                <p:cNvPr id="56" name="Oval 237"/>
                <p:cNvSpPr/>
                <p:nvPr/>
              </p:nvSpPr>
              <p:spPr bwMode="auto">
                <a:xfrm>
                  <a:off x="6421182" y="2728592"/>
                  <a:ext cx="81283" cy="81283"/>
                </a:xfrm>
                <a:prstGeom prst="ellipse">
                  <a:avLst/>
                </a:prstGeom>
                <a:grpFill/>
                <a:ln w="9525">
                  <a:noFill/>
                  <a:round/>
                </a:ln>
              </p:spPr>
              <p:txBody>
                <a:bodyPr anchor="ctr"/>
                <a:lstStyle/>
                <a:p>
                  <a:pPr algn="ctr"/>
                </a:p>
              </p:txBody>
            </p:sp>
            <p:sp>
              <p:nvSpPr>
                <p:cNvPr id="57" name="Oval 238"/>
                <p:cNvSpPr/>
                <p:nvPr/>
              </p:nvSpPr>
              <p:spPr bwMode="auto">
                <a:xfrm>
                  <a:off x="6489959" y="2728592"/>
                  <a:ext cx="81283" cy="81283"/>
                </a:xfrm>
                <a:prstGeom prst="ellipse">
                  <a:avLst/>
                </a:prstGeom>
                <a:grpFill/>
                <a:ln w="9525">
                  <a:noFill/>
                  <a:round/>
                </a:ln>
              </p:spPr>
              <p:txBody>
                <a:bodyPr anchor="ctr"/>
                <a:lstStyle/>
                <a:p>
                  <a:pPr algn="ctr"/>
                </a:p>
              </p:txBody>
            </p:sp>
            <p:sp>
              <p:nvSpPr>
                <p:cNvPr id="58" name="Oval 239"/>
                <p:cNvSpPr/>
                <p:nvPr/>
              </p:nvSpPr>
              <p:spPr bwMode="auto">
                <a:xfrm>
                  <a:off x="6558737" y="2728592"/>
                  <a:ext cx="81283" cy="81283"/>
                </a:xfrm>
                <a:prstGeom prst="ellipse">
                  <a:avLst/>
                </a:prstGeom>
                <a:grpFill/>
                <a:ln w="9525">
                  <a:noFill/>
                  <a:round/>
                </a:ln>
              </p:spPr>
              <p:txBody>
                <a:bodyPr anchor="ctr"/>
                <a:lstStyle/>
                <a:p>
                  <a:pPr algn="ctr"/>
                </a:p>
              </p:txBody>
            </p:sp>
            <p:sp>
              <p:nvSpPr>
                <p:cNvPr id="59" name="Oval 240"/>
                <p:cNvSpPr/>
                <p:nvPr/>
              </p:nvSpPr>
              <p:spPr bwMode="auto">
                <a:xfrm>
                  <a:off x="6630642" y="2728592"/>
                  <a:ext cx="78157" cy="81283"/>
                </a:xfrm>
                <a:prstGeom prst="ellipse">
                  <a:avLst/>
                </a:prstGeom>
                <a:grpFill/>
                <a:ln w="9525">
                  <a:noFill/>
                  <a:round/>
                </a:ln>
              </p:spPr>
              <p:txBody>
                <a:bodyPr anchor="ctr"/>
                <a:lstStyle/>
                <a:p>
                  <a:pPr algn="ctr"/>
                </a:p>
              </p:txBody>
            </p:sp>
            <p:sp>
              <p:nvSpPr>
                <p:cNvPr id="60" name="Oval 241"/>
                <p:cNvSpPr/>
                <p:nvPr/>
              </p:nvSpPr>
              <p:spPr bwMode="auto">
                <a:xfrm>
                  <a:off x="6696292" y="2728592"/>
                  <a:ext cx="81283" cy="81283"/>
                </a:xfrm>
                <a:prstGeom prst="ellipse">
                  <a:avLst/>
                </a:prstGeom>
                <a:grpFill/>
                <a:ln w="9525">
                  <a:noFill/>
                  <a:round/>
                </a:ln>
              </p:spPr>
              <p:txBody>
                <a:bodyPr anchor="ctr"/>
                <a:lstStyle/>
                <a:p>
                  <a:pPr algn="ctr"/>
                </a:p>
              </p:txBody>
            </p:sp>
            <p:sp>
              <p:nvSpPr>
                <p:cNvPr id="61" name="Oval 242"/>
                <p:cNvSpPr/>
                <p:nvPr/>
              </p:nvSpPr>
              <p:spPr bwMode="auto">
                <a:xfrm>
                  <a:off x="6765070" y="2728592"/>
                  <a:ext cx="81283" cy="81283"/>
                </a:xfrm>
                <a:prstGeom prst="ellipse">
                  <a:avLst/>
                </a:prstGeom>
                <a:grpFill/>
                <a:ln w="9525">
                  <a:noFill/>
                  <a:round/>
                </a:ln>
              </p:spPr>
              <p:txBody>
                <a:bodyPr anchor="ctr"/>
                <a:lstStyle/>
                <a:p>
                  <a:pPr algn="ctr"/>
                </a:p>
              </p:txBody>
            </p:sp>
            <p:sp>
              <p:nvSpPr>
                <p:cNvPr id="62" name="Oval 243"/>
                <p:cNvSpPr/>
                <p:nvPr/>
              </p:nvSpPr>
              <p:spPr bwMode="auto">
                <a:xfrm>
                  <a:off x="6836975" y="2728592"/>
                  <a:ext cx="78157" cy="81283"/>
                </a:xfrm>
                <a:prstGeom prst="ellipse">
                  <a:avLst/>
                </a:prstGeom>
                <a:grpFill/>
                <a:ln w="9525">
                  <a:noFill/>
                  <a:round/>
                </a:ln>
              </p:spPr>
              <p:txBody>
                <a:bodyPr anchor="ctr"/>
                <a:lstStyle/>
                <a:p>
                  <a:pPr algn="ctr"/>
                </a:p>
              </p:txBody>
            </p:sp>
            <p:sp>
              <p:nvSpPr>
                <p:cNvPr id="63" name="Oval 244"/>
                <p:cNvSpPr/>
                <p:nvPr/>
              </p:nvSpPr>
              <p:spPr bwMode="auto">
                <a:xfrm>
                  <a:off x="6902625" y="2728592"/>
                  <a:ext cx="81283" cy="81283"/>
                </a:xfrm>
                <a:prstGeom prst="ellipse">
                  <a:avLst/>
                </a:prstGeom>
                <a:grpFill/>
                <a:ln w="9525">
                  <a:noFill/>
                  <a:round/>
                </a:ln>
              </p:spPr>
              <p:txBody>
                <a:bodyPr anchor="ctr"/>
                <a:lstStyle/>
                <a:p>
                  <a:pPr algn="ctr"/>
                </a:p>
              </p:txBody>
            </p:sp>
          </p:grpSp>
          <p:sp>
            <p:nvSpPr>
              <p:cNvPr id="45" name="Freeform: Shape 226"/>
              <p:cNvSpPr/>
              <p:nvPr/>
            </p:nvSpPr>
            <p:spPr bwMode="auto">
              <a:xfrm>
                <a:off x="5939738" y="2400334"/>
                <a:ext cx="215713" cy="137555"/>
              </a:xfrm>
              <a:custGeom>
                <a:avLst/>
                <a:gdLst/>
                <a:ahLst/>
                <a:cxnLst>
                  <a:cxn ang="0">
                    <a:pos x="85" y="43"/>
                  </a:cxn>
                  <a:cxn ang="0">
                    <a:pos x="75" y="54"/>
                  </a:cxn>
                  <a:cxn ang="0">
                    <a:pos x="11" y="54"/>
                  </a:cxn>
                  <a:cxn ang="0">
                    <a:pos x="0" y="43"/>
                  </a:cxn>
                  <a:cxn ang="0">
                    <a:pos x="0" y="10"/>
                  </a:cxn>
                  <a:cxn ang="0">
                    <a:pos x="11" y="0"/>
                  </a:cxn>
                  <a:cxn ang="0">
                    <a:pos x="75" y="0"/>
                  </a:cxn>
                  <a:cxn ang="0">
                    <a:pos x="85" y="10"/>
                  </a:cxn>
                  <a:cxn ang="0">
                    <a:pos x="85" y="43"/>
                  </a:cxn>
                </a:cxnLst>
                <a:rect l="0" t="0" r="r" b="b"/>
                <a:pathLst>
                  <a:path w="85" h="54">
                    <a:moveTo>
                      <a:pt x="85" y="43"/>
                    </a:moveTo>
                    <a:cubicBezTo>
                      <a:pt x="85" y="49"/>
                      <a:pt x="81" y="54"/>
                      <a:pt x="75" y="54"/>
                    </a:cubicBezTo>
                    <a:cubicBezTo>
                      <a:pt x="11" y="54"/>
                      <a:pt x="11" y="54"/>
                      <a:pt x="11" y="54"/>
                    </a:cubicBezTo>
                    <a:cubicBezTo>
                      <a:pt x="5" y="54"/>
                      <a:pt x="0" y="49"/>
                      <a:pt x="0" y="43"/>
                    </a:cubicBezTo>
                    <a:cubicBezTo>
                      <a:pt x="0" y="10"/>
                      <a:pt x="0" y="10"/>
                      <a:pt x="0" y="10"/>
                    </a:cubicBezTo>
                    <a:cubicBezTo>
                      <a:pt x="0" y="5"/>
                      <a:pt x="5" y="0"/>
                      <a:pt x="11" y="0"/>
                    </a:cubicBezTo>
                    <a:cubicBezTo>
                      <a:pt x="75" y="0"/>
                      <a:pt x="75" y="0"/>
                      <a:pt x="75" y="0"/>
                    </a:cubicBezTo>
                    <a:cubicBezTo>
                      <a:pt x="81" y="0"/>
                      <a:pt x="85" y="5"/>
                      <a:pt x="85" y="10"/>
                    </a:cubicBezTo>
                    <a:lnTo>
                      <a:pt x="85" y="43"/>
                    </a:lnTo>
                    <a:close/>
                  </a:path>
                </a:pathLst>
              </a:custGeom>
              <a:solidFill>
                <a:schemeClr val="accent4">
                  <a:lumMod val="75000"/>
                </a:schemeClr>
              </a:solidFill>
              <a:ln w="9525">
                <a:noFill/>
                <a:round/>
              </a:ln>
            </p:spPr>
            <p:txBody>
              <a:bodyPr anchor="ctr"/>
              <a:lstStyle/>
              <a:p>
                <a:pPr algn="ctr"/>
              </a:p>
            </p:txBody>
          </p:sp>
          <p:sp>
            <p:nvSpPr>
              <p:cNvPr id="46" name="Freeform: Shape 227"/>
              <p:cNvSpPr/>
              <p:nvPr/>
            </p:nvSpPr>
            <p:spPr bwMode="auto">
              <a:xfrm>
                <a:off x="5939738" y="1384301"/>
                <a:ext cx="1147338" cy="1153590"/>
              </a:xfrm>
              <a:custGeom>
                <a:avLst/>
                <a:gdLst/>
                <a:ahLst/>
                <a:cxnLst>
                  <a:cxn ang="0">
                    <a:pos x="402" y="0"/>
                  </a:cxn>
                  <a:cxn ang="0">
                    <a:pos x="98" y="0"/>
                  </a:cxn>
                  <a:cxn ang="0">
                    <a:pos x="93" y="0"/>
                  </a:cxn>
                  <a:cxn ang="0">
                    <a:pos x="0" y="0"/>
                  </a:cxn>
                  <a:cxn ang="0">
                    <a:pos x="45" y="34"/>
                  </a:cxn>
                  <a:cxn ang="0">
                    <a:pos x="45" y="49"/>
                  </a:cxn>
                  <a:cxn ang="0">
                    <a:pos x="45" y="53"/>
                  </a:cxn>
                  <a:cxn ang="0">
                    <a:pos x="45" y="404"/>
                  </a:cxn>
                  <a:cxn ang="0">
                    <a:pos x="45" y="408"/>
                  </a:cxn>
                  <a:cxn ang="0">
                    <a:pos x="45" y="408"/>
                  </a:cxn>
                  <a:cxn ang="0">
                    <a:pos x="6" y="457"/>
                  </a:cxn>
                  <a:cxn ang="0">
                    <a:pos x="130" y="457"/>
                  </a:cxn>
                  <a:cxn ang="0">
                    <a:pos x="130" y="456"/>
                  </a:cxn>
                  <a:cxn ang="0">
                    <a:pos x="402" y="456"/>
                  </a:cxn>
                  <a:cxn ang="0">
                    <a:pos x="455" y="404"/>
                  </a:cxn>
                  <a:cxn ang="0">
                    <a:pos x="455" y="53"/>
                  </a:cxn>
                  <a:cxn ang="0">
                    <a:pos x="402" y="0"/>
                  </a:cxn>
                </a:cxnLst>
                <a:rect l="0" t="0" r="r" b="b"/>
                <a:pathLst>
                  <a:path w="455" h="457">
                    <a:moveTo>
                      <a:pt x="402" y="0"/>
                    </a:moveTo>
                    <a:cubicBezTo>
                      <a:pt x="98" y="0"/>
                      <a:pt x="98" y="0"/>
                      <a:pt x="98" y="0"/>
                    </a:cubicBezTo>
                    <a:cubicBezTo>
                      <a:pt x="96" y="0"/>
                      <a:pt x="95" y="0"/>
                      <a:pt x="93" y="0"/>
                    </a:cubicBezTo>
                    <a:cubicBezTo>
                      <a:pt x="0" y="0"/>
                      <a:pt x="0" y="0"/>
                      <a:pt x="0" y="0"/>
                    </a:cubicBezTo>
                    <a:cubicBezTo>
                      <a:pt x="48" y="1"/>
                      <a:pt x="45" y="34"/>
                      <a:pt x="45" y="34"/>
                    </a:cubicBezTo>
                    <a:cubicBezTo>
                      <a:pt x="45" y="49"/>
                      <a:pt x="45" y="49"/>
                      <a:pt x="45" y="49"/>
                    </a:cubicBezTo>
                    <a:cubicBezTo>
                      <a:pt x="45" y="50"/>
                      <a:pt x="45" y="52"/>
                      <a:pt x="45" y="53"/>
                    </a:cubicBezTo>
                    <a:cubicBezTo>
                      <a:pt x="45" y="404"/>
                      <a:pt x="45" y="404"/>
                      <a:pt x="45" y="404"/>
                    </a:cubicBezTo>
                    <a:cubicBezTo>
                      <a:pt x="45" y="405"/>
                      <a:pt x="45" y="407"/>
                      <a:pt x="45" y="408"/>
                    </a:cubicBezTo>
                    <a:cubicBezTo>
                      <a:pt x="45" y="408"/>
                      <a:pt x="45" y="408"/>
                      <a:pt x="45" y="408"/>
                    </a:cubicBezTo>
                    <a:cubicBezTo>
                      <a:pt x="45" y="408"/>
                      <a:pt x="46" y="457"/>
                      <a:pt x="6" y="457"/>
                    </a:cubicBezTo>
                    <a:cubicBezTo>
                      <a:pt x="130" y="457"/>
                      <a:pt x="130" y="457"/>
                      <a:pt x="130" y="457"/>
                    </a:cubicBezTo>
                    <a:cubicBezTo>
                      <a:pt x="130" y="456"/>
                      <a:pt x="130" y="456"/>
                      <a:pt x="130" y="456"/>
                    </a:cubicBezTo>
                    <a:cubicBezTo>
                      <a:pt x="402" y="456"/>
                      <a:pt x="402" y="456"/>
                      <a:pt x="402" y="456"/>
                    </a:cubicBezTo>
                    <a:cubicBezTo>
                      <a:pt x="432" y="456"/>
                      <a:pt x="455" y="433"/>
                      <a:pt x="455" y="404"/>
                    </a:cubicBezTo>
                    <a:cubicBezTo>
                      <a:pt x="455" y="53"/>
                      <a:pt x="455" y="53"/>
                      <a:pt x="455" y="53"/>
                    </a:cubicBezTo>
                    <a:cubicBezTo>
                      <a:pt x="455" y="24"/>
                      <a:pt x="432" y="0"/>
                      <a:pt x="402" y="0"/>
                    </a:cubicBezTo>
                    <a:close/>
                  </a:path>
                </a:pathLst>
              </a:custGeom>
              <a:solidFill>
                <a:schemeClr val="accent4"/>
              </a:solidFill>
              <a:ln w="9525">
                <a:noFill/>
                <a:round/>
              </a:ln>
            </p:spPr>
            <p:txBody>
              <a:bodyPr anchor="ctr"/>
              <a:lstStyle/>
              <a:p>
                <a:pPr algn="ctr"/>
              </a:p>
            </p:txBody>
          </p:sp>
          <p:sp>
            <p:nvSpPr>
              <p:cNvPr id="47" name="Freeform: Shape 228"/>
              <p:cNvSpPr/>
              <p:nvPr/>
            </p:nvSpPr>
            <p:spPr bwMode="auto">
              <a:xfrm>
                <a:off x="6149198" y="1584382"/>
                <a:ext cx="834712" cy="834712"/>
              </a:xfrm>
              <a:custGeom>
                <a:avLst/>
                <a:gdLst/>
                <a:ahLst/>
                <a:cxnLst>
                  <a:cxn ang="0">
                    <a:pos x="331" y="320"/>
                  </a:cxn>
                  <a:cxn ang="0">
                    <a:pos x="320" y="331"/>
                  </a:cxn>
                  <a:cxn ang="0">
                    <a:pos x="10" y="331"/>
                  </a:cxn>
                  <a:cxn ang="0">
                    <a:pos x="0" y="320"/>
                  </a:cxn>
                  <a:cxn ang="0">
                    <a:pos x="0" y="10"/>
                  </a:cxn>
                  <a:cxn ang="0">
                    <a:pos x="10" y="0"/>
                  </a:cxn>
                  <a:cxn ang="0">
                    <a:pos x="320" y="0"/>
                  </a:cxn>
                  <a:cxn ang="0">
                    <a:pos x="331" y="10"/>
                  </a:cxn>
                  <a:cxn ang="0">
                    <a:pos x="331" y="320"/>
                  </a:cxn>
                </a:cxnLst>
                <a:rect l="0" t="0" r="r" b="b"/>
                <a:pathLst>
                  <a:path w="331" h="331">
                    <a:moveTo>
                      <a:pt x="331" y="320"/>
                    </a:moveTo>
                    <a:cubicBezTo>
                      <a:pt x="331" y="326"/>
                      <a:pt x="326" y="331"/>
                      <a:pt x="320" y="331"/>
                    </a:cubicBezTo>
                    <a:cubicBezTo>
                      <a:pt x="10" y="331"/>
                      <a:pt x="10" y="331"/>
                      <a:pt x="10" y="331"/>
                    </a:cubicBezTo>
                    <a:cubicBezTo>
                      <a:pt x="5" y="331"/>
                      <a:pt x="0" y="326"/>
                      <a:pt x="0" y="320"/>
                    </a:cubicBezTo>
                    <a:cubicBezTo>
                      <a:pt x="0" y="10"/>
                      <a:pt x="0" y="10"/>
                      <a:pt x="0" y="10"/>
                    </a:cubicBezTo>
                    <a:cubicBezTo>
                      <a:pt x="0" y="5"/>
                      <a:pt x="5" y="0"/>
                      <a:pt x="10" y="0"/>
                    </a:cubicBezTo>
                    <a:cubicBezTo>
                      <a:pt x="320" y="0"/>
                      <a:pt x="320" y="0"/>
                      <a:pt x="320" y="0"/>
                    </a:cubicBezTo>
                    <a:cubicBezTo>
                      <a:pt x="326" y="0"/>
                      <a:pt x="331" y="5"/>
                      <a:pt x="331" y="10"/>
                    </a:cubicBezTo>
                    <a:lnTo>
                      <a:pt x="331" y="320"/>
                    </a:lnTo>
                    <a:close/>
                  </a:path>
                </a:pathLst>
              </a:custGeom>
              <a:solidFill>
                <a:schemeClr val="bg1">
                  <a:lumMod val="95000"/>
                </a:schemeClr>
              </a:solidFill>
              <a:ln w="9525">
                <a:noFill/>
                <a:round/>
              </a:ln>
            </p:spPr>
            <p:txBody>
              <a:bodyPr anchor="ctr"/>
              <a:lstStyle/>
              <a:p>
                <a:pPr algn="ctr"/>
              </a:p>
            </p:txBody>
          </p:sp>
        </p:grpSp>
        <p:grpSp>
          <p:nvGrpSpPr>
            <p:cNvPr id="18" name="Group 249"/>
            <p:cNvGrpSpPr/>
            <p:nvPr/>
          </p:nvGrpSpPr>
          <p:grpSpPr>
            <a:xfrm>
              <a:off x="7130717" y="2551425"/>
              <a:ext cx="705793" cy="841536"/>
              <a:chOff x="5735638" y="1004888"/>
              <a:chExt cx="371475" cy="442913"/>
            </a:xfrm>
            <a:solidFill>
              <a:schemeClr val="accent3"/>
            </a:solidFill>
          </p:grpSpPr>
          <p:sp>
            <p:nvSpPr>
              <p:cNvPr id="41" name="Oval 250"/>
              <p:cNvSpPr/>
              <p:nvPr/>
            </p:nvSpPr>
            <p:spPr bwMode="auto">
              <a:xfrm>
                <a:off x="5859463" y="1389063"/>
                <a:ext cx="22225" cy="25400"/>
              </a:xfrm>
              <a:prstGeom prst="ellipse">
                <a:avLst/>
              </a:prstGeom>
              <a:grpFill/>
              <a:ln w="9525">
                <a:noFill/>
                <a:round/>
              </a:ln>
            </p:spPr>
            <p:txBody>
              <a:bodyPr anchor="ctr"/>
              <a:lstStyle/>
              <a:p>
                <a:pPr algn="ctr"/>
              </a:p>
            </p:txBody>
          </p:sp>
          <p:sp>
            <p:nvSpPr>
              <p:cNvPr id="42" name="Freeform: Shape 251"/>
              <p:cNvSpPr/>
              <p:nvPr/>
            </p:nvSpPr>
            <p:spPr bwMode="auto">
              <a:xfrm>
                <a:off x="5919788" y="1169988"/>
                <a:ext cx="98425" cy="98425"/>
              </a:xfrm>
              <a:custGeom>
                <a:avLst/>
                <a:gdLst/>
                <a:ahLst/>
                <a:cxnLst>
                  <a:cxn ang="0">
                    <a:pos x="13" y="0"/>
                  </a:cxn>
                  <a:cxn ang="0">
                    <a:pos x="4" y="4"/>
                  </a:cxn>
                  <a:cxn ang="0">
                    <a:pos x="0" y="13"/>
                  </a:cxn>
                  <a:cxn ang="0">
                    <a:pos x="4" y="22"/>
                  </a:cxn>
                  <a:cxn ang="0">
                    <a:pos x="13" y="26"/>
                  </a:cxn>
                  <a:cxn ang="0">
                    <a:pos x="22" y="22"/>
                  </a:cxn>
                  <a:cxn ang="0">
                    <a:pos x="26" y="13"/>
                  </a:cxn>
                  <a:cxn ang="0">
                    <a:pos x="22" y="4"/>
                  </a:cxn>
                  <a:cxn ang="0">
                    <a:pos x="13" y="0"/>
                  </a:cxn>
                  <a:cxn ang="0">
                    <a:pos x="18" y="19"/>
                  </a:cxn>
                  <a:cxn ang="0">
                    <a:pos x="13" y="21"/>
                  </a:cxn>
                  <a:cxn ang="0">
                    <a:pos x="7" y="19"/>
                  </a:cxn>
                  <a:cxn ang="0">
                    <a:pos x="5" y="13"/>
                  </a:cxn>
                  <a:cxn ang="0">
                    <a:pos x="7" y="8"/>
                  </a:cxn>
                  <a:cxn ang="0">
                    <a:pos x="13" y="6"/>
                  </a:cxn>
                  <a:cxn ang="0">
                    <a:pos x="18" y="8"/>
                  </a:cxn>
                  <a:cxn ang="0">
                    <a:pos x="20" y="13"/>
                  </a:cxn>
                  <a:cxn ang="0">
                    <a:pos x="18" y="19"/>
                  </a:cxn>
                </a:cxnLst>
                <a:rect l="0" t="0" r="r" b="b"/>
                <a:pathLst>
                  <a:path w="26" h="26">
                    <a:moveTo>
                      <a:pt x="13" y="0"/>
                    </a:moveTo>
                    <a:cubicBezTo>
                      <a:pt x="9" y="0"/>
                      <a:pt x="6" y="2"/>
                      <a:pt x="4" y="4"/>
                    </a:cubicBezTo>
                    <a:cubicBezTo>
                      <a:pt x="1" y="6"/>
                      <a:pt x="0" y="10"/>
                      <a:pt x="0" y="13"/>
                    </a:cubicBezTo>
                    <a:cubicBezTo>
                      <a:pt x="0" y="17"/>
                      <a:pt x="1" y="20"/>
                      <a:pt x="4" y="22"/>
                    </a:cubicBezTo>
                    <a:cubicBezTo>
                      <a:pt x="6" y="25"/>
                      <a:pt x="9" y="26"/>
                      <a:pt x="13" y="26"/>
                    </a:cubicBezTo>
                    <a:cubicBezTo>
                      <a:pt x="16" y="26"/>
                      <a:pt x="20" y="25"/>
                      <a:pt x="22" y="22"/>
                    </a:cubicBezTo>
                    <a:cubicBezTo>
                      <a:pt x="24" y="20"/>
                      <a:pt x="26" y="17"/>
                      <a:pt x="26" y="13"/>
                    </a:cubicBezTo>
                    <a:cubicBezTo>
                      <a:pt x="26" y="10"/>
                      <a:pt x="24" y="6"/>
                      <a:pt x="22" y="4"/>
                    </a:cubicBezTo>
                    <a:cubicBezTo>
                      <a:pt x="20" y="2"/>
                      <a:pt x="16" y="0"/>
                      <a:pt x="13" y="0"/>
                    </a:cubicBezTo>
                    <a:close/>
                    <a:moveTo>
                      <a:pt x="18" y="19"/>
                    </a:moveTo>
                    <a:cubicBezTo>
                      <a:pt x="17" y="20"/>
                      <a:pt x="15" y="21"/>
                      <a:pt x="13" y="21"/>
                    </a:cubicBezTo>
                    <a:cubicBezTo>
                      <a:pt x="11" y="21"/>
                      <a:pt x="9" y="20"/>
                      <a:pt x="7" y="19"/>
                    </a:cubicBezTo>
                    <a:cubicBezTo>
                      <a:pt x="6" y="17"/>
                      <a:pt x="5" y="15"/>
                      <a:pt x="5" y="13"/>
                    </a:cubicBezTo>
                    <a:cubicBezTo>
                      <a:pt x="5" y="11"/>
                      <a:pt x="6" y="9"/>
                      <a:pt x="7" y="8"/>
                    </a:cubicBezTo>
                    <a:cubicBezTo>
                      <a:pt x="9" y="6"/>
                      <a:pt x="11" y="6"/>
                      <a:pt x="13" y="6"/>
                    </a:cubicBezTo>
                    <a:cubicBezTo>
                      <a:pt x="15" y="6"/>
                      <a:pt x="17" y="6"/>
                      <a:pt x="18" y="8"/>
                    </a:cubicBezTo>
                    <a:cubicBezTo>
                      <a:pt x="20" y="9"/>
                      <a:pt x="20" y="11"/>
                      <a:pt x="20" y="13"/>
                    </a:cubicBezTo>
                    <a:cubicBezTo>
                      <a:pt x="20" y="15"/>
                      <a:pt x="20" y="17"/>
                      <a:pt x="18" y="19"/>
                    </a:cubicBezTo>
                    <a:close/>
                  </a:path>
                </a:pathLst>
              </a:custGeom>
              <a:grpFill/>
              <a:ln w="9525">
                <a:noFill/>
                <a:round/>
              </a:ln>
            </p:spPr>
            <p:txBody>
              <a:bodyPr anchor="ctr"/>
              <a:lstStyle/>
              <a:p>
                <a:pPr algn="ctr"/>
              </a:p>
            </p:txBody>
          </p:sp>
          <p:sp>
            <p:nvSpPr>
              <p:cNvPr id="43" name="Freeform: Shape 252"/>
              <p:cNvSpPr/>
              <p:nvPr/>
            </p:nvSpPr>
            <p:spPr bwMode="auto">
              <a:xfrm>
                <a:off x="5735638" y="1004888"/>
                <a:ext cx="371475" cy="442913"/>
              </a:xfrm>
              <a:custGeom>
                <a:avLst/>
                <a:gdLst/>
                <a:ahLst/>
                <a:cxnLst>
                  <a:cxn ang="0">
                    <a:pos x="69" y="116"/>
                  </a:cxn>
                  <a:cxn ang="0">
                    <a:pos x="60" y="20"/>
                  </a:cxn>
                  <a:cxn ang="0">
                    <a:pos x="27" y="46"/>
                  </a:cxn>
                  <a:cxn ang="0">
                    <a:pos x="26" y="47"/>
                  </a:cxn>
                  <a:cxn ang="0">
                    <a:pos x="25" y="48"/>
                  </a:cxn>
                  <a:cxn ang="0">
                    <a:pos x="25" y="66"/>
                  </a:cxn>
                  <a:cxn ang="0">
                    <a:pos x="25" y="67"/>
                  </a:cxn>
                  <a:cxn ang="0">
                    <a:pos x="26" y="68"/>
                  </a:cxn>
                  <a:cxn ang="0">
                    <a:pos x="30" y="74"/>
                  </a:cxn>
                  <a:cxn ang="0">
                    <a:pos x="29" y="75"/>
                  </a:cxn>
                  <a:cxn ang="0">
                    <a:pos x="44" y="90"/>
                  </a:cxn>
                  <a:cxn ang="0">
                    <a:pos x="45" y="89"/>
                  </a:cxn>
                  <a:cxn ang="0">
                    <a:pos x="53" y="20"/>
                  </a:cxn>
                  <a:cxn ang="0">
                    <a:pos x="52" y="21"/>
                  </a:cxn>
                  <a:cxn ang="0">
                    <a:pos x="44" y="25"/>
                  </a:cxn>
                  <a:cxn ang="0">
                    <a:pos x="43" y="25"/>
                  </a:cxn>
                  <a:cxn ang="0">
                    <a:pos x="42" y="25"/>
                  </a:cxn>
                  <a:cxn ang="0">
                    <a:pos x="29" y="38"/>
                  </a:cxn>
                  <a:cxn ang="0">
                    <a:pos x="93" y="63"/>
                  </a:cxn>
                  <a:cxn ang="0">
                    <a:pos x="56" y="82"/>
                  </a:cxn>
                  <a:cxn ang="0">
                    <a:pos x="55" y="80"/>
                  </a:cxn>
                  <a:cxn ang="0">
                    <a:pos x="54" y="79"/>
                  </a:cxn>
                  <a:cxn ang="0">
                    <a:pos x="54" y="79"/>
                  </a:cxn>
                  <a:cxn ang="0">
                    <a:pos x="54" y="79"/>
                  </a:cxn>
                  <a:cxn ang="0">
                    <a:pos x="53" y="79"/>
                  </a:cxn>
                  <a:cxn ang="0">
                    <a:pos x="53" y="79"/>
                  </a:cxn>
                  <a:cxn ang="0">
                    <a:pos x="52" y="78"/>
                  </a:cxn>
                  <a:cxn ang="0">
                    <a:pos x="51" y="78"/>
                  </a:cxn>
                  <a:cxn ang="0">
                    <a:pos x="51" y="78"/>
                  </a:cxn>
                  <a:cxn ang="0">
                    <a:pos x="43" y="84"/>
                  </a:cxn>
                  <a:cxn ang="0">
                    <a:pos x="41" y="68"/>
                  </a:cxn>
                  <a:cxn ang="0">
                    <a:pos x="41" y="68"/>
                  </a:cxn>
                  <a:cxn ang="0">
                    <a:pos x="41" y="67"/>
                  </a:cxn>
                  <a:cxn ang="0">
                    <a:pos x="40" y="66"/>
                  </a:cxn>
                  <a:cxn ang="0">
                    <a:pos x="40" y="65"/>
                  </a:cxn>
                  <a:cxn ang="0">
                    <a:pos x="39" y="64"/>
                  </a:cxn>
                  <a:cxn ang="0">
                    <a:pos x="39" y="63"/>
                  </a:cxn>
                  <a:cxn ang="0">
                    <a:pos x="38" y="63"/>
                  </a:cxn>
                  <a:cxn ang="0">
                    <a:pos x="37" y="63"/>
                  </a:cxn>
                  <a:cxn ang="0">
                    <a:pos x="38" y="52"/>
                  </a:cxn>
                  <a:cxn ang="0">
                    <a:pos x="39" y="51"/>
                  </a:cxn>
                  <a:cxn ang="0">
                    <a:pos x="39" y="50"/>
                  </a:cxn>
                  <a:cxn ang="0">
                    <a:pos x="40" y="49"/>
                  </a:cxn>
                  <a:cxn ang="0">
                    <a:pos x="40" y="49"/>
                  </a:cxn>
                  <a:cxn ang="0">
                    <a:pos x="40" y="49"/>
                  </a:cxn>
                  <a:cxn ang="0">
                    <a:pos x="40" y="48"/>
                  </a:cxn>
                  <a:cxn ang="0">
                    <a:pos x="40" y="48"/>
                  </a:cxn>
                  <a:cxn ang="0">
                    <a:pos x="41" y="47"/>
                  </a:cxn>
                  <a:cxn ang="0">
                    <a:pos x="41" y="44"/>
                  </a:cxn>
                  <a:cxn ang="0">
                    <a:pos x="51" y="36"/>
                  </a:cxn>
                  <a:cxn ang="0">
                    <a:pos x="52" y="36"/>
                  </a:cxn>
                  <a:cxn ang="0">
                    <a:pos x="52" y="36"/>
                  </a:cxn>
                  <a:cxn ang="0">
                    <a:pos x="53" y="36"/>
                  </a:cxn>
                  <a:cxn ang="0">
                    <a:pos x="53" y="36"/>
                  </a:cxn>
                  <a:cxn ang="0">
                    <a:pos x="53" y="36"/>
                  </a:cxn>
                  <a:cxn ang="0">
                    <a:pos x="54" y="35"/>
                  </a:cxn>
                  <a:cxn ang="0">
                    <a:pos x="54" y="35"/>
                  </a:cxn>
                  <a:cxn ang="0">
                    <a:pos x="54" y="35"/>
                  </a:cxn>
                  <a:cxn ang="0">
                    <a:pos x="55" y="35"/>
                  </a:cxn>
                  <a:cxn ang="0">
                    <a:pos x="55" y="34"/>
                  </a:cxn>
                  <a:cxn ang="0">
                    <a:pos x="69" y="35"/>
                  </a:cxn>
                </a:cxnLst>
                <a:rect l="0" t="0" r="r" b="b"/>
                <a:pathLst>
                  <a:path w="99" h="118">
                    <a:moveTo>
                      <a:pt x="96" y="46"/>
                    </a:moveTo>
                    <a:cubicBezTo>
                      <a:pt x="88" y="46"/>
                      <a:pt x="88" y="46"/>
                      <a:pt x="88" y="46"/>
                    </a:cubicBezTo>
                    <a:cubicBezTo>
                      <a:pt x="88" y="46"/>
                      <a:pt x="88" y="46"/>
                      <a:pt x="88" y="46"/>
                    </a:cubicBezTo>
                    <a:cubicBezTo>
                      <a:pt x="88" y="46"/>
                      <a:pt x="88" y="46"/>
                      <a:pt x="88" y="46"/>
                    </a:cubicBezTo>
                    <a:cubicBezTo>
                      <a:pt x="88" y="46"/>
                      <a:pt x="88" y="46"/>
                      <a:pt x="88" y="46"/>
                    </a:cubicBezTo>
                    <a:cubicBezTo>
                      <a:pt x="88" y="46"/>
                      <a:pt x="88" y="46"/>
                      <a:pt x="88" y="46"/>
                    </a:cubicBezTo>
                    <a:cubicBezTo>
                      <a:pt x="88" y="46"/>
                      <a:pt x="88" y="46"/>
                      <a:pt x="88" y="46"/>
                    </a:cubicBezTo>
                    <a:cubicBezTo>
                      <a:pt x="94" y="41"/>
                      <a:pt x="94" y="41"/>
                      <a:pt x="94" y="41"/>
                    </a:cubicBezTo>
                    <a:cubicBezTo>
                      <a:pt x="95" y="40"/>
                      <a:pt x="95" y="38"/>
                      <a:pt x="94" y="37"/>
                    </a:cubicBezTo>
                    <a:cubicBezTo>
                      <a:pt x="82" y="25"/>
                      <a:pt x="82" y="25"/>
                      <a:pt x="82" y="25"/>
                    </a:cubicBezTo>
                    <a:cubicBezTo>
                      <a:pt x="81" y="24"/>
                      <a:pt x="79" y="24"/>
                      <a:pt x="78" y="25"/>
                    </a:cubicBezTo>
                    <a:cubicBezTo>
                      <a:pt x="73" y="31"/>
                      <a:pt x="73" y="31"/>
                      <a:pt x="73" y="31"/>
                    </a:cubicBezTo>
                    <a:cubicBezTo>
                      <a:pt x="73" y="31"/>
                      <a:pt x="73" y="31"/>
                      <a:pt x="73" y="31"/>
                    </a:cubicBezTo>
                    <a:cubicBezTo>
                      <a:pt x="73" y="31"/>
                      <a:pt x="73" y="31"/>
                      <a:pt x="73" y="31"/>
                    </a:cubicBezTo>
                    <a:cubicBezTo>
                      <a:pt x="73" y="23"/>
                      <a:pt x="73" y="23"/>
                      <a:pt x="73" y="23"/>
                    </a:cubicBezTo>
                    <a:cubicBezTo>
                      <a:pt x="73" y="22"/>
                      <a:pt x="71" y="20"/>
                      <a:pt x="70" y="20"/>
                    </a:cubicBezTo>
                    <a:cubicBezTo>
                      <a:pt x="69" y="20"/>
                      <a:pt x="69" y="20"/>
                      <a:pt x="69" y="20"/>
                    </a:cubicBezTo>
                    <a:cubicBezTo>
                      <a:pt x="69" y="2"/>
                      <a:pt x="69" y="2"/>
                      <a:pt x="69" y="2"/>
                    </a:cubicBezTo>
                    <a:cubicBezTo>
                      <a:pt x="69" y="1"/>
                      <a:pt x="68" y="0"/>
                      <a:pt x="67" y="0"/>
                    </a:cubicBezTo>
                    <a:cubicBezTo>
                      <a:pt x="3" y="0"/>
                      <a:pt x="3" y="0"/>
                      <a:pt x="3" y="0"/>
                    </a:cubicBezTo>
                    <a:cubicBezTo>
                      <a:pt x="1" y="0"/>
                      <a:pt x="0" y="1"/>
                      <a:pt x="0" y="2"/>
                    </a:cubicBezTo>
                    <a:cubicBezTo>
                      <a:pt x="0" y="116"/>
                      <a:pt x="0" y="116"/>
                      <a:pt x="0" y="116"/>
                    </a:cubicBezTo>
                    <a:cubicBezTo>
                      <a:pt x="0" y="117"/>
                      <a:pt x="1" y="118"/>
                      <a:pt x="3" y="118"/>
                    </a:cubicBezTo>
                    <a:cubicBezTo>
                      <a:pt x="67" y="118"/>
                      <a:pt x="67" y="118"/>
                      <a:pt x="67" y="118"/>
                    </a:cubicBezTo>
                    <a:cubicBezTo>
                      <a:pt x="68" y="118"/>
                      <a:pt x="69" y="117"/>
                      <a:pt x="69" y="116"/>
                    </a:cubicBezTo>
                    <a:cubicBezTo>
                      <a:pt x="69" y="94"/>
                      <a:pt x="69" y="94"/>
                      <a:pt x="69" y="94"/>
                    </a:cubicBezTo>
                    <a:cubicBezTo>
                      <a:pt x="70" y="94"/>
                      <a:pt x="70" y="94"/>
                      <a:pt x="70" y="94"/>
                    </a:cubicBezTo>
                    <a:cubicBezTo>
                      <a:pt x="71" y="94"/>
                      <a:pt x="73" y="93"/>
                      <a:pt x="73" y="92"/>
                    </a:cubicBezTo>
                    <a:cubicBezTo>
                      <a:pt x="73" y="84"/>
                      <a:pt x="73" y="84"/>
                      <a:pt x="73" y="84"/>
                    </a:cubicBezTo>
                    <a:cubicBezTo>
                      <a:pt x="73" y="84"/>
                      <a:pt x="73" y="84"/>
                      <a:pt x="73" y="84"/>
                    </a:cubicBezTo>
                    <a:cubicBezTo>
                      <a:pt x="73" y="84"/>
                      <a:pt x="73" y="84"/>
                      <a:pt x="73" y="84"/>
                    </a:cubicBezTo>
                    <a:cubicBezTo>
                      <a:pt x="78" y="89"/>
                      <a:pt x="78" y="89"/>
                      <a:pt x="78" y="89"/>
                    </a:cubicBezTo>
                    <a:cubicBezTo>
                      <a:pt x="79" y="90"/>
                      <a:pt x="81" y="90"/>
                      <a:pt x="82" y="89"/>
                    </a:cubicBezTo>
                    <a:cubicBezTo>
                      <a:pt x="94" y="78"/>
                      <a:pt x="94" y="78"/>
                      <a:pt x="94" y="78"/>
                    </a:cubicBezTo>
                    <a:cubicBezTo>
                      <a:pt x="95" y="77"/>
                      <a:pt x="95" y="75"/>
                      <a:pt x="94" y="74"/>
                    </a:cubicBezTo>
                    <a:cubicBezTo>
                      <a:pt x="88" y="68"/>
                      <a:pt x="88" y="68"/>
                      <a:pt x="88" y="68"/>
                    </a:cubicBezTo>
                    <a:cubicBezTo>
                      <a:pt x="88" y="68"/>
                      <a:pt x="88" y="68"/>
                      <a:pt x="88" y="68"/>
                    </a:cubicBezTo>
                    <a:cubicBezTo>
                      <a:pt x="88" y="68"/>
                      <a:pt x="88" y="68"/>
                      <a:pt x="88" y="68"/>
                    </a:cubicBezTo>
                    <a:cubicBezTo>
                      <a:pt x="88" y="68"/>
                      <a:pt x="88" y="68"/>
                      <a:pt x="88" y="68"/>
                    </a:cubicBezTo>
                    <a:cubicBezTo>
                      <a:pt x="88" y="68"/>
                      <a:pt x="88" y="68"/>
                      <a:pt x="88" y="68"/>
                    </a:cubicBezTo>
                    <a:cubicBezTo>
                      <a:pt x="96" y="68"/>
                      <a:pt x="96" y="68"/>
                      <a:pt x="96" y="68"/>
                    </a:cubicBezTo>
                    <a:cubicBezTo>
                      <a:pt x="97" y="68"/>
                      <a:pt x="99" y="67"/>
                      <a:pt x="99" y="65"/>
                    </a:cubicBezTo>
                    <a:cubicBezTo>
                      <a:pt x="99" y="49"/>
                      <a:pt x="99" y="49"/>
                      <a:pt x="99" y="49"/>
                    </a:cubicBezTo>
                    <a:cubicBezTo>
                      <a:pt x="99" y="48"/>
                      <a:pt x="97" y="46"/>
                      <a:pt x="96" y="46"/>
                    </a:cubicBezTo>
                    <a:close/>
                    <a:moveTo>
                      <a:pt x="64" y="113"/>
                    </a:moveTo>
                    <a:cubicBezTo>
                      <a:pt x="5" y="113"/>
                      <a:pt x="5" y="113"/>
                      <a:pt x="5" y="113"/>
                    </a:cubicBezTo>
                    <a:cubicBezTo>
                      <a:pt x="5" y="5"/>
                      <a:pt x="5" y="5"/>
                      <a:pt x="5" y="5"/>
                    </a:cubicBezTo>
                    <a:cubicBezTo>
                      <a:pt x="64" y="5"/>
                      <a:pt x="64" y="5"/>
                      <a:pt x="64" y="5"/>
                    </a:cubicBezTo>
                    <a:cubicBezTo>
                      <a:pt x="64" y="20"/>
                      <a:pt x="64" y="20"/>
                      <a:pt x="64" y="20"/>
                    </a:cubicBezTo>
                    <a:cubicBezTo>
                      <a:pt x="60" y="20"/>
                      <a:pt x="60" y="20"/>
                      <a:pt x="60" y="20"/>
                    </a:cubicBezTo>
                    <a:cubicBezTo>
                      <a:pt x="60" y="13"/>
                      <a:pt x="60" y="13"/>
                      <a:pt x="60" y="13"/>
                    </a:cubicBezTo>
                    <a:cubicBezTo>
                      <a:pt x="60" y="12"/>
                      <a:pt x="59" y="10"/>
                      <a:pt x="58" y="10"/>
                    </a:cubicBezTo>
                    <a:cubicBezTo>
                      <a:pt x="12" y="10"/>
                      <a:pt x="12" y="10"/>
                      <a:pt x="12" y="10"/>
                    </a:cubicBezTo>
                    <a:cubicBezTo>
                      <a:pt x="11" y="10"/>
                      <a:pt x="10" y="12"/>
                      <a:pt x="10" y="13"/>
                    </a:cubicBezTo>
                    <a:cubicBezTo>
                      <a:pt x="10" y="94"/>
                      <a:pt x="10" y="94"/>
                      <a:pt x="10" y="94"/>
                    </a:cubicBezTo>
                    <a:cubicBezTo>
                      <a:pt x="10" y="96"/>
                      <a:pt x="11" y="97"/>
                      <a:pt x="12" y="97"/>
                    </a:cubicBezTo>
                    <a:cubicBezTo>
                      <a:pt x="58" y="97"/>
                      <a:pt x="58" y="97"/>
                      <a:pt x="58" y="97"/>
                    </a:cubicBezTo>
                    <a:cubicBezTo>
                      <a:pt x="59" y="97"/>
                      <a:pt x="60" y="96"/>
                      <a:pt x="60" y="94"/>
                    </a:cubicBezTo>
                    <a:cubicBezTo>
                      <a:pt x="60" y="94"/>
                      <a:pt x="60" y="94"/>
                      <a:pt x="60" y="94"/>
                    </a:cubicBezTo>
                    <a:cubicBezTo>
                      <a:pt x="64" y="94"/>
                      <a:pt x="64" y="94"/>
                      <a:pt x="64" y="94"/>
                    </a:cubicBezTo>
                    <a:lnTo>
                      <a:pt x="64" y="113"/>
                    </a:lnTo>
                    <a:close/>
                    <a:moveTo>
                      <a:pt x="30" y="41"/>
                    </a:moveTo>
                    <a:cubicBezTo>
                      <a:pt x="35" y="46"/>
                      <a:pt x="35" y="46"/>
                      <a:pt x="35" y="46"/>
                    </a:cubicBezTo>
                    <a:cubicBezTo>
                      <a:pt x="35" y="46"/>
                      <a:pt x="35" y="46"/>
                      <a:pt x="35" y="46"/>
                    </a:cubicBezTo>
                    <a:cubicBezTo>
                      <a:pt x="35" y="46"/>
                      <a:pt x="35" y="46"/>
                      <a:pt x="35" y="46"/>
                    </a:cubicBezTo>
                    <a:cubicBezTo>
                      <a:pt x="35" y="46"/>
                      <a:pt x="35" y="46"/>
                      <a:pt x="35" y="46"/>
                    </a:cubicBezTo>
                    <a:cubicBezTo>
                      <a:pt x="35" y="46"/>
                      <a:pt x="35" y="46"/>
                      <a:pt x="35" y="46"/>
                    </a:cubicBezTo>
                    <a:cubicBezTo>
                      <a:pt x="35" y="46"/>
                      <a:pt x="35" y="46"/>
                      <a:pt x="35"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65"/>
                      <a:pt x="25" y="65"/>
                      <a:pt x="25" y="65"/>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6" y="67"/>
                      <a:pt x="26" y="67"/>
                      <a:pt x="26" y="67"/>
                    </a:cubicBezTo>
                    <a:cubicBezTo>
                      <a:pt x="26" y="67"/>
                      <a:pt x="26" y="67"/>
                      <a:pt x="26" y="67"/>
                    </a:cubicBezTo>
                    <a:cubicBezTo>
                      <a:pt x="26" y="67"/>
                      <a:pt x="26" y="67"/>
                      <a:pt x="26" y="67"/>
                    </a:cubicBezTo>
                    <a:cubicBezTo>
                      <a:pt x="26" y="67"/>
                      <a:pt x="26" y="67"/>
                      <a:pt x="26" y="67"/>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35" y="68"/>
                      <a:pt x="35" y="68"/>
                      <a:pt x="35" y="68"/>
                    </a:cubicBezTo>
                    <a:cubicBezTo>
                      <a:pt x="35" y="68"/>
                      <a:pt x="35" y="68"/>
                      <a:pt x="35" y="68"/>
                    </a:cubicBezTo>
                    <a:cubicBezTo>
                      <a:pt x="35" y="68"/>
                      <a:pt x="35" y="68"/>
                      <a:pt x="35" y="68"/>
                    </a:cubicBezTo>
                    <a:cubicBezTo>
                      <a:pt x="35" y="68"/>
                      <a:pt x="35" y="68"/>
                      <a:pt x="35" y="68"/>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6"/>
                      <a:pt x="29" y="76"/>
                      <a:pt x="29" y="76"/>
                    </a:cubicBezTo>
                    <a:cubicBezTo>
                      <a:pt x="29" y="76"/>
                      <a:pt x="29" y="76"/>
                      <a:pt x="29" y="76"/>
                    </a:cubicBezTo>
                    <a:cubicBezTo>
                      <a:pt x="29" y="76"/>
                      <a:pt x="29" y="76"/>
                      <a:pt x="29" y="76"/>
                    </a:cubicBezTo>
                    <a:cubicBezTo>
                      <a:pt x="29" y="76"/>
                      <a:pt x="29" y="76"/>
                      <a:pt x="29" y="76"/>
                    </a:cubicBezTo>
                    <a:cubicBezTo>
                      <a:pt x="29" y="76"/>
                      <a:pt x="29" y="76"/>
                      <a:pt x="29" y="76"/>
                    </a:cubicBezTo>
                    <a:cubicBezTo>
                      <a:pt x="29" y="76"/>
                      <a:pt x="29" y="77"/>
                      <a:pt x="30" y="78"/>
                    </a:cubicBezTo>
                    <a:cubicBezTo>
                      <a:pt x="41" y="89"/>
                      <a:pt x="41" y="89"/>
                      <a:pt x="41" y="89"/>
                    </a:cubicBezTo>
                    <a:cubicBezTo>
                      <a:pt x="42" y="90"/>
                      <a:pt x="43" y="90"/>
                      <a:pt x="43" y="90"/>
                    </a:cubicBezTo>
                    <a:cubicBezTo>
                      <a:pt x="43" y="90"/>
                      <a:pt x="43" y="90"/>
                      <a:pt x="43" y="90"/>
                    </a:cubicBezTo>
                    <a:cubicBezTo>
                      <a:pt x="43" y="90"/>
                      <a:pt x="43" y="90"/>
                      <a:pt x="43" y="90"/>
                    </a:cubicBezTo>
                    <a:cubicBezTo>
                      <a:pt x="43" y="90"/>
                      <a:pt x="43" y="90"/>
                      <a:pt x="43" y="90"/>
                    </a:cubicBezTo>
                    <a:cubicBezTo>
                      <a:pt x="43" y="90"/>
                      <a:pt x="43" y="90"/>
                      <a:pt x="43" y="90"/>
                    </a:cubicBezTo>
                    <a:cubicBezTo>
                      <a:pt x="43" y="90"/>
                      <a:pt x="43" y="90"/>
                      <a:pt x="43"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51" y="84"/>
                      <a:pt x="51" y="84"/>
                      <a:pt x="51" y="84"/>
                    </a:cubicBezTo>
                    <a:cubicBezTo>
                      <a:pt x="51" y="84"/>
                      <a:pt x="51" y="84"/>
                      <a:pt x="51" y="84"/>
                    </a:cubicBezTo>
                    <a:cubicBezTo>
                      <a:pt x="51" y="84"/>
                      <a:pt x="51" y="84"/>
                      <a:pt x="51" y="84"/>
                    </a:cubicBezTo>
                    <a:cubicBezTo>
                      <a:pt x="51" y="84"/>
                      <a:pt x="51" y="84"/>
                      <a:pt x="51" y="84"/>
                    </a:cubicBezTo>
                    <a:cubicBezTo>
                      <a:pt x="51" y="84"/>
                      <a:pt x="51" y="84"/>
                      <a:pt x="51" y="84"/>
                    </a:cubicBezTo>
                    <a:cubicBezTo>
                      <a:pt x="51" y="84"/>
                      <a:pt x="51" y="84"/>
                      <a:pt x="51" y="84"/>
                    </a:cubicBezTo>
                    <a:cubicBezTo>
                      <a:pt x="51" y="92"/>
                      <a:pt x="51" y="92"/>
                      <a:pt x="51" y="92"/>
                    </a:cubicBezTo>
                    <a:cubicBezTo>
                      <a:pt x="51" y="92"/>
                      <a:pt x="51" y="92"/>
                      <a:pt x="51" y="92"/>
                    </a:cubicBezTo>
                    <a:cubicBezTo>
                      <a:pt x="15" y="92"/>
                      <a:pt x="15" y="92"/>
                      <a:pt x="15" y="92"/>
                    </a:cubicBezTo>
                    <a:cubicBezTo>
                      <a:pt x="15" y="16"/>
                      <a:pt x="15" y="16"/>
                      <a:pt x="15" y="16"/>
                    </a:cubicBezTo>
                    <a:cubicBezTo>
                      <a:pt x="55" y="16"/>
                      <a:pt x="55" y="16"/>
                      <a:pt x="55" y="16"/>
                    </a:cubicBezTo>
                    <a:cubicBezTo>
                      <a:pt x="55" y="20"/>
                      <a:pt x="55" y="20"/>
                      <a:pt x="55"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1"/>
                      <a:pt x="53" y="21"/>
                      <a:pt x="53"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1" y="21"/>
                      <a:pt x="51" y="22"/>
                      <a:pt x="51" y="23"/>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1" y="25"/>
                      <a:pt x="41" y="25"/>
                      <a:pt x="41" y="25"/>
                    </a:cubicBezTo>
                    <a:cubicBezTo>
                      <a:pt x="41" y="25"/>
                      <a:pt x="41" y="25"/>
                      <a:pt x="41" y="25"/>
                    </a:cubicBezTo>
                    <a:cubicBezTo>
                      <a:pt x="41" y="25"/>
                      <a:pt x="41" y="25"/>
                      <a:pt x="41" y="25"/>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40"/>
                      <a:pt x="30" y="41"/>
                    </a:cubicBezTo>
                    <a:close/>
                    <a:moveTo>
                      <a:pt x="93" y="63"/>
                    </a:moveTo>
                    <a:cubicBezTo>
                      <a:pt x="86" y="63"/>
                      <a:pt x="86" y="63"/>
                      <a:pt x="86" y="63"/>
                    </a:cubicBezTo>
                    <a:cubicBezTo>
                      <a:pt x="85" y="63"/>
                      <a:pt x="84" y="64"/>
                      <a:pt x="84" y="65"/>
                    </a:cubicBezTo>
                    <a:cubicBezTo>
                      <a:pt x="84" y="65"/>
                      <a:pt x="84" y="65"/>
                      <a:pt x="84" y="65"/>
                    </a:cubicBezTo>
                    <a:cubicBezTo>
                      <a:pt x="84" y="65"/>
                      <a:pt x="84" y="65"/>
                      <a:pt x="84" y="65"/>
                    </a:cubicBezTo>
                    <a:cubicBezTo>
                      <a:pt x="84" y="65"/>
                      <a:pt x="84" y="65"/>
                      <a:pt x="84" y="65"/>
                    </a:cubicBezTo>
                    <a:cubicBezTo>
                      <a:pt x="84" y="65"/>
                      <a:pt x="84" y="66"/>
                      <a:pt x="83" y="66"/>
                    </a:cubicBezTo>
                    <a:cubicBezTo>
                      <a:pt x="83" y="66"/>
                      <a:pt x="83" y="66"/>
                      <a:pt x="83" y="66"/>
                    </a:cubicBezTo>
                    <a:cubicBezTo>
                      <a:pt x="84" y="66"/>
                      <a:pt x="84" y="66"/>
                      <a:pt x="84" y="66"/>
                    </a:cubicBezTo>
                    <a:cubicBezTo>
                      <a:pt x="84" y="66"/>
                      <a:pt x="84" y="66"/>
                      <a:pt x="84" y="66"/>
                    </a:cubicBezTo>
                    <a:cubicBezTo>
                      <a:pt x="83" y="66"/>
                      <a:pt x="83" y="66"/>
                      <a:pt x="83" y="66"/>
                    </a:cubicBezTo>
                    <a:cubicBezTo>
                      <a:pt x="83" y="67"/>
                      <a:pt x="83" y="67"/>
                      <a:pt x="83" y="68"/>
                    </a:cubicBezTo>
                    <a:cubicBezTo>
                      <a:pt x="82" y="69"/>
                      <a:pt x="82" y="70"/>
                      <a:pt x="83" y="71"/>
                    </a:cubicBezTo>
                    <a:cubicBezTo>
                      <a:pt x="88" y="76"/>
                      <a:pt x="88" y="76"/>
                      <a:pt x="88" y="76"/>
                    </a:cubicBezTo>
                    <a:cubicBezTo>
                      <a:pt x="80" y="84"/>
                      <a:pt x="80" y="84"/>
                      <a:pt x="80" y="84"/>
                    </a:cubicBezTo>
                    <a:cubicBezTo>
                      <a:pt x="75" y="79"/>
                      <a:pt x="75" y="79"/>
                      <a:pt x="75" y="79"/>
                    </a:cubicBezTo>
                    <a:cubicBezTo>
                      <a:pt x="74" y="78"/>
                      <a:pt x="73" y="78"/>
                      <a:pt x="72" y="78"/>
                    </a:cubicBezTo>
                    <a:cubicBezTo>
                      <a:pt x="72" y="78"/>
                      <a:pt x="72" y="78"/>
                      <a:pt x="72" y="78"/>
                    </a:cubicBezTo>
                    <a:cubicBezTo>
                      <a:pt x="72" y="78"/>
                      <a:pt x="71" y="79"/>
                      <a:pt x="71" y="79"/>
                    </a:cubicBezTo>
                    <a:cubicBezTo>
                      <a:pt x="70" y="79"/>
                      <a:pt x="70" y="79"/>
                      <a:pt x="69" y="79"/>
                    </a:cubicBezTo>
                    <a:cubicBezTo>
                      <a:pt x="68" y="80"/>
                      <a:pt x="67" y="81"/>
                      <a:pt x="67" y="82"/>
                    </a:cubicBezTo>
                    <a:cubicBezTo>
                      <a:pt x="67" y="89"/>
                      <a:pt x="67" y="89"/>
                      <a:pt x="67" y="89"/>
                    </a:cubicBezTo>
                    <a:cubicBezTo>
                      <a:pt x="67" y="89"/>
                      <a:pt x="67" y="89"/>
                      <a:pt x="67" y="89"/>
                    </a:cubicBezTo>
                    <a:cubicBezTo>
                      <a:pt x="58" y="89"/>
                      <a:pt x="58" y="89"/>
                      <a:pt x="58" y="89"/>
                    </a:cubicBezTo>
                    <a:cubicBezTo>
                      <a:pt x="56" y="89"/>
                      <a:pt x="56" y="89"/>
                      <a:pt x="56" y="89"/>
                    </a:cubicBezTo>
                    <a:cubicBezTo>
                      <a:pt x="56" y="82"/>
                      <a:pt x="56" y="82"/>
                      <a:pt x="56" y="82"/>
                    </a:cubicBezTo>
                    <a:cubicBezTo>
                      <a:pt x="56" y="82"/>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0"/>
                      <a:pt x="56" y="80"/>
                      <a:pt x="56" y="80"/>
                    </a:cubicBezTo>
                    <a:cubicBezTo>
                      <a:pt x="56" y="80"/>
                      <a:pt x="56" y="80"/>
                      <a:pt x="56" y="80"/>
                    </a:cubicBezTo>
                    <a:cubicBezTo>
                      <a:pt x="56" y="80"/>
                      <a:pt x="56"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80"/>
                      <a:pt x="54" y="80"/>
                      <a:pt x="54" y="80"/>
                    </a:cubicBezTo>
                    <a:cubicBezTo>
                      <a:pt x="54" y="80"/>
                      <a:pt x="54" y="80"/>
                      <a:pt x="54" y="80"/>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2" y="79"/>
                      <a:pt x="52" y="79"/>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49" y="78"/>
                      <a:pt x="49" y="78"/>
                      <a:pt x="48" y="79"/>
                    </a:cubicBezTo>
                    <a:cubicBezTo>
                      <a:pt x="43" y="84"/>
                      <a:pt x="43" y="84"/>
                      <a:pt x="43" y="84"/>
                    </a:cubicBezTo>
                    <a:cubicBezTo>
                      <a:pt x="35" y="76"/>
                      <a:pt x="35" y="76"/>
                      <a:pt x="35" y="76"/>
                    </a:cubicBezTo>
                    <a:cubicBezTo>
                      <a:pt x="40" y="71"/>
                      <a:pt x="40" y="71"/>
                      <a:pt x="40" y="71"/>
                    </a:cubicBezTo>
                    <a:cubicBezTo>
                      <a:pt x="41" y="70"/>
                      <a:pt x="41" y="70"/>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0" y="67"/>
                      <a:pt x="40" y="67"/>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39" y="65"/>
                      <a:pt x="39" y="65"/>
                      <a:pt x="39" y="65"/>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0" y="63"/>
                      <a:pt x="30" y="63"/>
                      <a:pt x="30" y="63"/>
                    </a:cubicBezTo>
                    <a:cubicBezTo>
                      <a:pt x="30" y="52"/>
                      <a:pt x="30" y="52"/>
                      <a:pt x="30"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cubicBezTo>
                      <a:pt x="40" y="50"/>
                      <a:pt x="40" y="50"/>
                      <a:pt x="40"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39" y="48"/>
                      <a:pt x="39" y="48"/>
                      <a:pt x="39"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1" y="47"/>
                      <a:pt x="41" y="47"/>
                      <a:pt x="41" y="47"/>
                    </a:cubicBezTo>
                    <a:cubicBezTo>
                      <a:pt x="41" y="47"/>
                      <a:pt x="41" y="47"/>
                      <a:pt x="41" y="47"/>
                    </a:cubicBezTo>
                    <a:cubicBezTo>
                      <a:pt x="41" y="47"/>
                      <a:pt x="41" y="47"/>
                      <a:pt x="41" y="47"/>
                    </a:cubicBezTo>
                    <a:cubicBezTo>
                      <a:pt x="41" y="47"/>
                      <a:pt x="41" y="47"/>
                      <a:pt x="41" y="47"/>
                    </a:cubicBezTo>
                    <a:cubicBezTo>
                      <a:pt x="41" y="47"/>
                      <a:pt x="41" y="46"/>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35" y="39"/>
                      <a:pt x="35" y="39"/>
                      <a:pt x="35" y="39"/>
                    </a:cubicBezTo>
                    <a:cubicBezTo>
                      <a:pt x="43" y="31"/>
                      <a:pt x="43" y="31"/>
                      <a:pt x="43" y="31"/>
                    </a:cubicBezTo>
                    <a:cubicBezTo>
                      <a:pt x="48" y="36"/>
                      <a:pt x="48" y="36"/>
                      <a:pt x="48" y="36"/>
                    </a:cubicBezTo>
                    <a:cubicBezTo>
                      <a:pt x="49" y="37"/>
                      <a:pt x="50" y="37"/>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3"/>
                      <a:pt x="56" y="33"/>
                      <a:pt x="56" y="33"/>
                    </a:cubicBezTo>
                    <a:cubicBezTo>
                      <a:pt x="56" y="26"/>
                      <a:pt x="56" y="26"/>
                      <a:pt x="56" y="26"/>
                    </a:cubicBezTo>
                    <a:cubicBezTo>
                      <a:pt x="58" y="26"/>
                      <a:pt x="58" y="26"/>
                      <a:pt x="58" y="26"/>
                    </a:cubicBezTo>
                    <a:cubicBezTo>
                      <a:pt x="67" y="26"/>
                      <a:pt x="67" y="26"/>
                      <a:pt x="67" y="26"/>
                    </a:cubicBezTo>
                    <a:cubicBezTo>
                      <a:pt x="67" y="26"/>
                      <a:pt x="67" y="26"/>
                      <a:pt x="67" y="26"/>
                    </a:cubicBezTo>
                    <a:cubicBezTo>
                      <a:pt x="67" y="33"/>
                      <a:pt x="67" y="33"/>
                      <a:pt x="67" y="33"/>
                    </a:cubicBezTo>
                    <a:cubicBezTo>
                      <a:pt x="67" y="34"/>
                      <a:pt x="68" y="35"/>
                      <a:pt x="69" y="35"/>
                    </a:cubicBezTo>
                    <a:cubicBezTo>
                      <a:pt x="70" y="33"/>
                      <a:pt x="70" y="33"/>
                      <a:pt x="70" y="33"/>
                    </a:cubicBezTo>
                    <a:cubicBezTo>
                      <a:pt x="69" y="35"/>
                      <a:pt x="69" y="35"/>
                      <a:pt x="69" y="35"/>
                    </a:cubicBezTo>
                    <a:cubicBezTo>
                      <a:pt x="70" y="35"/>
                      <a:pt x="70" y="35"/>
                      <a:pt x="71" y="36"/>
                    </a:cubicBezTo>
                    <a:cubicBezTo>
                      <a:pt x="71" y="36"/>
                      <a:pt x="72" y="36"/>
                      <a:pt x="72" y="36"/>
                    </a:cubicBezTo>
                    <a:cubicBezTo>
                      <a:pt x="73" y="37"/>
                      <a:pt x="74" y="37"/>
                      <a:pt x="75" y="36"/>
                    </a:cubicBezTo>
                    <a:cubicBezTo>
                      <a:pt x="80" y="31"/>
                      <a:pt x="80" y="31"/>
                      <a:pt x="80" y="31"/>
                    </a:cubicBezTo>
                    <a:cubicBezTo>
                      <a:pt x="88" y="39"/>
                      <a:pt x="88" y="39"/>
                      <a:pt x="88" y="39"/>
                    </a:cubicBezTo>
                    <a:cubicBezTo>
                      <a:pt x="83" y="44"/>
                      <a:pt x="83" y="44"/>
                      <a:pt x="83" y="44"/>
                    </a:cubicBezTo>
                    <a:cubicBezTo>
                      <a:pt x="82" y="45"/>
                      <a:pt x="82" y="46"/>
                      <a:pt x="83" y="47"/>
                    </a:cubicBezTo>
                    <a:cubicBezTo>
                      <a:pt x="83" y="47"/>
                      <a:pt x="83" y="47"/>
                      <a:pt x="83" y="47"/>
                    </a:cubicBezTo>
                    <a:cubicBezTo>
                      <a:pt x="83" y="47"/>
                      <a:pt x="83" y="48"/>
                      <a:pt x="83" y="48"/>
                    </a:cubicBezTo>
                    <a:cubicBezTo>
                      <a:pt x="83" y="48"/>
                      <a:pt x="83" y="48"/>
                      <a:pt x="83" y="48"/>
                    </a:cubicBezTo>
                    <a:cubicBezTo>
                      <a:pt x="83" y="48"/>
                      <a:pt x="83" y="48"/>
                      <a:pt x="83" y="48"/>
                    </a:cubicBezTo>
                    <a:cubicBezTo>
                      <a:pt x="83" y="48"/>
                      <a:pt x="83" y="48"/>
                      <a:pt x="83" y="48"/>
                    </a:cubicBezTo>
                    <a:cubicBezTo>
                      <a:pt x="83" y="49"/>
                      <a:pt x="84" y="49"/>
                      <a:pt x="84" y="50"/>
                    </a:cubicBezTo>
                    <a:cubicBezTo>
                      <a:pt x="84" y="51"/>
                      <a:pt x="85" y="52"/>
                      <a:pt x="86" y="52"/>
                    </a:cubicBezTo>
                    <a:cubicBezTo>
                      <a:pt x="93" y="52"/>
                      <a:pt x="93" y="52"/>
                      <a:pt x="93" y="52"/>
                    </a:cubicBezTo>
                    <a:lnTo>
                      <a:pt x="93" y="63"/>
                    </a:lnTo>
                    <a:close/>
                  </a:path>
                </a:pathLst>
              </a:custGeom>
              <a:grpFill/>
              <a:ln w="9525">
                <a:noFill/>
                <a:round/>
              </a:ln>
            </p:spPr>
            <p:txBody>
              <a:bodyPr anchor="ctr"/>
              <a:lstStyle/>
              <a:p>
                <a:pPr algn="ctr"/>
              </a:p>
            </p:txBody>
          </p:sp>
        </p:grpSp>
        <p:grpSp>
          <p:nvGrpSpPr>
            <p:cNvPr id="19" name="Group 253"/>
            <p:cNvGrpSpPr/>
            <p:nvPr/>
          </p:nvGrpSpPr>
          <p:grpSpPr>
            <a:xfrm>
              <a:off x="1832604" y="2557610"/>
              <a:ext cx="829472" cy="778195"/>
              <a:chOff x="3919538" y="1693863"/>
              <a:chExt cx="436563" cy="409575"/>
            </a:xfrm>
            <a:solidFill>
              <a:schemeClr val="accent1"/>
            </a:solidFill>
          </p:grpSpPr>
          <p:sp>
            <p:nvSpPr>
              <p:cNvPr id="38" name="Freeform: Shape 254"/>
              <p:cNvSpPr/>
              <p:nvPr/>
            </p:nvSpPr>
            <p:spPr bwMode="auto">
              <a:xfrm>
                <a:off x="3919538" y="1693863"/>
                <a:ext cx="436563" cy="409575"/>
              </a:xfrm>
              <a:custGeom>
                <a:avLst/>
                <a:gdLst/>
                <a:ahLst/>
                <a:cxnLst>
                  <a:cxn ang="0">
                    <a:pos x="107" y="24"/>
                  </a:cxn>
                  <a:cxn ang="0">
                    <a:pos x="112" y="19"/>
                  </a:cxn>
                  <a:cxn ang="0">
                    <a:pos x="93" y="10"/>
                  </a:cxn>
                  <a:cxn ang="0">
                    <a:pos x="90" y="0"/>
                  </a:cxn>
                  <a:cxn ang="0">
                    <a:pos x="73" y="10"/>
                  </a:cxn>
                  <a:cxn ang="0">
                    <a:pos x="56" y="13"/>
                  </a:cxn>
                  <a:cxn ang="0">
                    <a:pos x="14" y="95"/>
                  </a:cxn>
                  <a:cxn ang="0">
                    <a:pos x="98" y="63"/>
                  </a:cxn>
                  <a:cxn ang="0">
                    <a:pos x="107" y="44"/>
                  </a:cxn>
                  <a:cxn ang="0">
                    <a:pos x="107" y="44"/>
                  </a:cxn>
                  <a:cxn ang="0">
                    <a:pos x="116" y="26"/>
                  </a:cxn>
                  <a:cxn ang="0">
                    <a:pos x="27" y="80"/>
                  </a:cxn>
                  <a:cxn ang="0">
                    <a:pos x="28" y="39"/>
                  </a:cxn>
                  <a:cxn ang="0">
                    <a:pos x="46" y="38"/>
                  </a:cxn>
                  <a:cxn ang="0">
                    <a:pos x="17" y="30"/>
                  </a:cxn>
                  <a:cxn ang="0">
                    <a:pos x="14" y="34"/>
                  </a:cxn>
                  <a:cxn ang="0">
                    <a:pos x="14" y="34"/>
                  </a:cxn>
                  <a:cxn ang="0">
                    <a:pos x="22" y="82"/>
                  </a:cxn>
                  <a:cxn ang="0">
                    <a:pos x="24" y="86"/>
                  </a:cxn>
                  <a:cxn ang="0">
                    <a:pos x="46" y="81"/>
                  </a:cxn>
                  <a:cxn ang="0">
                    <a:pos x="51" y="18"/>
                  </a:cxn>
                  <a:cxn ang="0">
                    <a:pos x="51" y="18"/>
                  </a:cxn>
                  <a:cxn ang="0">
                    <a:pos x="59" y="44"/>
                  </a:cxn>
                  <a:cxn ang="0">
                    <a:pos x="54" y="52"/>
                  </a:cxn>
                  <a:cxn ang="0">
                    <a:pos x="50" y="61"/>
                  </a:cxn>
                  <a:cxn ang="0">
                    <a:pos x="69" y="61"/>
                  </a:cxn>
                  <a:cxn ang="0">
                    <a:pos x="70" y="80"/>
                  </a:cxn>
                  <a:cxn ang="0">
                    <a:pos x="51" y="81"/>
                  </a:cxn>
                  <a:cxn ang="0">
                    <a:pos x="79" y="92"/>
                  </a:cxn>
                  <a:cxn ang="0">
                    <a:pos x="79" y="92"/>
                  </a:cxn>
                  <a:cxn ang="0">
                    <a:pos x="90" y="67"/>
                  </a:cxn>
                  <a:cxn ang="0">
                    <a:pos x="105" y="39"/>
                  </a:cxn>
                  <a:cxn ang="0">
                    <a:pos x="103" y="40"/>
                  </a:cxn>
                  <a:cxn ang="0">
                    <a:pos x="103" y="42"/>
                  </a:cxn>
                  <a:cxn ang="0">
                    <a:pos x="107" y="50"/>
                  </a:cxn>
                  <a:cxn ang="0">
                    <a:pos x="92" y="53"/>
                  </a:cxn>
                  <a:cxn ang="0">
                    <a:pos x="88" y="63"/>
                  </a:cxn>
                  <a:cxn ang="0">
                    <a:pos x="75" y="56"/>
                  </a:cxn>
                  <a:cxn ang="0">
                    <a:pos x="70" y="53"/>
                  </a:cxn>
                  <a:cxn ang="0">
                    <a:pos x="64" y="43"/>
                  </a:cxn>
                  <a:cxn ang="0">
                    <a:pos x="63" y="42"/>
                  </a:cxn>
                  <a:cxn ang="0">
                    <a:pos x="54" y="39"/>
                  </a:cxn>
                  <a:cxn ang="0">
                    <a:pos x="63" y="27"/>
                  </a:cxn>
                  <a:cxn ang="0">
                    <a:pos x="62" y="27"/>
                  </a:cxn>
                  <a:cxn ang="0">
                    <a:pos x="63" y="26"/>
                  </a:cxn>
                  <a:cxn ang="0">
                    <a:pos x="64" y="24"/>
                  </a:cxn>
                  <a:cxn ang="0">
                    <a:pos x="70" y="14"/>
                  </a:cxn>
                  <a:cxn ang="0">
                    <a:pos x="75" y="14"/>
                  </a:cxn>
                  <a:cxn ang="0">
                    <a:pos x="88" y="5"/>
                  </a:cxn>
                  <a:cxn ang="0">
                    <a:pos x="89" y="13"/>
                  </a:cxn>
                  <a:cxn ang="0">
                    <a:pos x="100" y="10"/>
                  </a:cxn>
                  <a:cxn ang="0">
                    <a:pos x="102" y="24"/>
                  </a:cxn>
                  <a:cxn ang="0">
                    <a:pos x="102" y="26"/>
                  </a:cxn>
                  <a:cxn ang="0">
                    <a:pos x="112" y="39"/>
                  </a:cxn>
                </a:cxnLst>
                <a:rect l="0" t="0" r="r" b="b"/>
                <a:pathLst>
                  <a:path w="116" h="109">
                    <a:moveTo>
                      <a:pt x="114" y="24"/>
                    </a:move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12" y="19"/>
                      <a:pt x="112" y="19"/>
                      <a:pt x="112" y="19"/>
                    </a:cubicBezTo>
                    <a:cubicBezTo>
                      <a:pt x="113" y="18"/>
                      <a:pt x="113" y="16"/>
                      <a:pt x="112" y="15"/>
                    </a:cubicBezTo>
                    <a:cubicBezTo>
                      <a:pt x="101" y="5"/>
                      <a:pt x="101" y="5"/>
                      <a:pt x="101" y="5"/>
                    </a:cubicBezTo>
                    <a:cubicBezTo>
                      <a:pt x="100" y="4"/>
                      <a:pt x="99" y="4"/>
                      <a:pt x="98" y="5"/>
                    </a:cubicBezTo>
                    <a:cubicBezTo>
                      <a:pt x="93" y="10"/>
                      <a:pt x="93" y="10"/>
                      <a:pt x="93" y="10"/>
                    </a:cubicBezTo>
                    <a:cubicBezTo>
                      <a:pt x="93" y="10"/>
                      <a:pt x="93" y="10"/>
                      <a:pt x="93" y="10"/>
                    </a:cubicBezTo>
                    <a:cubicBezTo>
                      <a:pt x="93" y="10"/>
                      <a:pt x="93" y="10"/>
                      <a:pt x="93" y="10"/>
                    </a:cubicBezTo>
                    <a:cubicBezTo>
                      <a:pt x="93" y="2"/>
                      <a:pt x="93" y="2"/>
                      <a:pt x="93" y="2"/>
                    </a:cubicBezTo>
                    <a:cubicBezTo>
                      <a:pt x="93" y="1"/>
                      <a:pt x="92" y="0"/>
                      <a:pt x="90" y="0"/>
                    </a:cubicBezTo>
                    <a:cubicBezTo>
                      <a:pt x="75" y="0"/>
                      <a:pt x="75" y="0"/>
                      <a:pt x="75" y="0"/>
                    </a:cubicBezTo>
                    <a:cubicBezTo>
                      <a:pt x="74" y="0"/>
                      <a:pt x="73" y="1"/>
                      <a:pt x="73" y="2"/>
                    </a:cubicBezTo>
                    <a:cubicBezTo>
                      <a:pt x="73" y="10"/>
                      <a:pt x="73" y="10"/>
                      <a:pt x="73" y="10"/>
                    </a:cubicBezTo>
                    <a:cubicBezTo>
                      <a:pt x="73" y="10"/>
                      <a:pt x="73" y="10"/>
                      <a:pt x="73" y="10"/>
                    </a:cubicBezTo>
                    <a:cubicBezTo>
                      <a:pt x="73" y="10"/>
                      <a:pt x="73" y="10"/>
                      <a:pt x="73" y="10"/>
                    </a:cubicBezTo>
                    <a:cubicBezTo>
                      <a:pt x="68" y="5"/>
                      <a:pt x="68" y="5"/>
                      <a:pt x="68" y="5"/>
                    </a:cubicBezTo>
                    <a:cubicBezTo>
                      <a:pt x="67" y="4"/>
                      <a:pt x="65" y="4"/>
                      <a:pt x="64" y="5"/>
                    </a:cubicBezTo>
                    <a:cubicBezTo>
                      <a:pt x="56" y="13"/>
                      <a:pt x="56" y="13"/>
                      <a:pt x="56" y="13"/>
                    </a:cubicBezTo>
                    <a:cubicBezTo>
                      <a:pt x="54" y="12"/>
                      <a:pt x="51" y="12"/>
                      <a:pt x="48" y="12"/>
                    </a:cubicBezTo>
                    <a:cubicBezTo>
                      <a:pt x="35" y="12"/>
                      <a:pt x="23" y="18"/>
                      <a:pt x="14" y="26"/>
                    </a:cubicBezTo>
                    <a:cubicBezTo>
                      <a:pt x="5" y="35"/>
                      <a:pt x="0" y="47"/>
                      <a:pt x="0" y="61"/>
                    </a:cubicBezTo>
                    <a:cubicBezTo>
                      <a:pt x="0" y="74"/>
                      <a:pt x="5" y="86"/>
                      <a:pt x="14" y="95"/>
                    </a:cubicBezTo>
                    <a:cubicBezTo>
                      <a:pt x="23" y="104"/>
                      <a:pt x="35" y="109"/>
                      <a:pt x="48" y="109"/>
                    </a:cubicBezTo>
                    <a:cubicBezTo>
                      <a:pt x="62" y="109"/>
                      <a:pt x="74" y="104"/>
                      <a:pt x="83" y="95"/>
                    </a:cubicBezTo>
                    <a:cubicBezTo>
                      <a:pt x="91" y="87"/>
                      <a:pt x="97" y="75"/>
                      <a:pt x="97" y="62"/>
                    </a:cubicBezTo>
                    <a:cubicBezTo>
                      <a:pt x="98" y="63"/>
                      <a:pt x="98" y="63"/>
                      <a:pt x="98" y="63"/>
                    </a:cubicBezTo>
                    <a:cubicBezTo>
                      <a:pt x="99" y="64"/>
                      <a:pt x="100" y="64"/>
                      <a:pt x="101" y="63"/>
                    </a:cubicBezTo>
                    <a:cubicBezTo>
                      <a:pt x="112" y="52"/>
                      <a:pt x="112" y="52"/>
                      <a:pt x="112" y="52"/>
                    </a:cubicBezTo>
                    <a:cubicBezTo>
                      <a:pt x="113" y="51"/>
                      <a:pt x="113" y="50"/>
                      <a:pt x="112" y="49"/>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14" y="44"/>
                      <a:pt x="114" y="44"/>
                      <a:pt x="114" y="44"/>
                    </a:cubicBezTo>
                    <a:cubicBezTo>
                      <a:pt x="115" y="44"/>
                      <a:pt x="116" y="42"/>
                      <a:pt x="116" y="41"/>
                    </a:cubicBezTo>
                    <a:cubicBezTo>
                      <a:pt x="116" y="26"/>
                      <a:pt x="116" y="26"/>
                      <a:pt x="116" y="26"/>
                    </a:cubicBezTo>
                    <a:cubicBezTo>
                      <a:pt x="116" y="25"/>
                      <a:pt x="115" y="24"/>
                      <a:pt x="114" y="24"/>
                    </a:cubicBezTo>
                    <a:close/>
                    <a:moveTo>
                      <a:pt x="46" y="61"/>
                    </a:moveTo>
                    <a:cubicBezTo>
                      <a:pt x="46" y="66"/>
                      <a:pt x="46" y="71"/>
                      <a:pt x="46" y="76"/>
                    </a:cubicBezTo>
                    <a:cubicBezTo>
                      <a:pt x="40" y="77"/>
                      <a:pt x="33" y="78"/>
                      <a:pt x="27" y="80"/>
                    </a:cubicBezTo>
                    <a:cubicBezTo>
                      <a:pt x="24" y="74"/>
                      <a:pt x="23" y="68"/>
                      <a:pt x="24" y="62"/>
                    </a:cubicBezTo>
                    <a:cubicBezTo>
                      <a:pt x="31" y="61"/>
                      <a:pt x="38" y="61"/>
                      <a:pt x="46" y="61"/>
                    </a:cubicBezTo>
                    <a:close/>
                    <a:moveTo>
                      <a:pt x="24" y="57"/>
                    </a:moveTo>
                    <a:cubicBezTo>
                      <a:pt x="24" y="51"/>
                      <a:pt x="26" y="45"/>
                      <a:pt x="28" y="39"/>
                    </a:cubicBezTo>
                    <a:cubicBezTo>
                      <a:pt x="34" y="41"/>
                      <a:pt x="40" y="42"/>
                      <a:pt x="46" y="43"/>
                    </a:cubicBezTo>
                    <a:cubicBezTo>
                      <a:pt x="46" y="47"/>
                      <a:pt x="46" y="52"/>
                      <a:pt x="46" y="56"/>
                    </a:cubicBezTo>
                    <a:cubicBezTo>
                      <a:pt x="38" y="56"/>
                      <a:pt x="31" y="56"/>
                      <a:pt x="24" y="57"/>
                    </a:cubicBezTo>
                    <a:close/>
                    <a:moveTo>
                      <a:pt x="46" y="38"/>
                    </a:moveTo>
                    <a:cubicBezTo>
                      <a:pt x="41" y="38"/>
                      <a:pt x="36" y="37"/>
                      <a:pt x="30" y="35"/>
                    </a:cubicBezTo>
                    <a:cubicBezTo>
                      <a:pt x="34" y="28"/>
                      <a:pt x="40" y="22"/>
                      <a:pt x="46" y="19"/>
                    </a:cubicBezTo>
                    <a:cubicBezTo>
                      <a:pt x="46" y="25"/>
                      <a:pt x="46" y="31"/>
                      <a:pt x="46" y="38"/>
                    </a:cubicBezTo>
                    <a:close/>
                    <a:moveTo>
                      <a:pt x="17" y="30"/>
                    </a:moveTo>
                    <a:cubicBezTo>
                      <a:pt x="23" y="24"/>
                      <a:pt x="30" y="20"/>
                      <a:pt x="38" y="18"/>
                    </a:cubicBezTo>
                    <a:cubicBezTo>
                      <a:pt x="33" y="22"/>
                      <a:pt x="29" y="28"/>
                      <a:pt x="26" y="34"/>
                    </a:cubicBezTo>
                    <a:cubicBezTo>
                      <a:pt x="23" y="32"/>
                      <a:pt x="20" y="31"/>
                      <a:pt x="17" y="30"/>
                    </a:cubicBezTo>
                    <a:close/>
                    <a:moveTo>
                      <a:pt x="14" y="34"/>
                    </a:moveTo>
                    <a:cubicBezTo>
                      <a:pt x="17" y="35"/>
                      <a:pt x="21" y="37"/>
                      <a:pt x="24" y="38"/>
                    </a:cubicBezTo>
                    <a:cubicBezTo>
                      <a:pt x="21" y="44"/>
                      <a:pt x="19" y="50"/>
                      <a:pt x="19" y="57"/>
                    </a:cubicBezTo>
                    <a:cubicBezTo>
                      <a:pt x="14" y="57"/>
                      <a:pt x="9" y="58"/>
                      <a:pt x="5" y="58"/>
                    </a:cubicBezTo>
                    <a:cubicBezTo>
                      <a:pt x="5" y="49"/>
                      <a:pt x="9" y="40"/>
                      <a:pt x="14" y="34"/>
                    </a:cubicBezTo>
                    <a:close/>
                    <a:moveTo>
                      <a:pt x="13" y="86"/>
                    </a:moveTo>
                    <a:cubicBezTo>
                      <a:pt x="8" y="80"/>
                      <a:pt x="5" y="72"/>
                      <a:pt x="5" y="63"/>
                    </a:cubicBezTo>
                    <a:cubicBezTo>
                      <a:pt x="9" y="63"/>
                      <a:pt x="14" y="62"/>
                      <a:pt x="19" y="62"/>
                    </a:cubicBezTo>
                    <a:cubicBezTo>
                      <a:pt x="19" y="69"/>
                      <a:pt x="20" y="75"/>
                      <a:pt x="22" y="82"/>
                    </a:cubicBezTo>
                    <a:cubicBezTo>
                      <a:pt x="19" y="83"/>
                      <a:pt x="16" y="85"/>
                      <a:pt x="13" y="86"/>
                    </a:cubicBezTo>
                    <a:close/>
                    <a:moveTo>
                      <a:pt x="17" y="92"/>
                    </a:moveTo>
                    <a:cubicBezTo>
                      <a:pt x="17" y="91"/>
                      <a:pt x="16" y="91"/>
                      <a:pt x="16" y="90"/>
                    </a:cubicBezTo>
                    <a:cubicBezTo>
                      <a:pt x="19" y="89"/>
                      <a:pt x="21" y="87"/>
                      <a:pt x="24" y="86"/>
                    </a:cubicBezTo>
                    <a:cubicBezTo>
                      <a:pt x="27" y="93"/>
                      <a:pt x="32" y="99"/>
                      <a:pt x="38" y="103"/>
                    </a:cubicBezTo>
                    <a:cubicBezTo>
                      <a:pt x="30" y="101"/>
                      <a:pt x="23" y="97"/>
                      <a:pt x="17" y="92"/>
                    </a:cubicBezTo>
                    <a:close/>
                    <a:moveTo>
                      <a:pt x="29" y="85"/>
                    </a:moveTo>
                    <a:cubicBezTo>
                      <a:pt x="35" y="83"/>
                      <a:pt x="40" y="82"/>
                      <a:pt x="46" y="81"/>
                    </a:cubicBezTo>
                    <a:cubicBezTo>
                      <a:pt x="46" y="83"/>
                      <a:pt x="46" y="83"/>
                      <a:pt x="46" y="83"/>
                    </a:cubicBezTo>
                    <a:cubicBezTo>
                      <a:pt x="46" y="89"/>
                      <a:pt x="46" y="96"/>
                      <a:pt x="46" y="103"/>
                    </a:cubicBezTo>
                    <a:cubicBezTo>
                      <a:pt x="38" y="98"/>
                      <a:pt x="32" y="92"/>
                      <a:pt x="29" y="85"/>
                    </a:cubicBezTo>
                    <a:close/>
                    <a:moveTo>
                      <a:pt x="51" y="18"/>
                    </a:moveTo>
                    <a:cubicBezTo>
                      <a:pt x="53" y="20"/>
                      <a:pt x="56" y="22"/>
                      <a:pt x="58" y="24"/>
                    </a:cubicBezTo>
                    <a:cubicBezTo>
                      <a:pt x="51" y="24"/>
                      <a:pt x="51" y="24"/>
                      <a:pt x="51" y="24"/>
                    </a:cubicBezTo>
                    <a:cubicBezTo>
                      <a:pt x="51" y="24"/>
                      <a:pt x="51" y="24"/>
                      <a:pt x="51" y="24"/>
                    </a:cubicBezTo>
                    <a:cubicBezTo>
                      <a:pt x="51" y="22"/>
                      <a:pt x="51" y="20"/>
                      <a:pt x="51" y="18"/>
                    </a:cubicBezTo>
                    <a:close/>
                    <a:moveTo>
                      <a:pt x="50" y="43"/>
                    </a:moveTo>
                    <a:cubicBezTo>
                      <a:pt x="51" y="43"/>
                      <a:pt x="51" y="44"/>
                      <a:pt x="51" y="44"/>
                    </a:cubicBezTo>
                    <a:cubicBezTo>
                      <a:pt x="59" y="44"/>
                      <a:pt x="59" y="44"/>
                      <a:pt x="59" y="44"/>
                    </a:cubicBezTo>
                    <a:cubicBezTo>
                      <a:pt x="59" y="44"/>
                      <a:pt x="59" y="44"/>
                      <a:pt x="59" y="44"/>
                    </a:cubicBezTo>
                    <a:cubicBezTo>
                      <a:pt x="59" y="44"/>
                      <a:pt x="59" y="44"/>
                      <a:pt x="59" y="44"/>
                    </a:cubicBezTo>
                    <a:cubicBezTo>
                      <a:pt x="59" y="44"/>
                      <a:pt x="59" y="44"/>
                      <a:pt x="59" y="44"/>
                    </a:cubicBezTo>
                    <a:cubicBezTo>
                      <a:pt x="54" y="49"/>
                      <a:pt x="54" y="49"/>
                      <a:pt x="54" y="49"/>
                    </a:cubicBezTo>
                    <a:cubicBezTo>
                      <a:pt x="53" y="50"/>
                      <a:pt x="53" y="51"/>
                      <a:pt x="54" y="52"/>
                    </a:cubicBezTo>
                    <a:cubicBezTo>
                      <a:pt x="58" y="56"/>
                      <a:pt x="58" y="56"/>
                      <a:pt x="58" y="56"/>
                    </a:cubicBezTo>
                    <a:cubicBezTo>
                      <a:pt x="55" y="56"/>
                      <a:pt x="53" y="56"/>
                      <a:pt x="50" y="56"/>
                    </a:cubicBezTo>
                    <a:cubicBezTo>
                      <a:pt x="50" y="52"/>
                      <a:pt x="50" y="48"/>
                      <a:pt x="50" y="43"/>
                    </a:cubicBezTo>
                    <a:close/>
                    <a:moveTo>
                      <a:pt x="50" y="61"/>
                    </a:moveTo>
                    <a:cubicBezTo>
                      <a:pt x="55" y="61"/>
                      <a:pt x="59" y="61"/>
                      <a:pt x="63" y="61"/>
                    </a:cubicBezTo>
                    <a:cubicBezTo>
                      <a:pt x="64" y="63"/>
                      <a:pt x="64" y="63"/>
                      <a:pt x="64" y="63"/>
                    </a:cubicBezTo>
                    <a:cubicBezTo>
                      <a:pt x="65" y="64"/>
                      <a:pt x="67" y="64"/>
                      <a:pt x="68" y="63"/>
                    </a:cubicBezTo>
                    <a:cubicBezTo>
                      <a:pt x="69" y="61"/>
                      <a:pt x="69" y="61"/>
                      <a:pt x="69" y="61"/>
                    </a:cubicBezTo>
                    <a:cubicBezTo>
                      <a:pt x="70" y="62"/>
                      <a:pt x="72" y="62"/>
                      <a:pt x="73" y="62"/>
                    </a:cubicBezTo>
                    <a:cubicBezTo>
                      <a:pt x="73" y="65"/>
                      <a:pt x="73" y="65"/>
                      <a:pt x="73" y="65"/>
                    </a:cubicBezTo>
                    <a:cubicBezTo>
                      <a:pt x="73" y="65"/>
                      <a:pt x="73" y="66"/>
                      <a:pt x="73" y="66"/>
                    </a:cubicBezTo>
                    <a:cubicBezTo>
                      <a:pt x="73" y="71"/>
                      <a:pt x="72" y="75"/>
                      <a:pt x="70" y="80"/>
                    </a:cubicBezTo>
                    <a:cubicBezTo>
                      <a:pt x="64" y="78"/>
                      <a:pt x="57" y="77"/>
                      <a:pt x="51" y="76"/>
                    </a:cubicBezTo>
                    <a:cubicBezTo>
                      <a:pt x="51" y="71"/>
                      <a:pt x="50" y="66"/>
                      <a:pt x="50" y="61"/>
                    </a:cubicBezTo>
                    <a:close/>
                    <a:moveTo>
                      <a:pt x="51" y="83"/>
                    </a:moveTo>
                    <a:cubicBezTo>
                      <a:pt x="51" y="81"/>
                      <a:pt x="51" y="81"/>
                      <a:pt x="51" y="81"/>
                    </a:cubicBezTo>
                    <a:cubicBezTo>
                      <a:pt x="57" y="81"/>
                      <a:pt x="62" y="82"/>
                      <a:pt x="68" y="84"/>
                    </a:cubicBezTo>
                    <a:cubicBezTo>
                      <a:pt x="65" y="92"/>
                      <a:pt x="59" y="98"/>
                      <a:pt x="51" y="103"/>
                    </a:cubicBezTo>
                    <a:cubicBezTo>
                      <a:pt x="51" y="96"/>
                      <a:pt x="51" y="89"/>
                      <a:pt x="51" y="83"/>
                    </a:cubicBezTo>
                    <a:close/>
                    <a:moveTo>
                      <a:pt x="79" y="92"/>
                    </a:moveTo>
                    <a:cubicBezTo>
                      <a:pt x="74" y="97"/>
                      <a:pt x="67" y="101"/>
                      <a:pt x="59" y="103"/>
                    </a:cubicBezTo>
                    <a:cubicBezTo>
                      <a:pt x="65" y="98"/>
                      <a:pt x="70" y="92"/>
                      <a:pt x="73" y="86"/>
                    </a:cubicBezTo>
                    <a:cubicBezTo>
                      <a:pt x="76" y="87"/>
                      <a:pt x="78" y="88"/>
                      <a:pt x="81" y="90"/>
                    </a:cubicBezTo>
                    <a:cubicBezTo>
                      <a:pt x="80" y="91"/>
                      <a:pt x="80" y="91"/>
                      <a:pt x="79" y="92"/>
                    </a:cubicBezTo>
                    <a:close/>
                    <a:moveTo>
                      <a:pt x="84" y="86"/>
                    </a:moveTo>
                    <a:cubicBezTo>
                      <a:pt x="81" y="84"/>
                      <a:pt x="78" y="83"/>
                      <a:pt x="75" y="82"/>
                    </a:cubicBezTo>
                    <a:cubicBezTo>
                      <a:pt x="76" y="77"/>
                      <a:pt x="77" y="72"/>
                      <a:pt x="78" y="67"/>
                    </a:cubicBezTo>
                    <a:cubicBezTo>
                      <a:pt x="90" y="67"/>
                      <a:pt x="90" y="67"/>
                      <a:pt x="90" y="67"/>
                    </a:cubicBezTo>
                    <a:cubicBezTo>
                      <a:pt x="91" y="67"/>
                      <a:pt x="91" y="67"/>
                      <a:pt x="92" y="67"/>
                    </a:cubicBezTo>
                    <a:cubicBezTo>
                      <a:pt x="91" y="74"/>
                      <a:pt x="88" y="81"/>
                      <a:pt x="84" y="86"/>
                    </a:cubicBezTo>
                    <a:close/>
                    <a:moveTo>
                      <a:pt x="112" y="39"/>
                    </a:moveTo>
                    <a:cubicBezTo>
                      <a:pt x="105" y="39"/>
                      <a:pt x="105" y="39"/>
                      <a:pt x="105" y="39"/>
                    </a:cubicBezTo>
                    <a:cubicBezTo>
                      <a:pt x="104" y="39"/>
                      <a:pt x="103" y="39"/>
                      <a:pt x="103" y="40"/>
                    </a:cubicBezTo>
                    <a:cubicBezTo>
                      <a:pt x="103" y="41"/>
                      <a:pt x="103" y="41"/>
                      <a:pt x="103" y="41"/>
                    </a:cubicBezTo>
                    <a:cubicBezTo>
                      <a:pt x="103" y="41"/>
                      <a:pt x="103" y="41"/>
                      <a:pt x="103" y="41"/>
                    </a:cubicBezTo>
                    <a:cubicBezTo>
                      <a:pt x="103" y="40"/>
                      <a:pt x="103" y="40"/>
                      <a:pt x="103" y="40"/>
                    </a:cubicBezTo>
                    <a:cubicBezTo>
                      <a:pt x="103" y="41"/>
                      <a:pt x="103" y="41"/>
                      <a:pt x="102" y="42"/>
                    </a:cubicBezTo>
                    <a:cubicBezTo>
                      <a:pt x="102" y="42"/>
                      <a:pt x="102" y="42"/>
                      <a:pt x="102" y="42"/>
                    </a:cubicBezTo>
                    <a:cubicBezTo>
                      <a:pt x="103" y="42"/>
                      <a:pt x="103" y="42"/>
                      <a:pt x="103" y="42"/>
                    </a:cubicBezTo>
                    <a:cubicBezTo>
                      <a:pt x="103" y="42"/>
                      <a:pt x="103" y="42"/>
                      <a:pt x="103" y="42"/>
                    </a:cubicBezTo>
                    <a:cubicBezTo>
                      <a:pt x="102" y="42"/>
                      <a:pt x="102" y="42"/>
                      <a:pt x="102" y="42"/>
                    </a:cubicBezTo>
                    <a:cubicBezTo>
                      <a:pt x="102" y="42"/>
                      <a:pt x="102" y="43"/>
                      <a:pt x="102" y="43"/>
                    </a:cubicBezTo>
                    <a:cubicBezTo>
                      <a:pt x="101" y="44"/>
                      <a:pt x="101" y="45"/>
                      <a:pt x="102" y="46"/>
                    </a:cubicBezTo>
                    <a:cubicBezTo>
                      <a:pt x="107" y="50"/>
                      <a:pt x="107" y="50"/>
                      <a:pt x="107" y="50"/>
                    </a:cubicBezTo>
                    <a:cubicBezTo>
                      <a:pt x="100" y="58"/>
                      <a:pt x="100" y="58"/>
                      <a:pt x="100" y="58"/>
                    </a:cubicBezTo>
                    <a:cubicBezTo>
                      <a:pt x="95" y="53"/>
                      <a:pt x="95" y="53"/>
                      <a:pt x="95" y="53"/>
                    </a:cubicBezTo>
                    <a:cubicBezTo>
                      <a:pt x="94" y="52"/>
                      <a:pt x="93" y="52"/>
                      <a:pt x="92" y="53"/>
                    </a:cubicBezTo>
                    <a:cubicBezTo>
                      <a:pt x="92" y="53"/>
                      <a:pt x="92" y="53"/>
                      <a:pt x="92" y="53"/>
                    </a:cubicBezTo>
                    <a:cubicBezTo>
                      <a:pt x="92" y="53"/>
                      <a:pt x="91" y="53"/>
                      <a:pt x="91" y="53"/>
                    </a:cubicBezTo>
                    <a:cubicBezTo>
                      <a:pt x="90" y="53"/>
                      <a:pt x="90" y="54"/>
                      <a:pt x="90" y="54"/>
                    </a:cubicBezTo>
                    <a:cubicBezTo>
                      <a:pt x="89" y="54"/>
                      <a:pt x="88" y="55"/>
                      <a:pt x="88" y="56"/>
                    </a:cubicBezTo>
                    <a:cubicBezTo>
                      <a:pt x="88" y="63"/>
                      <a:pt x="88" y="63"/>
                      <a:pt x="88" y="63"/>
                    </a:cubicBezTo>
                    <a:cubicBezTo>
                      <a:pt x="78" y="63"/>
                      <a:pt x="78" y="63"/>
                      <a:pt x="78" y="63"/>
                    </a:cubicBezTo>
                    <a:cubicBezTo>
                      <a:pt x="78" y="56"/>
                      <a:pt x="78" y="56"/>
                      <a:pt x="78" y="56"/>
                    </a:cubicBezTo>
                    <a:cubicBezTo>
                      <a:pt x="78" y="55"/>
                      <a:pt x="77" y="54"/>
                      <a:pt x="76" y="54"/>
                    </a:cubicBezTo>
                    <a:cubicBezTo>
                      <a:pt x="75" y="56"/>
                      <a:pt x="75" y="56"/>
                      <a:pt x="75" y="56"/>
                    </a:cubicBezTo>
                    <a:cubicBezTo>
                      <a:pt x="76" y="54"/>
                      <a:pt x="76" y="54"/>
                      <a:pt x="76" y="54"/>
                    </a:cubicBezTo>
                    <a:cubicBezTo>
                      <a:pt x="76" y="54"/>
                      <a:pt x="75" y="54"/>
                      <a:pt x="75" y="53"/>
                    </a:cubicBezTo>
                    <a:cubicBezTo>
                      <a:pt x="74" y="53"/>
                      <a:pt x="74" y="53"/>
                      <a:pt x="73" y="53"/>
                    </a:cubicBezTo>
                    <a:cubicBezTo>
                      <a:pt x="72" y="52"/>
                      <a:pt x="71" y="52"/>
                      <a:pt x="70" y="53"/>
                    </a:cubicBezTo>
                    <a:cubicBezTo>
                      <a:pt x="66" y="58"/>
                      <a:pt x="66" y="58"/>
                      <a:pt x="66" y="58"/>
                    </a:cubicBezTo>
                    <a:cubicBezTo>
                      <a:pt x="59" y="50"/>
                      <a:pt x="59" y="50"/>
                      <a:pt x="59" y="50"/>
                    </a:cubicBezTo>
                    <a:cubicBezTo>
                      <a:pt x="63" y="46"/>
                      <a:pt x="63" y="46"/>
                      <a:pt x="63" y="46"/>
                    </a:cubicBezTo>
                    <a:cubicBezTo>
                      <a:pt x="64" y="45"/>
                      <a:pt x="64" y="44"/>
                      <a:pt x="64" y="43"/>
                    </a:cubicBezTo>
                    <a:cubicBezTo>
                      <a:pt x="64" y="43"/>
                      <a:pt x="64" y="43"/>
                      <a:pt x="64" y="43"/>
                    </a:cubicBezTo>
                    <a:cubicBezTo>
                      <a:pt x="64" y="43"/>
                      <a:pt x="63" y="42"/>
                      <a:pt x="63" y="42"/>
                    </a:cubicBezTo>
                    <a:cubicBezTo>
                      <a:pt x="63" y="42"/>
                      <a:pt x="63" y="42"/>
                      <a:pt x="63" y="42"/>
                    </a:cubicBezTo>
                    <a:cubicBezTo>
                      <a:pt x="63" y="42"/>
                      <a:pt x="63" y="42"/>
                      <a:pt x="63" y="42"/>
                    </a:cubicBezTo>
                    <a:cubicBezTo>
                      <a:pt x="63" y="42"/>
                      <a:pt x="63" y="42"/>
                      <a:pt x="63" y="42"/>
                    </a:cubicBezTo>
                    <a:cubicBezTo>
                      <a:pt x="63" y="41"/>
                      <a:pt x="63" y="41"/>
                      <a:pt x="63" y="41"/>
                    </a:cubicBezTo>
                    <a:cubicBezTo>
                      <a:pt x="62" y="40"/>
                      <a:pt x="61" y="39"/>
                      <a:pt x="60" y="39"/>
                    </a:cubicBezTo>
                    <a:cubicBezTo>
                      <a:pt x="54" y="39"/>
                      <a:pt x="54" y="39"/>
                      <a:pt x="54" y="39"/>
                    </a:cubicBezTo>
                    <a:cubicBezTo>
                      <a:pt x="54" y="29"/>
                      <a:pt x="54" y="29"/>
                      <a:pt x="54" y="29"/>
                    </a:cubicBezTo>
                    <a:cubicBezTo>
                      <a:pt x="60" y="29"/>
                      <a:pt x="60" y="29"/>
                      <a:pt x="60" y="29"/>
                    </a:cubicBezTo>
                    <a:cubicBezTo>
                      <a:pt x="61" y="29"/>
                      <a:pt x="62" y="28"/>
                      <a:pt x="63" y="27"/>
                    </a:cubicBezTo>
                    <a:cubicBezTo>
                      <a:pt x="63" y="27"/>
                      <a:pt x="63" y="27"/>
                      <a:pt x="63" y="27"/>
                    </a:cubicBezTo>
                    <a:cubicBezTo>
                      <a:pt x="63" y="27"/>
                      <a:pt x="63" y="27"/>
                      <a:pt x="63" y="27"/>
                    </a:cubicBezTo>
                    <a:cubicBezTo>
                      <a:pt x="62" y="27"/>
                      <a:pt x="62" y="27"/>
                      <a:pt x="62" y="27"/>
                    </a:cubicBezTo>
                    <a:cubicBezTo>
                      <a:pt x="62" y="27"/>
                      <a:pt x="62" y="27"/>
                      <a:pt x="62" y="27"/>
                    </a:cubicBezTo>
                    <a:cubicBezTo>
                      <a:pt x="62" y="27"/>
                      <a:pt x="62" y="27"/>
                      <a:pt x="62" y="27"/>
                    </a:cubicBezTo>
                    <a:cubicBezTo>
                      <a:pt x="62" y="27"/>
                      <a:pt x="62" y="27"/>
                      <a:pt x="62" y="27"/>
                    </a:cubicBezTo>
                    <a:cubicBezTo>
                      <a:pt x="63" y="27"/>
                      <a:pt x="63" y="27"/>
                      <a:pt x="63" y="27"/>
                    </a:cubicBezTo>
                    <a:cubicBezTo>
                      <a:pt x="63" y="27"/>
                      <a:pt x="63" y="26"/>
                      <a:pt x="63" y="26"/>
                    </a:cubicBezTo>
                    <a:cubicBezTo>
                      <a:pt x="63" y="26"/>
                      <a:pt x="63" y="26"/>
                      <a:pt x="63" y="26"/>
                    </a:cubicBezTo>
                    <a:cubicBezTo>
                      <a:pt x="63" y="25"/>
                      <a:pt x="63" y="25"/>
                      <a:pt x="63" y="25"/>
                    </a:cubicBezTo>
                    <a:cubicBezTo>
                      <a:pt x="63" y="25"/>
                      <a:pt x="63" y="25"/>
                      <a:pt x="63" y="25"/>
                    </a:cubicBezTo>
                    <a:cubicBezTo>
                      <a:pt x="63" y="26"/>
                      <a:pt x="63" y="26"/>
                      <a:pt x="63" y="26"/>
                    </a:cubicBezTo>
                    <a:cubicBezTo>
                      <a:pt x="63" y="25"/>
                      <a:pt x="63" y="25"/>
                      <a:pt x="64" y="24"/>
                    </a:cubicBezTo>
                    <a:cubicBezTo>
                      <a:pt x="64" y="23"/>
                      <a:pt x="64" y="22"/>
                      <a:pt x="63" y="21"/>
                    </a:cubicBezTo>
                    <a:cubicBezTo>
                      <a:pt x="59" y="17"/>
                      <a:pt x="59" y="17"/>
                      <a:pt x="59" y="17"/>
                    </a:cubicBezTo>
                    <a:cubicBezTo>
                      <a:pt x="66" y="10"/>
                      <a:pt x="66" y="10"/>
                      <a:pt x="66" y="10"/>
                    </a:cubicBezTo>
                    <a:cubicBezTo>
                      <a:pt x="70" y="14"/>
                      <a:pt x="70" y="14"/>
                      <a:pt x="70" y="14"/>
                    </a:cubicBezTo>
                    <a:cubicBezTo>
                      <a:pt x="70" y="14"/>
                      <a:pt x="70" y="14"/>
                      <a:pt x="70" y="14"/>
                    </a:cubicBezTo>
                    <a:cubicBezTo>
                      <a:pt x="71" y="15"/>
                      <a:pt x="72" y="15"/>
                      <a:pt x="73" y="15"/>
                    </a:cubicBezTo>
                    <a:cubicBezTo>
                      <a:pt x="73" y="15"/>
                      <a:pt x="73" y="15"/>
                      <a:pt x="73" y="15"/>
                    </a:cubicBezTo>
                    <a:cubicBezTo>
                      <a:pt x="74" y="14"/>
                      <a:pt x="74" y="14"/>
                      <a:pt x="75" y="14"/>
                    </a:cubicBezTo>
                    <a:cubicBezTo>
                      <a:pt x="75" y="14"/>
                      <a:pt x="75" y="14"/>
                      <a:pt x="76" y="14"/>
                    </a:cubicBezTo>
                    <a:cubicBezTo>
                      <a:pt x="77" y="13"/>
                      <a:pt x="78" y="12"/>
                      <a:pt x="78" y="11"/>
                    </a:cubicBezTo>
                    <a:cubicBezTo>
                      <a:pt x="78" y="5"/>
                      <a:pt x="78" y="5"/>
                      <a:pt x="78" y="5"/>
                    </a:cubicBezTo>
                    <a:cubicBezTo>
                      <a:pt x="88" y="5"/>
                      <a:pt x="88" y="5"/>
                      <a:pt x="88" y="5"/>
                    </a:cubicBezTo>
                    <a:cubicBezTo>
                      <a:pt x="88" y="11"/>
                      <a:pt x="88" y="11"/>
                      <a:pt x="88" y="11"/>
                    </a:cubicBezTo>
                    <a:cubicBezTo>
                      <a:pt x="88" y="12"/>
                      <a:pt x="88" y="13"/>
                      <a:pt x="89" y="13"/>
                    </a:cubicBezTo>
                    <a:cubicBezTo>
                      <a:pt x="90" y="11"/>
                      <a:pt x="90" y="11"/>
                      <a:pt x="90" y="11"/>
                    </a:cubicBezTo>
                    <a:cubicBezTo>
                      <a:pt x="89" y="13"/>
                      <a:pt x="89" y="13"/>
                      <a:pt x="89" y="13"/>
                    </a:cubicBezTo>
                    <a:cubicBezTo>
                      <a:pt x="90" y="14"/>
                      <a:pt x="90" y="14"/>
                      <a:pt x="91" y="14"/>
                    </a:cubicBezTo>
                    <a:cubicBezTo>
                      <a:pt x="91" y="14"/>
                      <a:pt x="92" y="14"/>
                      <a:pt x="92" y="15"/>
                    </a:cubicBezTo>
                    <a:cubicBezTo>
                      <a:pt x="93" y="15"/>
                      <a:pt x="94" y="15"/>
                      <a:pt x="95" y="14"/>
                    </a:cubicBezTo>
                    <a:cubicBezTo>
                      <a:pt x="100" y="10"/>
                      <a:pt x="100" y="10"/>
                      <a:pt x="100" y="10"/>
                    </a:cubicBezTo>
                    <a:cubicBezTo>
                      <a:pt x="107" y="17"/>
                      <a:pt x="107" y="17"/>
                      <a:pt x="107" y="17"/>
                    </a:cubicBezTo>
                    <a:cubicBezTo>
                      <a:pt x="102" y="21"/>
                      <a:pt x="102" y="21"/>
                      <a:pt x="102" y="21"/>
                    </a:cubicBezTo>
                    <a:cubicBezTo>
                      <a:pt x="101" y="22"/>
                      <a:pt x="101" y="23"/>
                      <a:pt x="102" y="24"/>
                    </a:cubicBezTo>
                    <a:cubicBezTo>
                      <a:pt x="102" y="24"/>
                      <a:pt x="102" y="24"/>
                      <a:pt x="102" y="24"/>
                    </a:cubicBezTo>
                    <a:cubicBezTo>
                      <a:pt x="102" y="25"/>
                      <a:pt x="102" y="25"/>
                      <a:pt x="102" y="25"/>
                    </a:cubicBezTo>
                    <a:cubicBezTo>
                      <a:pt x="102" y="26"/>
                      <a:pt x="102" y="26"/>
                      <a:pt x="102" y="26"/>
                    </a:cubicBezTo>
                    <a:cubicBezTo>
                      <a:pt x="102" y="26"/>
                      <a:pt x="102" y="26"/>
                      <a:pt x="102" y="26"/>
                    </a:cubicBezTo>
                    <a:cubicBezTo>
                      <a:pt x="102" y="26"/>
                      <a:pt x="102" y="26"/>
                      <a:pt x="102" y="26"/>
                    </a:cubicBezTo>
                    <a:cubicBezTo>
                      <a:pt x="103" y="26"/>
                      <a:pt x="103" y="26"/>
                      <a:pt x="103" y="27"/>
                    </a:cubicBezTo>
                    <a:cubicBezTo>
                      <a:pt x="103" y="28"/>
                      <a:pt x="104" y="29"/>
                      <a:pt x="105" y="29"/>
                    </a:cubicBezTo>
                    <a:cubicBezTo>
                      <a:pt x="112" y="29"/>
                      <a:pt x="112" y="29"/>
                      <a:pt x="112" y="29"/>
                    </a:cubicBezTo>
                    <a:lnTo>
                      <a:pt x="112" y="39"/>
                    </a:lnTo>
                    <a:close/>
                  </a:path>
                </a:pathLst>
              </a:custGeom>
              <a:grpFill/>
              <a:ln w="9525">
                <a:noFill/>
                <a:round/>
              </a:ln>
            </p:spPr>
            <p:txBody>
              <a:bodyPr anchor="ctr"/>
              <a:lstStyle/>
              <a:p>
                <a:pPr algn="ctr"/>
              </a:p>
            </p:txBody>
          </p:sp>
          <p:sp>
            <p:nvSpPr>
              <p:cNvPr id="39" name="Freeform: Shape 255"/>
              <p:cNvSpPr/>
              <p:nvPr/>
            </p:nvSpPr>
            <p:spPr bwMode="auto">
              <a:xfrm>
                <a:off x="4186238" y="1776413"/>
                <a:ext cx="90488" cy="85725"/>
              </a:xfrm>
              <a:custGeom>
                <a:avLst/>
                <a:gdLst/>
                <a:ahLst/>
                <a:cxnLst>
                  <a:cxn ang="0">
                    <a:pos x="12" y="0"/>
                  </a:cxn>
                  <a:cxn ang="0">
                    <a:pos x="3" y="3"/>
                  </a:cxn>
                  <a:cxn ang="0">
                    <a:pos x="0" y="12"/>
                  </a:cxn>
                  <a:cxn ang="0">
                    <a:pos x="3" y="20"/>
                  </a:cxn>
                  <a:cxn ang="0">
                    <a:pos x="12" y="23"/>
                  </a:cxn>
                  <a:cxn ang="0">
                    <a:pos x="20" y="20"/>
                  </a:cxn>
                  <a:cxn ang="0">
                    <a:pos x="24" y="12"/>
                  </a:cxn>
                  <a:cxn ang="0">
                    <a:pos x="20" y="3"/>
                  </a:cxn>
                  <a:cxn ang="0">
                    <a:pos x="12" y="0"/>
                  </a:cxn>
                  <a:cxn ang="0">
                    <a:pos x="17" y="17"/>
                  </a:cxn>
                  <a:cxn ang="0">
                    <a:pos x="12" y="19"/>
                  </a:cxn>
                  <a:cxn ang="0">
                    <a:pos x="7" y="17"/>
                  </a:cxn>
                  <a:cxn ang="0">
                    <a:pos x="5" y="12"/>
                  </a:cxn>
                  <a:cxn ang="0">
                    <a:pos x="7" y="7"/>
                  </a:cxn>
                  <a:cxn ang="0">
                    <a:pos x="12" y="5"/>
                  </a:cxn>
                  <a:cxn ang="0">
                    <a:pos x="17" y="7"/>
                  </a:cxn>
                  <a:cxn ang="0">
                    <a:pos x="19" y="12"/>
                  </a:cxn>
                  <a:cxn ang="0">
                    <a:pos x="17" y="17"/>
                  </a:cxn>
                </a:cxnLst>
                <a:rect l="0" t="0" r="r" b="b"/>
                <a:pathLst>
                  <a:path w="24" h="23">
                    <a:moveTo>
                      <a:pt x="12" y="0"/>
                    </a:moveTo>
                    <a:cubicBezTo>
                      <a:pt x="8" y="0"/>
                      <a:pt x="6" y="1"/>
                      <a:pt x="3" y="3"/>
                    </a:cubicBezTo>
                    <a:cubicBezTo>
                      <a:pt x="1" y="5"/>
                      <a:pt x="0" y="8"/>
                      <a:pt x="0" y="12"/>
                    </a:cubicBezTo>
                    <a:cubicBezTo>
                      <a:pt x="0" y="15"/>
                      <a:pt x="1" y="18"/>
                      <a:pt x="3" y="20"/>
                    </a:cubicBezTo>
                    <a:cubicBezTo>
                      <a:pt x="6" y="22"/>
                      <a:pt x="8" y="23"/>
                      <a:pt x="12" y="23"/>
                    </a:cubicBezTo>
                    <a:cubicBezTo>
                      <a:pt x="15" y="23"/>
                      <a:pt x="18" y="22"/>
                      <a:pt x="20" y="20"/>
                    </a:cubicBezTo>
                    <a:cubicBezTo>
                      <a:pt x="22" y="18"/>
                      <a:pt x="24" y="15"/>
                      <a:pt x="24" y="12"/>
                    </a:cubicBezTo>
                    <a:cubicBezTo>
                      <a:pt x="24" y="8"/>
                      <a:pt x="22" y="5"/>
                      <a:pt x="20" y="3"/>
                    </a:cubicBezTo>
                    <a:cubicBezTo>
                      <a:pt x="18" y="1"/>
                      <a:pt x="15" y="0"/>
                      <a:pt x="12" y="0"/>
                    </a:cubicBezTo>
                    <a:close/>
                    <a:moveTo>
                      <a:pt x="17" y="17"/>
                    </a:moveTo>
                    <a:cubicBezTo>
                      <a:pt x="15" y="18"/>
                      <a:pt x="14" y="19"/>
                      <a:pt x="12" y="19"/>
                    </a:cubicBezTo>
                    <a:cubicBezTo>
                      <a:pt x="10" y="19"/>
                      <a:pt x="8" y="18"/>
                      <a:pt x="7" y="17"/>
                    </a:cubicBezTo>
                    <a:cubicBezTo>
                      <a:pt x="6" y="15"/>
                      <a:pt x="5" y="14"/>
                      <a:pt x="5" y="12"/>
                    </a:cubicBezTo>
                    <a:cubicBezTo>
                      <a:pt x="5" y="10"/>
                      <a:pt x="6" y="8"/>
                      <a:pt x="7" y="7"/>
                    </a:cubicBezTo>
                    <a:cubicBezTo>
                      <a:pt x="8" y="5"/>
                      <a:pt x="10" y="5"/>
                      <a:pt x="12" y="5"/>
                    </a:cubicBezTo>
                    <a:cubicBezTo>
                      <a:pt x="14" y="5"/>
                      <a:pt x="15" y="5"/>
                      <a:pt x="17" y="7"/>
                    </a:cubicBezTo>
                    <a:cubicBezTo>
                      <a:pt x="18" y="8"/>
                      <a:pt x="19" y="10"/>
                      <a:pt x="19" y="12"/>
                    </a:cubicBezTo>
                    <a:cubicBezTo>
                      <a:pt x="19" y="14"/>
                      <a:pt x="18" y="15"/>
                      <a:pt x="17" y="17"/>
                    </a:cubicBezTo>
                    <a:close/>
                  </a:path>
                </a:pathLst>
              </a:custGeom>
              <a:grpFill/>
              <a:ln w="9525">
                <a:noFill/>
                <a:round/>
              </a:ln>
            </p:spPr>
            <p:txBody>
              <a:bodyPr anchor="ctr"/>
              <a:lstStyle/>
              <a:p>
                <a:pPr algn="ctr"/>
              </a:p>
            </p:txBody>
          </p:sp>
          <p:sp>
            <p:nvSpPr>
              <p:cNvPr id="40" name="Freeform: Shape 256"/>
              <p:cNvSpPr/>
              <p:nvPr/>
            </p:nvSpPr>
            <p:spPr bwMode="auto">
              <a:xfrm>
                <a:off x="4152901" y="1795463"/>
                <a:ext cx="3175" cy="1588"/>
              </a:xfrm>
              <a:custGeom>
                <a:avLst/>
                <a:gdLst/>
                <a:ahLst/>
                <a:cxnLst>
                  <a:cxn ang="0">
                    <a:pos x="1" y="0"/>
                  </a:cxn>
                  <a:cxn ang="0">
                    <a:pos x="1" y="0"/>
                  </a:cxn>
                  <a:cxn ang="0">
                    <a:pos x="0" y="0"/>
                  </a:cxn>
                  <a:cxn ang="0">
                    <a:pos x="1" y="0"/>
                  </a:cxn>
                </a:cxnLst>
                <a:rect l="0" t="0" r="r" b="b"/>
                <a:pathLst>
                  <a:path w="1">
                    <a:moveTo>
                      <a:pt x="1" y="0"/>
                    </a:moveTo>
                    <a:cubicBezTo>
                      <a:pt x="1" y="0"/>
                      <a:pt x="1" y="0"/>
                      <a:pt x="1" y="0"/>
                    </a:cubicBezTo>
                    <a:cubicBezTo>
                      <a:pt x="0" y="0"/>
                      <a:pt x="0" y="0"/>
                      <a:pt x="0" y="0"/>
                    </a:cubicBezTo>
                    <a:lnTo>
                      <a:pt x="1" y="0"/>
                    </a:lnTo>
                    <a:close/>
                  </a:path>
                </a:pathLst>
              </a:custGeom>
              <a:grpFill/>
              <a:ln w="9525">
                <a:noFill/>
                <a:round/>
              </a:ln>
            </p:spPr>
            <p:txBody>
              <a:bodyPr anchor="ctr"/>
              <a:lstStyle/>
              <a:p>
                <a:pPr algn="ctr"/>
              </a:p>
            </p:txBody>
          </p:sp>
        </p:grpSp>
        <p:grpSp>
          <p:nvGrpSpPr>
            <p:cNvPr id="20" name="Group 257"/>
            <p:cNvGrpSpPr/>
            <p:nvPr/>
          </p:nvGrpSpPr>
          <p:grpSpPr>
            <a:xfrm>
              <a:off x="4439108" y="2641749"/>
              <a:ext cx="826454" cy="657541"/>
              <a:chOff x="4814888" y="1727201"/>
              <a:chExt cx="434975" cy="346075"/>
            </a:xfrm>
            <a:solidFill>
              <a:schemeClr val="accent2"/>
            </a:solidFill>
          </p:grpSpPr>
          <p:sp>
            <p:nvSpPr>
              <p:cNvPr id="34" name="Freeform: Shape 258"/>
              <p:cNvSpPr/>
              <p:nvPr/>
            </p:nvSpPr>
            <p:spPr bwMode="auto">
              <a:xfrm>
                <a:off x="4814888" y="1727201"/>
                <a:ext cx="434975" cy="346075"/>
              </a:xfrm>
              <a:custGeom>
                <a:avLst/>
                <a:gdLst/>
                <a:ahLst/>
                <a:cxnLst>
                  <a:cxn ang="0">
                    <a:pos x="78" y="17"/>
                  </a:cxn>
                  <a:cxn ang="0">
                    <a:pos x="0" y="30"/>
                  </a:cxn>
                  <a:cxn ang="0">
                    <a:pos x="5" y="72"/>
                  </a:cxn>
                  <a:cxn ang="0">
                    <a:pos x="38" y="60"/>
                  </a:cxn>
                  <a:cxn ang="0">
                    <a:pos x="77" y="77"/>
                  </a:cxn>
                  <a:cxn ang="0">
                    <a:pos x="108" y="91"/>
                  </a:cxn>
                  <a:cxn ang="0">
                    <a:pos x="106" y="66"/>
                  </a:cxn>
                  <a:cxn ang="0">
                    <a:pos x="34" y="47"/>
                  </a:cxn>
                  <a:cxn ang="0">
                    <a:pos x="34" y="48"/>
                  </a:cxn>
                  <a:cxn ang="0">
                    <a:pos x="34" y="48"/>
                  </a:cxn>
                  <a:cxn ang="0">
                    <a:pos x="13" y="47"/>
                  </a:cxn>
                  <a:cxn ang="0">
                    <a:pos x="4" y="30"/>
                  </a:cxn>
                  <a:cxn ang="0">
                    <a:pos x="72" y="17"/>
                  </a:cxn>
                  <a:cxn ang="0">
                    <a:pos x="71" y="17"/>
                  </a:cxn>
                  <a:cxn ang="0">
                    <a:pos x="71" y="17"/>
                  </a:cxn>
                  <a:cxn ang="0">
                    <a:pos x="70" y="17"/>
                  </a:cxn>
                  <a:cxn ang="0">
                    <a:pos x="69" y="17"/>
                  </a:cxn>
                  <a:cxn ang="0">
                    <a:pos x="68" y="17"/>
                  </a:cxn>
                  <a:cxn ang="0">
                    <a:pos x="67" y="17"/>
                  </a:cxn>
                  <a:cxn ang="0">
                    <a:pos x="66" y="17"/>
                  </a:cxn>
                  <a:cxn ang="0">
                    <a:pos x="65" y="17"/>
                  </a:cxn>
                  <a:cxn ang="0">
                    <a:pos x="64" y="18"/>
                  </a:cxn>
                  <a:cxn ang="0">
                    <a:pos x="64" y="18"/>
                  </a:cxn>
                  <a:cxn ang="0">
                    <a:pos x="63" y="18"/>
                  </a:cxn>
                  <a:cxn ang="0">
                    <a:pos x="62" y="18"/>
                  </a:cxn>
                  <a:cxn ang="0">
                    <a:pos x="61" y="18"/>
                  </a:cxn>
                  <a:cxn ang="0">
                    <a:pos x="60" y="19"/>
                  </a:cxn>
                  <a:cxn ang="0">
                    <a:pos x="59" y="19"/>
                  </a:cxn>
                  <a:cxn ang="0">
                    <a:pos x="58" y="19"/>
                  </a:cxn>
                  <a:cxn ang="0">
                    <a:pos x="58" y="19"/>
                  </a:cxn>
                  <a:cxn ang="0">
                    <a:pos x="57" y="20"/>
                  </a:cxn>
                  <a:cxn ang="0">
                    <a:pos x="56" y="20"/>
                  </a:cxn>
                  <a:cxn ang="0">
                    <a:pos x="56" y="20"/>
                  </a:cxn>
                  <a:cxn ang="0">
                    <a:pos x="55" y="21"/>
                  </a:cxn>
                  <a:cxn ang="0">
                    <a:pos x="54" y="21"/>
                  </a:cxn>
                  <a:cxn ang="0">
                    <a:pos x="53" y="21"/>
                  </a:cxn>
                  <a:cxn ang="0">
                    <a:pos x="52" y="22"/>
                  </a:cxn>
                  <a:cxn ang="0">
                    <a:pos x="52" y="22"/>
                  </a:cxn>
                  <a:cxn ang="0">
                    <a:pos x="51" y="22"/>
                  </a:cxn>
                  <a:cxn ang="0">
                    <a:pos x="50" y="23"/>
                  </a:cxn>
                  <a:cxn ang="0">
                    <a:pos x="49" y="23"/>
                  </a:cxn>
                  <a:cxn ang="0">
                    <a:pos x="49" y="24"/>
                  </a:cxn>
                  <a:cxn ang="0">
                    <a:pos x="48" y="24"/>
                  </a:cxn>
                  <a:cxn ang="0">
                    <a:pos x="48" y="24"/>
                  </a:cxn>
                  <a:cxn ang="0">
                    <a:pos x="47" y="25"/>
                  </a:cxn>
                  <a:cxn ang="0">
                    <a:pos x="46" y="25"/>
                  </a:cxn>
                  <a:cxn ang="0">
                    <a:pos x="102" y="66"/>
                  </a:cxn>
                  <a:cxn ang="0">
                    <a:pos x="77" y="72"/>
                  </a:cxn>
                  <a:cxn ang="0">
                    <a:pos x="49" y="65"/>
                  </a:cxn>
                  <a:cxn ang="0">
                    <a:pos x="41" y="57"/>
                  </a:cxn>
                  <a:cxn ang="0">
                    <a:pos x="38" y="47"/>
                  </a:cxn>
                  <a:cxn ang="0">
                    <a:pos x="75" y="21"/>
                  </a:cxn>
                  <a:cxn ang="0">
                    <a:pos x="76" y="21"/>
                  </a:cxn>
                  <a:cxn ang="0">
                    <a:pos x="76" y="21"/>
                  </a:cxn>
                  <a:cxn ang="0">
                    <a:pos x="76" y="21"/>
                  </a:cxn>
                  <a:cxn ang="0">
                    <a:pos x="76" y="21"/>
                  </a:cxn>
                  <a:cxn ang="0">
                    <a:pos x="109" y="56"/>
                  </a:cxn>
                </a:cxnLst>
                <a:rect l="0" t="0" r="r" b="b"/>
                <a:pathLst>
                  <a:path w="116" h="92">
                    <a:moveTo>
                      <a:pt x="113" y="58"/>
                    </a:moveTo>
                    <a:cubicBezTo>
                      <a:pt x="115" y="54"/>
                      <a:pt x="116" y="51"/>
                      <a:pt x="116" y="47"/>
                    </a:cubicBezTo>
                    <a:cubicBezTo>
                      <a:pt x="116" y="38"/>
                      <a:pt x="111" y="31"/>
                      <a:pt x="104" y="25"/>
                    </a:cubicBezTo>
                    <a:cubicBezTo>
                      <a:pt x="97" y="20"/>
                      <a:pt x="88" y="17"/>
                      <a:pt x="78" y="17"/>
                    </a:cubicBezTo>
                    <a:cubicBezTo>
                      <a:pt x="74" y="12"/>
                      <a:pt x="69" y="8"/>
                      <a:pt x="63" y="5"/>
                    </a:cubicBezTo>
                    <a:cubicBezTo>
                      <a:pt x="57" y="2"/>
                      <a:pt x="49" y="0"/>
                      <a:pt x="41" y="0"/>
                    </a:cubicBezTo>
                    <a:cubicBezTo>
                      <a:pt x="30" y="0"/>
                      <a:pt x="19" y="3"/>
                      <a:pt x="12" y="8"/>
                    </a:cubicBezTo>
                    <a:cubicBezTo>
                      <a:pt x="4" y="14"/>
                      <a:pt x="0" y="22"/>
                      <a:pt x="0" y="30"/>
                    </a:cubicBezTo>
                    <a:cubicBezTo>
                      <a:pt x="0" y="34"/>
                      <a:pt x="1" y="38"/>
                      <a:pt x="2" y="41"/>
                    </a:cubicBezTo>
                    <a:cubicBezTo>
                      <a:pt x="4" y="44"/>
                      <a:pt x="7" y="47"/>
                      <a:pt x="9" y="50"/>
                    </a:cubicBezTo>
                    <a:cubicBezTo>
                      <a:pt x="5" y="72"/>
                      <a:pt x="5" y="72"/>
                      <a:pt x="5" y="72"/>
                    </a:cubicBezTo>
                    <a:cubicBezTo>
                      <a:pt x="5" y="72"/>
                      <a:pt x="5" y="72"/>
                      <a:pt x="5" y="72"/>
                    </a:cubicBezTo>
                    <a:cubicBezTo>
                      <a:pt x="4" y="73"/>
                      <a:pt x="5" y="74"/>
                      <a:pt x="6" y="75"/>
                    </a:cubicBezTo>
                    <a:cubicBezTo>
                      <a:pt x="7" y="75"/>
                      <a:pt x="7" y="75"/>
                      <a:pt x="8" y="74"/>
                    </a:cubicBezTo>
                    <a:cubicBezTo>
                      <a:pt x="37" y="60"/>
                      <a:pt x="37" y="60"/>
                      <a:pt x="37" y="60"/>
                    </a:cubicBezTo>
                    <a:cubicBezTo>
                      <a:pt x="38" y="60"/>
                      <a:pt x="38" y="60"/>
                      <a:pt x="38" y="60"/>
                    </a:cubicBezTo>
                    <a:cubicBezTo>
                      <a:pt x="38" y="60"/>
                      <a:pt x="38" y="60"/>
                      <a:pt x="38" y="60"/>
                    </a:cubicBezTo>
                    <a:cubicBezTo>
                      <a:pt x="40" y="63"/>
                      <a:pt x="43" y="66"/>
                      <a:pt x="46" y="68"/>
                    </a:cubicBezTo>
                    <a:cubicBezTo>
                      <a:pt x="54" y="74"/>
                      <a:pt x="64" y="77"/>
                      <a:pt x="75" y="77"/>
                    </a:cubicBezTo>
                    <a:cubicBezTo>
                      <a:pt x="76" y="77"/>
                      <a:pt x="76" y="77"/>
                      <a:pt x="77" y="77"/>
                    </a:cubicBezTo>
                    <a:cubicBezTo>
                      <a:pt x="77" y="77"/>
                      <a:pt x="77" y="77"/>
                      <a:pt x="77" y="77"/>
                    </a:cubicBezTo>
                    <a:cubicBezTo>
                      <a:pt x="77" y="77"/>
                      <a:pt x="77" y="77"/>
                      <a:pt x="77" y="77"/>
                    </a:cubicBezTo>
                    <a:cubicBezTo>
                      <a:pt x="78" y="77"/>
                      <a:pt x="78" y="77"/>
                      <a:pt x="78" y="77"/>
                    </a:cubicBezTo>
                    <a:cubicBezTo>
                      <a:pt x="108" y="91"/>
                      <a:pt x="108" y="91"/>
                      <a:pt x="108" y="91"/>
                    </a:cubicBezTo>
                    <a:cubicBezTo>
                      <a:pt x="109" y="91"/>
                      <a:pt x="109" y="92"/>
                      <a:pt x="110" y="91"/>
                    </a:cubicBezTo>
                    <a:cubicBezTo>
                      <a:pt x="111" y="91"/>
                      <a:pt x="112" y="90"/>
                      <a:pt x="111" y="89"/>
                    </a:cubicBezTo>
                    <a:cubicBezTo>
                      <a:pt x="111" y="89"/>
                      <a:pt x="111" y="89"/>
                      <a:pt x="111" y="89"/>
                    </a:cubicBezTo>
                    <a:cubicBezTo>
                      <a:pt x="106" y="66"/>
                      <a:pt x="106" y="66"/>
                      <a:pt x="106" y="66"/>
                    </a:cubicBezTo>
                    <a:cubicBezTo>
                      <a:pt x="109" y="64"/>
                      <a:pt x="112" y="61"/>
                      <a:pt x="113" y="58"/>
                    </a:cubicBezTo>
                    <a:close/>
                    <a:moveTo>
                      <a:pt x="34" y="47"/>
                    </a:move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8"/>
                      <a:pt x="34" y="48"/>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51"/>
                      <a:pt x="35" y="53"/>
                      <a:pt x="36" y="56"/>
                    </a:cubicBezTo>
                    <a:cubicBezTo>
                      <a:pt x="10" y="69"/>
                      <a:pt x="10" y="69"/>
                      <a:pt x="10" y="69"/>
                    </a:cubicBezTo>
                    <a:cubicBezTo>
                      <a:pt x="14" y="49"/>
                      <a:pt x="14" y="49"/>
                      <a:pt x="14" y="49"/>
                    </a:cubicBezTo>
                    <a:cubicBezTo>
                      <a:pt x="14" y="48"/>
                      <a:pt x="14" y="48"/>
                      <a:pt x="13" y="47"/>
                    </a:cubicBezTo>
                    <a:cubicBezTo>
                      <a:pt x="12" y="49"/>
                      <a:pt x="12" y="49"/>
                      <a:pt x="12" y="49"/>
                    </a:cubicBezTo>
                    <a:cubicBezTo>
                      <a:pt x="13" y="47"/>
                      <a:pt x="13" y="47"/>
                      <a:pt x="13" y="47"/>
                    </a:cubicBezTo>
                    <a:cubicBezTo>
                      <a:pt x="10" y="45"/>
                      <a:pt x="8" y="42"/>
                      <a:pt x="6" y="39"/>
                    </a:cubicBezTo>
                    <a:cubicBezTo>
                      <a:pt x="5" y="36"/>
                      <a:pt x="4" y="33"/>
                      <a:pt x="4" y="30"/>
                    </a:cubicBezTo>
                    <a:cubicBezTo>
                      <a:pt x="4" y="23"/>
                      <a:pt x="8" y="17"/>
                      <a:pt x="15" y="12"/>
                    </a:cubicBezTo>
                    <a:cubicBezTo>
                      <a:pt x="21" y="7"/>
                      <a:pt x="31" y="4"/>
                      <a:pt x="41" y="4"/>
                    </a:cubicBezTo>
                    <a:cubicBezTo>
                      <a:pt x="48" y="4"/>
                      <a:pt x="55" y="6"/>
                      <a:pt x="61" y="9"/>
                    </a:cubicBezTo>
                    <a:cubicBezTo>
                      <a:pt x="66" y="11"/>
                      <a:pt x="69" y="13"/>
                      <a:pt x="72" y="17"/>
                    </a:cubicBezTo>
                    <a:cubicBezTo>
                      <a:pt x="72" y="17"/>
                      <a:pt x="72" y="17"/>
                      <a:pt x="72" y="17"/>
                    </a:cubicBezTo>
                    <a:cubicBezTo>
                      <a:pt x="72" y="17"/>
                      <a:pt x="72" y="17"/>
                      <a:pt x="72" y="17"/>
                    </a:cubicBezTo>
                    <a:cubicBezTo>
                      <a:pt x="72" y="17"/>
                      <a:pt x="72" y="17"/>
                      <a:pt x="72" y="17"/>
                    </a:cubicBezTo>
                    <a:cubicBezTo>
                      <a:pt x="71" y="17"/>
                      <a:pt x="71" y="17"/>
                      <a:pt x="71" y="17"/>
                    </a:cubicBezTo>
                    <a:cubicBezTo>
                      <a:pt x="71" y="17"/>
                      <a:pt x="71" y="17"/>
                      <a:pt x="71" y="17"/>
                    </a:cubicBezTo>
                    <a:cubicBezTo>
                      <a:pt x="71" y="17"/>
                      <a:pt x="71" y="17"/>
                      <a:pt x="71" y="17"/>
                    </a:cubicBezTo>
                    <a:cubicBezTo>
                      <a:pt x="71" y="17"/>
                      <a:pt x="71" y="17"/>
                      <a:pt x="71" y="17"/>
                    </a:cubicBezTo>
                    <a:cubicBezTo>
                      <a:pt x="71" y="17"/>
                      <a:pt x="71" y="17"/>
                      <a:pt x="71" y="17"/>
                    </a:cubicBezTo>
                    <a:cubicBezTo>
                      <a:pt x="70" y="17"/>
                      <a:pt x="70" y="17"/>
                      <a:pt x="70" y="17"/>
                    </a:cubicBezTo>
                    <a:cubicBezTo>
                      <a:pt x="70" y="17"/>
                      <a:pt x="70" y="17"/>
                      <a:pt x="70" y="17"/>
                    </a:cubicBezTo>
                    <a:cubicBezTo>
                      <a:pt x="70" y="17"/>
                      <a:pt x="70" y="17"/>
                      <a:pt x="70" y="17"/>
                    </a:cubicBezTo>
                    <a:cubicBezTo>
                      <a:pt x="70" y="17"/>
                      <a:pt x="70" y="17"/>
                      <a:pt x="70" y="17"/>
                    </a:cubicBezTo>
                    <a:cubicBezTo>
                      <a:pt x="69" y="17"/>
                      <a:pt x="69" y="17"/>
                      <a:pt x="69" y="17"/>
                    </a:cubicBezTo>
                    <a:cubicBezTo>
                      <a:pt x="69" y="17"/>
                      <a:pt x="69" y="17"/>
                      <a:pt x="69" y="17"/>
                    </a:cubicBezTo>
                    <a:cubicBezTo>
                      <a:pt x="69" y="17"/>
                      <a:pt x="69" y="17"/>
                      <a:pt x="69" y="17"/>
                    </a:cubicBezTo>
                    <a:cubicBezTo>
                      <a:pt x="69" y="17"/>
                      <a:pt x="69" y="17"/>
                      <a:pt x="69"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7" y="17"/>
                      <a:pt x="67" y="17"/>
                      <a:pt x="67" y="17"/>
                    </a:cubicBezTo>
                    <a:cubicBezTo>
                      <a:pt x="67" y="17"/>
                      <a:pt x="67" y="17"/>
                      <a:pt x="67" y="17"/>
                    </a:cubicBezTo>
                    <a:cubicBezTo>
                      <a:pt x="67" y="17"/>
                      <a:pt x="67" y="17"/>
                      <a:pt x="67" y="17"/>
                    </a:cubicBezTo>
                    <a:cubicBezTo>
                      <a:pt x="66" y="17"/>
                      <a:pt x="66" y="17"/>
                      <a:pt x="66" y="17"/>
                    </a:cubicBezTo>
                    <a:cubicBezTo>
                      <a:pt x="66" y="17"/>
                      <a:pt x="66" y="17"/>
                      <a:pt x="66" y="17"/>
                    </a:cubicBezTo>
                    <a:cubicBezTo>
                      <a:pt x="66" y="17"/>
                      <a:pt x="66" y="17"/>
                      <a:pt x="66" y="17"/>
                    </a:cubicBezTo>
                    <a:cubicBezTo>
                      <a:pt x="66" y="17"/>
                      <a:pt x="66" y="17"/>
                      <a:pt x="66" y="17"/>
                    </a:cubicBezTo>
                    <a:cubicBezTo>
                      <a:pt x="66" y="17"/>
                      <a:pt x="66" y="17"/>
                      <a:pt x="66" y="17"/>
                    </a:cubicBezTo>
                    <a:cubicBezTo>
                      <a:pt x="65" y="17"/>
                      <a:pt x="65" y="17"/>
                      <a:pt x="65" y="17"/>
                    </a:cubicBezTo>
                    <a:cubicBezTo>
                      <a:pt x="65" y="17"/>
                      <a:pt x="65" y="17"/>
                      <a:pt x="65" y="17"/>
                    </a:cubicBezTo>
                    <a:cubicBezTo>
                      <a:pt x="65" y="18"/>
                      <a:pt x="65" y="18"/>
                      <a:pt x="65" y="18"/>
                    </a:cubicBezTo>
                    <a:cubicBezTo>
                      <a:pt x="65" y="18"/>
                      <a:pt x="65" y="18"/>
                      <a:pt x="65" y="18"/>
                    </a:cubicBezTo>
                    <a:cubicBezTo>
                      <a:pt x="64" y="18"/>
                      <a:pt x="64" y="18"/>
                      <a:pt x="64" y="18"/>
                    </a:cubicBezTo>
                    <a:cubicBezTo>
                      <a:pt x="64" y="18"/>
                      <a:pt x="64" y="18"/>
                      <a:pt x="64" y="18"/>
                    </a:cubicBezTo>
                    <a:cubicBezTo>
                      <a:pt x="64" y="18"/>
                      <a:pt x="64" y="18"/>
                      <a:pt x="64" y="18"/>
                    </a:cubicBezTo>
                    <a:cubicBezTo>
                      <a:pt x="64" y="18"/>
                      <a:pt x="64" y="18"/>
                      <a:pt x="64" y="18"/>
                    </a:cubicBezTo>
                    <a:cubicBezTo>
                      <a:pt x="64" y="18"/>
                      <a:pt x="64" y="18"/>
                      <a:pt x="64" y="18"/>
                    </a:cubicBezTo>
                    <a:cubicBezTo>
                      <a:pt x="63" y="18"/>
                      <a:pt x="63" y="18"/>
                      <a:pt x="63" y="18"/>
                    </a:cubicBezTo>
                    <a:cubicBezTo>
                      <a:pt x="63" y="18"/>
                      <a:pt x="63" y="18"/>
                      <a:pt x="63" y="18"/>
                    </a:cubicBezTo>
                    <a:cubicBezTo>
                      <a:pt x="63" y="18"/>
                      <a:pt x="63" y="18"/>
                      <a:pt x="63" y="18"/>
                    </a:cubicBezTo>
                    <a:cubicBezTo>
                      <a:pt x="63" y="18"/>
                      <a:pt x="63" y="18"/>
                      <a:pt x="63" y="18"/>
                    </a:cubicBezTo>
                    <a:cubicBezTo>
                      <a:pt x="63" y="18"/>
                      <a:pt x="63" y="18"/>
                      <a:pt x="63" y="18"/>
                    </a:cubicBezTo>
                    <a:cubicBezTo>
                      <a:pt x="62" y="18"/>
                      <a:pt x="62" y="18"/>
                      <a:pt x="62" y="18"/>
                    </a:cubicBezTo>
                    <a:cubicBezTo>
                      <a:pt x="62" y="18"/>
                      <a:pt x="62" y="18"/>
                      <a:pt x="62" y="18"/>
                    </a:cubicBezTo>
                    <a:cubicBezTo>
                      <a:pt x="62" y="18"/>
                      <a:pt x="62" y="18"/>
                      <a:pt x="62" y="18"/>
                    </a:cubicBezTo>
                    <a:cubicBezTo>
                      <a:pt x="62" y="18"/>
                      <a:pt x="62" y="18"/>
                      <a:pt x="62" y="18"/>
                    </a:cubicBezTo>
                    <a:cubicBezTo>
                      <a:pt x="61" y="18"/>
                      <a:pt x="61" y="18"/>
                      <a:pt x="61" y="18"/>
                    </a:cubicBezTo>
                    <a:cubicBezTo>
                      <a:pt x="61" y="18"/>
                      <a:pt x="61" y="18"/>
                      <a:pt x="61" y="18"/>
                    </a:cubicBezTo>
                    <a:cubicBezTo>
                      <a:pt x="61" y="18"/>
                      <a:pt x="61" y="18"/>
                      <a:pt x="61" y="18"/>
                    </a:cubicBezTo>
                    <a:cubicBezTo>
                      <a:pt x="61" y="18"/>
                      <a:pt x="61" y="18"/>
                      <a:pt x="61" y="18"/>
                    </a:cubicBezTo>
                    <a:cubicBezTo>
                      <a:pt x="61" y="19"/>
                      <a:pt x="61" y="19"/>
                      <a:pt x="61" y="19"/>
                    </a:cubicBezTo>
                    <a:cubicBezTo>
                      <a:pt x="60" y="19"/>
                      <a:pt x="60" y="19"/>
                      <a:pt x="60" y="19"/>
                    </a:cubicBezTo>
                    <a:cubicBezTo>
                      <a:pt x="60" y="19"/>
                      <a:pt x="60" y="19"/>
                      <a:pt x="60" y="19"/>
                    </a:cubicBezTo>
                    <a:cubicBezTo>
                      <a:pt x="60" y="19"/>
                      <a:pt x="60" y="19"/>
                      <a:pt x="60" y="19"/>
                    </a:cubicBezTo>
                    <a:cubicBezTo>
                      <a:pt x="60" y="19"/>
                      <a:pt x="60" y="19"/>
                      <a:pt x="60" y="19"/>
                    </a:cubicBezTo>
                    <a:cubicBezTo>
                      <a:pt x="60" y="19"/>
                      <a:pt x="60" y="19"/>
                      <a:pt x="60" y="19"/>
                    </a:cubicBezTo>
                    <a:cubicBezTo>
                      <a:pt x="59" y="19"/>
                      <a:pt x="59" y="19"/>
                      <a:pt x="59" y="19"/>
                    </a:cubicBezTo>
                    <a:cubicBezTo>
                      <a:pt x="59" y="19"/>
                      <a:pt x="59" y="19"/>
                      <a:pt x="59" y="19"/>
                    </a:cubicBezTo>
                    <a:cubicBezTo>
                      <a:pt x="59" y="19"/>
                      <a:pt x="59" y="19"/>
                      <a:pt x="59" y="19"/>
                    </a:cubicBezTo>
                    <a:cubicBezTo>
                      <a:pt x="59" y="19"/>
                      <a:pt x="59" y="19"/>
                      <a:pt x="59"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7" y="20"/>
                      <a:pt x="57" y="20"/>
                      <a:pt x="57" y="20"/>
                    </a:cubicBezTo>
                    <a:cubicBezTo>
                      <a:pt x="57" y="20"/>
                      <a:pt x="57" y="20"/>
                      <a:pt x="57" y="20"/>
                    </a:cubicBezTo>
                    <a:cubicBezTo>
                      <a:pt x="57" y="20"/>
                      <a:pt x="57" y="20"/>
                      <a:pt x="57" y="20"/>
                    </a:cubicBezTo>
                    <a:cubicBezTo>
                      <a:pt x="57" y="20"/>
                      <a:pt x="57" y="20"/>
                      <a:pt x="57" y="20"/>
                    </a:cubicBezTo>
                    <a:cubicBezTo>
                      <a:pt x="57" y="20"/>
                      <a:pt x="57" y="20"/>
                      <a:pt x="57" y="20"/>
                    </a:cubicBezTo>
                    <a:cubicBezTo>
                      <a:pt x="56" y="20"/>
                      <a:pt x="56" y="20"/>
                      <a:pt x="56" y="20"/>
                    </a:cubicBezTo>
                    <a:cubicBezTo>
                      <a:pt x="56" y="20"/>
                      <a:pt x="56" y="20"/>
                      <a:pt x="56" y="20"/>
                    </a:cubicBezTo>
                    <a:cubicBezTo>
                      <a:pt x="56" y="20"/>
                      <a:pt x="56" y="20"/>
                      <a:pt x="56" y="20"/>
                    </a:cubicBezTo>
                    <a:cubicBezTo>
                      <a:pt x="56" y="20"/>
                      <a:pt x="56" y="20"/>
                      <a:pt x="56" y="20"/>
                    </a:cubicBezTo>
                    <a:cubicBezTo>
                      <a:pt x="56" y="20"/>
                      <a:pt x="56" y="20"/>
                      <a:pt x="56" y="20"/>
                    </a:cubicBezTo>
                    <a:cubicBezTo>
                      <a:pt x="56" y="20"/>
                      <a:pt x="56" y="20"/>
                      <a:pt x="56" y="20"/>
                    </a:cubicBezTo>
                    <a:cubicBezTo>
                      <a:pt x="55" y="20"/>
                      <a:pt x="55" y="20"/>
                      <a:pt x="55" y="20"/>
                    </a:cubicBezTo>
                    <a:cubicBezTo>
                      <a:pt x="55" y="20"/>
                      <a:pt x="55" y="20"/>
                      <a:pt x="55" y="20"/>
                    </a:cubicBezTo>
                    <a:cubicBezTo>
                      <a:pt x="55" y="21"/>
                      <a:pt x="55" y="21"/>
                      <a:pt x="55" y="21"/>
                    </a:cubicBezTo>
                    <a:cubicBezTo>
                      <a:pt x="55" y="21"/>
                      <a:pt x="55" y="21"/>
                      <a:pt x="55"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49" y="23"/>
                      <a:pt x="49" y="23"/>
                      <a:pt x="49" y="23"/>
                    </a:cubicBezTo>
                    <a:cubicBezTo>
                      <a:pt x="49" y="23"/>
                      <a:pt x="49" y="23"/>
                      <a:pt x="49" y="23"/>
                    </a:cubicBezTo>
                    <a:cubicBezTo>
                      <a:pt x="49" y="23"/>
                      <a:pt x="49" y="23"/>
                      <a:pt x="49" y="23"/>
                    </a:cubicBezTo>
                    <a:cubicBezTo>
                      <a:pt x="49" y="24"/>
                      <a:pt x="49" y="24"/>
                      <a:pt x="49" y="24"/>
                    </a:cubicBezTo>
                    <a:cubicBezTo>
                      <a:pt x="49" y="24"/>
                      <a:pt x="49" y="24"/>
                      <a:pt x="49" y="24"/>
                    </a:cubicBezTo>
                    <a:cubicBezTo>
                      <a:pt x="49" y="24"/>
                      <a:pt x="49" y="24"/>
                      <a:pt x="49"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7" y="24"/>
                      <a:pt x="47" y="24"/>
                      <a:pt x="47" y="24"/>
                    </a:cubicBezTo>
                    <a:cubicBezTo>
                      <a:pt x="47" y="25"/>
                      <a:pt x="47" y="25"/>
                      <a:pt x="47" y="25"/>
                    </a:cubicBezTo>
                    <a:cubicBezTo>
                      <a:pt x="47" y="25"/>
                      <a:pt x="47" y="25"/>
                      <a:pt x="47" y="25"/>
                    </a:cubicBezTo>
                    <a:cubicBezTo>
                      <a:pt x="47" y="25"/>
                      <a:pt x="47" y="25"/>
                      <a:pt x="47" y="25"/>
                    </a:cubicBezTo>
                    <a:cubicBezTo>
                      <a:pt x="47" y="25"/>
                      <a:pt x="47" y="25"/>
                      <a:pt x="47" y="25"/>
                    </a:cubicBezTo>
                    <a:cubicBezTo>
                      <a:pt x="47" y="25"/>
                      <a:pt x="47" y="25"/>
                      <a:pt x="47" y="25"/>
                    </a:cubicBezTo>
                    <a:cubicBezTo>
                      <a:pt x="47" y="25"/>
                      <a:pt x="47" y="25"/>
                      <a:pt x="47" y="25"/>
                    </a:cubicBezTo>
                    <a:cubicBezTo>
                      <a:pt x="46" y="25"/>
                      <a:pt x="46" y="25"/>
                      <a:pt x="46" y="25"/>
                    </a:cubicBezTo>
                    <a:cubicBezTo>
                      <a:pt x="39" y="31"/>
                      <a:pt x="34" y="38"/>
                      <a:pt x="34" y="47"/>
                    </a:cubicBezTo>
                    <a:close/>
                    <a:moveTo>
                      <a:pt x="104" y="65"/>
                    </a:moveTo>
                    <a:cubicBezTo>
                      <a:pt x="103" y="64"/>
                      <a:pt x="103" y="64"/>
                      <a:pt x="103" y="64"/>
                    </a:cubicBezTo>
                    <a:cubicBezTo>
                      <a:pt x="102" y="64"/>
                      <a:pt x="102" y="65"/>
                      <a:pt x="102" y="66"/>
                    </a:cubicBezTo>
                    <a:cubicBezTo>
                      <a:pt x="106" y="85"/>
                      <a:pt x="106" y="85"/>
                      <a:pt x="106" y="85"/>
                    </a:cubicBezTo>
                    <a:cubicBezTo>
                      <a:pt x="80" y="73"/>
                      <a:pt x="80" y="73"/>
                      <a:pt x="80" y="73"/>
                    </a:cubicBezTo>
                    <a:cubicBezTo>
                      <a:pt x="80" y="72"/>
                      <a:pt x="79" y="72"/>
                      <a:pt x="79" y="72"/>
                    </a:cubicBezTo>
                    <a:cubicBezTo>
                      <a:pt x="78" y="72"/>
                      <a:pt x="77" y="72"/>
                      <a:pt x="77" y="72"/>
                    </a:cubicBezTo>
                    <a:cubicBezTo>
                      <a:pt x="77" y="72"/>
                      <a:pt x="77" y="72"/>
                      <a:pt x="77" y="72"/>
                    </a:cubicBezTo>
                    <a:cubicBezTo>
                      <a:pt x="77" y="72"/>
                      <a:pt x="77" y="72"/>
                      <a:pt x="77" y="72"/>
                    </a:cubicBezTo>
                    <a:cubicBezTo>
                      <a:pt x="76" y="72"/>
                      <a:pt x="76" y="72"/>
                      <a:pt x="75" y="72"/>
                    </a:cubicBezTo>
                    <a:cubicBezTo>
                      <a:pt x="65" y="72"/>
                      <a:pt x="55" y="69"/>
                      <a:pt x="49" y="65"/>
                    </a:cubicBezTo>
                    <a:cubicBezTo>
                      <a:pt x="46" y="62"/>
                      <a:pt x="43" y="60"/>
                      <a:pt x="41" y="57"/>
                    </a:cubicBezTo>
                    <a:cubicBezTo>
                      <a:pt x="41" y="57"/>
                      <a:pt x="41" y="57"/>
                      <a:pt x="41" y="57"/>
                    </a:cubicBezTo>
                    <a:cubicBezTo>
                      <a:pt x="41" y="57"/>
                      <a:pt x="41" y="57"/>
                      <a:pt x="41" y="57"/>
                    </a:cubicBezTo>
                    <a:cubicBezTo>
                      <a:pt x="41" y="57"/>
                      <a:pt x="41" y="57"/>
                      <a:pt x="41" y="57"/>
                    </a:cubicBezTo>
                    <a:cubicBezTo>
                      <a:pt x="39" y="54"/>
                      <a:pt x="38" y="51"/>
                      <a:pt x="38" y="47"/>
                    </a:cubicBezTo>
                    <a:cubicBezTo>
                      <a:pt x="38" y="47"/>
                      <a:pt x="38" y="47"/>
                      <a:pt x="38" y="47"/>
                    </a:cubicBezTo>
                    <a:cubicBezTo>
                      <a:pt x="38" y="47"/>
                      <a:pt x="38" y="47"/>
                      <a:pt x="38" y="47"/>
                    </a:cubicBezTo>
                    <a:cubicBezTo>
                      <a:pt x="38" y="47"/>
                      <a:pt x="38" y="47"/>
                      <a:pt x="38" y="47"/>
                    </a:cubicBezTo>
                    <a:cubicBezTo>
                      <a:pt x="38" y="40"/>
                      <a:pt x="42" y="33"/>
                      <a:pt x="49" y="29"/>
                    </a:cubicBezTo>
                    <a:cubicBezTo>
                      <a:pt x="55" y="24"/>
                      <a:pt x="6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7" y="21"/>
                      <a:pt x="77" y="21"/>
                      <a:pt x="77" y="21"/>
                    </a:cubicBezTo>
                    <a:cubicBezTo>
                      <a:pt x="86" y="21"/>
                      <a:pt x="95" y="24"/>
                      <a:pt x="101" y="29"/>
                    </a:cubicBezTo>
                    <a:cubicBezTo>
                      <a:pt x="108" y="33"/>
                      <a:pt x="112" y="40"/>
                      <a:pt x="112" y="47"/>
                    </a:cubicBezTo>
                    <a:cubicBezTo>
                      <a:pt x="112" y="50"/>
                      <a:pt x="111" y="53"/>
                      <a:pt x="109" y="56"/>
                    </a:cubicBezTo>
                    <a:cubicBezTo>
                      <a:pt x="108" y="59"/>
                      <a:pt x="106" y="61"/>
                      <a:pt x="103" y="64"/>
                    </a:cubicBezTo>
                    <a:lnTo>
                      <a:pt x="104" y="65"/>
                    </a:lnTo>
                    <a:close/>
                  </a:path>
                </a:pathLst>
              </a:custGeom>
              <a:grpFill/>
              <a:ln w="9525">
                <a:noFill/>
                <a:round/>
              </a:ln>
            </p:spPr>
            <p:txBody>
              <a:bodyPr anchor="ctr"/>
              <a:lstStyle/>
              <a:p>
                <a:pPr algn="ctr"/>
              </a:p>
            </p:txBody>
          </p:sp>
          <p:sp>
            <p:nvSpPr>
              <p:cNvPr id="35" name="Freeform: Shape 259"/>
              <p:cNvSpPr/>
              <p:nvPr/>
            </p:nvSpPr>
            <p:spPr bwMode="auto">
              <a:xfrm>
                <a:off x="4999038" y="1873251"/>
                <a:ext cx="60325" cy="57150"/>
              </a:xfrm>
              <a:custGeom>
                <a:avLst/>
                <a:gdLst/>
                <a:ahLst/>
                <a:cxnLst>
                  <a:cxn ang="0">
                    <a:pos x="14" y="2"/>
                  </a:cxn>
                  <a:cxn ang="0">
                    <a:pos x="8" y="0"/>
                  </a:cxn>
                  <a:cxn ang="0">
                    <a:pos x="3" y="2"/>
                  </a:cxn>
                  <a:cxn ang="0">
                    <a:pos x="0" y="8"/>
                  </a:cxn>
                  <a:cxn ang="0">
                    <a:pos x="3" y="13"/>
                  </a:cxn>
                  <a:cxn ang="0">
                    <a:pos x="4" y="12"/>
                  </a:cxn>
                  <a:cxn ang="0">
                    <a:pos x="3" y="13"/>
                  </a:cxn>
                  <a:cxn ang="0">
                    <a:pos x="8" y="15"/>
                  </a:cxn>
                  <a:cxn ang="0">
                    <a:pos x="14" y="13"/>
                  </a:cxn>
                  <a:cxn ang="0">
                    <a:pos x="14" y="13"/>
                  </a:cxn>
                  <a:cxn ang="0">
                    <a:pos x="12" y="12"/>
                  </a:cxn>
                  <a:cxn ang="0">
                    <a:pos x="14" y="13"/>
                  </a:cxn>
                  <a:cxn ang="0">
                    <a:pos x="16" y="8"/>
                  </a:cxn>
                  <a:cxn ang="0">
                    <a:pos x="14" y="2"/>
                  </a:cxn>
                  <a:cxn ang="0">
                    <a:pos x="14" y="2"/>
                  </a:cxn>
                  <a:cxn ang="0">
                    <a:pos x="11" y="10"/>
                  </a:cxn>
                  <a:cxn ang="0">
                    <a:pos x="11" y="10"/>
                  </a:cxn>
                  <a:cxn ang="0">
                    <a:pos x="10" y="10"/>
                  </a:cxn>
                  <a:cxn ang="0">
                    <a:pos x="8" y="11"/>
                  </a:cxn>
                  <a:cxn ang="0">
                    <a:pos x="6" y="10"/>
                  </a:cxn>
                  <a:cxn ang="0">
                    <a:pos x="6" y="10"/>
                  </a:cxn>
                  <a:cxn ang="0">
                    <a:pos x="5" y="8"/>
                  </a:cxn>
                  <a:cxn ang="0">
                    <a:pos x="6" y="5"/>
                  </a:cxn>
                  <a:cxn ang="0">
                    <a:pos x="8" y="4"/>
                  </a:cxn>
                  <a:cxn ang="0">
                    <a:pos x="11" y="5"/>
                  </a:cxn>
                  <a:cxn ang="0">
                    <a:pos x="11" y="5"/>
                  </a:cxn>
                  <a:cxn ang="0">
                    <a:pos x="12" y="8"/>
                  </a:cxn>
                  <a:cxn ang="0">
                    <a:pos x="11" y="10"/>
                  </a:cxn>
                </a:cxnLst>
                <a:rect l="0" t="0" r="r" b="b"/>
                <a:pathLst>
                  <a:path w="16" h="15">
                    <a:moveTo>
                      <a:pt x="14" y="2"/>
                    </a:moveTo>
                    <a:cubicBezTo>
                      <a:pt x="12" y="1"/>
                      <a:pt x="10" y="0"/>
                      <a:pt x="8" y="0"/>
                    </a:cubicBezTo>
                    <a:cubicBezTo>
                      <a:pt x="6" y="0"/>
                      <a:pt x="4" y="1"/>
                      <a:pt x="3" y="2"/>
                    </a:cubicBezTo>
                    <a:cubicBezTo>
                      <a:pt x="1" y="4"/>
                      <a:pt x="0" y="6"/>
                      <a:pt x="0" y="8"/>
                    </a:cubicBezTo>
                    <a:cubicBezTo>
                      <a:pt x="0" y="10"/>
                      <a:pt x="1" y="12"/>
                      <a:pt x="3" y="13"/>
                    </a:cubicBezTo>
                    <a:cubicBezTo>
                      <a:pt x="4" y="12"/>
                      <a:pt x="4" y="12"/>
                      <a:pt x="4" y="12"/>
                    </a:cubicBezTo>
                    <a:cubicBezTo>
                      <a:pt x="3" y="13"/>
                      <a:pt x="3" y="13"/>
                      <a:pt x="3" y="13"/>
                    </a:cubicBezTo>
                    <a:cubicBezTo>
                      <a:pt x="4" y="15"/>
                      <a:pt x="6" y="15"/>
                      <a:pt x="8" y="15"/>
                    </a:cubicBezTo>
                    <a:cubicBezTo>
                      <a:pt x="10" y="15"/>
                      <a:pt x="12" y="15"/>
                      <a:pt x="14" y="13"/>
                    </a:cubicBezTo>
                    <a:cubicBezTo>
                      <a:pt x="14" y="13"/>
                      <a:pt x="14" y="13"/>
                      <a:pt x="14" y="13"/>
                    </a:cubicBezTo>
                    <a:cubicBezTo>
                      <a:pt x="12" y="12"/>
                      <a:pt x="12" y="12"/>
                      <a:pt x="12" y="12"/>
                    </a:cubicBezTo>
                    <a:cubicBezTo>
                      <a:pt x="14" y="13"/>
                      <a:pt x="14" y="13"/>
                      <a:pt x="14" y="13"/>
                    </a:cubicBezTo>
                    <a:cubicBezTo>
                      <a:pt x="15" y="12"/>
                      <a:pt x="16" y="10"/>
                      <a:pt x="16" y="8"/>
                    </a:cubicBezTo>
                    <a:cubicBezTo>
                      <a:pt x="16" y="6"/>
                      <a:pt x="15" y="4"/>
                      <a:pt x="14" y="2"/>
                    </a:cubicBezTo>
                    <a:cubicBezTo>
                      <a:pt x="14" y="2"/>
                      <a:pt x="14" y="2"/>
                      <a:pt x="14" y="2"/>
                    </a:cubicBezTo>
                    <a:close/>
                    <a:moveTo>
                      <a:pt x="11" y="10"/>
                    </a:moveTo>
                    <a:cubicBezTo>
                      <a:pt x="11" y="10"/>
                      <a:pt x="11" y="10"/>
                      <a:pt x="11" y="10"/>
                    </a:cubicBezTo>
                    <a:cubicBezTo>
                      <a:pt x="10" y="10"/>
                      <a:pt x="10" y="10"/>
                      <a:pt x="10" y="10"/>
                    </a:cubicBezTo>
                    <a:cubicBezTo>
                      <a:pt x="10" y="11"/>
                      <a:pt x="9" y="11"/>
                      <a:pt x="8" y="11"/>
                    </a:cubicBezTo>
                    <a:cubicBezTo>
                      <a:pt x="7" y="11"/>
                      <a:pt x="6" y="11"/>
                      <a:pt x="6" y="10"/>
                    </a:cubicBezTo>
                    <a:cubicBezTo>
                      <a:pt x="6" y="10"/>
                      <a:pt x="6" y="10"/>
                      <a:pt x="6" y="10"/>
                    </a:cubicBezTo>
                    <a:cubicBezTo>
                      <a:pt x="5" y="9"/>
                      <a:pt x="5" y="9"/>
                      <a:pt x="5" y="8"/>
                    </a:cubicBezTo>
                    <a:cubicBezTo>
                      <a:pt x="5" y="7"/>
                      <a:pt x="5" y="6"/>
                      <a:pt x="6" y="5"/>
                    </a:cubicBezTo>
                    <a:cubicBezTo>
                      <a:pt x="6" y="5"/>
                      <a:pt x="7" y="4"/>
                      <a:pt x="8" y="4"/>
                    </a:cubicBezTo>
                    <a:cubicBezTo>
                      <a:pt x="9" y="4"/>
                      <a:pt x="10" y="5"/>
                      <a:pt x="11" y="5"/>
                    </a:cubicBezTo>
                    <a:cubicBezTo>
                      <a:pt x="11" y="5"/>
                      <a:pt x="11" y="5"/>
                      <a:pt x="11" y="5"/>
                    </a:cubicBezTo>
                    <a:cubicBezTo>
                      <a:pt x="11" y="6"/>
                      <a:pt x="12" y="7"/>
                      <a:pt x="12" y="8"/>
                    </a:cubicBezTo>
                    <a:cubicBezTo>
                      <a:pt x="12" y="9"/>
                      <a:pt x="11" y="9"/>
                      <a:pt x="11" y="10"/>
                    </a:cubicBezTo>
                    <a:close/>
                  </a:path>
                </a:pathLst>
              </a:custGeom>
              <a:grpFill/>
              <a:ln w="9525">
                <a:noFill/>
                <a:round/>
              </a:ln>
            </p:spPr>
            <p:txBody>
              <a:bodyPr anchor="ctr"/>
              <a:lstStyle/>
              <a:p>
                <a:pPr algn="ctr"/>
              </a:p>
            </p:txBody>
          </p:sp>
          <p:sp>
            <p:nvSpPr>
              <p:cNvPr id="36" name="Freeform: Shape 260"/>
              <p:cNvSpPr/>
              <p:nvPr/>
            </p:nvSpPr>
            <p:spPr bwMode="auto">
              <a:xfrm>
                <a:off x="5133976" y="1873251"/>
                <a:ext cx="57150" cy="57150"/>
              </a:xfrm>
              <a:custGeom>
                <a:avLst/>
                <a:gdLst/>
                <a:ahLst/>
                <a:cxnLst>
                  <a:cxn ang="0">
                    <a:pos x="13" y="2"/>
                  </a:cxn>
                  <a:cxn ang="0">
                    <a:pos x="7" y="0"/>
                  </a:cxn>
                  <a:cxn ang="0">
                    <a:pos x="2" y="2"/>
                  </a:cxn>
                  <a:cxn ang="0">
                    <a:pos x="0" y="8"/>
                  </a:cxn>
                  <a:cxn ang="0">
                    <a:pos x="2" y="13"/>
                  </a:cxn>
                  <a:cxn ang="0">
                    <a:pos x="2" y="13"/>
                  </a:cxn>
                  <a:cxn ang="0">
                    <a:pos x="3" y="12"/>
                  </a:cxn>
                  <a:cxn ang="0">
                    <a:pos x="2" y="13"/>
                  </a:cxn>
                  <a:cxn ang="0">
                    <a:pos x="7" y="15"/>
                  </a:cxn>
                  <a:cxn ang="0">
                    <a:pos x="13" y="13"/>
                  </a:cxn>
                  <a:cxn ang="0">
                    <a:pos x="13" y="13"/>
                  </a:cxn>
                  <a:cxn ang="0">
                    <a:pos x="11" y="12"/>
                  </a:cxn>
                  <a:cxn ang="0">
                    <a:pos x="13" y="13"/>
                  </a:cxn>
                  <a:cxn ang="0">
                    <a:pos x="15" y="8"/>
                  </a:cxn>
                  <a:cxn ang="0">
                    <a:pos x="13" y="2"/>
                  </a:cxn>
                  <a:cxn ang="0">
                    <a:pos x="13" y="2"/>
                  </a:cxn>
                  <a:cxn ang="0">
                    <a:pos x="10" y="10"/>
                  </a:cxn>
                  <a:cxn ang="0">
                    <a:pos x="10" y="10"/>
                  </a:cxn>
                  <a:cxn ang="0">
                    <a:pos x="10" y="10"/>
                  </a:cxn>
                  <a:cxn ang="0">
                    <a:pos x="7" y="11"/>
                  </a:cxn>
                  <a:cxn ang="0">
                    <a:pos x="5" y="10"/>
                  </a:cxn>
                  <a:cxn ang="0">
                    <a:pos x="5" y="10"/>
                  </a:cxn>
                  <a:cxn ang="0">
                    <a:pos x="4" y="8"/>
                  </a:cxn>
                  <a:cxn ang="0">
                    <a:pos x="5" y="5"/>
                  </a:cxn>
                  <a:cxn ang="0">
                    <a:pos x="7" y="4"/>
                  </a:cxn>
                  <a:cxn ang="0">
                    <a:pos x="10" y="5"/>
                  </a:cxn>
                  <a:cxn ang="0">
                    <a:pos x="10" y="5"/>
                  </a:cxn>
                  <a:cxn ang="0">
                    <a:pos x="11" y="8"/>
                  </a:cxn>
                  <a:cxn ang="0">
                    <a:pos x="10" y="10"/>
                  </a:cxn>
                </a:cxnLst>
                <a:rect l="0" t="0" r="r" b="b"/>
                <a:pathLst>
                  <a:path w="15" h="15">
                    <a:moveTo>
                      <a:pt x="13" y="2"/>
                    </a:moveTo>
                    <a:cubicBezTo>
                      <a:pt x="11" y="1"/>
                      <a:pt x="9" y="0"/>
                      <a:pt x="7" y="0"/>
                    </a:cubicBezTo>
                    <a:cubicBezTo>
                      <a:pt x="5" y="0"/>
                      <a:pt x="3" y="1"/>
                      <a:pt x="2" y="2"/>
                    </a:cubicBezTo>
                    <a:cubicBezTo>
                      <a:pt x="0" y="4"/>
                      <a:pt x="0" y="6"/>
                      <a:pt x="0" y="8"/>
                    </a:cubicBezTo>
                    <a:cubicBezTo>
                      <a:pt x="0" y="10"/>
                      <a:pt x="0" y="12"/>
                      <a:pt x="2" y="13"/>
                    </a:cubicBezTo>
                    <a:cubicBezTo>
                      <a:pt x="2" y="13"/>
                      <a:pt x="2" y="13"/>
                      <a:pt x="2" y="13"/>
                    </a:cubicBezTo>
                    <a:cubicBezTo>
                      <a:pt x="3" y="12"/>
                      <a:pt x="3" y="12"/>
                      <a:pt x="3" y="12"/>
                    </a:cubicBezTo>
                    <a:cubicBezTo>
                      <a:pt x="2" y="13"/>
                      <a:pt x="2" y="13"/>
                      <a:pt x="2" y="13"/>
                    </a:cubicBezTo>
                    <a:cubicBezTo>
                      <a:pt x="3" y="15"/>
                      <a:pt x="5" y="15"/>
                      <a:pt x="7" y="15"/>
                    </a:cubicBezTo>
                    <a:cubicBezTo>
                      <a:pt x="9" y="15"/>
                      <a:pt x="11" y="15"/>
                      <a:pt x="13" y="13"/>
                    </a:cubicBezTo>
                    <a:cubicBezTo>
                      <a:pt x="13" y="13"/>
                      <a:pt x="13" y="13"/>
                      <a:pt x="13" y="13"/>
                    </a:cubicBezTo>
                    <a:cubicBezTo>
                      <a:pt x="11" y="12"/>
                      <a:pt x="11" y="12"/>
                      <a:pt x="11" y="12"/>
                    </a:cubicBezTo>
                    <a:cubicBezTo>
                      <a:pt x="13" y="13"/>
                      <a:pt x="13" y="13"/>
                      <a:pt x="13" y="13"/>
                    </a:cubicBezTo>
                    <a:cubicBezTo>
                      <a:pt x="14" y="12"/>
                      <a:pt x="15" y="10"/>
                      <a:pt x="15" y="8"/>
                    </a:cubicBezTo>
                    <a:cubicBezTo>
                      <a:pt x="15" y="6"/>
                      <a:pt x="14" y="4"/>
                      <a:pt x="13" y="2"/>
                    </a:cubicBezTo>
                    <a:cubicBezTo>
                      <a:pt x="13" y="2"/>
                      <a:pt x="13" y="2"/>
                      <a:pt x="13" y="2"/>
                    </a:cubicBezTo>
                    <a:close/>
                    <a:moveTo>
                      <a:pt x="10" y="10"/>
                    </a:moveTo>
                    <a:cubicBezTo>
                      <a:pt x="10" y="10"/>
                      <a:pt x="10" y="10"/>
                      <a:pt x="10" y="10"/>
                    </a:cubicBezTo>
                    <a:cubicBezTo>
                      <a:pt x="10" y="10"/>
                      <a:pt x="10" y="10"/>
                      <a:pt x="10" y="10"/>
                    </a:cubicBezTo>
                    <a:cubicBezTo>
                      <a:pt x="9" y="11"/>
                      <a:pt x="8" y="11"/>
                      <a:pt x="7" y="11"/>
                    </a:cubicBezTo>
                    <a:cubicBezTo>
                      <a:pt x="6" y="11"/>
                      <a:pt x="6" y="11"/>
                      <a:pt x="5" y="10"/>
                    </a:cubicBezTo>
                    <a:cubicBezTo>
                      <a:pt x="5" y="10"/>
                      <a:pt x="5" y="10"/>
                      <a:pt x="5" y="10"/>
                    </a:cubicBezTo>
                    <a:cubicBezTo>
                      <a:pt x="4" y="9"/>
                      <a:pt x="4" y="9"/>
                      <a:pt x="4" y="8"/>
                    </a:cubicBezTo>
                    <a:cubicBezTo>
                      <a:pt x="4" y="7"/>
                      <a:pt x="4" y="6"/>
                      <a:pt x="5" y="5"/>
                    </a:cubicBezTo>
                    <a:cubicBezTo>
                      <a:pt x="6" y="5"/>
                      <a:pt x="6" y="4"/>
                      <a:pt x="7" y="4"/>
                    </a:cubicBezTo>
                    <a:cubicBezTo>
                      <a:pt x="8" y="4"/>
                      <a:pt x="9" y="5"/>
                      <a:pt x="10" y="5"/>
                    </a:cubicBezTo>
                    <a:cubicBezTo>
                      <a:pt x="10" y="5"/>
                      <a:pt x="10" y="5"/>
                      <a:pt x="10" y="5"/>
                    </a:cubicBezTo>
                    <a:cubicBezTo>
                      <a:pt x="10" y="6"/>
                      <a:pt x="11" y="7"/>
                      <a:pt x="11" y="8"/>
                    </a:cubicBezTo>
                    <a:cubicBezTo>
                      <a:pt x="11" y="9"/>
                      <a:pt x="10" y="9"/>
                      <a:pt x="10" y="10"/>
                    </a:cubicBezTo>
                    <a:close/>
                  </a:path>
                </a:pathLst>
              </a:custGeom>
              <a:grpFill/>
              <a:ln w="9525">
                <a:noFill/>
                <a:round/>
              </a:ln>
            </p:spPr>
            <p:txBody>
              <a:bodyPr anchor="ctr"/>
              <a:lstStyle/>
              <a:p>
                <a:pPr algn="ctr"/>
              </a:p>
            </p:txBody>
          </p:sp>
          <p:sp>
            <p:nvSpPr>
              <p:cNvPr id="37" name="Freeform: Shape 261"/>
              <p:cNvSpPr/>
              <p:nvPr/>
            </p:nvSpPr>
            <p:spPr bwMode="auto">
              <a:xfrm>
                <a:off x="5065713" y="1873251"/>
                <a:ext cx="57150" cy="57150"/>
              </a:xfrm>
              <a:custGeom>
                <a:avLst/>
                <a:gdLst/>
                <a:ahLst/>
                <a:cxnLst>
                  <a:cxn ang="0">
                    <a:pos x="13" y="2"/>
                  </a:cxn>
                  <a:cxn ang="0">
                    <a:pos x="8" y="0"/>
                  </a:cxn>
                  <a:cxn ang="0">
                    <a:pos x="2" y="2"/>
                  </a:cxn>
                  <a:cxn ang="0">
                    <a:pos x="0" y="8"/>
                  </a:cxn>
                  <a:cxn ang="0">
                    <a:pos x="2" y="13"/>
                  </a:cxn>
                  <a:cxn ang="0">
                    <a:pos x="4" y="12"/>
                  </a:cxn>
                  <a:cxn ang="0">
                    <a:pos x="2" y="13"/>
                  </a:cxn>
                  <a:cxn ang="0">
                    <a:pos x="8" y="15"/>
                  </a:cxn>
                  <a:cxn ang="0">
                    <a:pos x="13" y="13"/>
                  </a:cxn>
                  <a:cxn ang="0">
                    <a:pos x="13" y="13"/>
                  </a:cxn>
                  <a:cxn ang="0">
                    <a:pos x="12" y="12"/>
                  </a:cxn>
                  <a:cxn ang="0">
                    <a:pos x="13" y="13"/>
                  </a:cxn>
                  <a:cxn ang="0">
                    <a:pos x="15" y="8"/>
                  </a:cxn>
                  <a:cxn ang="0">
                    <a:pos x="13" y="2"/>
                  </a:cxn>
                  <a:cxn ang="0">
                    <a:pos x="13" y="2"/>
                  </a:cxn>
                  <a:cxn ang="0">
                    <a:pos x="10" y="10"/>
                  </a:cxn>
                  <a:cxn ang="0">
                    <a:pos x="10" y="10"/>
                  </a:cxn>
                  <a:cxn ang="0">
                    <a:pos x="10" y="10"/>
                  </a:cxn>
                  <a:cxn ang="0">
                    <a:pos x="8" y="11"/>
                  </a:cxn>
                  <a:cxn ang="0">
                    <a:pos x="5" y="10"/>
                  </a:cxn>
                  <a:cxn ang="0">
                    <a:pos x="5" y="10"/>
                  </a:cxn>
                  <a:cxn ang="0">
                    <a:pos x="4" y="8"/>
                  </a:cxn>
                  <a:cxn ang="0">
                    <a:pos x="5" y="5"/>
                  </a:cxn>
                  <a:cxn ang="0">
                    <a:pos x="8" y="4"/>
                  </a:cxn>
                  <a:cxn ang="0">
                    <a:pos x="10" y="5"/>
                  </a:cxn>
                  <a:cxn ang="0">
                    <a:pos x="10" y="5"/>
                  </a:cxn>
                  <a:cxn ang="0">
                    <a:pos x="11" y="8"/>
                  </a:cxn>
                  <a:cxn ang="0">
                    <a:pos x="10" y="10"/>
                  </a:cxn>
                </a:cxnLst>
                <a:rect l="0" t="0" r="r" b="b"/>
                <a:pathLst>
                  <a:path w="15" h="15">
                    <a:moveTo>
                      <a:pt x="13" y="2"/>
                    </a:moveTo>
                    <a:cubicBezTo>
                      <a:pt x="12" y="1"/>
                      <a:pt x="10" y="0"/>
                      <a:pt x="8" y="0"/>
                    </a:cubicBezTo>
                    <a:cubicBezTo>
                      <a:pt x="6" y="0"/>
                      <a:pt x="4" y="1"/>
                      <a:pt x="2" y="2"/>
                    </a:cubicBezTo>
                    <a:cubicBezTo>
                      <a:pt x="1" y="4"/>
                      <a:pt x="0" y="6"/>
                      <a:pt x="0" y="8"/>
                    </a:cubicBezTo>
                    <a:cubicBezTo>
                      <a:pt x="0" y="10"/>
                      <a:pt x="1" y="12"/>
                      <a:pt x="2" y="13"/>
                    </a:cubicBezTo>
                    <a:cubicBezTo>
                      <a:pt x="4" y="12"/>
                      <a:pt x="4" y="12"/>
                      <a:pt x="4" y="12"/>
                    </a:cubicBezTo>
                    <a:cubicBezTo>
                      <a:pt x="2" y="13"/>
                      <a:pt x="2" y="13"/>
                      <a:pt x="2" y="13"/>
                    </a:cubicBezTo>
                    <a:cubicBezTo>
                      <a:pt x="4" y="15"/>
                      <a:pt x="6" y="15"/>
                      <a:pt x="8" y="15"/>
                    </a:cubicBezTo>
                    <a:cubicBezTo>
                      <a:pt x="10" y="15"/>
                      <a:pt x="12" y="15"/>
                      <a:pt x="13" y="13"/>
                    </a:cubicBezTo>
                    <a:cubicBezTo>
                      <a:pt x="13" y="13"/>
                      <a:pt x="13" y="13"/>
                      <a:pt x="13" y="13"/>
                    </a:cubicBezTo>
                    <a:cubicBezTo>
                      <a:pt x="12" y="12"/>
                      <a:pt x="12" y="12"/>
                      <a:pt x="12" y="12"/>
                    </a:cubicBezTo>
                    <a:cubicBezTo>
                      <a:pt x="13" y="13"/>
                      <a:pt x="13" y="13"/>
                      <a:pt x="13" y="13"/>
                    </a:cubicBezTo>
                    <a:cubicBezTo>
                      <a:pt x="15" y="12"/>
                      <a:pt x="15" y="10"/>
                      <a:pt x="15" y="8"/>
                    </a:cubicBezTo>
                    <a:cubicBezTo>
                      <a:pt x="15" y="6"/>
                      <a:pt x="15" y="4"/>
                      <a:pt x="13" y="2"/>
                    </a:cubicBezTo>
                    <a:cubicBezTo>
                      <a:pt x="13" y="2"/>
                      <a:pt x="13" y="2"/>
                      <a:pt x="13" y="2"/>
                    </a:cubicBezTo>
                    <a:close/>
                    <a:moveTo>
                      <a:pt x="10" y="10"/>
                    </a:moveTo>
                    <a:cubicBezTo>
                      <a:pt x="10" y="10"/>
                      <a:pt x="10" y="10"/>
                      <a:pt x="10" y="10"/>
                    </a:cubicBezTo>
                    <a:cubicBezTo>
                      <a:pt x="10" y="10"/>
                      <a:pt x="10" y="10"/>
                      <a:pt x="10" y="10"/>
                    </a:cubicBezTo>
                    <a:cubicBezTo>
                      <a:pt x="9" y="11"/>
                      <a:pt x="9" y="11"/>
                      <a:pt x="8" y="11"/>
                    </a:cubicBezTo>
                    <a:cubicBezTo>
                      <a:pt x="7" y="11"/>
                      <a:pt x="6" y="11"/>
                      <a:pt x="5" y="10"/>
                    </a:cubicBezTo>
                    <a:cubicBezTo>
                      <a:pt x="5" y="10"/>
                      <a:pt x="5" y="10"/>
                      <a:pt x="5" y="10"/>
                    </a:cubicBezTo>
                    <a:cubicBezTo>
                      <a:pt x="5" y="9"/>
                      <a:pt x="4" y="9"/>
                      <a:pt x="4" y="8"/>
                    </a:cubicBezTo>
                    <a:cubicBezTo>
                      <a:pt x="4" y="7"/>
                      <a:pt x="5" y="6"/>
                      <a:pt x="5" y="5"/>
                    </a:cubicBezTo>
                    <a:cubicBezTo>
                      <a:pt x="6" y="5"/>
                      <a:pt x="7" y="4"/>
                      <a:pt x="8" y="4"/>
                    </a:cubicBezTo>
                    <a:cubicBezTo>
                      <a:pt x="9" y="4"/>
                      <a:pt x="9" y="5"/>
                      <a:pt x="10" y="5"/>
                    </a:cubicBezTo>
                    <a:cubicBezTo>
                      <a:pt x="10" y="5"/>
                      <a:pt x="10" y="5"/>
                      <a:pt x="10" y="5"/>
                    </a:cubicBezTo>
                    <a:cubicBezTo>
                      <a:pt x="11" y="6"/>
                      <a:pt x="11" y="7"/>
                      <a:pt x="11" y="8"/>
                    </a:cubicBezTo>
                    <a:cubicBezTo>
                      <a:pt x="11" y="9"/>
                      <a:pt x="11" y="9"/>
                      <a:pt x="10" y="10"/>
                    </a:cubicBezTo>
                    <a:close/>
                  </a:path>
                </a:pathLst>
              </a:custGeom>
              <a:grpFill/>
              <a:ln w="9525">
                <a:noFill/>
                <a:round/>
              </a:ln>
            </p:spPr>
            <p:txBody>
              <a:bodyPr anchor="ctr"/>
              <a:lstStyle/>
              <a:p>
                <a:pPr algn="ctr"/>
              </a:p>
            </p:txBody>
          </p:sp>
        </p:grpSp>
        <p:sp>
          <p:nvSpPr>
            <p:cNvPr id="21" name="Freeform: Shape 262"/>
            <p:cNvSpPr/>
            <p:nvPr/>
          </p:nvSpPr>
          <p:spPr bwMode="auto">
            <a:xfrm>
              <a:off x="9691151" y="2546897"/>
              <a:ext cx="772164" cy="850584"/>
            </a:xfrm>
            <a:custGeom>
              <a:avLst/>
              <a:gdLst/>
              <a:ahLst/>
              <a:cxnLst>
                <a:cxn ang="0">
                  <a:pos x="82" y="3"/>
                </a:cxn>
                <a:cxn ang="0">
                  <a:pos x="102" y="33"/>
                </a:cxn>
                <a:cxn ang="0">
                  <a:pos x="105" y="38"/>
                </a:cxn>
                <a:cxn ang="0">
                  <a:pos x="104" y="74"/>
                </a:cxn>
                <a:cxn ang="0">
                  <a:pos x="37" y="75"/>
                </a:cxn>
                <a:cxn ang="0">
                  <a:pos x="103" y="88"/>
                </a:cxn>
                <a:cxn ang="0">
                  <a:pos x="35" y="92"/>
                </a:cxn>
                <a:cxn ang="0">
                  <a:pos x="32" y="89"/>
                </a:cxn>
                <a:cxn ang="0">
                  <a:pos x="3" y="19"/>
                </a:cxn>
                <a:cxn ang="0">
                  <a:pos x="25" y="14"/>
                </a:cxn>
                <a:cxn ang="0">
                  <a:pos x="27" y="16"/>
                </a:cxn>
                <a:cxn ang="0">
                  <a:pos x="36" y="33"/>
                </a:cxn>
                <a:cxn ang="0">
                  <a:pos x="57" y="3"/>
                </a:cxn>
                <a:cxn ang="0">
                  <a:pos x="93" y="35"/>
                </a:cxn>
                <a:cxn ang="0">
                  <a:pos x="96" y="38"/>
                </a:cxn>
                <a:cxn ang="0">
                  <a:pos x="78" y="34"/>
                </a:cxn>
                <a:cxn ang="0">
                  <a:pos x="84" y="37"/>
                </a:cxn>
                <a:cxn ang="0">
                  <a:pos x="60" y="34"/>
                </a:cxn>
                <a:cxn ang="0">
                  <a:pos x="66" y="36"/>
                </a:cxn>
                <a:cxn ang="0">
                  <a:pos x="45" y="35"/>
                </a:cxn>
                <a:cxn ang="0">
                  <a:pos x="86" y="96"/>
                </a:cxn>
                <a:cxn ang="0">
                  <a:pos x="95" y="116"/>
                </a:cxn>
                <a:cxn ang="0">
                  <a:pos x="75" y="108"/>
                </a:cxn>
                <a:cxn ang="0">
                  <a:pos x="91" y="103"/>
                </a:cxn>
                <a:cxn ang="0">
                  <a:pos x="80" y="108"/>
                </a:cxn>
                <a:cxn ang="0">
                  <a:pos x="91" y="112"/>
                </a:cxn>
                <a:cxn ang="0">
                  <a:pos x="47" y="96"/>
                </a:cxn>
                <a:cxn ang="0">
                  <a:pos x="55" y="116"/>
                </a:cxn>
                <a:cxn ang="0">
                  <a:pos x="35" y="108"/>
                </a:cxn>
                <a:cxn ang="0">
                  <a:pos x="51" y="103"/>
                </a:cxn>
                <a:cxn ang="0">
                  <a:pos x="41" y="108"/>
                </a:cxn>
                <a:cxn ang="0">
                  <a:pos x="51" y="112"/>
                </a:cxn>
                <a:cxn ang="0">
                  <a:pos x="34" y="40"/>
                </a:cxn>
                <a:cxn ang="0">
                  <a:pos x="102" y="43"/>
                </a:cxn>
                <a:cxn ang="0">
                  <a:pos x="93" y="30"/>
                </a:cxn>
                <a:cxn ang="0">
                  <a:pos x="91" y="17"/>
                </a:cxn>
                <a:cxn ang="0">
                  <a:pos x="88" y="24"/>
                </a:cxn>
                <a:cxn ang="0">
                  <a:pos x="93" y="30"/>
                </a:cxn>
                <a:cxn ang="0">
                  <a:pos x="87" y="13"/>
                </a:cxn>
                <a:cxn ang="0">
                  <a:pos x="81" y="9"/>
                </a:cxn>
                <a:cxn ang="0">
                  <a:pos x="57" y="9"/>
                </a:cxn>
                <a:cxn ang="0">
                  <a:pos x="51" y="13"/>
                </a:cxn>
                <a:cxn ang="0">
                  <a:pos x="57" y="9"/>
                </a:cxn>
                <a:cxn ang="0">
                  <a:pos x="44" y="23"/>
                </a:cxn>
                <a:cxn ang="0">
                  <a:pos x="49" y="30"/>
                </a:cxn>
                <a:cxn ang="0">
                  <a:pos x="49" y="18"/>
                </a:cxn>
                <a:cxn ang="0">
                  <a:pos x="55" y="25"/>
                </a:cxn>
                <a:cxn ang="0">
                  <a:pos x="66" y="29"/>
                </a:cxn>
                <a:cxn ang="0">
                  <a:pos x="61" y="22"/>
                </a:cxn>
                <a:cxn ang="0">
                  <a:pos x="72" y="26"/>
                </a:cxn>
                <a:cxn ang="0">
                  <a:pos x="84" y="29"/>
                </a:cxn>
                <a:cxn ang="0">
                  <a:pos x="83" y="25"/>
                </a:cxn>
                <a:cxn ang="0">
                  <a:pos x="83" y="25"/>
                </a:cxn>
                <a:cxn ang="0">
                  <a:pos x="79" y="16"/>
                </a:cxn>
                <a:cxn ang="0">
                  <a:pos x="72" y="12"/>
                </a:cxn>
                <a:cxn ang="0">
                  <a:pos x="63" y="16"/>
                </a:cxn>
                <a:cxn ang="0">
                  <a:pos x="66" y="8"/>
                </a:cxn>
                <a:cxn ang="0">
                  <a:pos x="63" y="16"/>
                </a:cxn>
              </a:cxnLst>
              <a:rect l="0" t="0" r="r" b="b"/>
              <a:pathLst>
                <a:path w="108" h="119">
                  <a:moveTo>
                    <a:pt x="57" y="3"/>
                  </a:moveTo>
                  <a:cubicBezTo>
                    <a:pt x="60" y="1"/>
                    <a:pt x="65" y="0"/>
                    <a:pt x="69" y="0"/>
                  </a:cubicBezTo>
                  <a:cubicBezTo>
                    <a:pt x="74" y="0"/>
                    <a:pt x="78" y="1"/>
                    <a:pt x="82" y="3"/>
                  </a:cubicBezTo>
                  <a:cubicBezTo>
                    <a:pt x="86" y="4"/>
                    <a:pt x="89" y="7"/>
                    <a:pt x="92" y="10"/>
                  </a:cubicBezTo>
                  <a:cubicBezTo>
                    <a:pt x="95" y="13"/>
                    <a:pt x="98" y="16"/>
                    <a:pt x="99" y="21"/>
                  </a:cubicBezTo>
                  <a:cubicBezTo>
                    <a:pt x="101" y="24"/>
                    <a:pt x="102" y="29"/>
                    <a:pt x="102" y="33"/>
                  </a:cubicBezTo>
                  <a:cubicBezTo>
                    <a:pt x="102" y="35"/>
                    <a:pt x="102" y="36"/>
                    <a:pt x="102" y="38"/>
                  </a:cubicBezTo>
                  <a:cubicBezTo>
                    <a:pt x="105" y="38"/>
                    <a:pt x="105" y="38"/>
                    <a:pt x="105" y="38"/>
                  </a:cubicBezTo>
                  <a:cubicBezTo>
                    <a:pt x="105" y="38"/>
                    <a:pt x="105" y="38"/>
                    <a:pt x="105" y="38"/>
                  </a:cubicBezTo>
                  <a:cubicBezTo>
                    <a:pt x="107" y="38"/>
                    <a:pt x="108" y="40"/>
                    <a:pt x="107" y="41"/>
                  </a:cubicBezTo>
                  <a:cubicBezTo>
                    <a:pt x="107" y="41"/>
                    <a:pt x="107" y="41"/>
                    <a:pt x="107" y="41"/>
                  </a:cubicBezTo>
                  <a:cubicBezTo>
                    <a:pt x="104" y="74"/>
                    <a:pt x="104" y="74"/>
                    <a:pt x="104" y="74"/>
                  </a:cubicBezTo>
                  <a:cubicBezTo>
                    <a:pt x="104" y="75"/>
                    <a:pt x="103" y="77"/>
                    <a:pt x="101" y="77"/>
                  </a:cubicBezTo>
                  <a:cubicBezTo>
                    <a:pt x="101" y="77"/>
                    <a:pt x="101" y="77"/>
                    <a:pt x="101" y="77"/>
                  </a:cubicBezTo>
                  <a:cubicBezTo>
                    <a:pt x="37" y="75"/>
                    <a:pt x="37" y="75"/>
                    <a:pt x="37" y="75"/>
                  </a:cubicBezTo>
                  <a:cubicBezTo>
                    <a:pt x="37" y="86"/>
                    <a:pt x="37" y="86"/>
                    <a:pt x="37" y="86"/>
                  </a:cubicBezTo>
                  <a:cubicBezTo>
                    <a:pt x="101" y="86"/>
                    <a:pt x="101" y="86"/>
                    <a:pt x="101" y="86"/>
                  </a:cubicBezTo>
                  <a:cubicBezTo>
                    <a:pt x="102" y="86"/>
                    <a:pt x="103" y="87"/>
                    <a:pt x="103" y="88"/>
                  </a:cubicBezTo>
                  <a:cubicBezTo>
                    <a:pt x="103" y="90"/>
                    <a:pt x="102" y="91"/>
                    <a:pt x="101" y="91"/>
                  </a:cubicBezTo>
                  <a:cubicBezTo>
                    <a:pt x="35" y="92"/>
                    <a:pt x="35" y="92"/>
                    <a:pt x="35" y="92"/>
                  </a:cubicBezTo>
                  <a:cubicBezTo>
                    <a:pt x="35" y="92"/>
                    <a:pt x="35" y="92"/>
                    <a:pt x="35" y="92"/>
                  </a:cubicBezTo>
                  <a:cubicBezTo>
                    <a:pt x="33" y="92"/>
                    <a:pt x="32" y="91"/>
                    <a:pt x="32" y="89"/>
                  </a:cubicBezTo>
                  <a:cubicBezTo>
                    <a:pt x="35" y="89"/>
                    <a:pt x="35" y="89"/>
                    <a:pt x="35" y="89"/>
                  </a:cubicBezTo>
                  <a:cubicBezTo>
                    <a:pt x="32" y="89"/>
                    <a:pt x="32" y="89"/>
                    <a:pt x="32" y="89"/>
                  </a:cubicBezTo>
                  <a:cubicBezTo>
                    <a:pt x="32" y="71"/>
                    <a:pt x="30" y="57"/>
                    <a:pt x="28" y="38"/>
                  </a:cubicBezTo>
                  <a:cubicBezTo>
                    <a:pt x="23" y="19"/>
                    <a:pt x="23" y="19"/>
                    <a:pt x="23" y="19"/>
                  </a:cubicBezTo>
                  <a:cubicBezTo>
                    <a:pt x="3" y="19"/>
                    <a:pt x="3" y="19"/>
                    <a:pt x="3" y="19"/>
                  </a:cubicBezTo>
                  <a:cubicBezTo>
                    <a:pt x="2" y="19"/>
                    <a:pt x="0" y="17"/>
                    <a:pt x="1" y="16"/>
                  </a:cubicBezTo>
                  <a:cubicBezTo>
                    <a:pt x="1" y="14"/>
                    <a:pt x="2" y="13"/>
                    <a:pt x="3" y="13"/>
                  </a:cubicBezTo>
                  <a:cubicBezTo>
                    <a:pt x="25" y="14"/>
                    <a:pt x="25" y="14"/>
                    <a:pt x="25" y="14"/>
                  </a:cubicBezTo>
                  <a:cubicBezTo>
                    <a:pt x="25" y="17"/>
                    <a:pt x="25" y="17"/>
                    <a:pt x="25" y="17"/>
                  </a:cubicBezTo>
                  <a:cubicBezTo>
                    <a:pt x="25" y="14"/>
                    <a:pt x="25" y="14"/>
                    <a:pt x="25" y="14"/>
                  </a:cubicBezTo>
                  <a:cubicBezTo>
                    <a:pt x="26" y="14"/>
                    <a:pt x="27" y="15"/>
                    <a:pt x="27" y="16"/>
                  </a:cubicBezTo>
                  <a:cubicBezTo>
                    <a:pt x="33" y="35"/>
                    <a:pt x="33" y="35"/>
                    <a:pt x="33" y="35"/>
                  </a:cubicBezTo>
                  <a:cubicBezTo>
                    <a:pt x="36" y="35"/>
                    <a:pt x="36" y="35"/>
                    <a:pt x="36" y="35"/>
                  </a:cubicBezTo>
                  <a:cubicBezTo>
                    <a:pt x="36" y="34"/>
                    <a:pt x="36" y="34"/>
                    <a:pt x="36" y="33"/>
                  </a:cubicBezTo>
                  <a:cubicBezTo>
                    <a:pt x="36" y="29"/>
                    <a:pt x="37" y="24"/>
                    <a:pt x="39" y="21"/>
                  </a:cubicBezTo>
                  <a:cubicBezTo>
                    <a:pt x="40" y="16"/>
                    <a:pt x="43" y="13"/>
                    <a:pt x="46" y="10"/>
                  </a:cubicBezTo>
                  <a:cubicBezTo>
                    <a:pt x="49" y="7"/>
                    <a:pt x="53" y="4"/>
                    <a:pt x="57" y="3"/>
                  </a:cubicBezTo>
                  <a:close/>
                  <a:moveTo>
                    <a:pt x="96" y="38"/>
                  </a:moveTo>
                  <a:cubicBezTo>
                    <a:pt x="96" y="37"/>
                    <a:pt x="96" y="36"/>
                    <a:pt x="96" y="36"/>
                  </a:cubicBezTo>
                  <a:cubicBezTo>
                    <a:pt x="95" y="35"/>
                    <a:pt x="94" y="35"/>
                    <a:pt x="93" y="35"/>
                  </a:cubicBezTo>
                  <a:cubicBezTo>
                    <a:pt x="92" y="35"/>
                    <a:pt x="91" y="35"/>
                    <a:pt x="90" y="35"/>
                  </a:cubicBezTo>
                  <a:cubicBezTo>
                    <a:pt x="90" y="36"/>
                    <a:pt x="90" y="37"/>
                    <a:pt x="89" y="37"/>
                  </a:cubicBezTo>
                  <a:cubicBezTo>
                    <a:pt x="96" y="38"/>
                    <a:pt x="96" y="38"/>
                    <a:pt x="96" y="38"/>
                  </a:cubicBezTo>
                  <a:close/>
                  <a:moveTo>
                    <a:pt x="84" y="37"/>
                  </a:moveTo>
                  <a:cubicBezTo>
                    <a:pt x="84" y="36"/>
                    <a:pt x="84" y="36"/>
                    <a:pt x="84" y="35"/>
                  </a:cubicBezTo>
                  <a:cubicBezTo>
                    <a:pt x="82" y="35"/>
                    <a:pt x="80" y="35"/>
                    <a:pt x="78" y="34"/>
                  </a:cubicBezTo>
                  <a:cubicBezTo>
                    <a:pt x="76" y="34"/>
                    <a:pt x="74" y="34"/>
                    <a:pt x="72" y="34"/>
                  </a:cubicBezTo>
                  <a:cubicBezTo>
                    <a:pt x="72" y="37"/>
                    <a:pt x="72" y="37"/>
                    <a:pt x="72" y="37"/>
                  </a:cubicBezTo>
                  <a:cubicBezTo>
                    <a:pt x="84" y="37"/>
                    <a:pt x="84" y="37"/>
                    <a:pt x="84" y="37"/>
                  </a:cubicBezTo>
                  <a:close/>
                  <a:moveTo>
                    <a:pt x="66" y="36"/>
                  </a:moveTo>
                  <a:cubicBezTo>
                    <a:pt x="66" y="34"/>
                    <a:pt x="66" y="34"/>
                    <a:pt x="66" y="34"/>
                  </a:cubicBezTo>
                  <a:cubicBezTo>
                    <a:pt x="64" y="34"/>
                    <a:pt x="62" y="34"/>
                    <a:pt x="60" y="34"/>
                  </a:cubicBezTo>
                  <a:cubicBezTo>
                    <a:pt x="58" y="35"/>
                    <a:pt x="56" y="35"/>
                    <a:pt x="54" y="35"/>
                  </a:cubicBezTo>
                  <a:cubicBezTo>
                    <a:pt x="54" y="35"/>
                    <a:pt x="54" y="36"/>
                    <a:pt x="54" y="36"/>
                  </a:cubicBezTo>
                  <a:cubicBezTo>
                    <a:pt x="66" y="36"/>
                    <a:pt x="66" y="36"/>
                    <a:pt x="66" y="36"/>
                  </a:cubicBezTo>
                  <a:close/>
                  <a:moveTo>
                    <a:pt x="49" y="36"/>
                  </a:moveTo>
                  <a:cubicBezTo>
                    <a:pt x="49" y="35"/>
                    <a:pt x="49" y="35"/>
                    <a:pt x="49" y="35"/>
                  </a:cubicBezTo>
                  <a:cubicBezTo>
                    <a:pt x="48" y="35"/>
                    <a:pt x="46" y="35"/>
                    <a:pt x="45" y="35"/>
                  </a:cubicBezTo>
                  <a:cubicBezTo>
                    <a:pt x="44" y="35"/>
                    <a:pt x="43" y="35"/>
                    <a:pt x="43" y="35"/>
                  </a:cubicBezTo>
                  <a:cubicBezTo>
                    <a:pt x="49" y="36"/>
                    <a:pt x="49" y="36"/>
                    <a:pt x="49" y="36"/>
                  </a:cubicBezTo>
                  <a:close/>
                  <a:moveTo>
                    <a:pt x="86" y="96"/>
                  </a:moveTo>
                  <a:cubicBezTo>
                    <a:pt x="90" y="96"/>
                    <a:pt x="92" y="98"/>
                    <a:pt x="95" y="100"/>
                  </a:cubicBezTo>
                  <a:cubicBezTo>
                    <a:pt x="97" y="102"/>
                    <a:pt x="98" y="105"/>
                    <a:pt x="98" y="108"/>
                  </a:cubicBezTo>
                  <a:cubicBezTo>
                    <a:pt x="98" y="111"/>
                    <a:pt x="97" y="114"/>
                    <a:pt x="95" y="116"/>
                  </a:cubicBezTo>
                  <a:cubicBezTo>
                    <a:pt x="92" y="118"/>
                    <a:pt x="90" y="119"/>
                    <a:pt x="86" y="119"/>
                  </a:cubicBezTo>
                  <a:cubicBezTo>
                    <a:pt x="83" y="119"/>
                    <a:pt x="81" y="118"/>
                    <a:pt x="78" y="116"/>
                  </a:cubicBezTo>
                  <a:cubicBezTo>
                    <a:pt x="76" y="114"/>
                    <a:pt x="75" y="111"/>
                    <a:pt x="75" y="108"/>
                  </a:cubicBezTo>
                  <a:cubicBezTo>
                    <a:pt x="75" y="105"/>
                    <a:pt x="76" y="102"/>
                    <a:pt x="78" y="100"/>
                  </a:cubicBezTo>
                  <a:cubicBezTo>
                    <a:pt x="81" y="98"/>
                    <a:pt x="83" y="96"/>
                    <a:pt x="86" y="96"/>
                  </a:cubicBezTo>
                  <a:close/>
                  <a:moveTo>
                    <a:pt x="91" y="103"/>
                  </a:moveTo>
                  <a:cubicBezTo>
                    <a:pt x="90" y="102"/>
                    <a:pt x="88" y="102"/>
                    <a:pt x="86" y="102"/>
                  </a:cubicBezTo>
                  <a:cubicBezTo>
                    <a:pt x="85" y="102"/>
                    <a:pt x="83" y="102"/>
                    <a:pt x="82" y="103"/>
                  </a:cubicBezTo>
                  <a:cubicBezTo>
                    <a:pt x="81" y="105"/>
                    <a:pt x="80" y="106"/>
                    <a:pt x="80" y="108"/>
                  </a:cubicBezTo>
                  <a:cubicBezTo>
                    <a:pt x="80" y="109"/>
                    <a:pt x="81" y="111"/>
                    <a:pt x="82" y="112"/>
                  </a:cubicBezTo>
                  <a:cubicBezTo>
                    <a:pt x="83" y="113"/>
                    <a:pt x="85" y="114"/>
                    <a:pt x="86" y="114"/>
                  </a:cubicBezTo>
                  <a:cubicBezTo>
                    <a:pt x="88" y="114"/>
                    <a:pt x="90" y="113"/>
                    <a:pt x="91" y="112"/>
                  </a:cubicBezTo>
                  <a:cubicBezTo>
                    <a:pt x="92" y="111"/>
                    <a:pt x="93" y="109"/>
                    <a:pt x="93" y="108"/>
                  </a:cubicBezTo>
                  <a:cubicBezTo>
                    <a:pt x="93" y="106"/>
                    <a:pt x="92" y="105"/>
                    <a:pt x="91" y="103"/>
                  </a:cubicBezTo>
                  <a:close/>
                  <a:moveTo>
                    <a:pt x="47" y="96"/>
                  </a:moveTo>
                  <a:cubicBezTo>
                    <a:pt x="50" y="96"/>
                    <a:pt x="53" y="98"/>
                    <a:pt x="55" y="100"/>
                  </a:cubicBezTo>
                  <a:cubicBezTo>
                    <a:pt x="57" y="102"/>
                    <a:pt x="58" y="105"/>
                    <a:pt x="58" y="108"/>
                  </a:cubicBezTo>
                  <a:cubicBezTo>
                    <a:pt x="58" y="111"/>
                    <a:pt x="57" y="114"/>
                    <a:pt x="55" y="116"/>
                  </a:cubicBezTo>
                  <a:cubicBezTo>
                    <a:pt x="53" y="118"/>
                    <a:pt x="50" y="119"/>
                    <a:pt x="47" y="119"/>
                  </a:cubicBezTo>
                  <a:cubicBezTo>
                    <a:pt x="44" y="119"/>
                    <a:pt x="41" y="118"/>
                    <a:pt x="39" y="116"/>
                  </a:cubicBezTo>
                  <a:cubicBezTo>
                    <a:pt x="37" y="114"/>
                    <a:pt x="35" y="111"/>
                    <a:pt x="35" y="108"/>
                  </a:cubicBezTo>
                  <a:cubicBezTo>
                    <a:pt x="35" y="105"/>
                    <a:pt x="37" y="102"/>
                    <a:pt x="39" y="100"/>
                  </a:cubicBezTo>
                  <a:cubicBezTo>
                    <a:pt x="41" y="98"/>
                    <a:pt x="44" y="96"/>
                    <a:pt x="47" y="96"/>
                  </a:cubicBezTo>
                  <a:close/>
                  <a:moveTo>
                    <a:pt x="51" y="103"/>
                  </a:moveTo>
                  <a:cubicBezTo>
                    <a:pt x="50" y="102"/>
                    <a:pt x="48" y="102"/>
                    <a:pt x="47" y="102"/>
                  </a:cubicBezTo>
                  <a:cubicBezTo>
                    <a:pt x="45" y="102"/>
                    <a:pt x="43" y="102"/>
                    <a:pt x="42" y="103"/>
                  </a:cubicBezTo>
                  <a:cubicBezTo>
                    <a:pt x="41" y="105"/>
                    <a:pt x="41" y="106"/>
                    <a:pt x="41" y="108"/>
                  </a:cubicBezTo>
                  <a:cubicBezTo>
                    <a:pt x="41" y="109"/>
                    <a:pt x="41" y="111"/>
                    <a:pt x="42" y="112"/>
                  </a:cubicBezTo>
                  <a:cubicBezTo>
                    <a:pt x="43" y="113"/>
                    <a:pt x="45" y="114"/>
                    <a:pt x="47" y="114"/>
                  </a:cubicBezTo>
                  <a:cubicBezTo>
                    <a:pt x="48" y="114"/>
                    <a:pt x="50" y="113"/>
                    <a:pt x="51" y="112"/>
                  </a:cubicBezTo>
                  <a:cubicBezTo>
                    <a:pt x="52" y="111"/>
                    <a:pt x="53" y="109"/>
                    <a:pt x="53" y="108"/>
                  </a:cubicBezTo>
                  <a:cubicBezTo>
                    <a:pt x="53" y="106"/>
                    <a:pt x="52" y="105"/>
                    <a:pt x="51" y="103"/>
                  </a:cubicBezTo>
                  <a:close/>
                  <a:moveTo>
                    <a:pt x="34" y="40"/>
                  </a:moveTo>
                  <a:cubicBezTo>
                    <a:pt x="37" y="70"/>
                    <a:pt x="37" y="70"/>
                    <a:pt x="37" y="70"/>
                  </a:cubicBezTo>
                  <a:cubicBezTo>
                    <a:pt x="99" y="71"/>
                    <a:pt x="99" y="71"/>
                    <a:pt x="99" y="71"/>
                  </a:cubicBezTo>
                  <a:cubicBezTo>
                    <a:pt x="102" y="43"/>
                    <a:pt x="102" y="43"/>
                    <a:pt x="102" y="43"/>
                  </a:cubicBezTo>
                  <a:cubicBezTo>
                    <a:pt x="34" y="40"/>
                    <a:pt x="34" y="40"/>
                    <a:pt x="34" y="40"/>
                  </a:cubicBezTo>
                  <a:close/>
                  <a:moveTo>
                    <a:pt x="93" y="31"/>
                  </a:moveTo>
                  <a:cubicBezTo>
                    <a:pt x="93" y="30"/>
                    <a:pt x="93" y="30"/>
                    <a:pt x="93" y="30"/>
                  </a:cubicBezTo>
                  <a:cubicBezTo>
                    <a:pt x="94" y="30"/>
                    <a:pt x="95" y="30"/>
                    <a:pt x="96" y="30"/>
                  </a:cubicBezTo>
                  <a:cubicBezTo>
                    <a:pt x="96" y="28"/>
                    <a:pt x="95" y="25"/>
                    <a:pt x="95" y="23"/>
                  </a:cubicBezTo>
                  <a:cubicBezTo>
                    <a:pt x="94" y="21"/>
                    <a:pt x="93" y="19"/>
                    <a:pt x="91" y="17"/>
                  </a:cubicBezTo>
                  <a:cubicBezTo>
                    <a:pt x="90" y="17"/>
                    <a:pt x="90" y="18"/>
                    <a:pt x="89" y="18"/>
                  </a:cubicBezTo>
                  <a:cubicBezTo>
                    <a:pt x="88" y="18"/>
                    <a:pt x="87" y="19"/>
                    <a:pt x="87" y="19"/>
                  </a:cubicBezTo>
                  <a:cubicBezTo>
                    <a:pt x="87" y="21"/>
                    <a:pt x="88" y="22"/>
                    <a:pt x="88" y="24"/>
                  </a:cubicBezTo>
                  <a:cubicBezTo>
                    <a:pt x="89" y="26"/>
                    <a:pt x="89" y="28"/>
                    <a:pt x="89" y="30"/>
                  </a:cubicBezTo>
                  <a:cubicBezTo>
                    <a:pt x="91" y="30"/>
                    <a:pt x="92" y="30"/>
                    <a:pt x="93" y="30"/>
                  </a:cubicBezTo>
                  <a:cubicBezTo>
                    <a:pt x="93" y="30"/>
                    <a:pt x="93" y="30"/>
                    <a:pt x="93" y="30"/>
                  </a:cubicBezTo>
                  <a:cubicBezTo>
                    <a:pt x="93" y="31"/>
                    <a:pt x="93" y="31"/>
                    <a:pt x="93" y="31"/>
                  </a:cubicBezTo>
                  <a:close/>
                  <a:moveTo>
                    <a:pt x="86" y="13"/>
                  </a:moveTo>
                  <a:cubicBezTo>
                    <a:pt x="87" y="13"/>
                    <a:pt x="87" y="13"/>
                    <a:pt x="87" y="13"/>
                  </a:cubicBezTo>
                  <a:cubicBezTo>
                    <a:pt x="86" y="11"/>
                    <a:pt x="84" y="10"/>
                    <a:pt x="82" y="9"/>
                  </a:cubicBezTo>
                  <a:cubicBezTo>
                    <a:pt x="82" y="9"/>
                    <a:pt x="81" y="8"/>
                    <a:pt x="80" y="8"/>
                  </a:cubicBezTo>
                  <a:cubicBezTo>
                    <a:pt x="81" y="8"/>
                    <a:pt x="81" y="9"/>
                    <a:pt x="81" y="9"/>
                  </a:cubicBezTo>
                  <a:cubicBezTo>
                    <a:pt x="82" y="11"/>
                    <a:pt x="83" y="12"/>
                    <a:pt x="84" y="14"/>
                  </a:cubicBezTo>
                  <a:cubicBezTo>
                    <a:pt x="85" y="14"/>
                    <a:pt x="86" y="14"/>
                    <a:pt x="86" y="13"/>
                  </a:cubicBezTo>
                  <a:close/>
                  <a:moveTo>
                    <a:pt x="57" y="9"/>
                  </a:moveTo>
                  <a:cubicBezTo>
                    <a:pt x="57" y="9"/>
                    <a:pt x="58" y="8"/>
                    <a:pt x="58" y="8"/>
                  </a:cubicBezTo>
                  <a:cubicBezTo>
                    <a:pt x="57" y="8"/>
                    <a:pt x="56" y="9"/>
                    <a:pt x="56" y="9"/>
                  </a:cubicBezTo>
                  <a:cubicBezTo>
                    <a:pt x="54" y="10"/>
                    <a:pt x="52" y="11"/>
                    <a:pt x="51" y="13"/>
                  </a:cubicBezTo>
                  <a:cubicBezTo>
                    <a:pt x="51" y="13"/>
                    <a:pt x="52" y="13"/>
                    <a:pt x="52" y="13"/>
                  </a:cubicBezTo>
                  <a:cubicBezTo>
                    <a:pt x="53" y="13"/>
                    <a:pt x="53" y="14"/>
                    <a:pt x="54" y="14"/>
                  </a:cubicBezTo>
                  <a:cubicBezTo>
                    <a:pt x="55" y="12"/>
                    <a:pt x="56" y="11"/>
                    <a:pt x="57" y="9"/>
                  </a:cubicBezTo>
                  <a:close/>
                  <a:moveTo>
                    <a:pt x="49" y="18"/>
                  </a:moveTo>
                  <a:cubicBezTo>
                    <a:pt x="49" y="18"/>
                    <a:pt x="48" y="17"/>
                    <a:pt x="47" y="17"/>
                  </a:cubicBezTo>
                  <a:cubicBezTo>
                    <a:pt x="46" y="19"/>
                    <a:pt x="44" y="21"/>
                    <a:pt x="44" y="23"/>
                  </a:cubicBezTo>
                  <a:cubicBezTo>
                    <a:pt x="43" y="25"/>
                    <a:pt x="42" y="28"/>
                    <a:pt x="42" y="30"/>
                  </a:cubicBezTo>
                  <a:cubicBezTo>
                    <a:pt x="43" y="30"/>
                    <a:pt x="44" y="30"/>
                    <a:pt x="45" y="30"/>
                  </a:cubicBezTo>
                  <a:cubicBezTo>
                    <a:pt x="46" y="30"/>
                    <a:pt x="48" y="30"/>
                    <a:pt x="49" y="30"/>
                  </a:cubicBezTo>
                  <a:cubicBezTo>
                    <a:pt x="49" y="28"/>
                    <a:pt x="49" y="26"/>
                    <a:pt x="50" y="24"/>
                  </a:cubicBezTo>
                  <a:cubicBezTo>
                    <a:pt x="50" y="22"/>
                    <a:pt x="51" y="20"/>
                    <a:pt x="52" y="19"/>
                  </a:cubicBezTo>
                  <a:cubicBezTo>
                    <a:pt x="51" y="18"/>
                    <a:pt x="50" y="18"/>
                    <a:pt x="49" y="18"/>
                  </a:cubicBezTo>
                  <a:close/>
                  <a:moveTo>
                    <a:pt x="61" y="22"/>
                  </a:moveTo>
                  <a:cubicBezTo>
                    <a:pt x="60" y="21"/>
                    <a:pt x="58" y="21"/>
                    <a:pt x="57" y="21"/>
                  </a:cubicBezTo>
                  <a:cubicBezTo>
                    <a:pt x="56" y="22"/>
                    <a:pt x="56" y="23"/>
                    <a:pt x="55" y="25"/>
                  </a:cubicBezTo>
                  <a:cubicBezTo>
                    <a:pt x="55" y="26"/>
                    <a:pt x="55" y="28"/>
                    <a:pt x="54" y="29"/>
                  </a:cubicBezTo>
                  <a:cubicBezTo>
                    <a:pt x="56" y="29"/>
                    <a:pt x="58" y="29"/>
                    <a:pt x="60" y="29"/>
                  </a:cubicBezTo>
                  <a:cubicBezTo>
                    <a:pt x="62" y="29"/>
                    <a:pt x="64" y="29"/>
                    <a:pt x="66" y="29"/>
                  </a:cubicBezTo>
                  <a:cubicBezTo>
                    <a:pt x="66" y="26"/>
                    <a:pt x="66" y="26"/>
                    <a:pt x="66" y="26"/>
                  </a:cubicBezTo>
                  <a:cubicBezTo>
                    <a:pt x="66" y="22"/>
                    <a:pt x="66" y="22"/>
                    <a:pt x="66" y="22"/>
                  </a:cubicBezTo>
                  <a:cubicBezTo>
                    <a:pt x="65" y="22"/>
                    <a:pt x="63" y="22"/>
                    <a:pt x="61" y="22"/>
                  </a:cubicBezTo>
                  <a:close/>
                  <a:moveTo>
                    <a:pt x="82" y="21"/>
                  </a:moveTo>
                  <a:cubicBezTo>
                    <a:pt x="78" y="22"/>
                    <a:pt x="75" y="22"/>
                    <a:pt x="72" y="22"/>
                  </a:cubicBezTo>
                  <a:cubicBezTo>
                    <a:pt x="72" y="26"/>
                    <a:pt x="72" y="26"/>
                    <a:pt x="72" y="26"/>
                  </a:cubicBezTo>
                  <a:cubicBezTo>
                    <a:pt x="72" y="29"/>
                    <a:pt x="72" y="29"/>
                    <a:pt x="72" y="29"/>
                  </a:cubicBezTo>
                  <a:cubicBezTo>
                    <a:pt x="74" y="29"/>
                    <a:pt x="76" y="29"/>
                    <a:pt x="78" y="29"/>
                  </a:cubicBezTo>
                  <a:cubicBezTo>
                    <a:pt x="80" y="29"/>
                    <a:pt x="82" y="29"/>
                    <a:pt x="84" y="29"/>
                  </a:cubicBezTo>
                  <a:cubicBezTo>
                    <a:pt x="84" y="28"/>
                    <a:pt x="83" y="27"/>
                    <a:pt x="83" y="25"/>
                  </a:cubicBezTo>
                  <a:cubicBezTo>
                    <a:pt x="83" y="25"/>
                    <a:pt x="83" y="25"/>
                    <a:pt x="83" y="25"/>
                  </a:cubicBezTo>
                  <a:cubicBezTo>
                    <a:pt x="83" y="25"/>
                    <a:pt x="83" y="25"/>
                    <a:pt x="83" y="25"/>
                  </a:cubicBezTo>
                  <a:cubicBezTo>
                    <a:pt x="83" y="25"/>
                    <a:pt x="83" y="25"/>
                    <a:pt x="83" y="25"/>
                  </a:cubicBezTo>
                  <a:cubicBezTo>
                    <a:pt x="84" y="25"/>
                    <a:pt x="84" y="25"/>
                    <a:pt x="84" y="25"/>
                  </a:cubicBezTo>
                  <a:cubicBezTo>
                    <a:pt x="83" y="25"/>
                    <a:pt x="83" y="25"/>
                    <a:pt x="83" y="25"/>
                  </a:cubicBezTo>
                  <a:cubicBezTo>
                    <a:pt x="83" y="24"/>
                    <a:pt x="82" y="22"/>
                    <a:pt x="82" y="21"/>
                  </a:cubicBezTo>
                  <a:close/>
                  <a:moveTo>
                    <a:pt x="76" y="17"/>
                  </a:moveTo>
                  <a:cubicBezTo>
                    <a:pt x="77" y="16"/>
                    <a:pt x="78" y="16"/>
                    <a:pt x="79" y="16"/>
                  </a:cubicBezTo>
                  <a:cubicBezTo>
                    <a:pt x="78" y="14"/>
                    <a:pt x="77" y="12"/>
                    <a:pt x="75" y="11"/>
                  </a:cubicBezTo>
                  <a:cubicBezTo>
                    <a:pt x="74" y="10"/>
                    <a:pt x="73" y="9"/>
                    <a:pt x="72" y="8"/>
                  </a:cubicBezTo>
                  <a:cubicBezTo>
                    <a:pt x="72" y="9"/>
                    <a:pt x="72" y="10"/>
                    <a:pt x="72" y="12"/>
                  </a:cubicBezTo>
                  <a:cubicBezTo>
                    <a:pt x="72" y="14"/>
                    <a:pt x="72" y="15"/>
                    <a:pt x="72" y="17"/>
                  </a:cubicBezTo>
                  <a:cubicBezTo>
                    <a:pt x="73" y="17"/>
                    <a:pt x="74" y="17"/>
                    <a:pt x="76" y="17"/>
                  </a:cubicBezTo>
                  <a:close/>
                  <a:moveTo>
                    <a:pt x="63" y="16"/>
                  </a:moveTo>
                  <a:cubicBezTo>
                    <a:pt x="64" y="17"/>
                    <a:pt x="65" y="17"/>
                    <a:pt x="66" y="17"/>
                  </a:cubicBezTo>
                  <a:cubicBezTo>
                    <a:pt x="66" y="15"/>
                    <a:pt x="66" y="13"/>
                    <a:pt x="66" y="12"/>
                  </a:cubicBezTo>
                  <a:cubicBezTo>
                    <a:pt x="66" y="10"/>
                    <a:pt x="66" y="9"/>
                    <a:pt x="66" y="8"/>
                  </a:cubicBezTo>
                  <a:cubicBezTo>
                    <a:pt x="65" y="9"/>
                    <a:pt x="64" y="10"/>
                    <a:pt x="63" y="11"/>
                  </a:cubicBezTo>
                  <a:cubicBezTo>
                    <a:pt x="61" y="12"/>
                    <a:pt x="60" y="14"/>
                    <a:pt x="59" y="16"/>
                  </a:cubicBezTo>
                  <a:cubicBezTo>
                    <a:pt x="60" y="16"/>
                    <a:pt x="61" y="16"/>
                    <a:pt x="63" y="16"/>
                  </a:cubicBezTo>
                  <a:close/>
                </a:path>
              </a:pathLst>
            </a:custGeom>
            <a:solidFill>
              <a:schemeClr val="accent4"/>
            </a:solidFill>
            <a:ln w="9525">
              <a:noFill/>
              <a:round/>
            </a:ln>
          </p:spPr>
          <p:txBody>
            <a:bodyPr anchor="ctr"/>
            <a:lstStyle/>
            <a:p>
              <a:pPr algn="ctr"/>
            </a:p>
          </p:txBody>
        </p:sp>
        <p:grpSp>
          <p:nvGrpSpPr>
            <p:cNvPr id="22" name="Group 139"/>
            <p:cNvGrpSpPr/>
            <p:nvPr/>
          </p:nvGrpSpPr>
          <p:grpSpPr>
            <a:xfrm>
              <a:off x="1023281" y="4345204"/>
              <a:ext cx="2076810" cy="1405355"/>
              <a:chOff x="1023281" y="4657803"/>
              <a:chExt cx="2076810" cy="1405355"/>
            </a:xfrm>
          </p:grpSpPr>
          <p:sp>
            <p:nvSpPr>
              <p:cNvPr id="32" name="TextBox 140"/>
              <p:cNvSpPr txBox="1"/>
              <p:nvPr/>
            </p:nvSpPr>
            <p:spPr>
              <a:xfrm>
                <a:off x="1023281" y="5148161"/>
                <a:ext cx="2076810" cy="914997"/>
              </a:xfrm>
              <a:prstGeom prst="rect">
                <a:avLst/>
              </a:prstGeom>
              <a:noFill/>
            </p:spPr>
            <p:txBody>
              <a:bodyPr wrap="square">
                <a:noAutofit/>
              </a:bodyPr>
              <a:lstStyle/>
              <a:p>
                <a:pPr lvl="0" algn="ctr">
                  <a:lnSpc>
                    <a:spcPct val="120000"/>
                  </a:lnSpc>
                  <a:spcBef>
                    <a:spcPct val="0"/>
                  </a:spcBef>
                  <a:defRPr/>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sp>
            <p:nvSpPr>
              <p:cNvPr id="33" name="Rectangle 141"/>
              <p:cNvSpPr/>
              <p:nvPr/>
            </p:nvSpPr>
            <p:spPr>
              <a:xfrm>
                <a:off x="1508664" y="4657803"/>
                <a:ext cx="1107996" cy="276999"/>
              </a:xfrm>
              <a:prstGeom prst="rect">
                <a:avLst/>
              </a:prstGeom>
            </p:spPr>
            <p:txBody>
              <a:bodyPr wrap="none">
                <a:noAutofit/>
              </a:bodyPr>
              <a:lstStyle/>
              <a:p>
                <a:pPr algn="ctr"/>
                <a:r>
                  <a:rPr lang="zh-CN" altLang="en-US" sz="2000" b="1">
                    <a:solidFill>
                      <a:schemeClr val="accent1"/>
                    </a:solidFill>
                  </a:rPr>
                  <a:t>标题文本预设</a:t>
                </a:r>
                <a:endParaRPr lang="zh-CN" altLang="en-US" sz="2000" b="1">
                  <a:solidFill>
                    <a:schemeClr val="accent1"/>
                  </a:solidFill>
                </a:endParaRPr>
              </a:p>
            </p:txBody>
          </p:sp>
        </p:grpSp>
        <p:grpSp>
          <p:nvGrpSpPr>
            <p:cNvPr id="23" name="Group 142"/>
            <p:cNvGrpSpPr/>
            <p:nvPr/>
          </p:nvGrpSpPr>
          <p:grpSpPr>
            <a:xfrm>
              <a:off x="3713626" y="4345204"/>
              <a:ext cx="2076810" cy="1405355"/>
              <a:chOff x="3713626" y="4657803"/>
              <a:chExt cx="2076810" cy="1405355"/>
            </a:xfrm>
          </p:grpSpPr>
          <p:sp>
            <p:nvSpPr>
              <p:cNvPr id="30" name="TextBox 143"/>
              <p:cNvSpPr txBox="1"/>
              <p:nvPr/>
            </p:nvSpPr>
            <p:spPr>
              <a:xfrm>
                <a:off x="3713626" y="5148161"/>
                <a:ext cx="2076810" cy="914997"/>
              </a:xfrm>
              <a:prstGeom prst="rect">
                <a:avLst/>
              </a:prstGeom>
              <a:noFill/>
            </p:spPr>
            <p:txBody>
              <a:bodyPr wrap="square">
                <a:noAutofit/>
              </a:bodyPr>
              <a:lstStyle/>
              <a:p>
                <a:pPr lvl="0" algn="ctr">
                  <a:lnSpc>
                    <a:spcPct val="120000"/>
                  </a:lnSpc>
                  <a:spcBef>
                    <a:spcPct val="0"/>
                  </a:spcBef>
                  <a:defRPr/>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sp>
            <p:nvSpPr>
              <p:cNvPr id="31" name="Rectangle 144"/>
              <p:cNvSpPr/>
              <p:nvPr/>
            </p:nvSpPr>
            <p:spPr>
              <a:xfrm>
                <a:off x="4199009" y="4657803"/>
                <a:ext cx="1107996" cy="276999"/>
              </a:xfrm>
              <a:prstGeom prst="rect">
                <a:avLst/>
              </a:prstGeom>
            </p:spPr>
            <p:txBody>
              <a:bodyPr wrap="none">
                <a:noAutofit/>
              </a:bodyPr>
              <a:lstStyle/>
              <a:p>
                <a:pPr algn="ctr"/>
                <a:r>
                  <a:rPr lang="zh-CN" altLang="en-US" sz="2000" b="1">
                    <a:solidFill>
                      <a:schemeClr val="accent2"/>
                    </a:solidFill>
                  </a:rPr>
                  <a:t>标题文本预设</a:t>
                </a:r>
                <a:endParaRPr lang="zh-CN" altLang="en-US" sz="2000" b="1">
                  <a:solidFill>
                    <a:schemeClr val="accent2"/>
                  </a:solidFill>
                </a:endParaRPr>
              </a:p>
            </p:txBody>
          </p:sp>
        </p:grpSp>
        <p:grpSp>
          <p:nvGrpSpPr>
            <p:cNvPr id="24" name="Group 145"/>
            <p:cNvGrpSpPr/>
            <p:nvPr/>
          </p:nvGrpSpPr>
          <p:grpSpPr>
            <a:xfrm>
              <a:off x="6399612" y="4345204"/>
              <a:ext cx="2076810" cy="1405355"/>
              <a:chOff x="6399612" y="4657803"/>
              <a:chExt cx="2076810" cy="1405355"/>
            </a:xfrm>
          </p:grpSpPr>
          <p:sp>
            <p:nvSpPr>
              <p:cNvPr id="28" name="TextBox 146"/>
              <p:cNvSpPr txBox="1"/>
              <p:nvPr/>
            </p:nvSpPr>
            <p:spPr>
              <a:xfrm>
                <a:off x="6399612" y="5148161"/>
                <a:ext cx="2076810" cy="914997"/>
              </a:xfrm>
              <a:prstGeom prst="rect">
                <a:avLst/>
              </a:prstGeom>
              <a:noFill/>
            </p:spPr>
            <p:txBody>
              <a:bodyPr wrap="square">
                <a:noAutofit/>
              </a:bodyPr>
              <a:lstStyle/>
              <a:p>
                <a:pPr lvl="0" algn="ctr">
                  <a:lnSpc>
                    <a:spcPct val="120000"/>
                  </a:lnSpc>
                  <a:spcBef>
                    <a:spcPct val="0"/>
                  </a:spcBef>
                  <a:defRPr/>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sp>
            <p:nvSpPr>
              <p:cNvPr id="29" name="Rectangle 147"/>
              <p:cNvSpPr/>
              <p:nvPr/>
            </p:nvSpPr>
            <p:spPr>
              <a:xfrm>
                <a:off x="6884995" y="4657803"/>
                <a:ext cx="1107996" cy="276999"/>
              </a:xfrm>
              <a:prstGeom prst="rect">
                <a:avLst/>
              </a:prstGeom>
            </p:spPr>
            <p:txBody>
              <a:bodyPr wrap="none">
                <a:noAutofit/>
              </a:bodyPr>
              <a:lstStyle/>
              <a:p>
                <a:pPr algn="ctr"/>
                <a:r>
                  <a:rPr lang="zh-CN" altLang="en-US" sz="2000" b="1" dirty="0">
                    <a:solidFill>
                      <a:schemeClr val="accent3"/>
                    </a:solidFill>
                  </a:rPr>
                  <a:t>标题文本预设</a:t>
                </a:r>
                <a:endParaRPr lang="zh-CN" altLang="en-US" sz="2000" b="1" dirty="0">
                  <a:solidFill>
                    <a:schemeClr val="accent3"/>
                  </a:solidFill>
                </a:endParaRPr>
              </a:p>
            </p:txBody>
          </p:sp>
        </p:grpSp>
        <p:grpSp>
          <p:nvGrpSpPr>
            <p:cNvPr id="25" name="Group 148"/>
            <p:cNvGrpSpPr/>
            <p:nvPr/>
          </p:nvGrpSpPr>
          <p:grpSpPr>
            <a:xfrm>
              <a:off x="9089957" y="4345204"/>
              <a:ext cx="2076810" cy="1405355"/>
              <a:chOff x="9089957" y="4657803"/>
              <a:chExt cx="2076810" cy="1405355"/>
            </a:xfrm>
          </p:grpSpPr>
          <p:sp>
            <p:nvSpPr>
              <p:cNvPr id="26" name="TextBox 149"/>
              <p:cNvSpPr txBox="1"/>
              <p:nvPr/>
            </p:nvSpPr>
            <p:spPr>
              <a:xfrm>
                <a:off x="9089957" y="5148161"/>
                <a:ext cx="2076810" cy="914997"/>
              </a:xfrm>
              <a:prstGeom prst="rect">
                <a:avLst/>
              </a:prstGeom>
              <a:noFill/>
            </p:spPr>
            <p:txBody>
              <a:bodyPr wrap="square">
                <a:noAutofit/>
              </a:bodyPr>
              <a:lstStyle/>
              <a:p>
                <a:pPr lvl="0" algn="ctr">
                  <a:lnSpc>
                    <a:spcPct val="120000"/>
                  </a:lnSpc>
                  <a:spcBef>
                    <a:spcPct val="0"/>
                  </a:spcBef>
                  <a:defRPr/>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sp>
            <p:nvSpPr>
              <p:cNvPr id="27" name="Rectangle 150"/>
              <p:cNvSpPr/>
              <p:nvPr/>
            </p:nvSpPr>
            <p:spPr>
              <a:xfrm>
                <a:off x="9575340" y="4657803"/>
                <a:ext cx="1107996" cy="276999"/>
              </a:xfrm>
              <a:prstGeom prst="rect">
                <a:avLst/>
              </a:prstGeom>
            </p:spPr>
            <p:txBody>
              <a:bodyPr wrap="none">
                <a:noAutofit/>
              </a:bodyPr>
              <a:lstStyle/>
              <a:p>
                <a:pPr algn="ctr"/>
                <a:r>
                  <a:rPr lang="zh-CN" altLang="en-US" sz="2000" b="1">
                    <a:solidFill>
                      <a:schemeClr val="accent4"/>
                    </a:solidFill>
                  </a:rPr>
                  <a:t>标题文本预设</a:t>
                </a:r>
                <a:endParaRPr lang="zh-CN" altLang="en-US" sz="2000" b="1">
                  <a:solidFill>
                    <a:schemeClr val="accent4"/>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合作与目标</a:t>
            </a:r>
            <a:endParaRPr lang="zh-CN" altLang="en-US" sz="2800" spc="600" dirty="0">
              <a:cs typeface="+mn-ea"/>
              <a:sym typeface="+mn-lt"/>
            </a:endParaRPr>
          </a:p>
        </p:txBody>
      </p:sp>
      <p:grpSp>
        <p:nvGrpSpPr>
          <p:cNvPr id="7" name="Group 274"/>
          <p:cNvGrpSpPr/>
          <p:nvPr/>
        </p:nvGrpSpPr>
        <p:grpSpPr>
          <a:xfrm>
            <a:off x="926465" y="2070100"/>
            <a:ext cx="5876925" cy="3077210"/>
            <a:chOff x="538789" y="1131575"/>
            <a:chExt cx="5819028" cy="2895599"/>
          </a:xfrm>
          <a:solidFill>
            <a:schemeClr val="tx1"/>
          </a:solidFill>
        </p:grpSpPr>
        <p:grpSp>
          <p:nvGrpSpPr>
            <p:cNvPr id="8" name="Group 341"/>
            <p:cNvGrpSpPr/>
            <p:nvPr/>
          </p:nvGrpSpPr>
          <p:grpSpPr>
            <a:xfrm>
              <a:off x="2984512" y="2355982"/>
              <a:ext cx="1110006" cy="1241414"/>
              <a:chOff x="4097338" y="2217738"/>
              <a:chExt cx="1139825" cy="1274763"/>
            </a:xfrm>
            <a:grpFill/>
          </p:grpSpPr>
          <p:sp>
            <p:nvSpPr>
              <p:cNvPr id="174"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5"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grpSp>
          <p:nvGrpSpPr>
            <p:cNvPr id="9" name="Group 274"/>
            <p:cNvGrpSpPr/>
            <p:nvPr/>
          </p:nvGrpSpPr>
          <p:grpSpPr>
            <a:xfrm>
              <a:off x="1945621" y="2801220"/>
              <a:ext cx="759070" cy="1225954"/>
              <a:chOff x="3030538" y="2674938"/>
              <a:chExt cx="779463" cy="1258888"/>
            </a:xfrm>
            <a:grpFill/>
          </p:grpSpPr>
          <p:sp>
            <p:nvSpPr>
              <p:cNvPr id="172"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3"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grpSp>
          <p:nvGrpSpPr>
            <p:cNvPr id="10" name="Group 277"/>
            <p:cNvGrpSpPr/>
            <p:nvPr/>
          </p:nvGrpSpPr>
          <p:grpSpPr>
            <a:xfrm>
              <a:off x="538789" y="1131575"/>
              <a:ext cx="2523022" cy="1757766"/>
              <a:chOff x="1585913" y="960438"/>
              <a:chExt cx="2590800" cy="1804987"/>
            </a:xfrm>
            <a:grpFill/>
          </p:grpSpPr>
          <p:sp>
            <p:nvSpPr>
              <p:cNvPr id="109"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0"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1"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2"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3"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4"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5"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6"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7"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8"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19"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0"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1"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2"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3"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4"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5"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6"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7"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8"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29"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0"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1"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2"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3"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4"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5"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6"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7"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8"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39"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0"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1"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2"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3"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4"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5"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6"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7"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8"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49"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0"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1"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2"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3"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4"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5"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6"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7"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8"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9"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0"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1"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2"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3"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4"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5"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6"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7"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8"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9"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0"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1"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grpSp>
          <p:nvGrpSpPr>
            <p:cNvPr id="11" name="Group 345"/>
            <p:cNvGrpSpPr/>
            <p:nvPr/>
          </p:nvGrpSpPr>
          <p:grpSpPr>
            <a:xfrm>
              <a:off x="3103551" y="1256797"/>
              <a:ext cx="669405" cy="1125467"/>
              <a:chOff x="4219575" y="1089025"/>
              <a:chExt cx="687388" cy="1155701"/>
            </a:xfrm>
            <a:grpFill/>
          </p:grpSpPr>
          <p:sp>
            <p:nvSpPr>
              <p:cNvPr id="94"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nvGrpSpPr>
              <p:cNvPr id="95" name="Group 343"/>
              <p:cNvGrpSpPr/>
              <p:nvPr/>
            </p:nvGrpSpPr>
            <p:grpSpPr>
              <a:xfrm>
                <a:off x="4219575" y="1089025"/>
                <a:ext cx="687388" cy="1155701"/>
                <a:chOff x="4219575" y="1089025"/>
                <a:chExt cx="687388" cy="1155701"/>
              </a:xfrm>
              <a:grpFill/>
            </p:grpSpPr>
            <p:sp>
              <p:nvSpPr>
                <p:cNvPr id="96"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97"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98"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99"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0"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1"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2"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3"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4"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5"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6"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7"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08"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grpSp>
        <p:grpSp>
          <p:nvGrpSpPr>
            <p:cNvPr id="12" name="Group 363"/>
            <p:cNvGrpSpPr/>
            <p:nvPr/>
          </p:nvGrpSpPr>
          <p:grpSpPr>
            <a:xfrm>
              <a:off x="5105582" y="3000650"/>
              <a:ext cx="941496" cy="822457"/>
              <a:chOff x="6275388" y="2879725"/>
              <a:chExt cx="966788" cy="844551"/>
            </a:xfrm>
            <a:grpFill/>
          </p:grpSpPr>
          <p:sp>
            <p:nvSpPr>
              <p:cNvPr id="76"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nvGrpSpPr>
              <p:cNvPr id="77" name="Group 361"/>
              <p:cNvGrpSpPr/>
              <p:nvPr/>
            </p:nvGrpSpPr>
            <p:grpSpPr>
              <a:xfrm>
                <a:off x="6275388" y="2917825"/>
                <a:ext cx="966788" cy="806451"/>
                <a:chOff x="6275388" y="2917825"/>
                <a:chExt cx="966788" cy="806451"/>
              </a:xfrm>
              <a:grpFill/>
            </p:grpSpPr>
            <p:sp>
              <p:nvSpPr>
                <p:cNvPr id="78"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79"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0"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1"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2"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3"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4"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5"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6"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7"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8"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89"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90"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91"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92"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93"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grpSp>
        <p:grpSp>
          <p:nvGrpSpPr>
            <p:cNvPr id="13" name="Group 383"/>
            <p:cNvGrpSpPr/>
            <p:nvPr/>
          </p:nvGrpSpPr>
          <p:grpSpPr>
            <a:xfrm>
              <a:off x="3584348" y="1207327"/>
              <a:ext cx="2773469" cy="1960289"/>
              <a:chOff x="4713288" y="1038225"/>
              <a:chExt cx="2847975" cy="2012950"/>
            </a:xfrm>
            <a:grpFill/>
          </p:grpSpPr>
          <p:sp>
            <p:nvSpPr>
              <p:cNvPr id="14"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5"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6"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8"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9"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0"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1"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2"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3"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4"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5"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6"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7"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8"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29"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0"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1"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2"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3"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4"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5"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6"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7"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8"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39"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0"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1"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2"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3"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5"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6"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7"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8"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49"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0"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1"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2"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3"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4"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5"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6"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7"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8"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59"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0"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1"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2"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3"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4"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5"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6"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7"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8"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69"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70"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71"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72"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73"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74"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75"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6"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7"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8"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79"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80"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sp>
            <p:nvSpPr>
              <p:cNvPr id="181"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en-US" dirty="0"/>
              </a:p>
            </p:txBody>
          </p:sp>
        </p:grpSp>
      </p:grpSp>
      <p:grpSp>
        <p:nvGrpSpPr>
          <p:cNvPr id="182" name="Group 465"/>
          <p:cNvGrpSpPr/>
          <p:nvPr/>
        </p:nvGrpSpPr>
        <p:grpSpPr>
          <a:xfrm>
            <a:off x="2468245" y="3729990"/>
            <a:ext cx="733425" cy="772160"/>
            <a:chOff x="2055977" y="2917001"/>
            <a:chExt cx="767013" cy="767013"/>
          </a:xfrm>
        </p:grpSpPr>
        <p:sp>
          <p:nvSpPr>
            <p:cNvPr id="183" name="Oval 228"/>
            <p:cNvSpPr/>
            <p:nvPr/>
          </p:nvSpPr>
          <p:spPr>
            <a:xfrm>
              <a:off x="2055977" y="2917001"/>
              <a:ext cx="767013" cy="767013"/>
            </a:xfrm>
            <a:prstGeom prst="ellipse">
              <a:avLst/>
            </a:prstGeom>
            <a:solidFill>
              <a:schemeClr val="tx1">
                <a:lumMod val="50000"/>
                <a:lumOff val="50000"/>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4" name="Text Placeholder 3"/>
            <p:cNvSpPr txBox="1"/>
            <p:nvPr/>
          </p:nvSpPr>
          <p:spPr>
            <a:xfrm>
              <a:off x="2158994" y="3147863"/>
              <a:ext cx="560978" cy="305291"/>
            </a:xfrm>
            <a:prstGeom prst="rect">
              <a:avLst/>
            </a:prstGeom>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50%</a:t>
              </a:r>
              <a:endPar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pSp>
      <p:grpSp>
        <p:nvGrpSpPr>
          <p:cNvPr id="185" name="Group 461"/>
          <p:cNvGrpSpPr/>
          <p:nvPr/>
        </p:nvGrpSpPr>
        <p:grpSpPr>
          <a:xfrm>
            <a:off x="1680845" y="2383155"/>
            <a:ext cx="863600" cy="908685"/>
            <a:chOff x="1217540" y="1555314"/>
            <a:chExt cx="902464" cy="902464"/>
          </a:xfrm>
          <a:solidFill>
            <a:schemeClr val="tx1">
              <a:lumMod val="50000"/>
              <a:lumOff val="50000"/>
              <a:alpha val="60000"/>
            </a:schemeClr>
          </a:solidFill>
        </p:grpSpPr>
        <p:sp>
          <p:nvSpPr>
            <p:cNvPr id="186" name="Oval 227"/>
            <p:cNvSpPr/>
            <p:nvPr/>
          </p:nvSpPr>
          <p:spPr>
            <a:xfrm>
              <a:off x="1217540" y="1555314"/>
              <a:ext cx="902464" cy="9024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7" name="Text Placeholder 3"/>
            <p:cNvSpPr txBox="1"/>
            <p:nvPr/>
          </p:nvSpPr>
          <p:spPr>
            <a:xfrm>
              <a:off x="1388284" y="1853930"/>
              <a:ext cx="560980" cy="305236"/>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60%</a:t>
              </a:r>
              <a:endPar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pSp>
      <p:grpSp>
        <p:nvGrpSpPr>
          <p:cNvPr id="188" name="Group 463"/>
          <p:cNvGrpSpPr/>
          <p:nvPr/>
        </p:nvGrpSpPr>
        <p:grpSpPr>
          <a:xfrm>
            <a:off x="4777105" y="2446655"/>
            <a:ext cx="1216025" cy="1279525"/>
            <a:chOff x="4315448" y="1515048"/>
            <a:chExt cx="1271285" cy="1271285"/>
          </a:xfrm>
          <a:solidFill>
            <a:schemeClr val="tx1">
              <a:lumMod val="50000"/>
              <a:lumOff val="50000"/>
              <a:alpha val="60000"/>
            </a:schemeClr>
          </a:solidFill>
        </p:grpSpPr>
        <p:sp>
          <p:nvSpPr>
            <p:cNvPr id="189" name="Oval 230"/>
            <p:cNvSpPr/>
            <p:nvPr/>
          </p:nvSpPr>
          <p:spPr>
            <a:xfrm>
              <a:off x="4315448" y="1515048"/>
              <a:ext cx="1271285" cy="127128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0" name="Text Placeholder 3"/>
            <p:cNvSpPr txBox="1"/>
            <p:nvPr/>
          </p:nvSpPr>
          <p:spPr>
            <a:xfrm>
              <a:off x="4578075" y="1967412"/>
              <a:ext cx="746031" cy="366559"/>
            </a:xfrm>
            <a:prstGeom prst="rect">
              <a:avLst/>
            </a:prstGeom>
            <a:noFill/>
            <a:ln>
              <a:noFill/>
            </a:ln>
            <a:extLst>
              <a:ext uri="{909E8E84-426E-40DD-AFC4-6F175D3DCCD1}">
                <a14:hiddenFill xmlns:a14="http://schemas.microsoft.com/office/drawing/2010/main">
                  <a:grpFill/>
                </a14:hiddenFill>
              </a:ext>
            </a:extLst>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90%</a:t>
              </a:r>
              <a:endParaRPr kumimoji="0" lang="en-US"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pSp>
      <p:grpSp>
        <p:nvGrpSpPr>
          <p:cNvPr id="191" name="Group 464"/>
          <p:cNvGrpSpPr/>
          <p:nvPr/>
        </p:nvGrpSpPr>
        <p:grpSpPr>
          <a:xfrm>
            <a:off x="3856355" y="3679825"/>
            <a:ext cx="594360" cy="625475"/>
            <a:chOff x="3489577" y="2804611"/>
            <a:chExt cx="621771" cy="621771"/>
          </a:xfrm>
          <a:solidFill>
            <a:schemeClr val="tx1">
              <a:lumMod val="50000"/>
              <a:lumOff val="50000"/>
              <a:alpha val="60000"/>
            </a:schemeClr>
          </a:solidFill>
        </p:grpSpPr>
        <p:sp>
          <p:nvSpPr>
            <p:cNvPr id="192" name="Oval 232"/>
            <p:cNvSpPr/>
            <p:nvPr/>
          </p:nvSpPr>
          <p:spPr>
            <a:xfrm>
              <a:off x="3489577" y="2804611"/>
              <a:ext cx="621771" cy="62177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3" name="Text Placeholder 3"/>
            <p:cNvSpPr txBox="1"/>
            <p:nvPr/>
          </p:nvSpPr>
          <p:spPr>
            <a:xfrm>
              <a:off x="3567328" y="2993352"/>
              <a:ext cx="466268" cy="244290"/>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40%</a:t>
              </a:r>
              <a:endParaRPr kumimoji="0" lang="en-US" sz="1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grpSp>
      <p:sp>
        <p:nvSpPr>
          <p:cNvPr id="204" name="Flowchart: Off-page Connector 63"/>
          <p:cNvSpPr/>
          <p:nvPr/>
        </p:nvSpPr>
        <p:spPr>
          <a:xfrm>
            <a:off x="7295515" y="1924685"/>
            <a:ext cx="389255" cy="536575"/>
          </a:xfrm>
          <a:prstGeom prst="flowChartOffpage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05" name="Flowchart: Off-page Connector 63"/>
          <p:cNvSpPr/>
          <p:nvPr/>
        </p:nvSpPr>
        <p:spPr>
          <a:xfrm>
            <a:off x="7295515" y="2991485"/>
            <a:ext cx="389255" cy="536575"/>
          </a:xfrm>
          <a:prstGeom prst="flowChartOffpageConnec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206" name="Flowchart: Off-page Connector 63"/>
          <p:cNvSpPr/>
          <p:nvPr/>
        </p:nvSpPr>
        <p:spPr>
          <a:xfrm>
            <a:off x="7310120" y="5040630"/>
            <a:ext cx="389255" cy="536575"/>
          </a:xfrm>
          <a:prstGeom prst="flowChartOffpage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07" name="Flowchart: Off-page Connector 63"/>
          <p:cNvSpPr/>
          <p:nvPr/>
        </p:nvSpPr>
        <p:spPr>
          <a:xfrm>
            <a:off x="7295515" y="3974465"/>
            <a:ext cx="389255" cy="536575"/>
          </a:xfrm>
          <a:prstGeom prst="flowChartOffpageConnector">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44" name="文本框 43"/>
          <p:cNvSpPr txBox="1"/>
          <p:nvPr/>
        </p:nvSpPr>
        <p:spPr>
          <a:xfrm>
            <a:off x="7880350" y="3971925"/>
            <a:ext cx="2995930" cy="798830"/>
          </a:xfrm>
          <a:prstGeom prst="rect">
            <a:avLst/>
          </a:prstGeom>
          <a:noFill/>
        </p:spPr>
        <p:txBody>
          <a:bodyPr wrap="square" rtlCol="0">
            <a:spAutoFit/>
          </a:bodyPr>
          <a:lstStyle/>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endParaRPr lang="zh-CN" altLang="en-US"/>
          </a:p>
        </p:txBody>
      </p:sp>
      <p:sp>
        <p:nvSpPr>
          <p:cNvPr id="194" name="文本框 193"/>
          <p:cNvSpPr txBox="1"/>
          <p:nvPr/>
        </p:nvSpPr>
        <p:spPr>
          <a:xfrm>
            <a:off x="7882255" y="5040630"/>
            <a:ext cx="2995930" cy="798830"/>
          </a:xfrm>
          <a:prstGeom prst="rect">
            <a:avLst/>
          </a:prstGeom>
          <a:noFill/>
        </p:spPr>
        <p:txBody>
          <a:bodyPr wrap="square" rtlCol="0">
            <a:spAutoFit/>
          </a:bodyPr>
          <a:lstStyle/>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endParaRPr lang="zh-CN" altLang="en-US"/>
          </a:p>
        </p:txBody>
      </p:sp>
      <p:sp>
        <p:nvSpPr>
          <p:cNvPr id="195" name="文本框 194"/>
          <p:cNvSpPr txBox="1"/>
          <p:nvPr/>
        </p:nvSpPr>
        <p:spPr>
          <a:xfrm>
            <a:off x="7882255" y="2991485"/>
            <a:ext cx="2995930" cy="798830"/>
          </a:xfrm>
          <a:prstGeom prst="rect">
            <a:avLst/>
          </a:prstGeom>
          <a:noFill/>
        </p:spPr>
        <p:txBody>
          <a:bodyPr wrap="square" rtlCol="0">
            <a:spAutoFit/>
          </a:bodyPr>
          <a:lstStyle/>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endParaRPr lang="zh-CN" altLang="en-US"/>
          </a:p>
        </p:txBody>
      </p:sp>
      <p:sp>
        <p:nvSpPr>
          <p:cNvPr id="196" name="文本框 195"/>
          <p:cNvSpPr txBox="1"/>
          <p:nvPr/>
        </p:nvSpPr>
        <p:spPr>
          <a:xfrm>
            <a:off x="7882255" y="1851025"/>
            <a:ext cx="2995930" cy="798830"/>
          </a:xfrm>
          <a:prstGeom prst="rect">
            <a:avLst/>
          </a:prstGeom>
          <a:noFill/>
        </p:spPr>
        <p:txBody>
          <a:bodyPr wrap="square" rtlCol="0">
            <a:spAutoFit/>
          </a:bodyPr>
          <a:lstStyle/>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r>
              <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rPr>
              <a:t>单击请添加文案   单击请添加文案</a:t>
            </a:r>
            <a:endParaRPr lang="zh-CN" altLang="en-US" sz="1400" dirty="0">
              <a:solidFill>
                <a:schemeClr val="tx1"/>
              </a:solidFill>
              <a:latin typeface="微软雅黑" panose="020B0503020204020204" charset="-122"/>
              <a:ea typeface="微软雅黑" panose="020B0503020204020204" charset="-122"/>
              <a:sym typeface="宋体" panose="02010600030101010101" pitchFamily="2" charset="-122"/>
            </a:endParaRPr>
          </a:p>
          <a:p>
            <a:endParaRPr lang="zh-CN" altLang="en-US"/>
          </a:p>
        </p:txBody>
      </p:sp>
      <p:sp>
        <p:nvSpPr>
          <p:cNvPr id="197" name="文本框 196"/>
          <p:cNvSpPr txBox="1"/>
          <p:nvPr/>
        </p:nvSpPr>
        <p:spPr>
          <a:xfrm>
            <a:off x="7834630" y="5548630"/>
            <a:ext cx="3297555" cy="275590"/>
          </a:xfrm>
          <a:prstGeom prst="rect">
            <a:avLst/>
          </a:prstGeom>
          <a:noFill/>
        </p:spPr>
        <p:txBody>
          <a:bodyPr wrap="square" rtlCol="0">
            <a:spAutoFit/>
          </a:bodyPr>
          <a:lstStyle/>
          <a:p>
            <a:r>
              <a:rPr lang="zh-CN" altLang="en-US" sz="1200"/>
              <a:t>Click on add document   Click on add document</a:t>
            </a:r>
            <a:endParaRPr lang="zh-CN" altLang="en-US" sz="1200"/>
          </a:p>
        </p:txBody>
      </p:sp>
      <p:sp>
        <p:nvSpPr>
          <p:cNvPr id="198" name="文本框 197"/>
          <p:cNvSpPr txBox="1"/>
          <p:nvPr/>
        </p:nvSpPr>
        <p:spPr>
          <a:xfrm>
            <a:off x="7775575" y="4434840"/>
            <a:ext cx="3297555" cy="275590"/>
          </a:xfrm>
          <a:prstGeom prst="rect">
            <a:avLst/>
          </a:prstGeom>
          <a:noFill/>
        </p:spPr>
        <p:txBody>
          <a:bodyPr wrap="square" rtlCol="0">
            <a:spAutoFit/>
          </a:bodyPr>
          <a:lstStyle/>
          <a:p>
            <a:r>
              <a:rPr lang="zh-CN" altLang="en-US" sz="1200"/>
              <a:t>Click on add document   Click on add document</a:t>
            </a:r>
            <a:endParaRPr lang="zh-CN" altLang="en-US" sz="1200"/>
          </a:p>
        </p:txBody>
      </p:sp>
      <p:sp>
        <p:nvSpPr>
          <p:cNvPr id="199" name="文本框 198"/>
          <p:cNvSpPr txBox="1"/>
          <p:nvPr/>
        </p:nvSpPr>
        <p:spPr>
          <a:xfrm>
            <a:off x="7775575" y="3470275"/>
            <a:ext cx="3297555" cy="275590"/>
          </a:xfrm>
          <a:prstGeom prst="rect">
            <a:avLst/>
          </a:prstGeom>
          <a:noFill/>
        </p:spPr>
        <p:txBody>
          <a:bodyPr wrap="square" rtlCol="0">
            <a:spAutoFit/>
          </a:bodyPr>
          <a:lstStyle/>
          <a:p>
            <a:r>
              <a:rPr lang="zh-CN" altLang="en-US" sz="1200"/>
              <a:t>Click on add document   Click on add document</a:t>
            </a:r>
            <a:endParaRPr lang="zh-CN" altLang="en-US" sz="1200"/>
          </a:p>
        </p:txBody>
      </p:sp>
      <p:sp>
        <p:nvSpPr>
          <p:cNvPr id="200" name="文本框 199"/>
          <p:cNvSpPr txBox="1"/>
          <p:nvPr/>
        </p:nvSpPr>
        <p:spPr>
          <a:xfrm>
            <a:off x="7745095" y="2341880"/>
            <a:ext cx="3297555" cy="275590"/>
          </a:xfrm>
          <a:prstGeom prst="rect">
            <a:avLst/>
          </a:prstGeom>
          <a:noFill/>
        </p:spPr>
        <p:txBody>
          <a:bodyPr wrap="square" rtlCol="0">
            <a:spAutoFit/>
          </a:bodyPr>
          <a:lstStyle/>
          <a:p>
            <a:r>
              <a:rPr lang="zh-CN" altLang="en-US" sz="1200"/>
              <a:t>Click on add document   Click on add document</a:t>
            </a:r>
            <a:endParaRPr lang="zh-CN" altLang="en-US" sz="1200"/>
          </a:p>
        </p:txBody>
      </p:sp>
    </p:spTree>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88"/>
                                        </p:tgtEl>
                                        <p:attrNameLst>
                                          <p:attrName>style.visibility</p:attrName>
                                        </p:attrNameLst>
                                      </p:cBhvr>
                                      <p:to>
                                        <p:strVal val="visible"/>
                                      </p:to>
                                    </p:set>
                                    <p:anim calcmode="lin" valueType="num">
                                      <p:cBhvr>
                                        <p:cTn id="12" dur="500" fill="hold"/>
                                        <p:tgtEl>
                                          <p:spTgt spid="188"/>
                                        </p:tgtEl>
                                        <p:attrNameLst>
                                          <p:attrName>ppt_w</p:attrName>
                                        </p:attrNameLst>
                                      </p:cBhvr>
                                      <p:tavLst>
                                        <p:tav tm="0">
                                          <p:val>
                                            <p:fltVal val="0"/>
                                          </p:val>
                                        </p:tav>
                                        <p:tav tm="100000">
                                          <p:val>
                                            <p:strVal val="#ppt_w"/>
                                          </p:val>
                                        </p:tav>
                                      </p:tavLst>
                                    </p:anim>
                                    <p:anim calcmode="lin" valueType="num">
                                      <p:cBhvr>
                                        <p:cTn id="13" dur="500" fill="hold"/>
                                        <p:tgtEl>
                                          <p:spTgt spid="188"/>
                                        </p:tgtEl>
                                        <p:attrNameLst>
                                          <p:attrName>ppt_h</p:attrName>
                                        </p:attrNameLst>
                                      </p:cBhvr>
                                      <p:tavLst>
                                        <p:tav tm="0">
                                          <p:val>
                                            <p:fltVal val="0"/>
                                          </p:val>
                                        </p:tav>
                                        <p:tav tm="100000">
                                          <p:val>
                                            <p:strVal val="#ppt_h"/>
                                          </p:val>
                                        </p:tav>
                                      </p:tavLst>
                                    </p:anim>
                                    <p:animEffect transition="in" filter="fade">
                                      <p:cBhvr>
                                        <p:cTn id="14" dur="500"/>
                                        <p:tgtEl>
                                          <p:spTgt spid="188"/>
                                        </p:tgtEl>
                                      </p:cBhvr>
                                    </p:animEffect>
                                  </p:childTnLst>
                                </p:cTn>
                              </p:par>
                              <p:par>
                                <p:cTn id="15" presetID="53" presetClass="entr" presetSubtype="16" fill="hold" nodeType="withEffect">
                                  <p:stCondLst>
                                    <p:cond delay="500"/>
                                  </p:stCondLst>
                                  <p:childTnLst>
                                    <p:set>
                                      <p:cBhvr>
                                        <p:cTn id="16" dur="1" fill="hold">
                                          <p:stCondLst>
                                            <p:cond delay="0"/>
                                          </p:stCondLst>
                                        </p:cTn>
                                        <p:tgtEl>
                                          <p:spTgt spid="185"/>
                                        </p:tgtEl>
                                        <p:attrNameLst>
                                          <p:attrName>style.visibility</p:attrName>
                                        </p:attrNameLst>
                                      </p:cBhvr>
                                      <p:to>
                                        <p:strVal val="visible"/>
                                      </p:to>
                                    </p:set>
                                    <p:anim calcmode="lin" valueType="num">
                                      <p:cBhvr>
                                        <p:cTn id="17" dur="500" fill="hold"/>
                                        <p:tgtEl>
                                          <p:spTgt spid="185"/>
                                        </p:tgtEl>
                                        <p:attrNameLst>
                                          <p:attrName>ppt_w</p:attrName>
                                        </p:attrNameLst>
                                      </p:cBhvr>
                                      <p:tavLst>
                                        <p:tav tm="0">
                                          <p:val>
                                            <p:fltVal val="0"/>
                                          </p:val>
                                        </p:tav>
                                        <p:tav tm="100000">
                                          <p:val>
                                            <p:strVal val="#ppt_w"/>
                                          </p:val>
                                        </p:tav>
                                      </p:tavLst>
                                    </p:anim>
                                    <p:anim calcmode="lin" valueType="num">
                                      <p:cBhvr>
                                        <p:cTn id="18" dur="500" fill="hold"/>
                                        <p:tgtEl>
                                          <p:spTgt spid="185"/>
                                        </p:tgtEl>
                                        <p:attrNameLst>
                                          <p:attrName>ppt_h</p:attrName>
                                        </p:attrNameLst>
                                      </p:cBhvr>
                                      <p:tavLst>
                                        <p:tav tm="0">
                                          <p:val>
                                            <p:fltVal val="0"/>
                                          </p:val>
                                        </p:tav>
                                        <p:tav tm="100000">
                                          <p:val>
                                            <p:strVal val="#ppt_h"/>
                                          </p:val>
                                        </p:tav>
                                      </p:tavLst>
                                    </p:anim>
                                    <p:animEffect transition="in" filter="fade">
                                      <p:cBhvr>
                                        <p:cTn id="19" dur="500"/>
                                        <p:tgtEl>
                                          <p:spTgt spid="185"/>
                                        </p:tgtEl>
                                      </p:cBhvr>
                                    </p:animEffect>
                                  </p:childTnLst>
                                </p:cTn>
                              </p:par>
                              <p:par>
                                <p:cTn id="20" presetID="53" presetClass="entr" presetSubtype="16" fill="hold" nodeType="withEffect">
                                  <p:stCondLst>
                                    <p:cond delay="750"/>
                                  </p:stCondLst>
                                  <p:childTnLst>
                                    <p:set>
                                      <p:cBhvr>
                                        <p:cTn id="21" dur="1" fill="hold">
                                          <p:stCondLst>
                                            <p:cond delay="0"/>
                                          </p:stCondLst>
                                        </p:cTn>
                                        <p:tgtEl>
                                          <p:spTgt spid="182"/>
                                        </p:tgtEl>
                                        <p:attrNameLst>
                                          <p:attrName>style.visibility</p:attrName>
                                        </p:attrNameLst>
                                      </p:cBhvr>
                                      <p:to>
                                        <p:strVal val="visible"/>
                                      </p:to>
                                    </p:set>
                                    <p:anim calcmode="lin" valueType="num">
                                      <p:cBhvr>
                                        <p:cTn id="22" dur="500" fill="hold"/>
                                        <p:tgtEl>
                                          <p:spTgt spid="182"/>
                                        </p:tgtEl>
                                        <p:attrNameLst>
                                          <p:attrName>ppt_w</p:attrName>
                                        </p:attrNameLst>
                                      </p:cBhvr>
                                      <p:tavLst>
                                        <p:tav tm="0">
                                          <p:val>
                                            <p:fltVal val="0"/>
                                          </p:val>
                                        </p:tav>
                                        <p:tav tm="100000">
                                          <p:val>
                                            <p:strVal val="#ppt_w"/>
                                          </p:val>
                                        </p:tav>
                                      </p:tavLst>
                                    </p:anim>
                                    <p:anim calcmode="lin" valueType="num">
                                      <p:cBhvr>
                                        <p:cTn id="23" dur="500" fill="hold"/>
                                        <p:tgtEl>
                                          <p:spTgt spid="182"/>
                                        </p:tgtEl>
                                        <p:attrNameLst>
                                          <p:attrName>ppt_h</p:attrName>
                                        </p:attrNameLst>
                                      </p:cBhvr>
                                      <p:tavLst>
                                        <p:tav tm="0">
                                          <p:val>
                                            <p:fltVal val="0"/>
                                          </p:val>
                                        </p:tav>
                                        <p:tav tm="100000">
                                          <p:val>
                                            <p:strVal val="#ppt_h"/>
                                          </p:val>
                                        </p:tav>
                                      </p:tavLst>
                                    </p:anim>
                                    <p:animEffect transition="in" filter="fade">
                                      <p:cBhvr>
                                        <p:cTn id="24" dur="500"/>
                                        <p:tgtEl>
                                          <p:spTgt spid="1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91"/>
                                        </p:tgtEl>
                                        <p:attrNameLst>
                                          <p:attrName>style.visibility</p:attrName>
                                        </p:attrNameLst>
                                      </p:cBhvr>
                                      <p:to>
                                        <p:strVal val="visible"/>
                                      </p:to>
                                    </p:set>
                                    <p:anim calcmode="lin" valueType="num">
                                      <p:cBhvr>
                                        <p:cTn id="27" dur="500" fill="hold"/>
                                        <p:tgtEl>
                                          <p:spTgt spid="191"/>
                                        </p:tgtEl>
                                        <p:attrNameLst>
                                          <p:attrName>ppt_w</p:attrName>
                                        </p:attrNameLst>
                                      </p:cBhvr>
                                      <p:tavLst>
                                        <p:tav tm="0">
                                          <p:val>
                                            <p:fltVal val="0"/>
                                          </p:val>
                                        </p:tav>
                                        <p:tav tm="100000">
                                          <p:val>
                                            <p:strVal val="#ppt_w"/>
                                          </p:val>
                                        </p:tav>
                                      </p:tavLst>
                                    </p:anim>
                                    <p:anim calcmode="lin" valueType="num">
                                      <p:cBhvr>
                                        <p:cTn id="28" dur="500" fill="hold"/>
                                        <p:tgtEl>
                                          <p:spTgt spid="191"/>
                                        </p:tgtEl>
                                        <p:attrNameLst>
                                          <p:attrName>ppt_h</p:attrName>
                                        </p:attrNameLst>
                                      </p:cBhvr>
                                      <p:tavLst>
                                        <p:tav tm="0">
                                          <p:val>
                                            <p:fltVal val="0"/>
                                          </p:val>
                                        </p:tav>
                                        <p:tav tm="100000">
                                          <p:val>
                                            <p:strVal val="#ppt_h"/>
                                          </p:val>
                                        </p:tav>
                                      </p:tavLst>
                                    </p:anim>
                                    <p:animEffect transition="in" filter="fade">
                                      <p:cBhvr>
                                        <p:cTn id="29" dur="500"/>
                                        <p:tgtEl>
                                          <p:spTgt spid="191"/>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04"/>
                                        </p:tgtEl>
                                        <p:attrNameLst>
                                          <p:attrName>style.visibility</p:attrName>
                                        </p:attrNameLst>
                                      </p:cBhvr>
                                      <p:to>
                                        <p:strVal val="visible"/>
                                      </p:to>
                                    </p:set>
                                    <p:animEffect transition="in" filter="blinds(horizontal)">
                                      <p:cBhvr>
                                        <p:cTn id="34" dur="500"/>
                                        <p:tgtEl>
                                          <p:spTgt spid="20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96"/>
                                        </p:tgtEl>
                                        <p:attrNameLst>
                                          <p:attrName>style.visibility</p:attrName>
                                        </p:attrNameLst>
                                      </p:cBhvr>
                                      <p:to>
                                        <p:strVal val="visible"/>
                                      </p:to>
                                    </p:set>
                                    <p:animEffect transition="in" filter="blinds(horizontal)">
                                      <p:cBhvr>
                                        <p:cTn id="39" dur="500"/>
                                        <p:tgtEl>
                                          <p:spTgt spid="196"/>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00"/>
                                        </p:tgtEl>
                                        <p:attrNameLst>
                                          <p:attrName>style.visibility</p:attrName>
                                        </p:attrNameLst>
                                      </p:cBhvr>
                                      <p:to>
                                        <p:strVal val="visible"/>
                                      </p:to>
                                    </p:set>
                                    <p:animEffect transition="in" filter="blinds(horizontal)">
                                      <p:cBhvr>
                                        <p:cTn id="44" dur="500"/>
                                        <p:tgtEl>
                                          <p:spTgt spid="200"/>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205"/>
                                        </p:tgtEl>
                                        <p:attrNameLst>
                                          <p:attrName>style.visibility</p:attrName>
                                        </p:attrNameLst>
                                      </p:cBhvr>
                                      <p:to>
                                        <p:strVal val="visible"/>
                                      </p:to>
                                    </p:set>
                                    <p:animEffect transition="in" filter="blinds(horizontal)">
                                      <p:cBhvr>
                                        <p:cTn id="49" dur="500"/>
                                        <p:tgtEl>
                                          <p:spTgt spid="205"/>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95"/>
                                        </p:tgtEl>
                                        <p:attrNameLst>
                                          <p:attrName>style.visibility</p:attrName>
                                        </p:attrNameLst>
                                      </p:cBhvr>
                                      <p:to>
                                        <p:strVal val="visible"/>
                                      </p:to>
                                    </p:set>
                                    <p:animEffect transition="in" filter="blinds(horizontal)">
                                      <p:cBhvr>
                                        <p:cTn id="54" dur="500"/>
                                        <p:tgtEl>
                                          <p:spTgt spid="195"/>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199"/>
                                        </p:tgtEl>
                                        <p:attrNameLst>
                                          <p:attrName>style.visibility</p:attrName>
                                        </p:attrNameLst>
                                      </p:cBhvr>
                                      <p:to>
                                        <p:strVal val="visible"/>
                                      </p:to>
                                    </p:set>
                                    <p:animEffect transition="in" filter="blinds(horizontal)">
                                      <p:cBhvr>
                                        <p:cTn id="59" dur="500"/>
                                        <p:tgtEl>
                                          <p:spTgt spid="199"/>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207"/>
                                        </p:tgtEl>
                                        <p:attrNameLst>
                                          <p:attrName>style.visibility</p:attrName>
                                        </p:attrNameLst>
                                      </p:cBhvr>
                                      <p:to>
                                        <p:strVal val="visible"/>
                                      </p:to>
                                    </p:set>
                                    <p:animEffect transition="in" filter="blinds(horizontal)">
                                      <p:cBhvr>
                                        <p:cTn id="64" dur="500"/>
                                        <p:tgtEl>
                                          <p:spTgt spid="207"/>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blinds(horizontal)">
                                      <p:cBhvr>
                                        <p:cTn id="69" dur="500"/>
                                        <p:tgtEl>
                                          <p:spTgt spid="44"/>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198"/>
                                        </p:tgtEl>
                                        <p:attrNameLst>
                                          <p:attrName>style.visibility</p:attrName>
                                        </p:attrNameLst>
                                      </p:cBhvr>
                                      <p:to>
                                        <p:strVal val="visible"/>
                                      </p:to>
                                    </p:set>
                                    <p:animEffect transition="in" filter="blinds(horizontal)">
                                      <p:cBhvr>
                                        <p:cTn id="74" dur="500"/>
                                        <p:tgtEl>
                                          <p:spTgt spid="198"/>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206"/>
                                        </p:tgtEl>
                                        <p:attrNameLst>
                                          <p:attrName>style.visibility</p:attrName>
                                        </p:attrNameLst>
                                      </p:cBhvr>
                                      <p:to>
                                        <p:strVal val="visible"/>
                                      </p:to>
                                    </p:set>
                                    <p:animEffect transition="in" filter="blinds(horizontal)">
                                      <p:cBhvr>
                                        <p:cTn id="79" dur="500"/>
                                        <p:tgtEl>
                                          <p:spTgt spid="206"/>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94"/>
                                        </p:tgtEl>
                                        <p:attrNameLst>
                                          <p:attrName>style.visibility</p:attrName>
                                        </p:attrNameLst>
                                      </p:cBhvr>
                                      <p:to>
                                        <p:strVal val="visible"/>
                                      </p:to>
                                    </p:set>
                                    <p:animEffect transition="in" filter="blinds(horizontal)">
                                      <p:cBhvr>
                                        <p:cTn id="84" dur="500"/>
                                        <p:tgtEl>
                                          <p:spTgt spid="194"/>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197"/>
                                        </p:tgtEl>
                                        <p:attrNameLst>
                                          <p:attrName>style.visibility</p:attrName>
                                        </p:attrNameLst>
                                      </p:cBhvr>
                                      <p:to>
                                        <p:strVal val="visible"/>
                                      </p:to>
                                    </p:set>
                                    <p:animEffect transition="in" filter="blinds(horizontal)">
                                      <p:cBhvr>
                                        <p:cTn id="89"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bldLvl="0" animBg="1"/>
      <p:bldP spid="205" grpId="0" bldLvl="0" animBg="1"/>
      <p:bldP spid="206" grpId="0" bldLvl="0" animBg="1"/>
      <p:bldP spid="207" grpId="0" bldLvl="0" animBg="1"/>
      <p:bldP spid="44" grpId="0"/>
      <p:bldP spid="194" grpId="0"/>
      <p:bldP spid="195" grpId="0"/>
      <p:bldP spid="196" grpId="0"/>
      <p:bldP spid="197" grpId="0"/>
      <p:bldP spid="198" grpId="0"/>
      <p:bldP spid="199" grpId="0"/>
      <p:bldP spid="20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合作与目标</a:t>
            </a:r>
            <a:endParaRPr lang="zh-CN" altLang="en-US" sz="2800" spc="600" dirty="0">
              <a:cs typeface="+mn-ea"/>
              <a:sym typeface="+mn-lt"/>
            </a:endParaRPr>
          </a:p>
        </p:txBody>
      </p:sp>
      <p:grpSp>
        <p:nvGrpSpPr>
          <p:cNvPr id="7" name="15ce9144-2a0b-414e-a8c4-460eec62b747"/>
          <p:cNvGrpSpPr>
            <a:grpSpLocks noChangeAspect="1"/>
          </p:cNvGrpSpPr>
          <p:nvPr/>
        </p:nvGrpSpPr>
        <p:grpSpPr>
          <a:xfrm>
            <a:off x="731520" y="1706881"/>
            <a:ext cx="10735942" cy="4379264"/>
            <a:chOff x="1226137" y="1814461"/>
            <a:chExt cx="9874419" cy="4027843"/>
          </a:xfrm>
        </p:grpSpPr>
        <p:grpSp>
          <p:nvGrpSpPr>
            <p:cNvPr id="8" name="Group 3"/>
            <p:cNvGrpSpPr/>
            <p:nvPr/>
          </p:nvGrpSpPr>
          <p:grpSpPr>
            <a:xfrm>
              <a:off x="1226137" y="1871300"/>
              <a:ext cx="3559875" cy="3848398"/>
              <a:chOff x="4316062" y="1899009"/>
              <a:chExt cx="3559875" cy="3848398"/>
            </a:xfrm>
          </p:grpSpPr>
          <p:sp>
            <p:nvSpPr>
              <p:cNvPr id="29" name="Freeform: Shape 4"/>
              <p:cNvSpPr/>
              <p:nvPr/>
            </p:nvSpPr>
            <p:spPr bwMode="auto">
              <a:xfrm>
                <a:off x="5137082" y="1899009"/>
                <a:ext cx="1474442" cy="1071357"/>
              </a:xfrm>
              <a:custGeom>
                <a:avLst/>
                <a:gdLst>
                  <a:gd name="T0" fmla="*/ 190 w 293"/>
                  <a:gd name="T1" fmla="*/ 0 h 213"/>
                  <a:gd name="T2" fmla="*/ 293 w 293"/>
                  <a:gd name="T3" fmla="*/ 82 h 213"/>
                  <a:gd name="T4" fmla="*/ 101 w 293"/>
                  <a:gd name="T5" fmla="*/ 213 h 213"/>
                  <a:gd name="T6" fmla="*/ 0 w 293"/>
                  <a:gd name="T7" fmla="*/ 121 h 213"/>
                  <a:gd name="T8" fmla="*/ 190 w 293"/>
                  <a:gd name="T9" fmla="*/ 0 h 213"/>
                </a:gdLst>
                <a:ahLst/>
                <a:cxnLst>
                  <a:cxn ang="0">
                    <a:pos x="T0" y="T1"/>
                  </a:cxn>
                  <a:cxn ang="0">
                    <a:pos x="T2" y="T3"/>
                  </a:cxn>
                  <a:cxn ang="0">
                    <a:pos x="T4" y="T5"/>
                  </a:cxn>
                  <a:cxn ang="0">
                    <a:pos x="T6" y="T7"/>
                  </a:cxn>
                  <a:cxn ang="0">
                    <a:pos x="T8" y="T9"/>
                  </a:cxn>
                </a:cxnLst>
                <a:rect l="0" t="0" r="r" b="b"/>
                <a:pathLst>
                  <a:path w="293" h="213">
                    <a:moveTo>
                      <a:pt x="190" y="0"/>
                    </a:moveTo>
                    <a:cubicBezTo>
                      <a:pt x="293" y="82"/>
                      <a:pt x="293" y="82"/>
                      <a:pt x="293" y="82"/>
                    </a:cubicBezTo>
                    <a:cubicBezTo>
                      <a:pt x="101" y="213"/>
                      <a:pt x="101" y="213"/>
                      <a:pt x="101" y="213"/>
                    </a:cubicBezTo>
                    <a:cubicBezTo>
                      <a:pt x="0" y="121"/>
                      <a:pt x="0" y="121"/>
                      <a:pt x="0" y="121"/>
                    </a:cubicBezTo>
                    <a:cubicBezTo>
                      <a:pt x="2" y="119"/>
                      <a:pt x="189" y="1"/>
                      <a:pt x="190" y="0"/>
                    </a:cubicBezTo>
                    <a:close/>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anchor="ctr"/>
              <a:lstStyle/>
              <a:p>
                <a:pPr algn="ctr"/>
              </a:p>
            </p:txBody>
          </p:sp>
          <p:sp>
            <p:nvSpPr>
              <p:cNvPr id="30" name="Freeform: Shape 5"/>
              <p:cNvSpPr/>
              <p:nvPr/>
            </p:nvSpPr>
            <p:spPr bwMode="auto">
              <a:xfrm>
                <a:off x="5646242" y="2312701"/>
                <a:ext cx="965282" cy="697973"/>
              </a:xfrm>
              <a:custGeom>
                <a:avLst/>
                <a:gdLst>
                  <a:gd name="T0" fmla="*/ 182 w 192"/>
                  <a:gd name="T1" fmla="*/ 14 h 139"/>
                  <a:gd name="T2" fmla="*/ 191 w 192"/>
                  <a:gd name="T3" fmla="*/ 8 h 139"/>
                  <a:gd name="T4" fmla="*/ 192 w 192"/>
                  <a:gd name="T5" fmla="*/ 0 h 139"/>
                  <a:gd name="T6" fmla="*/ 0 w 192"/>
                  <a:gd name="T7" fmla="*/ 131 h 139"/>
                  <a:gd name="T8" fmla="*/ 0 w 192"/>
                  <a:gd name="T9" fmla="*/ 138 h 139"/>
                  <a:gd name="T10" fmla="*/ 67 w 192"/>
                  <a:gd name="T11" fmla="*/ 93 h 139"/>
                  <a:gd name="T12" fmla="*/ 67 w 192"/>
                  <a:gd name="T13" fmla="*/ 93 h 139"/>
                  <a:gd name="T14" fmla="*/ 182 w 192"/>
                  <a:gd name="T15" fmla="*/ 1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39">
                    <a:moveTo>
                      <a:pt x="182" y="14"/>
                    </a:moveTo>
                    <a:cubicBezTo>
                      <a:pt x="191" y="8"/>
                      <a:pt x="191" y="8"/>
                      <a:pt x="191" y="8"/>
                    </a:cubicBezTo>
                    <a:cubicBezTo>
                      <a:pt x="192" y="0"/>
                      <a:pt x="192" y="0"/>
                      <a:pt x="192" y="0"/>
                    </a:cubicBezTo>
                    <a:cubicBezTo>
                      <a:pt x="0" y="131"/>
                      <a:pt x="0" y="131"/>
                      <a:pt x="0" y="131"/>
                    </a:cubicBezTo>
                    <a:cubicBezTo>
                      <a:pt x="0" y="138"/>
                      <a:pt x="0" y="138"/>
                      <a:pt x="0" y="138"/>
                    </a:cubicBezTo>
                    <a:cubicBezTo>
                      <a:pt x="1" y="139"/>
                      <a:pt x="67" y="93"/>
                      <a:pt x="67" y="93"/>
                    </a:cubicBezTo>
                    <a:cubicBezTo>
                      <a:pt x="67" y="93"/>
                      <a:pt x="67" y="93"/>
                      <a:pt x="67" y="93"/>
                    </a:cubicBezTo>
                    <a:lnTo>
                      <a:pt x="182" y="14"/>
                    </a:lnTo>
                    <a:close/>
                  </a:path>
                </a:pathLst>
              </a:custGeom>
              <a:solidFill>
                <a:schemeClr val="accent4">
                  <a:lumMod val="75000"/>
                </a:schemeClr>
              </a:solidFill>
              <a:ln>
                <a:noFill/>
              </a:ln>
            </p:spPr>
            <p:txBody>
              <a:bodyPr anchor="ctr"/>
              <a:lstStyle/>
              <a:p>
                <a:pPr algn="ctr"/>
              </a:p>
            </p:txBody>
          </p:sp>
          <p:sp>
            <p:nvSpPr>
              <p:cNvPr id="31" name="Freeform: Shape 6"/>
              <p:cNvSpPr/>
              <p:nvPr/>
            </p:nvSpPr>
            <p:spPr bwMode="auto">
              <a:xfrm>
                <a:off x="5983560" y="2382711"/>
                <a:ext cx="784955" cy="572805"/>
              </a:xfrm>
              <a:custGeom>
                <a:avLst/>
                <a:gdLst>
                  <a:gd name="T0" fmla="*/ 115 w 156"/>
                  <a:gd name="T1" fmla="*/ 0 h 114"/>
                  <a:gd name="T2" fmla="*/ 156 w 156"/>
                  <a:gd name="T3" fmla="*/ 33 h 114"/>
                  <a:gd name="T4" fmla="*/ 42 w 156"/>
                  <a:gd name="T5" fmla="*/ 114 h 114"/>
                  <a:gd name="T6" fmla="*/ 0 w 156"/>
                  <a:gd name="T7" fmla="*/ 79 h 114"/>
                  <a:gd name="T8" fmla="*/ 115 w 156"/>
                  <a:gd name="T9" fmla="*/ 0 h 114"/>
                </a:gdLst>
                <a:ahLst/>
                <a:cxnLst>
                  <a:cxn ang="0">
                    <a:pos x="T0" y="T1"/>
                  </a:cxn>
                  <a:cxn ang="0">
                    <a:pos x="T2" y="T3"/>
                  </a:cxn>
                  <a:cxn ang="0">
                    <a:pos x="T4" y="T5"/>
                  </a:cxn>
                  <a:cxn ang="0">
                    <a:pos x="T6" y="T7"/>
                  </a:cxn>
                  <a:cxn ang="0">
                    <a:pos x="T8" y="T9"/>
                  </a:cxn>
                </a:cxnLst>
                <a:rect l="0" t="0" r="r" b="b"/>
                <a:pathLst>
                  <a:path w="156" h="114">
                    <a:moveTo>
                      <a:pt x="115" y="0"/>
                    </a:moveTo>
                    <a:cubicBezTo>
                      <a:pt x="156" y="33"/>
                      <a:pt x="156" y="33"/>
                      <a:pt x="156" y="33"/>
                    </a:cubicBezTo>
                    <a:cubicBezTo>
                      <a:pt x="135" y="48"/>
                      <a:pt x="44" y="113"/>
                      <a:pt x="42" y="114"/>
                    </a:cubicBezTo>
                    <a:cubicBezTo>
                      <a:pt x="0" y="79"/>
                      <a:pt x="0" y="79"/>
                      <a:pt x="0" y="79"/>
                    </a:cubicBezTo>
                    <a:lnTo>
                      <a:pt x="115" y="0"/>
                    </a:lnTo>
                    <a:close/>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anchor="ctr"/>
              <a:lstStyle/>
              <a:p>
                <a:pPr algn="ctr"/>
              </a:p>
            </p:txBody>
          </p:sp>
          <p:sp>
            <p:nvSpPr>
              <p:cNvPr id="32" name="Freeform: Shape 7"/>
              <p:cNvSpPr/>
              <p:nvPr/>
            </p:nvSpPr>
            <p:spPr bwMode="auto">
              <a:xfrm>
                <a:off x="6189345" y="2548187"/>
                <a:ext cx="579169" cy="447636"/>
              </a:xfrm>
              <a:custGeom>
                <a:avLst/>
                <a:gdLst>
                  <a:gd name="T0" fmla="*/ 115 w 115"/>
                  <a:gd name="T1" fmla="*/ 0 h 89"/>
                  <a:gd name="T2" fmla="*/ 115 w 115"/>
                  <a:gd name="T3" fmla="*/ 8 h 89"/>
                  <a:gd name="T4" fmla="*/ 106 w 115"/>
                  <a:gd name="T5" fmla="*/ 14 h 89"/>
                  <a:gd name="T6" fmla="*/ 0 w 115"/>
                  <a:gd name="T7" fmla="*/ 89 h 89"/>
                  <a:gd name="T8" fmla="*/ 1 w 115"/>
                  <a:gd name="T9" fmla="*/ 81 h 89"/>
                  <a:gd name="T10" fmla="*/ 115 w 115"/>
                  <a:gd name="T11" fmla="*/ 0 h 89"/>
                </a:gdLst>
                <a:ahLst/>
                <a:cxnLst>
                  <a:cxn ang="0">
                    <a:pos x="T0" y="T1"/>
                  </a:cxn>
                  <a:cxn ang="0">
                    <a:pos x="T2" y="T3"/>
                  </a:cxn>
                  <a:cxn ang="0">
                    <a:pos x="T4" y="T5"/>
                  </a:cxn>
                  <a:cxn ang="0">
                    <a:pos x="T6" y="T7"/>
                  </a:cxn>
                  <a:cxn ang="0">
                    <a:pos x="T8" y="T9"/>
                  </a:cxn>
                  <a:cxn ang="0">
                    <a:pos x="T10" y="T11"/>
                  </a:cxn>
                </a:cxnLst>
                <a:rect l="0" t="0" r="r" b="b"/>
                <a:pathLst>
                  <a:path w="115" h="89">
                    <a:moveTo>
                      <a:pt x="115" y="0"/>
                    </a:moveTo>
                    <a:cubicBezTo>
                      <a:pt x="115" y="8"/>
                      <a:pt x="115" y="8"/>
                      <a:pt x="115" y="8"/>
                    </a:cubicBezTo>
                    <a:cubicBezTo>
                      <a:pt x="106" y="14"/>
                      <a:pt x="106" y="14"/>
                      <a:pt x="106" y="14"/>
                    </a:cubicBezTo>
                    <a:cubicBezTo>
                      <a:pt x="105" y="14"/>
                      <a:pt x="1" y="88"/>
                      <a:pt x="0" y="89"/>
                    </a:cubicBezTo>
                    <a:cubicBezTo>
                      <a:pt x="1" y="81"/>
                      <a:pt x="1" y="81"/>
                      <a:pt x="1" y="81"/>
                    </a:cubicBezTo>
                    <a:cubicBezTo>
                      <a:pt x="3" y="80"/>
                      <a:pt x="93" y="16"/>
                      <a:pt x="115" y="0"/>
                    </a:cubicBezTo>
                    <a:close/>
                  </a:path>
                </a:pathLst>
              </a:custGeom>
              <a:solidFill>
                <a:schemeClr val="accent4">
                  <a:lumMod val="75000"/>
                </a:schemeClr>
              </a:solidFill>
              <a:ln>
                <a:noFill/>
              </a:ln>
            </p:spPr>
            <p:txBody>
              <a:bodyPr anchor="ctr"/>
              <a:lstStyle/>
              <a:p>
                <a:pPr algn="ctr"/>
              </a:p>
            </p:txBody>
          </p:sp>
          <p:sp>
            <p:nvSpPr>
              <p:cNvPr id="33" name="Freeform: Shape 8"/>
              <p:cNvSpPr/>
              <p:nvPr/>
            </p:nvSpPr>
            <p:spPr bwMode="auto">
              <a:xfrm>
                <a:off x="5137082" y="2507879"/>
                <a:ext cx="509160" cy="498552"/>
              </a:xfrm>
              <a:custGeom>
                <a:avLst/>
                <a:gdLst>
                  <a:gd name="T0" fmla="*/ 2 w 101"/>
                  <a:gd name="T1" fmla="*/ 7 h 99"/>
                  <a:gd name="T2" fmla="*/ 0 w 101"/>
                  <a:gd name="T3" fmla="*/ 0 h 99"/>
                  <a:gd name="T4" fmla="*/ 101 w 101"/>
                  <a:gd name="T5" fmla="*/ 92 h 99"/>
                  <a:gd name="T6" fmla="*/ 101 w 101"/>
                  <a:gd name="T7" fmla="*/ 99 h 99"/>
                  <a:gd name="T8" fmla="*/ 2 w 101"/>
                  <a:gd name="T9" fmla="*/ 7 h 99"/>
                </a:gdLst>
                <a:ahLst/>
                <a:cxnLst>
                  <a:cxn ang="0">
                    <a:pos x="T0" y="T1"/>
                  </a:cxn>
                  <a:cxn ang="0">
                    <a:pos x="T2" y="T3"/>
                  </a:cxn>
                  <a:cxn ang="0">
                    <a:pos x="T4" y="T5"/>
                  </a:cxn>
                  <a:cxn ang="0">
                    <a:pos x="T6" y="T7"/>
                  </a:cxn>
                  <a:cxn ang="0">
                    <a:pos x="T8" y="T9"/>
                  </a:cxn>
                </a:cxnLst>
                <a:rect l="0" t="0" r="r" b="b"/>
                <a:pathLst>
                  <a:path w="101" h="99">
                    <a:moveTo>
                      <a:pt x="2" y="7"/>
                    </a:moveTo>
                    <a:cubicBezTo>
                      <a:pt x="0" y="0"/>
                      <a:pt x="0" y="0"/>
                      <a:pt x="0" y="0"/>
                    </a:cubicBezTo>
                    <a:cubicBezTo>
                      <a:pt x="101" y="92"/>
                      <a:pt x="101" y="92"/>
                      <a:pt x="101" y="92"/>
                    </a:cubicBezTo>
                    <a:cubicBezTo>
                      <a:pt x="101" y="99"/>
                      <a:pt x="101" y="99"/>
                      <a:pt x="101" y="99"/>
                    </a:cubicBezTo>
                    <a:cubicBezTo>
                      <a:pt x="30" y="33"/>
                      <a:pt x="60" y="61"/>
                      <a:pt x="2" y="7"/>
                    </a:cubicBezTo>
                    <a:close/>
                  </a:path>
                </a:pathLst>
              </a:custGeom>
              <a:solidFill>
                <a:schemeClr val="accent4">
                  <a:lumMod val="75000"/>
                </a:schemeClr>
              </a:solidFill>
              <a:ln>
                <a:noFill/>
              </a:ln>
            </p:spPr>
            <p:txBody>
              <a:bodyPr anchor="ctr"/>
              <a:lstStyle/>
              <a:p>
                <a:pPr algn="ctr"/>
              </a:p>
            </p:txBody>
          </p:sp>
          <p:sp>
            <p:nvSpPr>
              <p:cNvPr id="34" name="Freeform: Shape 9"/>
              <p:cNvSpPr/>
              <p:nvPr/>
            </p:nvSpPr>
            <p:spPr bwMode="auto">
              <a:xfrm>
                <a:off x="5983560" y="2779431"/>
                <a:ext cx="210028" cy="216393"/>
              </a:xfrm>
              <a:custGeom>
                <a:avLst/>
                <a:gdLst>
                  <a:gd name="T0" fmla="*/ 0 w 42"/>
                  <a:gd name="T1" fmla="*/ 0 h 43"/>
                  <a:gd name="T2" fmla="*/ 0 w 42"/>
                  <a:gd name="T3" fmla="*/ 0 h 43"/>
                  <a:gd name="T4" fmla="*/ 1 w 42"/>
                  <a:gd name="T5" fmla="*/ 6 h 43"/>
                  <a:gd name="T6" fmla="*/ 40 w 42"/>
                  <a:gd name="T7" fmla="*/ 42 h 43"/>
                  <a:gd name="T8" fmla="*/ 41 w 42"/>
                  <a:gd name="T9" fmla="*/ 42 h 43"/>
                  <a:gd name="T10" fmla="*/ 41 w 42"/>
                  <a:gd name="T11" fmla="*/ 43 h 43"/>
                  <a:gd name="T12" fmla="*/ 42 w 42"/>
                  <a:gd name="T13" fmla="*/ 35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0" y="0"/>
                    </a:moveTo>
                    <a:cubicBezTo>
                      <a:pt x="0" y="0"/>
                      <a:pt x="0" y="0"/>
                      <a:pt x="0" y="0"/>
                    </a:cubicBezTo>
                    <a:cubicBezTo>
                      <a:pt x="1" y="6"/>
                      <a:pt x="1" y="6"/>
                      <a:pt x="1" y="6"/>
                    </a:cubicBezTo>
                    <a:cubicBezTo>
                      <a:pt x="1" y="7"/>
                      <a:pt x="39" y="41"/>
                      <a:pt x="40" y="42"/>
                    </a:cubicBezTo>
                    <a:cubicBezTo>
                      <a:pt x="41" y="42"/>
                      <a:pt x="41" y="42"/>
                      <a:pt x="41" y="42"/>
                    </a:cubicBezTo>
                    <a:cubicBezTo>
                      <a:pt x="41" y="43"/>
                      <a:pt x="41" y="43"/>
                      <a:pt x="41" y="43"/>
                    </a:cubicBezTo>
                    <a:cubicBezTo>
                      <a:pt x="42" y="35"/>
                      <a:pt x="42" y="35"/>
                      <a:pt x="42" y="35"/>
                    </a:cubicBezTo>
                    <a:lnTo>
                      <a:pt x="0" y="0"/>
                    </a:lnTo>
                    <a:close/>
                  </a:path>
                </a:pathLst>
              </a:custGeom>
              <a:solidFill>
                <a:schemeClr val="accent4">
                  <a:lumMod val="75000"/>
                </a:schemeClr>
              </a:solidFill>
              <a:ln>
                <a:noFill/>
              </a:ln>
            </p:spPr>
            <p:txBody>
              <a:bodyPr anchor="ctr"/>
              <a:lstStyle/>
              <a:p>
                <a:pPr algn="ctr"/>
              </a:p>
            </p:txBody>
          </p:sp>
          <p:sp>
            <p:nvSpPr>
              <p:cNvPr id="35" name="Freeform: Shape 10"/>
              <p:cNvSpPr/>
              <p:nvPr/>
            </p:nvSpPr>
            <p:spPr bwMode="auto">
              <a:xfrm>
                <a:off x="6149037" y="3017039"/>
                <a:ext cx="212150" cy="216393"/>
              </a:xfrm>
              <a:custGeom>
                <a:avLst/>
                <a:gdLst>
                  <a:gd name="T0" fmla="*/ 100 w 100"/>
                  <a:gd name="T1" fmla="*/ 87 h 102"/>
                  <a:gd name="T2" fmla="*/ 0 w 100"/>
                  <a:gd name="T3" fmla="*/ 0 h 102"/>
                  <a:gd name="T4" fmla="*/ 2 w 100"/>
                  <a:gd name="T5" fmla="*/ 16 h 102"/>
                  <a:gd name="T6" fmla="*/ 95 w 100"/>
                  <a:gd name="T7" fmla="*/ 99 h 102"/>
                  <a:gd name="T8" fmla="*/ 100 w 100"/>
                  <a:gd name="T9" fmla="*/ 102 h 102"/>
                  <a:gd name="T10" fmla="*/ 100 w 100"/>
                  <a:gd name="T11" fmla="*/ 87 h 102"/>
                </a:gdLst>
                <a:ahLst/>
                <a:cxnLst>
                  <a:cxn ang="0">
                    <a:pos x="T0" y="T1"/>
                  </a:cxn>
                  <a:cxn ang="0">
                    <a:pos x="T2" y="T3"/>
                  </a:cxn>
                  <a:cxn ang="0">
                    <a:pos x="T4" y="T5"/>
                  </a:cxn>
                  <a:cxn ang="0">
                    <a:pos x="T6" y="T7"/>
                  </a:cxn>
                  <a:cxn ang="0">
                    <a:pos x="T8" y="T9"/>
                  </a:cxn>
                  <a:cxn ang="0">
                    <a:pos x="T10" y="T11"/>
                  </a:cxn>
                </a:cxnLst>
                <a:rect l="0" t="0" r="r" b="b"/>
                <a:pathLst>
                  <a:path w="100" h="102">
                    <a:moveTo>
                      <a:pt x="100" y="87"/>
                    </a:moveTo>
                    <a:lnTo>
                      <a:pt x="0" y="0"/>
                    </a:lnTo>
                    <a:lnTo>
                      <a:pt x="2" y="16"/>
                    </a:lnTo>
                    <a:lnTo>
                      <a:pt x="95" y="99"/>
                    </a:lnTo>
                    <a:lnTo>
                      <a:pt x="100" y="102"/>
                    </a:lnTo>
                    <a:lnTo>
                      <a:pt x="100" y="87"/>
                    </a:lnTo>
                    <a:close/>
                  </a:path>
                </a:pathLst>
              </a:custGeom>
              <a:solidFill>
                <a:schemeClr val="accent4">
                  <a:lumMod val="75000"/>
                </a:schemeClr>
              </a:solidFill>
              <a:ln>
                <a:noFill/>
              </a:ln>
            </p:spPr>
            <p:txBody>
              <a:bodyPr anchor="ctr"/>
              <a:lstStyle/>
              <a:p>
                <a:pPr algn="ctr"/>
              </a:p>
            </p:txBody>
          </p:sp>
          <p:sp>
            <p:nvSpPr>
              <p:cNvPr id="36" name="Freeform: Shape 11"/>
              <p:cNvSpPr/>
              <p:nvPr/>
            </p:nvSpPr>
            <p:spPr bwMode="auto">
              <a:xfrm>
                <a:off x="6149037" y="2618197"/>
                <a:ext cx="780712" cy="615235"/>
              </a:xfrm>
              <a:custGeom>
                <a:avLst/>
                <a:gdLst>
                  <a:gd name="T0" fmla="*/ 114 w 155"/>
                  <a:gd name="T1" fmla="*/ 0 h 122"/>
                  <a:gd name="T2" fmla="*/ 155 w 155"/>
                  <a:gd name="T3" fmla="*/ 33 h 122"/>
                  <a:gd name="T4" fmla="*/ 42 w 155"/>
                  <a:gd name="T5" fmla="*/ 116 h 122"/>
                  <a:gd name="T6" fmla="*/ 0 w 155"/>
                  <a:gd name="T7" fmla="*/ 79 h 122"/>
                  <a:gd name="T8" fmla="*/ 7 w 155"/>
                  <a:gd name="T9" fmla="*/ 74 h 122"/>
                  <a:gd name="T10" fmla="*/ 8 w 155"/>
                  <a:gd name="T11" fmla="*/ 74 h 122"/>
                  <a:gd name="T12" fmla="*/ 8 w 155"/>
                  <a:gd name="T13" fmla="*/ 75 h 122"/>
                  <a:gd name="T14" fmla="*/ 114 w 155"/>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22">
                    <a:moveTo>
                      <a:pt x="114" y="0"/>
                    </a:moveTo>
                    <a:cubicBezTo>
                      <a:pt x="155" y="33"/>
                      <a:pt x="155" y="33"/>
                      <a:pt x="155" y="33"/>
                    </a:cubicBezTo>
                    <a:cubicBezTo>
                      <a:pt x="34" y="122"/>
                      <a:pt x="50" y="110"/>
                      <a:pt x="42" y="116"/>
                    </a:cubicBezTo>
                    <a:cubicBezTo>
                      <a:pt x="0" y="79"/>
                      <a:pt x="0" y="79"/>
                      <a:pt x="0" y="79"/>
                    </a:cubicBezTo>
                    <a:cubicBezTo>
                      <a:pt x="7" y="74"/>
                      <a:pt x="7" y="74"/>
                      <a:pt x="7" y="74"/>
                    </a:cubicBezTo>
                    <a:cubicBezTo>
                      <a:pt x="8" y="74"/>
                      <a:pt x="8" y="74"/>
                      <a:pt x="8" y="74"/>
                    </a:cubicBezTo>
                    <a:cubicBezTo>
                      <a:pt x="8" y="75"/>
                      <a:pt x="8" y="75"/>
                      <a:pt x="8" y="75"/>
                    </a:cubicBezTo>
                    <a:cubicBezTo>
                      <a:pt x="9" y="74"/>
                      <a:pt x="113" y="0"/>
                      <a:pt x="114" y="0"/>
                    </a:cubicBezTo>
                    <a:close/>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anchor="ctr"/>
              <a:lstStyle/>
              <a:p>
                <a:pPr algn="ctr"/>
              </a:p>
            </p:txBody>
          </p:sp>
          <p:sp>
            <p:nvSpPr>
              <p:cNvPr id="37" name="Freeform: Shape 12"/>
              <p:cNvSpPr/>
              <p:nvPr/>
            </p:nvSpPr>
            <p:spPr bwMode="auto">
              <a:xfrm>
                <a:off x="6325121" y="2783674"/>
                <a:ext cx="604627" cy="449758"/>
              </a:xfrm>
              <a:custGeom>
                <a:avLst/>
                <a:gdLst>
                  <a:gd name="T0" fmla="*/ 119 w 120"/>
                  <a:gd name="T1" fmla="*/ 7 h 89"/>
                  <a:gd name="T2" fmla="*/ 111 w 120"/>
                  <a:gd name="T3" fmla="*/ 13 h 89"/>
                  <a:gd name="T4" fmla="*/ 7 w 120"/>
                  <a:gd name="T5" fmla="*/ 89 h 89"/>
                  <a:gd name="T6" fmla="*/ 7 w 120"/>
                  <a:gd name="T7" fmla="*/ 83 h 89"/>
                  <a:gd name="T8" fmla="*/ 120 w 120"/>
                  <a:gd name="T9" fmla="*/ 0 h 89"/>
                  <a:gd name="T10" fmla="*/ 119 w 120"/>
                  <a:gd name="T11" fmla="*/ 7 h 89"/>
                </a:gdLst>
                <a:ahLst/>
                <a:cxnLst>
                  <a:cxn ang="0">
                    <a:pos x="T0" y="T1"/>
                  </a:cxn>
                  <a:cxn ang="0">
                    <a:pos x="T2" y="T3"/>
                  </a:cxn>
                  <a:cxn ang="0">
                    <a:pos x="T4" y="T5"/>
                  </a:cxn>
                  <a:cxn ang="0">
                    <a:pos x="T6" y="T7"/>
                  </a:cxn>
                  <a:cxn ang="0">
                    <a:pos x="T8" y="T9"/>
                  </a:cxn>
                  <a:cxn ang="0">
                    <a:pos x="T10" y="T11"/>
                  </a:cxn>
                </a:cxnLst>
                <a:rect l="0" t="0" r="r" b="b"/>
                <a:pathLst>
                  <a:path w="120" h="89">
                    <a:moveTo>
                      <a:pt x="119" y="7"/>
                    </a:moveTo>
                    <a:cubicBezTo>
                      <a:pt x="111" y="13"/>
                      <a:pt x="111" y="13"/>
                      <a:pt x="111" y="13"/>
                    </a:cubicBezTo>
                    <a:cubicBezTo>
                      <a:pt x="110" y="14"/>
                      <a:pt x="8" y="89"/>
                      <a:pt x="7" y="89"/>
                    </a:cubicBezTo>
                    <a:cubicBezTo>
                      <a:pt x="7" y="83"/>
                      <a:pt x="7" y="83"/>
                      <a:pt x="7" y="83"/>
                    </a:cubicBezTo>
                    <a:cubicBezTo>
                      <a:pt x="14" y="78"/>
                      <a:pt x="0" y="88"/>
                      <a:pt x="120" y="0"/>
                    </a:cubicBezTo>
                    <a:lnTo>
                      <a:pt x="119" y="7"/>
                    </a:lnTo>
                    <a:close/>
                  </a:path>
                </a:pathLst>
              </a:custGeom>
              <a:solidFill>
                <a:schemeClr val="accent4">
                  <a:lumMod val="75000"/>
                </a:schemeClr>
              </a:solidFill>
              <a:ln>
                <a:noFill/>
              </a:ln>
            </p:spPr>
            <p:txBody>
              <a:bodyPr anchor="ctr"/>
              <a:lstStyle/>
              <a:p>
                <a:pPr algn="ctr"/>
              </a:p>
            </p:txBody>
          </p:sp>
          <p:sp>
            <p:nvSpPr>
              <p:cNvPr id="38" name="Freeform: Shape 13"/>
              <p:cNvSpPr/>
              <p:nvPr/>
            </p:nvSpPr>
            <p:spPr bwMode="auto">
              <a:xfrm>
                <a:off x="6314514" y="3252525"/>
                <a:ext cx="212150" cy="220636"/>
              </a:xfrm>
              <a:custGeom>
                <a:avLst/>
                <a:gdLst>
                  <a:gd name="T0" fmla="*/ 0 w 42"/>
                  <a:gd name="T1" fmla="*/ 7 h 44"/>
                  <a:gd name="T2" fmla="*/ 0 w 42"/>
                  <a:gd name="T3" fmla="*/ 0 h 44"/>
                  <a:gd name="T4" fmla="*/ 42 w 42"/>
                  <a:gd name="T5" fmla="*/ 38 h 44"/>
                  <a:gd name="T6" fmla="*/ 41 w 42"/>
                  <a:gd name="T7" fmla="*/ 44 h 44"/>
                  <a:gd name="T8" fmla="*/ 0 w 42"/>
                  <a:gd name="T9" fmla="*/ 7 h 44"/>
                </a:gdLst>
                <a:ahLst/>
                <a:cxnLst>
                  <a:cxn ang="0">
                    <a:pos x="T0" y="T1"/>
                  </a:cxn>
                  <a:cxn ang="0">
                    <a:pos x="T2" y="T3"/>
                  </a:cxn>
                  <a:cxn ang="0">
                    <a:pos x="T4" y="T5"/>
                  </a:cxn>
                  <a:cxn ang="0">
                    <a:pos x="T6" y="T7"/>
                  </a:cxn>
                  <a:cxn ang="0">
                    <a:pos x="T8" y="T9"/>
                  </a:cxn>
                </a:cxnLst>
                <a:rect l="0" t="0" r="r" b="b"/>
                <a:pathLst>
                  <a:path w="42" h="44">
                    <a:moveTo>
                      <a:pt x="0" y="7"/>
                    </a:moveTo>
                    <a:cubicBezTo>
                      <a:pt x="0" y="0"/>
                      <a:pt x="0" y="0"/>
                      <a:pt x="0" y="0"/>
                    </a:cubicBezTo>
                    <a:cubicBezTo>
                      <a:pt x="42" y="38"/>
                      <a:pt x="42" y="38"/>
                      <a:pt x="42" y="38"/>
                    </a:cubicBezTo>
                    <a:cubicBezTo>
                      <a:pt x="41" y="44"/>
                      <a:pt x="41" y="44"/>
                      <a:pt x="41" y="44"/>
                    </a:cubicBezTo>
                    <a:cubicBezTo>
                      <a:pt x="11" y="17"/>
                      <a:pt x="38" y="41"/>
                      <a:pt x="0" y="7"/>
                    </a:cubicBezTo>
                  </a:path>
                </a:pathLst>
              </a:custGeom>
              <a:solidFill>
                <a:schemeClr val="accent4">
                  <a:lumMod val="75000"/>
                </a:schemeClr>
              </a:solidFill>
              <a:ln>
                <a:noFill/>
              </a:ln>
            </p:spPr>
            <p:txBody>
              <a:bodyPr anchor="ctr"/>
              <a:lstStyle/>
              <a:p>
                <a:pPr algn="ctr"/>
              </a:p>
            </p:txBody>
          </p:sp>
          <p:sp>
            <p:nvSpPr>
              <p:cNvPr id="39" name="Freeform: Shape 14"/>
              <p:cNvSpPr/>
              <p:nvPr/>
            </p:nvSpPr>
            <p:spPr bwMode="auto">
              <a:xfrm>
                <a:off x="6314514" y="2849440"/>
                <a:ext cx="770104" cy="594020"/>
              </a:xfrm>
              <a:custGeom>
                <a:avLst/>
                <a:gdLst>
                  <a:gd name="T0" fmla="*/ 153 w 153"/>
                  <a:gd name="T1" fmla="*/ 33 h 118"/>
                  <a:gd name="T2" fmla="*/ 113 w 153"/>
                  <a:gd name="T3" fmla="*/ 0 h 118"/>
                  <a:gd name="T4" fmla="*/ 9 w 153"/>
                  <a:gd name="T5" fmla="*/ 76 h 118"/>
                  <a:gd name="T6" fmla="*/ 7 w 153"/>
                  <a:gd name="T7" fmla="*/ 75 h 118"/>
                  <a:gd name="T8" fmla="*/ 0 w 153"/>
                  <a:gd name="T9" fmla="*/ 80 h 118"/>
                  <a:gd name="T10" fmla="*/ 42 w 153"/>
                  <a:gd name="T11" fmla="*/ 118 h 118"/>
                  <a:gd name="T12" fmla="*/ 153 w 153"/>
                  <a:gd name="T13" fmla="*/ 33 h 118"/>
                </a:gdLst>
                <a:ahLst/>
                <a:cxnLst>
                  <a:cxn ang="0">
                    <a:pos x="T0" y="T1"/>
                  </a:cxn>
                  <a:cxn ang="0">
                    <a:pos x="T2" y="T3"/>
                  </a:cxn>
                  <a:cxn ang="0">
                    <a:pos x="T4" y="T5"/>
                  </a:cxn>
                  <a:cxn ang="0">
                    <a:pos x="T6" y="T7"/>
                  </a:cxn>
                  <a:cxn ang="0">
                    <a:pos x="T8" y="T9"/>
                  </a:cxn>
                  <a:cxn ang="0">
                    <a:pos x="T10" y="T11"/>
                  </a:cxn>
                  <a:cxn ang="0">
                    <a:pos x="T12" y="T13"/>
                  </a:cxn>
                </a:cxnLst>
                <a:rect l="0" t="0" r="r" b="b"/>
                <a:pathLst>
                  <a:path w="153" h="118">
                    <a:moveTo>
                      <a:pt x="153" y="33"/>
                    </a:moveTo>
                    <a:cubicBezTo>
                      <a:pt x="113" y="0"/>
                      <a:pt x="113" y="0"/>
                      <a:pt x="113" y="0"/>
                    </a:cubicBezTo>
                    <a:cubicBezTo>
                      <a:pt x="112" y="1"/>
                      <a:pt x="10" y="76"/>
                      <a:pt x="9" y="76"/>
                    </a:cubicBezTo>
                    <a:cubicBezTo>
                      <a:pt x="7" y="75"/>
                      <a:pt x="7" y="75"/>
                      <a:pt x="7" y="75"/>
                    </a:cubicBezTo>
                    <a:cubicBezTo>
                      <a:pt x="0" y="80"/>
                      <a:pt x="0" y="80"/>
                      <a:pt x="0" y="80"/>
                    </a:cubicBezTo>
                    <a:cubicBezTo>
                      <a:pt x="42" y="118"/>
                      <a:pt x="42" y="118"/>
                      <a:pt x="42" y="118"/>
                    </a:cubicBezTo>
                    <a:cubicBezTo>
                      <a:pt x="153" y="33"/>
                      <a:pt x="153" y="33"/>
                      <a:pt x="153" y="33"/>
                    </a:cubicBezTo>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anchor="ctr"/>
              <a:lstStyle/>
              <a:p>
                <a:pPr algn="ctr"/>
              </a:p>
            </p:txBody>
          </p:sp>
          <p:sp>
            <p:nvSpPr>
              <p:cNvPr id="40" name="Freeform: Shape 15"/>
              <p:cNvSpPr/>
              <p:nvPr/>
            </p:nvSpPr>
            <p:spPr bwMode="auto">
              <a:xfrm>
                <a:off x="6522421" y="3017039"/>
                <a:ext cx="562197" cy="456122"/>
              </a:xfrm>
              <a:custGeom>
                <a:avLst/>
                <a:gdLst>
                  <a:gd name="T0" fmla="*/ 111 w 112"/>
                  <a:gd name="T1" fmla="*/ 7 h 91"/>
                  <a:gd name="T2" fmla="*/ 112 w 112"/>
                  <a:gd name="T3" fmla="*/ 0 h 91"/>
                  <a:gd name="T4" fmla="*/ 1 w 112"/>
                  <a:gd name="T5" fmla="*/ 85 h 91"/>
                  <a:gd name="T6" fmla="*/ 0 w 112"/>
                  <a:gd name="T7" fmla="*/ 91 h 91"/>
                  <a:gd name="T8" fmla="*/ 104 w 112"/>
                  <a:gd name="T9" fmla="*/ 12 h 91"/>
                  <a:gd name="T10" fmla="*/ 111 w 112"/>
                  <a:gd name="T11" fmla="*/ 7 h 91"/>
                </a:gdLst>
                <a:ahLst/>
                <a:cxnLst>
                  <a:cxn ang="0">
                    <a:pos x="T0" y="T1"/>
                  </a:cxn>
                  <a:cxn ang="0">
                    <a:pos x="T2" y="T3"/>
                  </a:cxn>
                  <a:cxn ang="0">
                    <a:pos x="T4" y="T5"/>
                  </a:cxn>
                  <a:cxn ang="0">
                    <a:pos x="T6" y="T7"/>
                  </a:cxn>
                  <a:cxn ang="0">
                    <a:pos x="T8" y="T9"/>
                  </a:cxn>
                  <a:cxn ang="0">
                    <a:pos x="T10" y="T11"/>
                  </a:cxn>
                </a:cxnLst>
                <a:rect l="0" t="0" r="r" b="b"/>
                <a:pathLst>
                  <a:path w="112" h="91">
                    <a:moveTo>
                      <a:pt x="111" y="7"/>
                    </a:moveTo>
                    <a:cubicBezTo>
                      <a:pt x="112" y="0"/>
                      <a:pt x="112" y="0"/>
                      <a:pt x="112" y="0"/>
                    </a:cubicBezTo>
                    <a:cubicBezTo>
                      <a:pt x="1" y="85"/>
                      <a:pt x="1" y="85"/>
                      <a:pt x="1" y="85"/>
                    </a:cubicBezTo>
                    <a:cubicBezTo>
                      <a:pt x="0" y="91"/>
                      <a:pt x="0" y="91"/>
                      <a:pt x="0" y="91"/>
                    </a:cubicBezTo>
                    <a:cubicBezTo>
                      <a:pt x="104" y="12"/>
                      <a:pt x="104" y="12"/>
                      <a:pt x="104" y="12"/>
                    </a:cubicBezTo>
                    <a:cubicBezTo>
                      <a:pt x="111" y="7"/>
                      <a:pt x="109" y="9"/>
                      <a:pt x="111" y="7"/>
                    </a:cubicBezTo>
                  </a:path>
                </a:pathLst>
              </a:custGeom>
              <a:solidFill>
                <a:schemeClr val="accent4">
                  <a:lumMod val="75000"/>
                </a:schemeClr>
              </a:solidFill>
              <a:ln>
                <a:noFill/>
              </a:ln>
            </p:spPr>
            <p:txBody>
              <a:bodyPr anchor="ctr"/>
              <a:lstStyle/>
              <a:p>
                <a:pPr algn="ctr"/>
              </a:p>
            </p:txBody>
          </p:sp>
          <p:sp>
            <p:nvSpPr>
              <p:cNvPr id="41" name="Freeform: Shape 16"/>
              <p:cNvSpPr/>
              <p:nvPr/>
            </p:nvSpPr>
            <p:spPr bwMode="auto">
              <a:xfrm>
                <a:off x="6409981" y="3076441"/>
                <a:ext cx="1465956" cy="1166824"/>
              </a:xfrm>
              <a:custGeom>
                <a:avLst/>
                <a:gdLst>
                  <a:gd name="T0" fmla="*/ 5 w 291"/>
                  <a:gd name="T1" fmla="*/ 64 h 232"/>
                  <a:gd name="T2" fmla="*/ 5 w 291"/>
                  <a:gd name="T3" fmla="*/ 64 h 232"/>
                  <a:gd name="T4" fmla="*/ 0 w 291"/>
                  <a:gd name="T5" fmla="*/ 67 h 232"/>
                  <a:gd name="T6" fmla="*/ 182 w 291"/>
                  <a:gd name="T7" fmla="*/ 232 h 232"/>
                  <a:gd name="T8" fmla="*/ 291 w 291"/>
                  <a:gd name="T9" fmla="*/ 138 h 232"/>
                  <a:gd name="T10" fmla="*/ 126 w 291"/>
                  <a:gd name="T11" fmla="*/ 0 h 232"/>
                  <a:gd name="T12" fmla="*/ 22 w 291"/>
                  <a:gd name="T13" fmla="*/ 79 h 232"/>
                  <a:gd name="T14" fmla="*/ 5 w 291"/>
                  <a:gd name="T15" fmla="*/ 64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232">
                    <a:moveTo>
                      <a:pt x="5" y="64"/>
                    </a:move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22" y="79"/>
                      <a:pt x="22" y="79"/>
                      <a:pt x="22" y="79"/>
                    </a:cubicBezTo>
                    <a:cubicBezTo>
                      <a:pt x="5" y="64"/>
                      <a:pt x="5" y="64"/>
                      <a:pt x="5" y="64"/>
                    </a:cubicBezTo>
                  </a:path>
                </a:pathLst>
              </a:custGeom>
              <a:solidFill>
                <a:srgbClr val="33B3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Freeform: Shape 17"/>
              <p:cNvSpPr/>
              <p:nvPr/>
            </p:nvSpPr>
            <p:spPr bwMode="auto">
              <a:xfrm>
                <a:off x="6409981" y="3076441"/>
                <a:ext cx="1465956" cy="1166824"/>
              </a:xfrm>
              <a:custGeom>
                <a:avLst/>
                <a:gdLst>
                  <a:gd name="T0" fmla="*/ 126 w 291"/>
                  <a:gd name="T1" fmla="*/ 0 h 232"/>
                  <a:gd name="T2" fmla="*/ 22 w 291"/>
                  <a:gd name="T3" fmla="*/ 79 h 232"/>
                  <a:gd name="T4" fmla="*/ 5 w 291"/>
                  <a:gd name="T5" fmla="*/ 64 h 232"/>
                  <a:gd name="T6" fmla="*/ 5 w 291"/>
                  <a:gd name="T7" fmla="*/ 64 h 232"/>
                  <a:gd name="T8" fmla="*/ 5 w 291"/>
                  <a:gd name="T9" fmla="*/ 64 h 232"/>
                  <a:gd name="T10" fmla="*/ 0 w 291"/>
                  <a:gd name="T11" fmla="*/ 67 h 232"/>
                  <a:gd name="T12" fmla="*/ 182 w 291"/>
                  <a:gd name="T13" fmla="*/ 232 h 232"/>
                  <a:gd name="T14" fmla="*/ 291 w 291"/>
                  <a:gd name="T15" fmla="*/ 138 h 232"/>
                  <a:gd name="T16" fmla="*/ 126 w 291"/>
                  <a:gd name="T17" fmla="*/ 0 h 232"/>
                  <a:gd name="T18" fmla="*/ 126 w 291"/>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232">
                    <a:moveTo>
                      <a:pt x="126" y="0"/>
                    </a:moveTo>
                    <a:cubicBezTo>
                      <a:pt x="22" y="79"/>
                      <a:pt x="22" y="79"/>
                      <a:pt x="22" y="79"/>
                    </a:cubicBezTo>
                    <a:cubicBezTo>
                      <a:pt x="5" y="64"/>
                      <a:pt x="5" y="64"/>
                      <a:pt x="5" y="64"/>
                    </a:cubicBezTo>
                    <a:cubicBezTo>
                      <a:pt x="5" y="64"/>
                      <a:pt x="5" y="64"/>
                      <a:pt x="5" y="64"/>
                    </a:cubicBez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126" y="0"/>
                      <a:pt x="126" y="0"/>
                      <a:pt x="126" y="0"/>
                    </a:cubicBezTo>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p>
            </p:txBody>
          </p:sp>
          <p:sp>
            <p:nvSpPr>
              <p:cNvPr id="43" name="Freeform: Shape 18"/>
              <p:cNvSpPr/>
              <p:nvPr/>
            </p:nvSpPr>
            <p:spPr bwMode="auto">
              <a:xfrm>
                <a:off x="5272858" y="3594086"/>
                <a:ext cx="524010" cy="549468"/>
              </a:xfrm>
              <a:custGeom>
                <a:avLst/>
                <a:gdLst>
                  <a:gd name="T0" fmla="*/ 0 w 247"/>
                  <a:gd name="T1" fmla="*/ 43 h 259"/>
                  <a:gd name="T2" fmla="*/ 57 w 247"/>
                  <a:gd name="T3" fmla="*/ 0 h 259"/>
                  <a:gd name="T4" fmla="*/ 247 w 247"/>
                  <a:gd name="T5" fmla="*/ 190 h 259"/>
                  <a:gd name="T6" fmla="*/ 154 w 247"/>
                  <a:gd name="T7" fmla="*/ 259 h 259"/>
                  <a:gd name="T8" fmla="*/ 145 w 247"/>
                  <a:gd name="T9" fmla="*/ 247 h 259"/>
                  <a:gd name="T10" fmla="*/ 171 w 247"/>
                  <a:gd name="T11" fmla="*/ 228 h 259"/>
                  <a:gd name="T12" fmla="*/ 169 w 247"/>
                  <a:gd name="T13" fmla="*/ 216 h 259"/>
                  <a:gd name="T14" fmla="*/ 0 w 247"/>
                  <a:gd name="T15" fmla="*/ 43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59">
                    <a:moveTo>
                      <a:pt x="0" y="43"/>
                    </a:moveTo>
                    <a:lnTo>
                      <a:pt x="57" y="0"/>
                    </a:lnTo>
                    <a:lnTo>
                      <a:pt x="247" y="190"/>
                    </a:lnTo>
                    <a:lnTo>
                      <a:pt x="154" y="259"/>
                    </a:lnTo>
                    <a:lnTo>
                      <a:pt x="145" y="247"/>
                    </a:lnTo>
                    <a:lnTo>
                      <a:pt x="171" y="228"/>
                    </a:lnTo>
                    <a:lnTo>
                      <a:pt x="169" y="216"/>
                    </a:lnTo>
                    <a:lnTo>
                      <a:pt x="0" y="43"/>
                    </a:lnTo>
                    <a:close/>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p>
            </p:txBody>
          </p:sp>
          <p:sp>
            <p:nvSpPr>
              <p:cNvPr id="44" name="Freeform: Shape 19"/>
              <p:cNvSpPr/>
              <p:nvPr/>
            </p:nvSpPr>
            <p:spPr bwMode="auto">
              <a:xfrm>
                <a:off x="5096774" y="3640759"/>
                <a:ext cx="534618" cy="562197"/>
              </a:xfrm>
              <a:custGeom>
                <a:avLst/>
                <a:gdLst>
                  <a:gd name="T0" fmla="*/ 106 w 106"/>
                  <a:gd name="T1" fmla="*/ 82 h 112"/>
                  <a:gd name="T2" fmla="*/ 68 w 106"/>
                  <a:gd name="T3" fmla="*/ 112 h 112"/>
                  <a:gd name="T4" fmla="*/ 67 w 106"/>
                  <a:gd name="T5" fmla="*/ 112 h 112"/>
                  <a:gd name="T6" fmla="*/ 62 w 106"/>
                  <a:gd name="T7" fmla="*/ 108 h 112"/>
                  <a:gd name="T8" fmla="*/ 73 w 106"/>
                  <a:gd name="T9" fmla="*/ 99 h 112"/>
                  <a:gd name="T10" fmla="*/ 72 w 106"/>
                  <a:gd name="T11" fmla="*/ 95 h 112"/>
                  <a:gd name="T12" fmla="*/ 0 w 106"/>
                  <a:gd name="T13" fmla="*/ 19 h 112"/>
                  <a:gd name="T14" fmla="*/ 26 w 106"/>
                  <a:gd name="T15" fmla="*/ 0 h 112"/>
                  <a:gd name="T16" fmla="*/ 35 w 106"/>
                  <a:gd name="T17" fmla="*/ 9 h 112"/>
                  <a:gd name="T18" fmla="*/ 106 w 106"/>
                  <a:gd name="T1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12">
                    <a:moveTo>
                      <a:pt x="106" y="82"/>
                    </a:moveTo>
                    <a:cubicBezTo>
                      <a:pt x="68" y="112"/>
                      <a:pt x="68" y="112"/>
                      <a:pt x="68" y="112"/>
                    </a:cubicBezTo>
                    <a:cubicBezTo>
                      <a:pt x="67" y="112"/>
                      <a:pt x="67" y="112"/>
                      <a:pt x="67" y="112"/>
                    </a:cubicBezTo>
                    <a:cubicBezTo>
                      <a:pt x="62" y="108"/>
                      <a:pt x="62" y="108"/>
                      <a:pt x="62" y="108"/>
                    </a:cubicBezTo>
                    <a:cubicBezTo>
                      <a:pt x="73" y="99"/>
                      <a:pt x="73" y="99"/>
                      <a:pt x="73" y="99"/>
                    </a:cubicBezTo>
                    <a:cubicBezTo>
                      <a:pt x="73" y="97"/>
                      <a:pt x="72" y="94"/>
                      <a:pt x="72" y="95"/>
                    </a:cubicBezTo>
                    <a:cubicBezTo>
                      <a:pt x="65" y="87"/>
                      <a:pt x="7" y="27"/>
                      <a:pt x="0" y="19"/>
                    </a:cubicBezTo>
                    <a:cubicBezTo>
                      <a:pt x="26" y="0"/>
                      <a:pt x="26" y="0"/>
                      <a:pt x="26" y="0"/>
                    </a:cubicBezTo>
                    <a:cubicBezTo>
                      <a:pt x="35" y="9"/>
                      <a:pt x="35" y="9"/>
                      <a:pt x="35" y="9"/>
                    </a:cubicBezTo>
                    <a:cubicBezTo>
                      <a:pt x="106" y="82"/>
                      <a:pt x="106" y="82"/>
                      <a:pt x="106" y="82"/>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p>
            </p:txBody>
          </p:sp>
          <p:sp>
            <p:nvSpPr>
              <p:cNvPr id="45" name="Freeform: Shape 20"/>
              <p:cNvSpPr/>
              <p:nvPr/>
            </p:nvSpPr>
            <p:spPr bwMode="auto">
              <a:xfrm>
                <a:off x="6409981" y="3413759"/>
                <a:ext cx="916487" cy="854964"/>
              </a:xfrm>
              <a:custGeom>
                <a:avLst/>
                <a:gdLst>
                  <a:gd name="T0" fmla="*/ 167 w 432"/>
                  <a:gd name="T1" fmla="*/ 166 h 403"/>
                  <a:gd name="T2" fmla="*/ 0 w 432"/>
                  <a:gd name="T3" fmla="*/ 16 h 403"/>
                  <a:gd name="T4" fmla="*/ 0 w 432"/>
                  <a:gd name="T5" fmla="*/ 0 h 403"/>
                  <a:gd name="T6" fmla="*/ 432 w 432"/>
                  <a:gd name="T7" fmla="*/ 391 h 403"/>
                  <a:gd name="T8" fmla="*/ 428 w 432"/>
                  <a:gd name="T9" fmla="*/ 401 h 403"/>
                  <a:gd name="T10" fmla="*/ 428 w 432"/>
                  <a:gd name="T11" fmla="*/ 403 h 403"/>
                  <a:gd name="T12" fmla="*/ 167 w 432"/>
                  <a:gd name="T13" fmla="*/ 166 h 403"/>
                </a:gdLst>
                <a:ahLst/>
                <a:cxnLst>
                  <a:cxn ang="0">
                    <a:pos x="T0" y="T1"/>
                  </a:cxn>
                  <a:cxn ang="0">
                    <a:pos x="T2" y="T3"/>
                  </a:cxn>
                  <a:cxn ang="0">
                    <a:pos x="T4" y="T5"/>
                  </a:cxn>
                  <a:cxn ang="0">
                    <a:pos x="T6" y="T7"/>
                  </a:cxn>
                  <a:cxn ang="0">
                    <a:pos x="T8" y="T9"/>
                  </a:cxn>
                  <a:cxn ang="0">
                    <a:pos x="T10" y="T11"/>
                  </a:cxn>
                  <a:cxn ang="0">
                    <a:pos x="T12" y="T13"/>
                  </a:cxn>
                </a:cxnLst>
                <a:rect l="0" t="0" r="r" b="b"/>
                <a:pathLst>
                  <a:path w="432" h="403">
                    <a:moveTo>
                      <a:pt x="167" y="166"/>
                    </a:moveTo>
                    <a:lnTo>
                      <a:pt x="0" y="16"/>
                    </a:lnTo>
                    <a:lnTo>
                      <a:pt x="0" y="0"/>
                    </a:lnTo>
                    <a:lnTo>
                      <a:pt x="432" y="391"/>
                    </a:lnTo>
                    <a:lnTo>
                      <a:pt x="428" y="401"/>
                    </a:lnTo>
                    <a:lnTo>
                      <a:pt x="428" y="403"/>
                    </a:lnTo>
                    <a:lnTo>
                      <a:pt x="167" y="166"/>
                    </a:lnTo>
                    <a:close/>
                  </a:path>
                </a:pathLst>
              </a:custGeom>
              <a:solidFill>
                <a:schemeClr val="accent3">
                  <a:lumMod val="75000"/>
                </a:schemeClr>
              </a:solidFill>
              <a:ln>
                <a:noFill/>
              </a:ln>
            </p:spPr>
            <p:txBody>
              <a:bodyPr anchor="ctr"/>
              <a:lstStyle/>
              <a:p>
                <a:pPr algn="ctr"/>
              </a:p>
            </p:txBody>
          </p:sp>
          <p:sp>
            <p:nvSpPr>
              <p:cNvPr id="46" name="Freeform: Shape 21"/>
              <p:cNvSpPr/>
              <p:nvPr/>
            </p:nvSpPr>
            <p:spPr bwMode="auto">
              <a:xfrm>
                <a:off x="4916446" y="3689554"/>
                <a:ext cx="543104" cy="528253"/>
              </a:xfrm>
              <a:custGeom>
                <a:avLst/>
                <a:gdLst>
                  <a:gd name="T0" fmla="*/ 0 w 108"/>
                  <a:gd name="T1" fmla="*/ 20 h 105"/>
                  <a:gd name="T2" fmla="*/ 27 w 108"/>
                  <a:gd name="T3" fmla="*/ 0 h 105"/>
                  <a:gd name="T4" fmla="*/ 108 w 108"/>
                  <a:gd name="T5" fmla="*/ 85 h 105"/>
                  <a:gd name="T6" fmla="*/ 80 w 108"/>
                  <a:gd name="T7" fmla="*/ 105 h 105"/>
                  <a:gd name="T8" fmla="*/ 0 w 108"/>
                  <a:gd name="T9" fmla="*/ 20 h 105"/>
                </a:gdLst>
                <a:ahLst/>
                <a:cxnLst>
                  <a:cxn ang="0">
                    <a:pos x="T0" y="T1"/>
                  </a:cxn>
                  <a:cxn ang="0">
                    <a:pos x="T2" y="T3"/>
                  </a:cxn>
                  <a:cxn ang="0">
                    <a:pos x="T4" y="T5"/>
                  </a:cxn>
                  <a:cxn ang="0">
                    <a:pos x="T6" y="T7"/>
                  </a:cxn>
                  <a:cxn ang="0">
                    <a:pos x="T8" y="T9"/>
                  </a:cxn>
                </a:cxnLst>
                <a:rect l="0" t="0" r="r" b="b"/>
                <a:pathLst>
                  <a:path w="108" h="105">
                    <a:moveTo>
                      <a:pt x="0" y="20"/>
                    </a:moveTo>
                    <a:cubicBezTo>
                      <a:pt x="27" y="0"/>
                      <a:pt x="27" y="0"/>
                      <a:pt x="27" y="0"/>
                    </a:cubicBezTo>
                    <a:cubicBezTo>
                      <a:pt x="42" y="15"/>
                      <a:pt x="105" y="81"/>
                      <a:pt x="108" y="85"/>
                    </a:cubicBezTo>
                    <a:cubicBezTo>
                      <a:pt x="80" y="105"/>
                      <a:pt x="80" y="105"/>
                      <a:pt x="80" y="105"/>
                    </a:cubicBezTo>
                    <a:cubicBezTo>
                      <a:pt x="0" y="20"/>
                      <a:pt x="0" y="20"/>
                      <a:pt x="0" y="2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p>
            </p:txBody>
          </p:sp>
          <p:sp>
            <p:nvSpPr>
              <p:cNvPr id="47" name="Freeform: Shape 22"/>
              <p:cNvSpPr/>
              <p:nvPr/>
            </p:nvSpPr>
            <p:spPr bwMode="auto">
              <a:xfrm>
                <a:off x="6552122" y="3765928"/>
                <a:ext cx="795562" cy="704337"/>
              </a:xfrm>
              <a:custGeom>
                <a:avLst/>
                <a:gdLst>
                  <a:gd name="T0" fmla="*/ 0 w 158"/>
                  <a:gd name="T1" fmla="*/ 33 h 140"/>
                  <a:gd name="T2" fmla="*/ 42 w 158"/>
                  <a:gd name="T3" fmla="*/ 0 h 140"/>
                  <a:gd name="T4" fmla="*/ 152 w 158"/>
                  <a:gd name="T5" fmla="*/ 100 h 140"/>
                  <a:gd name="T6" fmla="*/ 154 w 158"/>
                  <a:gd name="T7" fmla="*/ 98 h 140"/>
                  <a:gd name="T8" fmla="*/ 158 w 158"/>
                  <a:gd name="T9" fmla="*/ 101 h 140"/>
                  <a:gd name="T10" fmla="*/ 114 w 158"/>
                  <a:gd name="T11" fmla="*/ 140 h 140"/>
                  <a:gd name="T12" fmla="*/ 0 w 158"/>
                  <a:gd name="T13" fmla="*/ 33 h 140"/>
                </a:gdLst>
                <a:ahLst/>
                <a:cxnLst>
                  <a:cxn ang="0">
                    <a:pos x="T0" y="T1"/>
                  </a:cxn>
                  <a:cxn ang="0">
                    <a:pos x="T2" y="T3"/>
                  </a:cxn>
                  <a:cxn ang="0">
                    <a:pos x="T4" y="T5"/>
                  </a:cxn>
                  <a:cxn ang="0">
                    <a:pos x="T6" y="T7"/>
                  </a:cxn>
                  <a:cxn ang="0">
                    <a:pos x="T8" y="T9"/>
                  </a:cxn>
                  <a:cxn ang="0">
                    <a:pos x="T10" y="T11"/>
                  </a:cxn>
                  <a:cxn ang="0">
                    <a:pos x="T12" y="T13"/>
                  </a:cxn>
                </a:cxnLst>
                <a:rect l="0" t="0" r="r" b="b"/>
                <a:pathLst>
                  <a:path w="158" h="140">
                    <a:moveTo>
                      <a:pt x="0" y="33"/>
                    </a:moveTo>
                    <a:cubicBezTo>
                      <a:pt x="42" y="0"/>
                      <a:pt x="42" y="0"/>
                      <a:pt x="42" y="0"/>
                    </a:cubicBezTo>
                    <a:cubicBezTo>
                      <a:pt x="152" y="100"/>
                      <a:pt x="152" y="100"/>
                      <a:pt x="152" y="100"/>
                    </a:cubicBezTo>
                    <a:cubicBezTo>
                      <a:pt x="154" y="98"/>
                      <a:pt x="154" y="98"/>
                      <a:pt x="154" y="98"/>
                    </a:cubicBezTo>
                    <a:cubicBezTo>
                      <a:pt x="158" y="101"/>
                      <a:pt x="158" y="101"/>
                      <a:pt x="158" y="101"/>
                    </a:cubicBezTo>
                    <a:cubicBezTo>
                      <a:pt x="120" y="134"/>
                      <a:pt x="116" y="138"/>
                      <a:pt x="114" y="140"/>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p>
            </p:txBody>
          </p:sp>
          <p:sp>
            <p:nvSpPr>
              <p:cNvPr id="48" name="Freeform: Shape 23"/>
              <p:cNvSpPr/>
              <p:nvPr/>
            </p:nvSpPr>
            <p:spPr bwMode="auto">
              <a:xfrm>
                <a:off x="6547879" y="3931404"/>
                <a:ext cx="577048" cy="564319"/>
              </a:xfrm>
              <a:custGeom>
                <a:avLst/>
                <a:gdLst>
                  <a:gd name="T0" fmla="*/ 11 w 272"/>
                  <a:gd name="T1" fmla="*/ 24 h 266"/>
                  <a:gd name="T2" fmla="*/ 0 w 272"/>
                  <a:gd name="T3" fmla="*/ 14 h 266"/>
                  <a:gd name="T4" fmla="*/ 2 w 272"/>
                  <a:gd name="T5" fmla="*/ 0 h 266"/>
                  <a:gd name="T6" fmla="*/ 272 w 272"/>
                  <a:gd name="T7" fmla="*/ 254 h 266"/>
                  <a:gd name="T8" fmla="*/ 268 w 272"/>
                  <a:gd name="T9" fmla="*/ 266 h 266"/>
                  <a:gd name="T10" fmla="*/ 11 w 272"/>
                  <a:gd name="T11" fmla="*/ 24 h 266"/>
                </a:gdLst>
                <a:ahLst/>
                <a:cxnLst>
                  <a:cxn ang="0">
                    <a:pos x="T0" y="T1"/>
                  </a:cxn>
                  <a:cxn ang="0">
                    <a:pos x="T2" y="T3"/>
                  </a:cxn>
                  <a:cxn ang="0">
                    <a:pos x="T4" y="T5"/>
                  </a:cxn>
                  <a:cxn ang="0">
                    <a:pos x="T6" y="T7"/>
                  </a:cxn>
                  <a:cxn ang="0">
                    <a:pos x="T8" y="T9"/>
                  </a:cxn>
                  <a:cxn ang="0">
                    <a:pos x="T10" y="T11"/>
                  </a:cxn>
                </a:cxnLst>
                <a:rect l="0" t="0" r="r" b="b"/>
                <a:pathLst>
                  <a:path w="272" h="266">
                    <a:moveTo>
                      <a:pt x="11" y="24"/>
                    </a:moveTo>
                    <a:lnTo>
                      <a:pt x="0" y="14"/>
                    </a:lnTo>
                    <a:lnTo>
                      <a:pt x="2" y="0"/>
                    </a:lnTo>
                    <a:lnTo>
                      <a:pt x="272" y="254"/>
                    </a:lnTo>
                    <a:lnTo>
                      <a:pt x="268" y="266"/>
                    </a:lnTo>
                    <a:lnTo>
                      <a:pt x="11" y="24"/>
                    </a:lnTo>
                    <a:close/>
                  </a:path>
                </a:pathLst>
              </a:custGeom>
              <a:solidFill>
                <a:schemeClr val="accent3">
                  <a:lumMod val="75000"/>
                </a:schemeClr>
              </a:solidFill>
              <a:ln>
                <a:noFill/>
              </a:ln>
            </p:spPr>
            <p:txBody>
              <a:bodyPr anchor="ctr"/>
              <a:lstStyle/>
              <a:p>
                <a:pPr algn="ctr"/>
              </a:p>
            </p:txBody>
          </p:sp>
          <p:sp>
            <p:nvSpPr>
              <p:cNvPr id="49" name="Freeform: Shape 24"/>
              <p:cNvSpPr/>
              <p:nvPr/>
            </p:nvSpPr>
            <p:spPr bwMode="auto">
              <a:xfrm>
                <a:off x="5419241" y="4052330"/>
                <a:ext cx="216393" cy="171841"/>
              </a:xfrm>
              <a:custGeom>
                <a:avLst/>
                <a:gdLst>
                  <a:gd name="T0" fmla="*/ 43 w 43"/>
                  <a:gd name="T1" fmla="*/ 5 h 34"/>
                  <a:gd name="T2" fmla="*/ 42 w 43"/>
                  <a:gd name="T3" fmla="*/ 0 h 34"/>
                  <a:gd name="T4" fmla="*/ 3 w 43"/>
                  <a:gd name="T5" fmla="*/ 30 h 34"/>
                  <a:gd name="T6" fmla="*/ 3 w 43"/>
                  <a:gd name="T7" fmla="*/ 34 h 34"/>
                  <a:gd name="T8" fmla="*/ 43 w 43"/>
                  <a:gd name="T9" fmla="*/ 5 h 34"/>
                </a:gdLst>
                <a:ahLst/>
                <a:cxnLst>
                  <a:cxn ang="0">
                    <a:pos x="T0" y="T1"/>
                  </a:cxn>
                  <a:cxn ang="0">
                    <a:pos x="T2" y="T3"/>
                  </a:cxn>
                  <a:cxn ang="0">
                    <a:pos x="T4" y="T5"/>
                  </a:cxn>
                  <a:cxn ang="0">
                    <a:pos x="T6" y="T7"/>
                  </a:cxn>
                  <a:cxn ang="0">
                    <a:pos x="T8" y="T9"/>
                  </a:cxn>
                </a:cxnLst>
                <a:rect l="0" t="0" r="r" b="b"/>
                <a:pathLst>
                  <a:path w="43" h="34">
                    <a:moveTo>
                      <a:pt x="43" y="5"/>
                    </a:moveTo>
                    <a:cubicBezTo>
                      <a:pt x="42" y="0"/>
                      <a:pt x="42" y="0"/>
                      <a:pt x="42" y="0"/>
                    </a:cubicBezTo>
                    <a:cubicBezTo>
                      <a:pt x="0" y="32"/>
                      <a:pt x="4" y="29"/>
                      <a:pt x="3" y="30"/>
                    </a:cubicBezTo>
                    <a:cubicBezTo>
                      <a:pt x="3" y="34"/>
                      <a:pt x="3" y="34"/>
                      <a:pt x="3" y="34"/>
                    </a:cubicBezTo>
                    <a:cubicBezTo>
                      <a:pt x="4" y="34"/>
                      <a:pt x="42" y="5"/>
                      <a:pt x="43" y="5"/>
                    </a:cubicBezTo>
                    <a:close/>
                  </a:path>
                </a:pathLst>
              </a:custGeom>
              <a:solidFill>
                <a:schemeClr val="accent1">
                  <a:lumMod val="75000"/>
                </a:schemeClr>
              </a:solidFill>
              <a:ln>
                <a:noFill/>
              </a:ln>
            </p:spPr>
            <p:txBody>
              <a:bodyPr anchor="ctr"/>
              <a:lstStyle/>
              <a:p>
                <a:pPr algn="ctr"/>
              </a:p>
            </p:txBody>
          </p:sp>
          <p:sp>
            <p:nvSpPr>
              <p:cNvPr id="50" name="Freeform: Shape 25"/>
              <p:cNvSpPr/>
              <p:nvPr/>
            </p:nvSpPr>
            <p:spPr bwMode="auto">
              <a:xfrm>
                <a:off x="5599569" y="3997171"/>
                <a:ext cx="197299" cy="165477"/>
              </a:xfrm>
              <a:custGeom>
                <a:avLst/>
                <a:gdLst>
                  <a:gd name="T0" fmla="*/ 0 w 93"/>
                  <a:gd name="T1" fmla="*/ 69 h 78"/>
                  <a:gd name="T2" fmla="*/ 93 w 93"/>
                  <a:gd name="T3" fmla="*/ 0 h 78"/>
                  <a:gd name="T4" fmla="*/ 93 w 93"/>
                  <a:gd name="T5" fmla="*/ 9 h 78"/>
                  <a:gd name="T6" fmla="*/ 3 w 93"/>
                  <a:gd name="T7" fmla="*/ 78 h 78"/>
                  <a:gd name="T8" fmla="*/ 0 w 93"/>
                  <a:gd name="T9" fmla="*/ 69 h 78"/>
                </a:gdLst>
                <a:ahLst/>
                <a:cxnLst>
                  <a:cxn ang="0">
                    <a:pos x="T0" y="T1"/>
                  </a:cxn>
                  <a:cxn ang="0">
                    <a:pos x="T2" y="T3"/>
                  </a:cxn>
                  <a:cxn ang="0">
                    <a:pos x="T4" y="T5"/>
                  </a:cxn>
                  <a:cxn ang="0">
                    <a:pos x="T6" y="T7"/>
                  </a:cxn>
                  <a:cxn ang="0">
                    <a:pos x="T8" y="T9"/>
                  </a:cxn>
                </a:cxnLst>
                <a:rect l="0" t="0" r="r" b="b"/>
                <a:pathLst>
                  <a:path w="93" h="78">
                    <a:moveTo>
                      <a:pt x="0" y="69"/>
                    </a:moveTo>
                    <a:lnTo>
                      <a:pt x="93" y="0"/>
                    </a:lnTo>
                    <a:lnTo>
                      <a:pt x="93" y="9"/>
                    </a:lnTo>
                    <a:lnTo>
                      <a:pt x="3" y="78"/>
                    </a:lnTo>
                    <a:lnTo>
                      <a:pt x="0" y="69"/>
                    </a:lnTo>
                    <a:close/>
                  </a:path>
                </a:pathLst>
              </a:custGeom>
              <a:solidFill>
                <a:schemeClr val="accent1">
                  <a:lumMod val="75000"/>
                </a:schemeClr>
              </a:solidFill>
              <a:ln>
                <a:noFill/>
              </a:ln>
            </p:spPr>
            <p:txBody>
              <a:bodyPr anchor="ctr"/>
              <a:lstStyle/>
              <a:p>
                <a:pPr algn="ctr"/>
              </a:p>
            </p:txBody>
          </p:sp>
          <p:sp>
            <p:nvSpPr>
              <p:cNvPr id="51" name="Freeform: Shape 26"/>
              <p:cNvSpPr/>
              <p:nvPr/>
            </p:nvSpPr>
            <p:spPr bwMode="auto">
              <a:xfrm>
                <a:off x="5569868" y="4118096"/>
                <a:ext cx="36065" cy="44551"/>
              </a:xfrm>
              <a:custGeom>
                <a:avLst/>
                <a:gdLst>
                  <a:gd name="T0" fmla="*/ 5 w 17"/>
                  <a:gd name="T1" fmla="*/ 0 h 21"/>
                  <a:gd name="T2" fmla="*/ 0 w 17"/>
                  <a:gd name="T3" fmla="*/ 5 h 21"/>
                  <a:gd name="T4" fmla="*/ 17 w 17"/>
                  <a:gd name="T5" fmla="*/ 21 h 21"/>
                  <a:gd name="T6" fmla="*/ 14 w 17"/>
                  <a:gd name="T7" fmla="*/ 12 h 21"/>
                  <a:gd name="T8" fmla="*/ 5 w 17"/>
                  <a:gd name="T9" fmla="*/ 0 h 21"/>
                </a:gdLst>
                <a:ahLst/>
                <a:cxnLst>
                  <a:cxn ang="0">
                    <a:pos x="T0" y="T1"/>
                  </a:cxn>
                  <a:cxn ang="0">
                    <a:pos x="T2" y="T3"/>
                  </a:cxn>
                  <a:cxn ang="0">
                    <a:pos x="T4" y="T5"/>
                  </a:cxn>
                  <a:cxn ang="0">
                    <a:pos x="T6" y="T7"/>
                  </a:cxn>
                  <a:cxn ang="0">
                    <a:pos x="T8" y="T9"/>
                  </a:cxn>
                </a:cxnLst>
                <a:rect l="0" t="0" r="r" b="b"/>
                <a:pathLst>
                  <a:path w="17" h="21">
                    <a:moveTo>
                      <a:pt x="5" y="0"/>
                    </a:moveTo>
                    <a:lnTo>
                      <a:pt x="0" y="5"/>
                    </a:lnTo>
                    <a:lnTo>
                      <a:pt x="17" y="21"/>
                    </a:lnTo>
                    <a:lnTo>
                      <a:pt x="14" y="12"/>
                    </a:lnTo>
                    <a:lnTo>
                      <a:pt x="5" y="0"/>
                    </a:lnTo>
                    <a:close/>
                  </a:path>
                </a:pathLst>
              </a:custGeom>
              <a:solidFill>
                <a:schemeClr val="accent1">
                  <a:lumMod val="75000"/>
                </a:schemeClr>
              </a:solidFill>
              <a:ln>
                <a:noFill/>
              </a:ln>
            </p:spPr>
            <p:txBody>
              <a:bodyPr anchor="ctr"/>
              <a:lstStyle/>
              <a:p>
                <a:pPr algn="ctr"/>
              </a:p>
            </p:txBody>
          </p:sp>
          <p:sp>
            <p:nvSpPr>
              <p:cNvPr id="52" name="Freeform: Shape 27"/>
              <p:cNvSpPr/>
              <p:nvPr/>
            </p:nvSpPr>
            <p:spPr bwMode="auto">
              <a:xfrm>
                <a:off x="4316062" y="3740470"/>
                <a:ext cx="1143488" cy="1162581"/>
              </a:xfrm>
              <a:custGeom>
                <a:avLst/>
                <a:gdLst>
                  <a:gd name="T0" fmla="*/ 110 w 227"/>
                  <a:gd name="T1" fmla="*/ 0 h 231"/>
                  <a:gd name="T2" fmla="*/ 227 w 227"/>
                  <a:gd name="T3" fmla="*/ 125 h 231"/>
                  <a:gd name="T4" fmla="*/ 118 w 227"/>
                  <a:gd name="T5" fmla="*/ 209 h 231"/>
                  <a:gd name="T6" fmla="*/ 118 w 227"/>
                  <a:gd name="T7" fmla="*/ 209 h 231"/>
                  <a:gd name="T8" fmla="*/ 118 w 227"/>
                  <a:gd name="T9" fmla="*/ 209 h 231"/>
                  <a:gd name="T10" fmla="*/ 120 w 227"/>
                  <a:gd name="T11" fmla="*/ 213 h 231"/>
                  <a:gd name="T12" fmla="*/ 134 w 227"/>
                  <a:gd name="T13" fmla="*/ 229 h 231"/>
                  <a:gd name="T14" fmla="*/ 131 w 227"/>
                  <a:gd name="T15" fmla="*/ 231 h 231"/>
                  <a:gd name="T16" fmla="*/ 0 w 227"/>
                  <a:gd name="T17" fmla="*/ 78 h 231"/>
                  <a:gd name="T18" fmla="*/ 110 w 227"/>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31">
                    <a:moveTo>
                      <a:pt x="110" y="0"/>
                    </a:moveTo>
                    <a:cubicBezTo>
                      <a:pt x="126" y="18"/>
                      <a:pt x="225" y="122"/>
                      <a:pt x="227" y="125"/>
                    </a:cubicBezTo>
                    <a:cubicBezTo>
                      <a:pt x="114" y="212"/>
                      <a:pt x="132" y="199"/>
                      <a:pt x="118" y="209"/>
                    </a:cubicBezTo>
                    <a:cubicBezTo>
                      <a:pt x="118" y="209"/>
                      <a:pt x="118" y="209"/>
                      <a:pt x="118" y="209"/>
                    </a:cubicBezTo>
                    <a:cubicBezTo>
                      <a:pt x="118" y="209"/>
                      <a:pt x="118" y="209"/>
                      <a:pt x="118" y="209"/>
                    </a:cubicBezTo>
                    <a:cubicBezTo>
                      <a:pt x="120" y="213"/>
                      <a:pt x="120" y="213"/>
                      <a:pt x="120" y="213"/>
                    </a:cubicBezTo>
                    <a:cubicBezTo>
                      <a:pt x="134" y="229"/>
                      <a:pt x="134" y="229"/>
                      <a:pt x="134" y="229"/>
                    </a:cubicBezTo>
                    <a:cubicBezTo>
                      <a:pt x="131" y="231"/>
                      <a:pt x="131" y="231"/>
                      <a:pt x="131" y="231"/>
                    </a:cubicBezTo>
                    <a:cubicBezTo>
                      <a:pt x="0" y="78"/>
                      <a:pt x="0" y="78"/>
                      <a:pt x="0" y="78"/>
                    </a:cubicBezTo>
                    <a:cubicBezTo>
                      <a:pt x="110" y="0"/>
                      <a:pt x="110" y="0"/>
                      <a:pt x="110" y="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p>
            </p:txBody>
          </p:sp>
          <p:sp>
            <p:nvSpPr>
              <p:cNvPr id="53" name="Freeform: Shape 28"/>
              <p:cNvSpPr/>
              <p:nvPr/>
            </p:nvSpPr>
            <p:spPr bwMode="auto">
              <a:xfrm>
                <a:off x="6365430" y="3982320"/>
                <a:ext cx="784955" cy="708580"/>
              </a:xfrm>
              <a:custGeom>
                <a:avLst/>
                <a:gdLst>
                  <a:gd name="T0" fmla="*/ 0 w 156"/>
                  <a:gd name="T1" fmla="*/ 34 h 141"/>
                  <a:gd name="T2" fmla="*/ 41 w 156"/>
                  <a:gd name="T3" fmla="*/ 0 h 141"/>
                  <a:gd name="T4" fmla="*/ 149 w 156"/>
                  <a:gd name="T5" fmla="*/ 102 h 141"/>
                  <a:gd name="T6" fmla="*/ 152 w 156"/>
                  <a:gd name="T7" fmla="*/ 99 h 141"/>
                  <a:gd name="T8" fmla="*/ 156 w 156"/>
                  <a:gd name="T9" fmla="*/ 102 h 141"/>
                  <a:gd name="T10" fmla="*/ 111 w 156"/>
                  <a:gd name="T11" fmla="*/ 141 h 141"/>
                  <a:gd name="T12" fmla="*/ 0 w 156"/>
                  <a:gd name="T13" fmla="*/ 34 h 141"/>
                </a:gdLst>
                <a:ahLst/>
                <a:cxnLst>
                  <a:cxn ang="0">
                    <a:pos x="T0" y="T1"/>
                  </a:cxn>
                  <a:cxn ang="0">
                    <a:pos x="T2" y="T3"/>
                  </a:cxn>
                  <a:cxn ang="0">
                    <a:pos x="T4" y="T5"/>
                  </a:cxn>
                  <a:cxn ang="0">
                    <a:pos x="T6" y="T7"/>
                  </a:cxn>
                  <a:cxn ang="0">
                    <a:pos x="T8" y="T9"/>
                  </a:cxn>
                  <a:cxn ang="0">
                    <a:pos x="T10" y="T11"/>
                  </a:cxn>
                  <a:cxn ang="0">
                    <a:pos x="T12" y="T13"/>
                  </a:cxn>
                </a:cxnLst>
                <a:rect l="0" t="0" r="r" b="b"/>
                <a:pathLst>
                  <a:path w="156" h="141">
                    <a:moveTo>
                      <a:pt x="0" y="34"/>
                    </a:moveTo>
                    <a:cubicBezTo>
                      <a:pt x="41" y="0"/>
                      <a:pt x="41" y="0"/>
                      <a:pt x="41" y="0"/>
                    </a:cubicBezTo>
                    <a:cubicBezTo>
                      <a:pt x="149" y="102"/>
                      <a:pt x="149" y="102"/>
                      <a:pt x="149" y="102"/>
                    </a:cubicBezTo>
                    <a:cubicBezTo>
                      <a:pt x="152" y="99"/>
                      <a:pt x="152" y="99"/>
                      <a:pt x="152" y="99"/>
                    </a:cubicBezTo>
                    <a:cubicBezTo>
                      <a:pt x="156" y="102"/>
                      <a:pt x="156" y="102"/>
                      <a:pt x="156" y="102"/>
                    </a:cubicBezTo>
                    <a:cubicBezTo>
                      <a:pt x="156" y="102"/>
                      <a:pt x="117" y="137"/>
                      <a:pt x="111" y="141"/>
                    </a:cubicBezTo>
                    <a:lnTo>
                      <a:pt x="0" y="34"/>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p>
            </p:txBody>
          </p:sp>
          <p:sp>
            <p:nvSpPr>
              <p:cNvPr id="54" name="Freeform: Shape 29"/>
              <p:cNvSpPr/>
              <p:nvPr/>
            </p:nvSpPr>
            <p:spPr bwMode="auto">
              <a:xfrm>
                <a:off x="5319531" y="4118096"/>
                <a:ext cx="144262" cy="120925"/>
              </a:xfrm>
              <a:custGeom>
                <a:avLst/>
                <a:gdLst>
                  <a:gd name="T0" fmla="*/ 29 w 29"/>
                  <a:gd name="T1" fmla="*/ 4 h 24"/>
                  <a:gd name="T2" fmla="*/ 28 w 29"/>
                  <a:gd name="T3" fmla="*/ 0 h 24"/>
                  <a:gd name="T4" fmla="*/ 0 w 29"/>
                  <a:gd name="T5" fmla="*/ 20 h 24"/>
                  <a:gd name="T6" fmla="*/ 3 w 29"/>
                  <a:gd name="T7" fmla="*/ 24 h 24"/>
                  <a:gd name="T8" fmla="*/ 29 w 29"/>
                  <a:gd name="T9" fmla="*/ 4 h 24"/>
                </a:gdLst>
                <a:ahLst/>
                <a:cxnLst>
                  <a:cxn ang="0">
                    <a:pos x="T0" y="T1"/>
                  </a:cxn>
                  <a:cxn ang="0">
                    <a:pos x="T2" y="T3"/>
                  </a:cxn>
                  <a:cxn ang="0">
                    <a:pos x="T4" y="T5"/>
                  </a:cxn>
                  <a:cxn ang="0">
                    <a:pos x="T6" y="T7"/>
                  </a:cxn>
                  <a:cxn ang="0">
                    <a:pos x="T8" y="T9"/>
                  </a:cxn>
                </a:cxnLst>
                <a:rect l="0" t="0" r="r" b="b"/>
                <a:pathLst>
                  <a:path w="29" h="24">
                    <a:moveTo>
                      <a:pt x="29" y="4"/>
                    </a:moveTo>
                    <a:cubicBezTo>
                      <a:pt x="29" y="3"/>
                      <a:pt x="29" y="4"/>
                      <a:pt x="28" y="0"/>
                    </a:cubicBezTo>
                    <a:cubicBezTo>
                      <a:pt x="0" y="20"/>
                      <a:pt x="0" y="20"/>
                      <a:pt x="0" y="20"/>
                    </a:cubicBezTo>
                    <a:cubicBezTo>
                      <a:pt x="3" y="24"/>
                      <a:pt x="3" y="24"/>
                      <a:pt x="3" y="24"/>
                    </a:cubicBezTo>
                    <a:cubicBezTo>
                      <a:pt x="29" y="4"/>
                      <a:pt x="29" y="4"/>
                      <a:pt x="29" y="4"/>
                    </a:cubicBezTo>
                  </a:path>
                </a:pathLst>
              </a:custGeom>
              <a:solidFill>
                <a:srgbClr val="33B3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Freeform: Shape 30"/>
              <p:cNvSpPr/>
              <p:nvPr/>
            </p:nvSpPr>
            <p:spPr bwMode="auto">
              <a:xfrm>
                <a:off x="5319531" y="4118096"/>
                <a:ext cx="144262" cy="120925"/>
              </a:xfrm>
              <a:custGeom>
                <a:avLst/>
                <a:gdLst>
                  <a:gd name="T0" fmla="*/ 28 w 29"/>
                  <a:gd name="T1" fmla="*/ 0 h 24"/>
                  <a:gd name="T2" fmla="*/ 28 w 29"/>
                  <a:gd name="T3" fmla="*/ 0 h 24"/>
                  <a:gd name="T4" fmla="*/ 0 w 29"/>
                  <a:gd name="T5" fmla="*/ 20 h 24"/>
                  <a:gd name="T6" fmla="*/ 3 w 29"/>
                  <a:gd name="T7" fmla="*/ 24 h 24"/>
                  <a:gd name="T8" fmla="*/ 29 w 29"/>
                  <a:gd name="T9" fmla="*/ 4 h 24"/>
                  <a:gd name="T10" fmla="*/ 29 w 29"/>
                  <a:gd name="T11" fmla="*/ 3 h 24"/>
                  <a:gd name="T12" fmla="*/ 29 w 29"/>
                  <a:gd name="T13" fmla="*/ 2 h 24"/>
                  <a:gd name="T14" fmla="*/ 28 w 29"/>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4">
                    <a:moveTo>
                      <a:pt x="28" y="0"/>
                    </a:moveTo>
                    <a:cubicBezTo>
                      <a:pt x="28" y="0"/>
                      <a:pt x="28" y="0"/>
                      <a:pt x="28" y="0"/>
                    </a:cubicBezTo>
                    <a:cubicBezTo>
                      <a:pt x="0" y="20"/>
                      <a:pt x="0" y="20"/>
                      <a:pt x="0" y="20"/>
                    </a:cubicBezTo>
                    <a:cubicBezTo>
                      <a:pt x="3" y="24"/>
                      <a:pt x="3" y="24"/>
                      <a:pt x="3" y="24"/>
                    </a:cubicBezTo>
                    <a:cubicBezTo>
                      <a:pt x="29" y="4"/>
                      <a:pt x="29" y="4"/>
                      <a:pt x="29" y="4"/>
                    </a:cubicBezTo>
                    <a:cubicBezTo>
                      <a:pt x="29" y="4"/>
                      <a:pt x="29" y="4"/>
                      <a:pt x="29" y="3"/>
                    </a:cubicBezTo>
                    <a:cubicBezTo>
                      <a:pt x="29" y="3"/>
                      <a:pt x="29" y="3"/>
                      <a:pt x="29" y="2"/>
                    </a:cubicBezTo>
                    <a:cubicBezTo>
                      <a:pt x="29" y="1"/>
                      <a:pt x="29" y="1"/>
                      <a:pt x="28" y="0"/>
                    </a:cubicBezTo>
                  </a:path>
                </a:pathLst>
              </a:custGeom>
              <a:solidFill>
                <a:schemeClr val="accent1">
                  <a:lumMod val="75000"/>
                </a:schemeClr>
              </a:solidFill>
              <a:ln>
                <a:noFill/>
              </a:ln>
            </p:spPr>
            <p:txBody>
              <a:bodyPr anchor="ctr"/>
              <a:lstStyle/>
              <a:p>
                <a:pPr algn="ctr"/>
              </a:p>
            </p:txBody>
          </p:sp>
          <p:sp>
            <p:nvSpPr>
              <p:cNvPr id="56" name="Freeform: Shape 31"/>
              <p:cNvSpPr/>
              <p:nvPr/>
            </p:nvSpPr>
            <p:spPr bwMode="auto">
              <a:xfrm>
                <a:off x="5400148" y="4183863"/>
                <a:ext cx="33944" cy="40308"/>
              </a:xfrm>
              <a:custGeom>
                <a:avLst/>
                <a:gdLst>
                  <a:gd name="T0" fmla="*/ 4 w 16"/>
                  <a:gd name="T1" fmla="*/ 0 h 19"/>
                  <a:gd name="T2" fmla="*/ 0 w 16"/>
                  <a:gd name="T3" fmla="*/ 2 h 19"/>
                  <a:gd name="T4" fmla="*/ 16 w 16"/>
                  <a:gd name="T5" fmla="*/ 19 h 19"/>
                  <a:gd name="T6" fmla="*/ 16 w 16"/>
                  <a:gd name="T7" fmla="*/ 9 h 19"/>
                  <a:gd name="T8" fmla="*/ 4 w 16"/>
                  <a:gd name="T9" fmla="*/ 0 h 19"/>
                </a:gdLst>
                <a:ahLst/>
                <a:cxnLst>
                  <a:cxn ang="0">
                    <a:pos x="T0" y="T1"/>
                  </a:cxn>
                  <a:cxn ang="0">
                    <a:pos x="T2" y="T3"/>
                  </a:cxn>
                  <a:cxn ang="0">
                    <a:pos x="T4" y="T5"/>
                  </a:cxn>
                  <a:cxn ang="0">
                    <a:pos x="T6" y="T7"/>
                  </a:cxn>
                  <a:cxn ang="0">
                    <a:pos x="T8" y="T9"/>
                  </a:cxn>
                </a:cxnLst>
                <a:rect l="0" t="0" r="r" b="b"/>
                <a:pathLst>
                  <a:path w="16" h="19">
                    <a:moveTo>
                      <a:pt x="4" y="0"/>
                    </a:moveTo>
                    <a:lnTo>
                      <a:pt x="0" y="2"/>
                    </a:lnTo>
                    <a:lnTo>
                      <a:pt x="16" y="19"/>
                    </a:lnTo>
                    <a:lnTo>
                      <a:pt x="16" y="9"/>
                    </a:lnTo>
                    <a:lnTo>
                      <a:pt x="4" y="0"/>
                    </a:lnTo>
                    <a:close/>
                  </a:path>
                </a:pathLst>
              </a:custGeom>
              <a:solidFill>
                <a:schemeClr val="accent1">
                  <a:lumMod val="75000"/>
                </a:schemeClr>
              </a:solidFill>
              <a:ln>
                <a:noFill/>
              </a:ln>
            </p:spPr>
            <p:txBody>
              <a:bodyPr anchor="ctr"/>
              <a:lstStyle/>
              <a:p>
                <a:pPr algn="ctr"/>
              </a:p>
            </p:txBody>
          </p:sp>
          <p:sp>
            <p:nvSpPr>
              <p:cNvPr id="57" name="Freeform: Shape 32"/>
              <p:cNvSpPr/>
              <p:nvPr/>
            </p:nvSpPr>
            <p:spPr bwMode="auto">
              <a:xfrm>
                <a:off x="6361187" y="4152040"/>
                <a:ext cx="564319" cy="564319"/>
              </a:xfrm>
              <a:custGeom>
                <a:avLst/>
                <a:gdLst>
                  <a:gd name="T0" fmla="*/ 12 w 266"/>
                  <a:gd name="T1" fmla="*/ 22 h 266"/>
                  <a:gd name="T2" fmla="*/ 0 w 266"/>
                  <a:gd name="T3" fmla="*/ 12 h 266"/>
                  <a:gd name="T4" fmla="*/ 2 w 266"/>
                  <a:gd name="T5" fmla="*/ 0 h 266"/>
                  <a:gd name="T6" fmla="*/ 266 w 266"/>
                  <a:gd name="T7" fmla="*/ 254 h 266"/>
                  <a:gd name="T8" fmla="*/ 263 w 266"/>
                  <a:gd name="T9" fmla="*/ 266 h 266"/>
                  <a:gd name="T10" fmla="*/ 12 w 266"/>
                  <a:gd name="T11" fmla="*/ 22 h 266"/>
                </a:gdLst>
                <a:ahLst/>
                <a:cxnLst>
                  <a:cxn ang="0">
                    <a:pos x="T0" y="T1"/>
                  </a:cxn>
                  <a:cxn ang="0">
                    <a:pos x="T2" y="T3"/>
                  </a:cxn>
                  <a:cxn ang="0">
                    <a:pos x="T4" y="T5"/>
                  </a:cxn>
                  <a:cxn ang="0">
                    <a:pos x="T6" y="T7"/>
                  </a:cxn>
                  <a:cxn ang="0">
                    <a:pos x="T8" y="T9"/>
                  </a:cxn>
                  <a:cxn ang="0">
                    <a:pos x="T10" y="T11"/>
                  </a:cxn>
                </a:cxnLst>
                <a:rect l="0" t="0" r="r" b="b"/>
                <a:pathLst>
                  <a:path w="266" h="266">
                    <a:moveTo>
                      <a:pt x="12" y="22"/>
                    </a:moveTo>
                    <a:lnTo>
                      <a:pt x="0" y="12"/>
                    </a:lnTo>
                    <a:lnTo>
                      <a:pt x="2" y="0"/>
                    </a:lnTo>
                    <a:lnTo>
                      <a:pt x="266" y="254"/>
                    </a:lnTo>
                    <a:lnTo>
                      <a:pt x="263" y="266"/>
                    </a:lnTo>
                    <a:lnTo>
                      <a:pt x="12" y="22"/>
                    </a:lnTo>
                    <a:close/>
                  </a:path>
                </a:pathLst>
              </a:custGeom>
              <a:solidFill>
                <a:schemeClr val="accent3">
                  <a:lumMod val="75000"/>
                </a:schemeClr>
              </a:solidFill>
              <a:ln>
                <a:noFill/>
              </a:ln>
            </p:spPr>
            <p:txBody>
              <a:bodyPr anchor="ctr"/>
              <a:lstStyle/>
              <a:p>
                <a:pPr algn="ctr"/>
              </a:p>
            </p:txBody>
          </p:sp>
          <p:sp>
            <p:nvSpPr>
              <p:cNvPr id="58" name="Freeform: Shape 33"/>
              <p:cNvSpPr/>
              <p:nvPr/>
            </p:nvSpPr>
            <p:spPr bwMode="auto">
              <a:xfrm>
                <a:off x="7317983" y="3770171"/>
                <a:ext cx="557954" cy="498552"/>
              </a:xfrm>
              <a:custGeom>
                <a:avLst/>
                <a:gdLst>
                  <a:gd name="T0" fmla="*/ 2 w 111"/>
                  <a:gd name="T1" fmla="*/ 94 h 99"/>
                  <a:gd name="T2" fmla="*/ 111 w 111"/>
                  <a:gd name="T3" fmla="*/ 0 h 99"/>
                  <a:gd name="T4" fmla="*/ 108 w 111"/>
                  <a:gd name="T5" fmla="*/ 6 h 99"/>
                  <a:gd name="T6" fmla="*/ 2 w 111"/>
                  <a:gd name="T7" fmla="*/ 97 h 99"/>
                  <a:gd name="T8" fmla="*/ 0 w 111"/>
                  <a:gd name="T9" fmla="*/ 99 h 99"/>
                  <a:gd name="T10" fmla="*/ 0 w 111"/>
                  <a:gd name="T11" fmla="*/ 98 h 99"/>
                  <a:gd name="T12" fmla="*/ 2 w 111"/>
                  <a:gd name="T13" fmla="*/ 94 h 99"/>
                </a:gdLst>
                <a:ahLst/>
                <a:cxnLst>
                  <a:cxn ang="0">
                    <a:pos x="T0" y="T1"/>
                  </a:cxn>
                  <a:cxn ang="0">
                    <a:pos x="T2" y="T3"/>
                  </a:cxn>
                  <a:cxn ang="0">
                    <a:pos x="T4" y="T5"/>
                  </a:cxn>
                  <a:cxn ang="0">
                    <a:pos x="T6" y="T7"/>
                  </a:cxn>
                  <a:cxn ang="0">
                    <a:pos x="T8" y="T9"/>
                  </a:cxn>
                  <a:cxn ang="0">
                    <a:pos x="T10" y="T11"/>
                  </a:cxn>
                  <a:cxn ang="0">
                    <a:pos x="T12" y="T13"/>
                  </a:cxn>
                </a:cxnLst>
                <a:rect l="0" t="0" r="r" b="b"/>
                <a:pathLst>
                  <a:path w="111" h="99">
                    <a:moveTo>
                      <a:pt x="2" y="94"/>
                    </a:moveTo>
                    <a:cubicBezTo>
                      <a:pt x="5" y="91"/>
                      <a:pt x="108" y="2"/>
                      <a:pt x="111" y="0"/>
                    </a:cubicBezTo>
                    <a:cubicBezTo>
                      <a:pt x="110" y="1"/>
                      <a:pt x="109" y="5"/>
                      <a:pt x="108" y="6"/>
                    </a:cubicBezTo>
                    <a:cubicBezTo>
                      <a:pt x="2" y="97"/>
                      <a:pt x="2" y="97"/>
                      <a:pt x="2" y="97"/>
                    </a:cubicBezTo>
                    <a:cubicBezTo>
                      <a:pt x="0" y="99"/>
                      <a:pt x="0" y="99"/>
                      <a:pt x="0" y="99"/>
                    </a:cubicBezTo>
                    <a:cubicBezTo>
                      <a:pt x="0" y="98"/>
                      <a:pt x="0" y="98"/>
                      <a:pt x="0" y="98"/>
                    </a:cubicBezTo>
                    <a:lnTo>
                      <a:pt x="2" y="94"/>
                    </a:lnTo>
                    <a:close/>
                  </a:path>
                </a:pathLst>
              </a:custGeom>
              <a:solidFill>
                <a:schemeClr val="accent3">
                  <a:lumMod val="75000"/>
                </a:schemeClr>
              </a:solidFill>
              <a:ln>
                <a:noFill/>
              </a:ln>
            </p:spPr>
            <p:txBody>
              <a:bodyPr anchor="ctr"/>
              <a:lstStyle/>
              <a:p>
                <a:pPr algn="ctr"/>
              </a:p>
            </p:txBody>
          </p:sp>
          <p:sp>
            <p:nvSpPr>
              <p:cNvPr id="59" name="Freeform: Shape 34"/>
              <p:cNvSpPr/>
              <p:nvPr/>
            </p:nvSpPr>
            <p:spPr bwMode="auto">
              <a:xfrm>
                <a:off x="6919141" y="4495723"/>
                <a:ext cx="231243" cy="220636"/>
              </a:xfrm>
              <a:custGeom>
                <a:avLst/>
                <a:gdLst>
                  <a:gd name="T0" fmla="*/ 1 w 46"/>
                  <a:gd name="T1" fmla="*/ 39 h 44"/>
                  <a:gd name="T2" fmla="*/ 46 w 46"/>
                  <a:gd name="T3" fmla="*/ 0 h 44"/>
                  <a:gd name="T4" fmla="*/ 44 w 46"/>
                  <a:gd name="T5" fmla="*/ 5 h 44"/>
                  <a:gd name="T6" fmla="*/ 0 w 46"/>
                  <a:gd name="T7" fmla="*/ 44 h 44"/>
                  <a:gd name="T8" fmla="*/ 1 w 46"/>
                  <a:gd name="T9" fmla="*/ 39 h 44"/>
                </a:gdLst>
                <a:ahLst/>
                <a:cxnLst>
                  <a:cxn ang="0">
                    <a:pos x="T0" y="T1"/>
                  </a:cxn>
                  <a:cxn ang="0">
                    <a:pos x="T2" y="T3"/>
                  </a:cxn>
                  <a:cxn ang="0">
                    <a:pos x="T4" y="T5"/>
                  </a:cxn>
                  <a:cxn ang="0">
                    <a:pos x="T6" y="T7"/>
                  </a:cxn>
                  <a:cxn ang="0">
                    <a:pos x="T8" y="T9"/>
                  </a:cxn>
                </a:cxnLst>
                <a:rect l="0" t="0" r="r" b="b"/>
                <a:pathLst>
                  <a:path w="46" h="44">
                    <a:moveTo>
                      <a:pt x="1" y="39"/>
                    </a:moveTo>
                    <a:cubicBezTo>
                      <a:pt x="7" y="35"/>
                      <a:pt x="0" y="40"/>
                      <a:pt x="46" y="0"/>
                    </a:cubicBezTo>
                    <a:cubicBezTo>
                      <a:pt x="44" y="5"/>
                      <a:pt x="44" y="5"/>
                      <a:pt x="44" y="5"/>
                    </a:cubicBezTo>
                    <a:cubicBezTo>
                      <a:pt x="44" y="6"/>
                      <a:pt x="0" y="44"/>
                      <a:pt x="0" y="44"/>
                    </a:cubicBezTo>
                    <a:lnTo>
                      <a:pt x="1" y="39"/>
                    </a:lnTo>
                    <a:close/>
                  </a:path>
                </a:pathLst>
              </a:custGeom>
              <a:solidFill>
                <a:schemeClr val="accent3">
                  <a:lumMod val="75000"/>
                </a:schemeClr>
              </a:solidFill>
              <a:ln>
                <a:noFill/>
              </a:ln>
            </p:spPr>
            <p:txBody>
              <a:bodyPr anchor="ctr"/>
              <a:lstStyle/>
              <a:p>
                <a:pPr algn="ctr"/>
              </a:p>
            </p:txBody>
          </p:sp>
          <p:sp>
            <p:nvSpPr>
              <p:cNvPr id="60" name="Freeform: Shape 35"/>
              <p:cNvSpPr/>
              <p:nvPr/>
            </p:nvSpPr>
            <p:spPr bwMode="auto">
              <a:xfrm>
                <a:off x="6723963" y="4716359"/>
                <a:ext cx="231243" cy="220636"/>
              </a:xfrm>
              <a:custGeom>
                <a:avLst/>
                <a:gdLst>
                  <a:gd name="T0" fmla="*/ 14 w 46"/>
                  <a:gd name="T1" fmla="*/ 32 h 44"/>
                  <a:gd name="T2" fmla="*/ 45 w 46"/>
                  <a:gd name="T3" fmla="*/ 5 h 44"/>
                  <a:gd name="T4" fmla="*/ 46 w 46"/>
                  <a:gd name="T5" fmla="*/ 0 h 44"/>
                  <a:gd name="T6" fmla="*/ 1 w 46"/>
                  <a:gd name="T7" fmla="*/ 39 h 44"/>
                  <a:gd name="T8" fmla="*/ 0 w 46"/>
                  <a:gd name="T9" fmla="*/ 43 h 44"/>
                  <a:gd name="T10" fmla="*/ 0 w 46"/>
                  <a:gd name="T11" fmla="*/ 44 h 44"/>
                  <a:gd name="T12" fmla="*/ 14 w 46"/>
                  <a:gd name="T13" fmla="*/ 32 h 44"/>
                </a:gdLst>
                <a:ahLst/>
                <a:cxnLst>
                  <a:cxn ang="0">
                    <a:pos x="T0" y="T1"/>
                  </a:cxn>
                  <a:cxn ang="0">
                    <a:pos x="T2" y="T3"/>
                  </a:cxn>
                  <a:cxn ang="0">
                    <a:pos x="T4" y="T5"/>
                  </a:cxn>
                  <a:cxn ang="0">
                    <a:pos x="T6" y="T7"/>
                  </a:cxn>
                  <a:cxn ang="0">
                    <a:pos x="T8" y="T9"/>
                  </a:cxn>
                  <a:cxn ang="0">
                    <a:pos x="T10" y="T11"/>
                  </a:cxn>
                  <a:cxn ang="0">
                    <a:pos x="T12" y="T13"/>
                  </a:cxn>
                </a:cxnLst>
                <a:rect l="0" t="0" r="r" b="b"/>
                <a:pathLst>
                  <a:path w="46" h="44">
                    <a:moveTo>
                      <a:pt x="14" y="32"/>
                    </a:moveTo>
                    <a:cubicBezTo>
                      <a:pt x="45" y="5"/>
                      <a:pt x="45" y="5"/>
                      <a:pt x="45" y="5"/>
                    </a:cubicBezTo>
                    <a:cubicBezTo>
                      <a:pt x="46" y="0"/>
                      <a:pt x="46" y="0"/>
                      <a:pt x="46" y="0"/>
                    </a:cubicBezTo>
                    <a:cubicBezTo>
                      <a:pt x="46" y="0"/>
                      <a:pt x="9" y="33"/>
                      <a:pt x="1" y="39"/>
                    </a:cubicBezTo>
                    <a:cubicBezTo>
                      <a:pt x="0" y="43"/>
                      <a:pt x="0" y="43"/>
                      <a:pt x="0" y="43"/>
                    </a:cubicBezTo>
                    <a:cubicBezTo>
                      <a:pt x="0" y="44"/>
                      <a:pt x="0" y="44"/>
                      <a:pt x="0" y="44"/>
                    </a:cubicBezTo>
                    <a:cubicBezTo>
                      <a:pt x="2" y="43"/>
                      <a:pt x="12" y="33"/>
                      <a:pt x="14" y="32"/>
                    </a:cubicBezTo>
                    <a:close/>
                  </a:path>
                </a:pathLst>
              </a:custGeom>
              <a:solidFill>
                <a:schemeClr val="accent3">
                  <a:lumMod val="75000"/>
                </a:schemeClr>
              </a:solidFill>
              <a:ln>
                <a:noFill/>
              </a:ln>
            </p:spPr>
            <p:txBody>
              <a:bodyPr anchor="ctr"/>
              <a:lstStyle/>
              <a:p>
                <a:pPr algn="ctr"/>
              </a:p>
            </p:txBody>
          </p:sp>
          <p:sp>
            <p:nvSpPr>
              <p:cNvPr id="61" name="Freeform: Shape 36"/>
              <p:cNvSpPr/>
              <p:nvPr/>
            </p:nvSpPr>
            <p:spPr bwMode="auto">
              <a:xfrm>
                <a:off x="6178738" y="4198713"/>
                <a:ext cx="776469" cy="712823"/>
              </a:xfrm>
              <a:custGeom>
                <a:avLst/>
                <a:gdLst>
                  <a:gd name="T0" fmla="*/ 0 w 154"/>
                  <a:gd name="T1" fmla="*/ 33 h 142"/>
                  <a:gd name="T2" fmla="*/ 41 w 154"/>
                  <a:gd name="T3" fmla="*/ 0 h 142"/>
                  <a:gd name="T4" fmla="*/ 147 w 154"/>
                  <a:gd name="T5" fmla="*/ 103 h 142"/>
                  <a:gd name="T6" fmla="*/ 151 w 154"/>
                  <a:gd name="T7" fmla="*/ 100 h 142"/>
                  <a:gd name="T8" fmla="*/ 154 w 154"/>
                  <a:gd name="T9" fmla="*/ 103 h 142"/>
                  <a:gd name="T10" fmla="*/ 109 w 154"/>
                  <a:gd name="T11" fmla="*/ 142 h 142"/>
                  <a:gd name="T12" fmla="*/ 0 w 154"/>
                  <a:gd name="T13" fmla="*/ 33 h 142"/>
                </a:gdLst>
                <a:ahLst/>
                <a:cxnLst>
                  <a:cxn ang="0">
                    <a:pos x="T0" y="T1"/>
                  </a:cxn>
                  <a:cxn ang="0">
                    <a:pos x="T2" y="T3"/>
                  </a:cxn>
                  <a:cxn ang="0">
                    <a:pos x="T4" y="T5"/>
                  </a:cxn>
                  <a:cxn ang="0">
                    <a:pos x="T6" y="T7"/>
                  </a:cxn>
                  <a:cxn ang="0">
                    <a:pos x="T8" y="T9"/>
                  </a:cxn>
                  <a:cxn ang="0">
                    <a:pos x="T10" y="T11"/>
                  </a:cxn>
                  <a:cxn ang="0">
                    <a:pos x="T12" y="T13"/>
                  </a:cxn>
                </a:cxnLst>
                <a:rect l="0" t="0" r="r" b="b"/>
                <a:pathLst>
                  <a:path w="154" h="142">
                    <a:moveTo>
                      <a:pt x="0" y="33"/>
                    </a:moveTo>
                    <a:cubicBezTo>
                      <a:pt x="41" y="0"/>
                      <a:pt x="41" y="0"/>
                      <a:pt x="41" y="0"/>
                    </a:cubicBezTo>
                    <a:cubicBezTo>
                      <a:pt x="147" y="103"/>
                      <a:pt x="147" y="103"/>
                      <a:pt x="147" y="103"/>
                    </a:cubicBezTo>
                    <a:cubicBezTo>
                      <a:pt x="151" y="100"/>
                      <a:pt x="151" y="100"/>
                      <a:pt x="151" y="100"/>
                    </a:cubicBezTo>
                    <a:cubicBezTo>
                      <a:pt x="154" y="103"/>
                      <a:pt x="154" y="103"/>
                      <a:pt x="154" y="103"/>
                    </a:cubicBezTo>
                    <a:cubicBezTo>
                      <a:pt x="109" y="142"/>
                      <a:pt x="117" y="136"/>
                      <a:pt x="109" y="142"/>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p>
            </p:txBody>
          </p:sp>
          <p:sp>
            <p:nvSpPr>
              <p:cNvPr id="62" name="Freeform: Shape 37"/>
              <p:cNvSpPr/>
              <p:nvPr/>
            </p:nvSpPr>
            <p:spPr bwMode="auto">
              <a:xfrm>
                <a:off x="4910082" y="4349340"/>
                <a:ext cx="685244" cy="642814"/>
              </a:xfrm>
              <a:custGeom>
                <a:avLst/>
                <a:gdLst>
                  <a:gd name="T0" fmla="*/ 115 w 136"/>
                  <a:gd name="T1" fmla="*/ 0 h 128"/>
                  <a:gd name="T2" fmla="*/ 136 w 136"/>
                  <a:gd name="T3" fmla="*/ 22 h 128"/>
                  <a:gd name="T4" fmla="*/ 24 w 136"/>
                  <a:gd name="T5" fmla="*/ 110 h 128"/>
                  <a:gd name="T6" fmla="*/ 26 w 136"/>
                  <a:gd name="T7" fmla="*/ 114 h 128"/>
                  <a:gd name="T8" fmla="*/ 37 w 136"/>
                  <a:gd name="T9" fmla="*/ 127 h 128"/>
                  <a:gd name="T10" fmla="*/ 35 w 136"/>
                  <a:gd name="T11" fmla="*/ 128 h 128"/>
                  <a:gd name="T12" fmla="*/ 0 w 136"/>
                  <a:gd name="T13" fmla="*/ 88 h 128"/>
                  <a:gd name="T14" fmla="*/ 0 w 136"/>
                  <a:gd name="T15" fmla="*/ 88 h 128"/>
                  <a:gd name="T16" fmla="*/ 0 w 136"/>
                  <a:gd name="T17" fmla="*/ 88 h 128"/>
                  <a:gd name="T18" fmla="*/ 115 w 136"/>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8">
                    <a:moveTo>
                      <a:pt x="115" y="0"/>
                    </a:moveTo>
                    <a:cubicBezTo>
                      <a:pt x="136" y="22"/>
                      <a:pt x="136" y="22"/>
                      <a:pt x="136" y="22"/>
                    </a:cubicBezTo>
                    <a:cubicBezTo>
                      <a:pt x="72" y="73"/>
                      <a:pt x="113" y="40"/>
                      <a:pt x="24" y="110"/>
                    </a:cubicBezTo>
                    <a:cubicBezTo>
                      <a:pt x="26" y="114"/>
                      <a:pt x="26" y="114"/>
                      <a:pt x="26" y="114"/>
                    </a:cubicBezTo>
                    <a:cubicBezTo>
                      <a:pt x="37" y="127"/>
                      <a:pt x="37" y="127"/>
                      <a:pt x="37" y="127"/>
                    </a:cubicBezTo>
                    <a:cubicBezTo>
                      <a:pt x="35" y="128"/>
                      <a:pt x="35" y="128"/>
                      <a:pt x="35" y="128"/>
                    </a:cubicBezTo>
                    <a:cubicBezTo>
                      <a:pt x="0" y="88"/>
                      <a:pt x="0" y="88"/>
                      <a:pt x="0" y="88"/>
                    </a:cubicBezTo>
                    <a:cubicBezTo>
                      <a:pt x="0" y="88"/>
                      <a:pt x="0" y="88"/>
                      <a:pt x="0" y="88"/>
                    </a:cubicBezTo>
                    <a:cubicBezTo>
                      <a:pt x="0" y="88"/>
                      <a:pt x="0" y="88"/>
                      <a:pt x="0" y="88"/>
                    </a:cubicBezTo>
                    <a:cubicBezTo>
                      <a:pt x="20" y="72"/>
                      <a:pt x="82" y="25"/>
                      <a:pt x="115"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p>
            </p:txBody>
          </p:sp>
          <p:sp>
            <p:nvSpPr>
              <p:cNvPr id="63" name="Freeform: Shape 38"/>
              <p:cNvSpPr/>
              <p:nvPr/>
            </p:nvSpPr>
            <p:spPr bwMode="auto">
              <a:xfrm>
                <a:off x="6178738" y="4364190"/>
                <a:ext cx="549468" cy="568562"/>
              </a:xfrm>
              <a:custGeom>
                <a:avLst/>
                <a:gdLst>
                  <a:gd name="T0" fmla="*/ 0 w 109"/>
                  <a:gd name="T1" fmla="*/ 5 h 113"/>
                  <a:gd name="T2" fmla="*/ 0 w 109"/>
                  <a:gd name="T3" fmla="*/ 0 h 113"/>
                  <a:gd name="T4" fmla="*/ 109 w 109"/>
                  <a:gd name="T5" fmla="*/ 109 h 113"/>
                  <a:gd name="T6" fmla="*/ 108 w 109"/>
                  <a:gd name="T7" fmla="*/ 113 h 113"/>
                  <a:gd name="T8" fmla="*/ 0 w 109"/>
                  <a:gd name="T9" fmla="*/ 5 h 113"/>
                </a:gdLst>
                <a:ahLst/>
                <a:cxnLst>
                  <a:cxn ang="0">
                    <a:pos x="T0" y="T1"/>
                  </a:cxn>
                  <a:cxn ang="0">
                    <a:pos x="T2" y="T3"/>
                  </a:cxn>
                  <a:cxn ang="0">
                    <a:pos x="T4" y="T5"/>
                  </a:cxn>
                  <a:cxn ang="0">
                    <a:pos x="T6" y="T7"/>
                  </a:cxn>
                  <a:cxn ang="0">
                    <a:pos x="T8" y="T9"/>
                  </a:cxn>
                </a:cxnLst>
                <a:rect l="0" t="0" r="r" b="b"/>
                <a:pathLst>
                  <a:path w="109" h="113">
                    <a:moveTo>
                      <a:pt x="0" y="5"/>
                    </a:moveTo>
                    <a:cubicBezTo>
                      <a:pt x="0" y="0"/>
                      <a:pt x="0" y="0"/>
                      <a:pt x="0" y="0"/>
                    </a:cubicBezTo>
                    <a:cubicBezTo>
                      <a:pt x="109" y="109"/>
                      <a:pt x="109" y="109"/>
                      <a:pt x="109" y="109"/>
                    </a:cubicBezTo>
                    <a:cubicBezTo>
                      <a:pt x="108" y="113"/>
                      <a:pt x="108" y="113"/>
                      <a:pt x="108" y="113"/>
                    </a:cubicBezTo>
                    <a:cubicBezTo>
                      <a:pt x="107" y="112"/>
                      <a:pt x="6" y="11"/>
                      <a:pt x="0" y="5"/>
                    </a:cubicBezTo>
                    <a:close/>
                  </a:path>
                </a:pathLst>
              </a:custGeom>
              <a:solidFill>
                <a:schemeClr val="accent3">
                  <a:lumMod val="75000"/>
                </a:schemeClr>
              </a:solidFill>
              <a:ln>
                <a:noFill/>
              </a:ln>
            </p:spPr>
            <p:txBody>
              <a:bodyPr anchor="ctr"/>
              <a:lstStyle/>
              <a:p>
                <a:pPr algn="ctr"/>
              </a:p>
            </p:txBody>
          </p:sp>
          <p:sp>
            <p:nvSpPr>
              <p:cNvPr id="64" name="Freeform: Shape 39"/>
              <p:cNvSpPr/>
              <p:nvPr/>
            </p:nvSpPr>
            <p:spPr bwMode="auto">
              <a:xfrm>
                <a:off x="5031007" y="4440564"/>
                <a:ext cx="831628" cy="672515"/>
              </a:xfrm>
              <a:custGeom>
                <a:avLst/>
                <a:gdLst>
                  <a:gd name="T0" fmla="*/ 0 w 165"/>
                  <a:gd name="T1" fmla="*/ 92 h 134"/>
                  <a:gd name="T2" fmla="*/ 37 w 165"/>
                  <a:gd name="T3" fmla="*/ 134 h 134"/>
                  <a:gd name="T4" fmla="*/ 39 w 165"/>
                  <a:gd name="T5" fmla="*/ 132 h 134"/>
                  <a:gd name="T6" fmla="*/ 27 w 165"/>
                  <a:gd name="T7" fmla="*/ 119 h 134"/>
                  <a:gd name="T8" fmla="*/ 26 w 165"/>
                  <a:gd name="T9" fmla="*/ 115 h 134"/>
                  <a:gd name="T10" fmla="*/ 140 w 165"/>
                  <a:gd name="T11" fmla="*/ 24 h 134"/>
                  <a:gd name="T12" fmla="*/ 118 w 165"/>
                  <a:gd name="T13" fmla="*/ 0 h 134"/>
                  <a:gd name="T14" fmla="*/ 0 w 165"/>
                  <a:gd name="T15" fmla="*/ 9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34">
                    <a:moveTo>
                      <a:pt x="0" y="92"/>
                    </a:moveTo>
                    <a:cubicBezTo>
                      <a:pt x="37" y="134"/>
                      <a:pt x="37" y="134"/>
                      <a:pt x="37" y="134"/>
                    </a:cubicBezTo>
                    <a:cubicBezTo>
                      <a:pt x="39" y="132"/>
                      <a:pt x="39" y="132"/>
                      <a:pt x="39" y="132"/>
                    </a:cubicBezTo>
                    <a:cubicBezTo>
                      <a:pt x="27" y="119"/>
                      <a:pt x="27" y="119"/>
                      <a:pt x="27" y="119"/>
                    </a:cubicBezTo>
                    <a:cubicBezTo>
                      <a:pt x="26" y="115"/>
                      <a:pt x="26" y="115"/>
                      <a:pt x="26" y="115"/>
                    </a:cubicBezTo>
                    <a:cubicBezTo>
                      <a:pt x="165" y="4"/>
                      <a:pt x="27" y="114"/>
                      <a:pt x="140" y="24"/>
                    </a:cubicBezTo>
                    <a:cubicBezTo>
                      <a:pt x="118" y="0"/>
                      <a:pt x="118" y="0"/>
                      <a:pt x="118" y="0"/>
                    </a:cubicBezTo>
                    <a:cubicBezTo>
                      <a:pt x="84" y="26"/>
                      <a:pt x="30" y="68"/>
                      <a:pt x="0" y="92"/>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p>
            </p:txBody>
          </p:sp>
          <p:sp>
            <p:nvSpPr>
              <p:cNvPr id="65" name="Freeform: Shape 40"/>
              <p:cNvSpPr/>
              <p:nvPr/>
            </p:nvSpPr>
            <p:spPr bwMode="auto">
              <a:xfrm>
                <a:off x="7116440" y="4272966"/>
                <a:ext cx="231243" cy="222757"/>
              </a:xfrm>
              <a:custGeom>
                <a:avLst/>
                <a:gdLst>
                  <a:gd name="T0" fmla="*/ 2 w 46"/>
                  <a:gd name="T1" fmla="*/ 39 h 44"/>
                  <a:gd name="T2" fmla="*/ 46 w 46"/>
                  <a:gd name="T3" fmla="*/ 0 h 44"/>
                  <a:gd name="T4" fmla="*/ 44 w 46"/>
                  <a:gd name="T5" fmla="*/ 6 h 44"/>
                  <a:gd name="T6" fmla="*/ 0 w 46"/>
                  <a:gd name="T7" fmla="*/ 44 h 44"/>
                  <a:gd name="T8" fmla="*/ 2 w 46"/>
                  <a:gd name="T9" fmla="*/ 39 h 44"/>
                </a:gdLst>
                <a:ahLst/>
                <a:cxnLst>
                  <a:cxn ang="0">
                    <a:pos x="T0" y="T1"/>
                  </a:cxn>
                  <a:cxn ang="0">
                    <a:pos x="T2" y="T3"/>
                  </a:cxn>
                  <a:cxn ang="0">
                    <a:pos x="T4" y="T5"/>
                  </a:cxn>
                  <a:cxn ang="0">
                    <a:pos x="T6" y="T7"/>
                  </a:cxn>
                  <a:cxn ang="0">
                    <a:pos x="T8" y="T9"/>
                  </a:cxn>
                </a:cxnLst>
                <a:rect l="0" t="0" r="r" b="b"/>
                <a:pathLst>
                  <a:path w="46" h="44">
                    <a:moveTo>
                      <a:pt x="2" y="39"/>
                    </a:moveTo>
                    <a:cubicBezTo>
                      <a:pt x="4" y="37"/>
                      <a:pt x="8" y="33"/>
                      <a:pt x="46" y="0"/>
                    </a:cubicBezTo>
                    <a:cubicBezTo>
                      <a:pt x="44" y="6"/>
                      <a:pt x="44" y="6"/>
                      <a:pt x="44" y="6"/>
                    </a:cubicBezTo>
                    <a:cubicBezTo>
                      <a:pt x="44" y="7"/>
                      <a:pt x="1" y="44"/>
                      <a:pt x="0" y="44"/>
                    </a:cubicBezTo>
                    <a:lnTo>
                      <a:pt x="2" y="39"/>
                    </a:lnTo>
                    <a:close/>
                  </a:path>
                </a:pathLst>
              </a:custGeom>
              <a:solidFill>
                <a:schemeClr val="accent3">
                  <a:lumMod val="75000"/>
                </a:schemeClr>
              </a:solidFill>
              <a:ln>
                <a:noFill/>
              </a:ln>
            </p:spPr>
            <p:txBody>
              <a:bodyPr anchor="ctr"/>
              <a:lstStyle/>
              <a:p>
                <a:pPr algn="ctr"/>
              </a:p>
            </p:txBody>
          </p:sp>
          <p:sp>
            <p:nvSpPr>
              <p:cNvPr id="66" name="Freeform: Shape 41"/>
              <p:cNvSpPr/>
              <p:nvPr/>
            </p:nvSpPr>
            <p:spPr bwMode="auto">
              <a:xfrm>
                <a:off x="5162540" y="4540274"/>
                <a:ext cx="729796" cy="700094"/>
              </a:xfrm>
              <a:custGeom>
                <a:avLst/>
                <a:gdLst>
                  <a:gd name="T0" fmla="*/ 120 w 145"/>
                  <a:gd name="T1" fmla="*/ 0 h 139"/>
                  <a:gd name="T2" fmla="*/ 144 w 145"/>
                  <a:gd name="T3" fmla="*/ 25 h 139"/>
                  <a:gd name="T4" fmla="*/ 144 w 145"/>
                  <a:gd name="T5" fmla="*/ 25 h 139"/>
                  <a:gd name="T6" fmla="*/ 27 w 145"/>
                  <a:gd name="T7" fmla="*/ 120 h 139"/>
                  <a:gd name="T8" fmla="*/ 28 w 145"/>
                  <a:gd name="T9" fmla="*/ 124 h 139"/>
                  <a:gd name="T10" fmla="*/ 40 w 145"/>
                  <a:gd name="T11" fmla="*/ 137 h 139"/>
                  <a:gd name="T12" fmla="*/ 38 w 145"/>
                  <a:gd name="T13" fmla="*/ 139 h 139"/>
                  <a:gd name="T14" fmla="*/ 0 w 145"/>
                  <a:gd name="T15" fmla="*/ 95 h 139"/>
                  <a:gd name="T16" fmla="*/ 120 w 145"/>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39">
                    <a:moveTo>
                      <a:pt x="120" y="0"/>
                    </a:moveTo>
                    <a:cubicBezTo>
                      <a:pt x="144" y="25"/>
                      <a:pt x="144" y="25"/>
                      <a:pt x="144" y="25"/>
                    </a:cubicBezTo>
                    <a:cubicBezTo>
                      <a:pt x="144" y="25"/>
                      <a:pt x="144" y="25"/>
                      <a:pt x="144" y="25"/>
                    </a:cubicBezTo>
                    <a:cubicBezTo>
                      <a:pt x="55" y="97"/>
                      <a:pt x="145" y="24"/>
                      <a:pt x="27" y="120"/>
                    </a:cubicBezTo>
                    <a:cubicBezTo>
                      <a:pt x="28" y="124"/>
                      <a:pt x="28" y="124"/>
                      <a:pt x="28" y="124"/>
                    </a:cubicBezTo>
                    <a:cubicBezTo>
                      <a:pt x="40" y="137"/>
                      <a:pt x="40" y="137"/>
                      <a:pt x="40" y="137"/>
                    </a:cubicBezTo>
                    <a:cubicBezTo>
                      <a:pt x="38" y="139"/>
                      <a:pt x="38" y="139"/>
                      <a:pt x="38" y="139"/>
                    </a:cubicBezTo>
                    <a:cubicBezTo>
                      <a:pt x="0" y="95"/>
                      <a:pt x="0" y="95"/>
                      <a:pt x="0" y="95"/>
                    </a:cubicBezTo>
                    <a:cubicBezTo>
                      <a:pt x="22" y="77"/>
                      <a:pt x="99" y="16"/>
                      <a:pt x="120"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p>
            </p:txBody>
          </p:sp>
          <p:sp>
            <p:nvSpPr>
              <p:cNvPr id="67" name="Freeform: Shape 42"/>
              <p:cNvSpPr/>
              <p:nvPr/>
            </p:nvSpPr>
            <p:spPr bwMode="auto">
              <a:xfrm>
                <a:off x="5298316" y="4408742"/>
                <a:ext cx="1506264" cy="1323815"/>
              </a:xfrm>
              <a:custGeom>
                <a:avLst/>
                <a:gdLst>
                  <a:gd name="T0" fmla="*/ 180 w 299"/>
                  <a:gd name="T1" fmla="*/ 1 h 263"/>
                  <a:gd name="T2" fmla="*/ 283 w 299"/>
                  <a:gd name="T3" fmla="*/ 104 h 263"/>
                  <a:gd name="T4" fmla="*/ 283 w 299"/>
                  <a:gd name="T5" fmla="*/ 105 h 263"/>
                  <a:gd name="T6" fmla="*/ 297 w 299"/>
                  <a:gd name="T7" fmla="*/ 93 h 263"/>
                  <a:gd name="T8" fmla="*/ 299 w 299"/>
                  <a:gd name="T9" fmla="*/ 96 h 263"/>
                  <a:gd name="T10" fmla="*/ 299 w 299"/>
                  <a:gd name="T11" fmla="*/ 96 h 263"/>
                  <a:gd name="T12" fmla="*/ 108 w 299"/>
                  <a:gd name="T13" fmla="*/ 263 h 263"/>
                  <a:gd name="T14" fmla="*/ 0 w 299"/>
                  <a:gd name="T15" fmla="*/ 146 h 263"/>
                  <a:gd name="T16" fmla="*/ 180 w 299"/>
                  <a:gd name="T17" fmla="*/ 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63">
                    <a:moveTo>
                      <a:pt x="180" y="1"/>
                    </a:moveTo>
                    <a:cubicBezTo>
                      <a:pt x="282" y="103"/>
                      <a:pt x="283" y="104"/>
                      <a:pt x="283" y="104"/>
                    </a:cubicBezTo>
                    <a:cubicBezTo>
                      <a:pt x="283" y="105"/>
                      <a:pt x="283" y="105"/>
                      <a:pt x="283" y="105"/>
                    </a:cubicBezTo>
                    <a:cubicBezTo>
                      <a:pt x="285" y="104"/>
                      <a:pt x="295" y="94"/>
                      <a:pt x="297" y="93"/>
                    </a:cubicBezTo>
                    <a:cubicBezTo>
                      <a:pt x="299" y="96"/>
                      <a:pt x="299" y="96"/>
                      <a:pt x="299" y="96"/>
                    </a:cubicBezTo>
                    <a:cubicBezTo>
                      <a:pt x="299" y="96"/>
                      <a:pt x="299" y="96"/>
                      <a:pt x="299" y="96"/>
                    </a:cubicBezTo>
                    <a:cubicBezTo>
                      <a:pt x="277" y="116"/>
                      <a:pt x="116" y="256"/>
                      <a:pt x="108" y="263"/>
                    </a:cubicBezTo>
                    <a:cubicBezTo>
                      <a:pt x="0" y="146"/>
                      <a:pt x="0" y="146"/>
                      <a:pt x="0" y="146"/>
                    </a:cubicBezTo>
                    <a:cubicBezTo>
                      <a:pt x="93" y="70"/>
                      <a:pt x="180" y="0"/>
                      <a:pt x="180" y="1"/>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p>
            </p:txBody>
          </p:sp>
          <p:sp>
            <p:nvSpPr>
              <p:cNvPr id="68" name="Freeform: Shape 43"/>
              <p:cNvSpPr/>
              <p:nvPr/>
            </p:nvSpPr>
            <p:spPr bwMode="auto">
              <a:xfrm>
                <a:off x="4910082" y="4792733"/>
                <a:ext cx="182449" cy="220636"/>
              </a:xfrm>
              <a:custGeom>
                <a:avLst/>
                <a:gdLst>
                  <a:gd name="T0" fmla="*/ 2 w 36"/>
                  <a:gd name="T1" fmla="*/ 4 h 44"/>
                  <a:gd name="T2" fmla="*/ 0 w 36"/>
                  <a:gd name="T3" fmla="*/ 0 h 44"/>
                  <a:gd name="T4" fmla="*/ 35 w 36"/>
                  <a:gd name="T5" fmla="*/ 40 h 44"/>
                  <a:gd name="T6" fmla="*/ 36 w 36"/>
                  <a:gd name="T7" fmla="*/ 44 h 44"/>
                  <a:gd name="T8" fmla="*/ 2 w 36"/>
                  <a:gd name="T9" fmla="*/ 4 h 44"/>
                </a:gdLst>
                <a:ahLst/>
                <a:cxnLst>
                  <a:cxn ang="0">
                    <a:pos x="T0" y="T1"/>
                  </a:cxn>
                  <a:cxn ang="0">
                    <a:pos x="T2" y="T3"/>
                  </a:cxn>
                  <a:cxn ang="0">
                    <a:pos x="T4" y="T5"/>
                  </a:cxn>
                  <a:cxn ang="0">
                    <a:pos x="T6" y="T7"/>
                  </a:cxn>
                  <a:cxn ang="0">
                    <a:pos x="T8" y="T9"/>
                  </a:cxn>
                </a:cxnLst>
                <a:rect l="0" t="0" r="r" b="b"/>
                <a:pathLst>
                  <a:path w="36" h="44">
                    <a:moveTo>
                      <a:pt x="2" y="4"/>
                    </a:moveTo>
                    <a:cubicBezTo>
                      <a:pt x="0" y="0"/>
                      <a:pt x="0" y="0"/>
                      <a:pt x="0" y="0"/>
                    </a:cubicBezTo>
                    <a:cubicBezTo>
                      <a:pt x="35" y="40"/>
                      <a:pt x="35" y="40"/>
                      <a:pt x="35" y="40"/>
                    </a:cubicBezTo>
                    <a:cubicBezTo>
                      <a:pt x="36" y="44"/>
                      <a:pt x="36" y="44"/>
                      <a:pt x="36" y="44"/>
                    </a:cubicBezTo>
                    <a:cubicBezTo>
                      <a:pt x="20" y="25"/>
                      <a:pt x="14" y="18"/>
                      <a:pt x="2" y="4"/>
                    </a:cubicBezTo>
                    <a:close/>
                  </a:path>
                </a:pathLst>
              </a:custGeom>
              <a:solidFill>
                <a:schemeClr val="accent2">
                  <a:lumMod val="75000"/>
                </a:schemeClr>
              </a:solidFill>
              <a:ln>
                <a:noFill/>
              </a:ln>
            </p:spPr>
            <p:txBody>
              <a:bodyPr anchor="ctr"/>
              <a:lstStyle/>
              <a:p>
                <a:pPr algn="ctr"/>
              </a:p>
            </p:txBody>
          </p:sp>
          <p:sp>
            <p:nvSpPr>
              <p:cNvPr id="69" name="Freeform: Shape 44"/>
              <p:cNvSpPr/>
              <p:nvPr/>
            </p:nvSpPr>
            <p:spPr bwMode="auto">
              <a:xfrm>
                <a:off x="5031007" y="4903051"/>
                <a:ext cx="190935" cy="231243"/>
              </a:xfrm>
              <a:custGeom>
                <a:avLst/>
                <a:gdLst>
                  <a:gd name="T0" fmla="*/ 2 w 38"/>
                  <a:gd name="T1" fmla="*/ 4 h 46"/>
                  <a:gd name="T2" fmla="*/ 0 w 38"/>
                  <a:gd name="T3" fmla="*/ 0 h 46"/>
                  <a:gd name="T4" fmla="*/ 37 w 38"/>
                  <a:gd name="T5" fmla="*/ 42 h 46"/>
                  <a:gd name="T6" fmla="*/ 38 w 38"/>
                  <a:gd name="T7" fmla="*/ 46 h 46"/>
                  <a:gd name="T8" fmla="*/ 2 w 38"/>
                  <a:gd name="T9" fmla="*/ 4 h 46"/>
                </a:gdLst>
                <a:ahLst/>
                <a:cxnLst>
                  <a:cxn ang="0">
                    <a:pos x="T0" y="T1"/>
                  </a:cxn>
                  <a:cxn ang="0">
                    <a:pos x="T2" y="T3"/>
                  </a:cxn>
                  <a:cxn ang="0">
                    <a:pos x="T4" y="T5"/>
                  </a:cxn>
                  <a:cxn ang="0">
                    <a:pos x="T6" y="T7"/>
                  </a:cxn>
                  <a:cxn ang="0">
                    <a:pos x="T8" y="T9"/>
                  </a:cxn>
                </a:cxnLst>
                <a:rect l="0" t="0" r="r" b="b"/>
                <a:pathLst>
                  <a:path w="38" h="46">
                    <a:moveTo>
                      <a:pt x="2" y="4"/>
                    </a:moveTo>
                    <a:cubicBezTo>
                      <a:pt x="0" y="0"/>
                      <a:pt x="0" y="0"/>
                      <a:pt x="0" y="0"/>
                    </a:cubicBezTo>
                    <a:cubicBezTo>
                      <a:pt x="37" y="42"/>
                      <a:pt x="37" y="42"/>
                      <a:pt x="37" y="42"/>
                    </a:cubicBezTo>
                    <a:cubicBezTo>
                      <a:pt x="38" y="46"/>
                      <a:pt x="38" y="46"/>
                      <a:pt x="38" y="46"/>
                    </a:cubicBezTo>
                    <a:cubicBezTo>
                      <a:pt x="9" y="12"/>
                      <a:pt x="21" y="27"/>
                      <a:pt x="2" y="4"/>
                    </a:cubicBezTo>
                    <a:close/>
                  </a:path>
                </a:pathLst>
              </a:custGeom>
              <a:solidFill>
                <a:schemeClr val="accent2">
                  <a:lumMod val="75000"/>
                </a:schemeClr>
              </a:solidFill>
              <a:ln>
                <a:noFill/>
              </a:ln>
            </p:spPr>
            <p:txBody>
              <a:bodyPr anchor="ctr"/>
              <a:lstStyle/>
              <a:p>
                <a:pPr algn="ctr"/>
              </a:p>
            </p:txBody>
          </p:sp>
          <p:sp>
            <p:nvSpPr>
              <p:cNvPr id="70" name="Freeform: Shape 45"/>
              <p:cNvSpPr/>
              <p:nvPr/>
            </p:nvSpPr>
            <p:spPr bwMode="auto">
              <a:xfrm>
                <a:off x="4316062" y="4132947"/>
                <a:ext cx="670394" cy="784954"/>
              </a:xfrm>
              <a:custGeom>
                <a:avLst/>
                <a:gdLst>
                  <a:gd name="T0" fmla="*/ 311 w 316"/>
                  <a:gd name="T1" fmla="*/ 363 h 370"/>
                  <a:gd name="T2" fmla="*/ 0 w 316"/>
                  <a:gd name="T3" fmla="*/ 0 h 370"/>
                  <a:gd name="T4" fmla="*/ 5 w 316"/>
                  <a:gd name="T5" fmla="*/ 12 h 370"/>
                  <a:gd name="T6" fmla="*/ 316 w 316"/>
                  <a:gd name="T7" fmla="*/ 370 h 370"/>
                  <a:gd name="T8" fmla="*/ 311 w 316"/>
                  <a:gd name="T9" fmla="*/ 363 h 370"/>
                </a:gdLst>
                <a:ahLst/>
                <a:cxnLst>
                  <a:cxn ang="0">
                    <a:pos x="T0" y="T1"/>
                  </a:cxn>
                  <a:cxn ang="0">
                    <a:pos x="T2" y="T3"/>
                  </a:cxn>
                  <a:cxn ang="0">
                    <a:pos x="T4" y="T5"/>
                  </a:cxn>
                  <a:cxn ang="0">
                    <a:pos x="T6" y="T7"/>
                  </a:cxn>
                  <a:cxn ang="0">
                    <a:pos x="T8" y="T9"/>
                  </a:cxn>
                </a:cxnLst>
                <a:rect l="0" t="0" r="r" b="b"/>
                <a:pathLst>
                  <a:path w="316" h="370">
                    <a:moveTo>
                      <a:pt x="311" y="363"/>
                    </a:moveTo>
                    <a:lnTo>
                      <a:pt x="0" y="0"/>
                    </a:lnTo>
                    <a:lnTo>
                      <a:pt x="5" y="12"/>
                    </a:lnTo>
                    <a:lnTo>
                      <a:pt x="316" y="370"/>
                    </a:lnTo>
                    <a:lnTo>
                      <a:pt x="311" y="363"/>
                    </a:lnTo>
                    <a:close/>
                  </a:path>
                </a:pathLst>
              </a:custGeom>
              <a:solidFill>
                <a:schemeClr val="accent1">
                  <a:lumMod val="75000"/>
                </a:schemeClr>
              </a:solidFill>
              <a:ln>
                <a:noFill/>
              </a:ln>
            </p:spPr>
            <p:txBody>
              <a:bodyPr anchor="ctr"/>
              <a:lstStyle/>
              <a:p>
                <a:pPr algn="ctr"/>
              </a:p>
            </p:txBody>
          </p:sp>
          <p:sp>
            <p:nvSpPr>
              <p:cNvPr id="71" name="Freeform: Shape 46"/>
              <p:cNvSpPr/>
              <p:nvPr/>
            </p:nvSpPr>
            <p:spPr bwMode="auto">
              <a:xfrm>
                <a:off x="4975848" y="4892443"/>
                <a:ext cx="25458" cy="29701"/>
              </a:xfrm>
              <a:custGeom>
                <a:avLst/>
                <a:gdLst>
                  <a:gd name="T0" fmla="*/ 7 w 12"/>
                  <a:gd name="T1" fmla="*/ 0 h 14"/>
                  <a:gd name="T2" fmla="*/ 0 w 12"/>
                  <a:gd name="T3" fmla="*/ 5 h 14"/>
                  <a:gd name="T4" fmla="*/ 5 w 12"/>
                  <a:gd name="T5" fmla="*/ 12 h 14"/>
                  <a:gd name="T6" fmla="*/ 5 w 12"/>
                  <a:gd name="T7" fmla="*/ 14 h 14"/>
                  <a:gd name="T8" fmla="*/ 12 w 12"/>
                  <a:gd name="T9" fmla="*/ 7 h 14"/>
                  <a:gd name="T10" fmla="*/ 7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7" y="0"/>
                    </a:moveTo>
                    <a:lnTo>
                      <a:pt x="0" y="5"/>
                    </a:lnTo>
                    <a:lnTo>
                      <a:pt x="5" y="12"/>
                    </a:lnTo>
                    <a:lnTo>
                      <a:pt x="5" y="14"/>
                    </a:lnTo>
                    <a:lnTo>
                      <a:pt x="12" y="7"/>
                    </a:lnTo>
                    <a:lnTo>
                      <a:pt x="7" y="0"/>
                    </a:lnTo>
                    <a:close/>
                  </a:path>
                </a:pathLst>
              </a:custGeom>
              <a:solidFill>
                <a:schemeClr val="accent1">
                  <a:lumMod val="75000"/>
                </a:schemeClr>
              </a:solidFill>
              <a:ln>
                <a:noFill/>
              </a:ln>
            </p:spPr>
            <p:txBody>
              <a:bodyPr anchor="ctr"/>
              <a:lstStyle/>
              <a:p>
                <a:pPr algn="ctr"/>
              </a:p>
            </p:txBody>
          </p:sp>
          <p:sp>
            <p:nvSpPr>
              <p:cNvPr id="72" name="Freeform: Shape 47"/>
              <p:cNvSpPr/>
              <p:nvPr/>
            </p:nvSpPr>
            <p:spPr bwMode="auto">
              <a:xfrm>
                <a:off x="5086166" y="4987911"/>
                <a:ext cx="25458" cy="25458"/>
              </a:xfrm>
              <a:custGeom>
                <a:avLst/>
                <a:gdLst>
                  <a:gd name="T0" fmla="*/ 2 w 5"/>
                  <a:gd name="T1" fmla="*/ 0 h 5"/>
                  <a:gd name="T2" fmla="*/ 5 w 5"/>
                  <a:gd name="T3" fmla="*/ 3 h 5"/>
                  <a:gd name="T4" fmla="*/ 1 w 5"/>
                  <a:gd name="T5" fmla="*/ 5 h 5"/>
                  <a:gd name="T6" fmla="*/ 0 w 5"/>
                  <a:gd name="T7" fmla="*/ 1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2" y="1"/>
                      <a:pt x="4" y="3"/>
                      <a:pt x="5" y="3"/>
                    </a:cubicBezTo>
                    <a:cubicBezTo>
                      <a:pt x="1" y="5"/>
                      <a:pt x="1" y="5"/>
                      <a:pt x="1" y="5"/>
                    </a:cubicBezTo>
                    <a:cubicBezTo>
                      <a:pt x="0" y="1"/>
                      <a:pt x="0" y="1"/>
                      <a:pt x="0" y="1"/>
                    </a:cubicBezTo>
                    <a:lnTo>
                      <a:pt x="2" y="0"/>
                    </a:lnTo>
                    <a:close/>
                  </a:path>
                </a:pathLst>
              </a:custGeom>
              <a:solidFill>
                <a:schemeClr val="accent2">
                  <a:lumMod val="75000"/>
                </a:schemeClr>
              </a:solidFill>
              <a:ln>
                <a:noFill/>
              </a:ln>
            </p:spPr>
            <p:txBody>
              <a:bodyPr anchor="ctr"/>
              <a:lstStyle/>
              <a:p>
                <a:pPr algn="ctr"/>
              </a:p>
            </p:txBody>
          </p:sp>
          <p:sp>
            <p:nvSpPr>
              <p:cNvPr id="73" name="Freeform: Shape 48"/>
              <p:cNvSpPr/>
              <p:nvPr/>
            </p:nvSpPr>
            <p:spPr bwMode="auto">
              <a:xfrm>
                <a:off x="5162540" y="5017612"/>
                <a:ext cx="197299" cy="241851"/>
              </a:xfrm>
              <a:custGeom>
                <a:avLst/>
                <a:gdLst>
                  <a:gd name="T0" fmla="*/ 1 w 39"/>
                  <a:gd name="T1" fmla="*/ 4 h 48"/>
                  <a:gd name="T2" fmla="*/ 39 w 39"/>
                  <a:gd name="T3" fmla="*/ 48 h 48"/>
                  <a:gd name="T4" fmla="*/ 38 w 39"/>
                  <a:gd name="T5" fmla="*/ 44 h 48"/>
                  <a:gd name="T6" fmla="*/ 0 w 39"/>
                  <a:gd name="T7" fmla="*/ 0 h 48"/>
                  <a:gd name="T8" fmla="*/ 1 w 39"/>
                  <a:gd name="T9" fmla="*/ 4 h 48"/>
                </a:gdLst>
                <a:ahLst/>
                <a:cxnLst>
                  <a:cxn ang="0">
                    <a:pos x="T0" y="T1"/>
                  </a:cxn>
                  <a:cxn ang="0">
                    <a:pos x="T2" y="T3"/>
                  </a:cxn>
                  <a:cxn ang="0">
                    <a:pos x="T4" y="T5"/>
                  </a:cxn>
                  <a:cxn ang="0">
                    <a:pos x="T6" y="T7"/>
                  </a:cxn>
                  <a:cxn ang="0">
                    <a:pos x="T8" y="T9"/>
                  </a:cxn>
                </a:cxnLst>
                <a:rect l="0" t="0" r="r" b="b"/>
                <a:pathLst>
                  <a:path w="39" h="48">
                    <a:moveTo>
                      <a:pt x="1" y="4"/>
                    </a:moveTo>
                    <a:cubicBezTo>
                      <a:pt x="5" y="9"/>
                      <a:pt x="35" y="43"/>
                      <a:pt x="39" y="48"/>
                    </a:cubicBezTo>
                    <a:cubicBezTo>
                      <a:pt x="38" y="44"/>
                      <a:pt x="38" y="44"/>
                      <a:pt x="38" y="44"/>
                    </a:cubicBezTo>
                    <a:cubicBezTo>
                      <a:pt x="0" y="0"/>
                      <a:pt x="0" y="0"/>
                      <a:pt x="0" y="0"/>
                    </a:cubicBezTo>
                    <a:lnTo>
                      <a:pt x="1" y="4"/>
                    </a:lnTo>
                    <a:close/>
                  </a:path>
                </a:pathLst>
              </a:custGeom>
              <a:solidFill>
                <a:schemeClr val="accent2">
                  <a:lumMod val="75000"/>
                </a:schemeClr>
              </a:solidFill>
              <a:ln>
                <a:noFill/>
              </a:ln>
            </p:spPr>
            <p:txBody>
              <a:bodyPr anchor="ctr"/>
              <a:lstStyle/>
              <a:p>
                <a:pPr algn="ctr"/>
              </a:p>
            </p:txBody>
          </p:sp>
          <p:sp>
            <p:nvSpPr>
              <p:cNvPr id="74" name="Freeform: Shape 49"/>
              <p:cNvSpPr/>
              <p:nvPr/>
            </p:nvSpPr>
            <p:spPr bwMode="auto">
              <a:xfrm>
                <a:off x="5217699" y="5104593"/>
                <a:ext cx="21215" cy="29701"/>
              </a:xfrm>
              <a:custGeom>
                <a:avLst/>
                <a:gdLst>
                  <a:gd name="T0" fmla="*/ 5 w 10"/>
                  <a:gd name="T1" fmla="*/ 0 h 14"/>
                  <a:gd name="T2" fmla="*/ 0 w 10"/>
                  <a:gd name="T3" fmla="*/ 4 h 14"/>
                  <a:gd name="T4" fmla="*/ 2 w 10"/>
                  <a:gd name="T5" fmla="*/ 14 h 14"/>
                  <a:gd name="T6" fmla="*/ 10 w 10"/>
                  <a:gd name="T7" fmla="*/ 7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0" y="4"/>
                    </a:lnTo>
                    <a:lnTo>
                      <a:pt x="2" y="14"/>
                    </a:lnTo>
                    <a:lnTo>
                      <a:pt x="10" y="7"/>
                    </a:lnTo>
                    <a:lnTo>
                      <a:pt x="5" y="0"/>
                    </a:lnTo>
                    <a:close/>
                  </a:path>
                </a:pathLst>
              </a:custGeom>
              <a:solidFill>
                <a:schemeClr val="accent2">
                  <a:lumMod val="75000"/>
                </a:schemeClr>
              </a:solidFill>
              <a:ln>
                <a:noFill/>
              </a:ln>
            </p:spPr>
            <p:txBody>
              <a:bodyPr anchor="ctr"/>
              <a:lstStyle/>
              <a:p>
                <a:pPr algn="ctr"/>
              </a:p>
            </p:txBody>
          </p:sp>
          <p:sp>
            <p:nvSpPr>
              <p:cNvPr id="75" name="Freeform: Shape 50"/>
              <p:cNvSpPr/>
              <p:nvPr/>
            </p:nvSpPr>
            <p:spPr bwMode="auto">
              <a:xfrm>
                <a:off x="5298316" y="5144901"/>
                <a:ext cx="543104" cy="602506"/>
              </a:xfrm>
              <a:custGeom>
                <a:avLst/>
                <a:gdLst>
                  <a:gd name="T0" fmla="*/ 2 w 256"/>
                  <a:gd name="T1" fmla="*/ 9 h 284"/>
                  <a:gd name="T2" fmla="*/ 0 w 256"/>
                  <a:gd name="T3" fmla="*/ 0 h 284"/>
                  <a:gd name="T4" fmla="*/ 256 w 256"/>
                  <a:gd name="T5" fmla="*/ 277 h 284"/>
                  <a:gd name="T6" fmla="*/ 256 w 256"/>
                  <a:gd name="T7" fmla="*/ 284 h 284"/>
                  <a:gd name="T8" fmla="*/ 2 w 256"/>
                  <a:gd name="T9" fmla="*/ 9 h 284"/>
                </a:gdLst>
                <a:ahLst/>
                <a:cxnLst>
                  <a:cxn ang="0">
                    <a:pos x="T0" y="T1"/>
                  </a:cxn>
                  <a:cxn ang="0">
                    <a:pos x="T2" y="T3"/>
                  </a:cxn>
                  <a:cxn ang="0">
                    <a:pos x="T4" y="T5"/>
                  </a:cxn>
                  <a:cxn ang="0">
                    <a:pos x="T6" y="T7"/>
                  </a:cxn>
                  <a:cxn ang="0">
                    <a:pos x="T8" y="T9"/>
                  </a:cxn>
                </a:cxnLst>
                <a:rect l="0" t="0" r="r" b="b"/>
                <a:pathLst>
                  <a:path w="256" h="284">
                    <a:moveTo>
                      <a:pt x="2" y="9"/>
                    </a:moveTo>
                    <a:lnTo>
                      <a:pt x="0" y="0"/>
                    </a:lnTo>
                    <a:lnTo>
                      <a:pt x="256" y="277"/>
                    </a:lnTo>
                    <a:lnTo>
                      <a:pt x="256" y="284"/>
                    </a:lnTo>
                    <a:lnTo>
                      <a:pt x="2" y="9"/>
                    </a:lnTo>
                    <a:close/>
                  </a:path>
                </a:pathLst>
              </a:custGeom>
              <a:solidFill>
                <a:schemeClr val="accent2">
                  <a:lumMod val="75000"/>
                </a:schemeClr>
              </a:solidFill>
              <a:ln>
                <a:noFill/>
              </a:ln>
            </p:spPr>
            <p:txBody>
              <a:bodyPr anchor="ctr"/>
              <a:lstStyle/>
              <a:p>
                <a:pPr algn="ctr"/>
              </a:p>
            </p:txBody>
          </p:sp>
          <p:sp>
            <p:nvSpPr>
              <p:cNvPr id="76" name="Freeform: Shape 51"/>
              <p:cNvSpPr/>
              <p:nvPr/>
            </p:nvSpPr>
            <p:spPr bwMode="auto">
              <a:xfrm>
                <a:off x="5353475" y="5229761"/>
                <a:ext cx="25458" cy="29701"/>
              </a:xfrm>
              <a:custGeom>
                <a:avLst/>
                <a:gdLst>
                  <a:gd name="T0" fmla="*/ 5 w 12"/>
                  <a:gd name="T1" fmla="*/ 0 h 14"/>
                  <a:gd name="T2" fmla="*/ 0 w 12"/>
                  <a:gd name="T3" fmla="*/ 5 h 14"/>
                  <a:gd name="T4" fmla="*/ 3 w 12"/>
                  <a:gd name="T5" fmla="*/ 14 h 14"/>
                  <a:gd name="T6" fmla="*/ 12 w 12"/>
                  <a:gd name="T7" fmla="*/ 7 h 14"/>
                  <a:gd name="T8" fmla="*/ 5 w 12"/>
                  <a:gd name="T9" fmla="*/ 0 h 14"/>
                </a:gdLst>
                <a:ahLst/>
                <a:cxnLst>
                  <a:cxn ang="0">
                    <a:pos x="T0" y="T1"/>
                  </a:cxn>
                  <a:cxn ang="0">
                    <a:pos x="T2" y="T3"/>
                  </a:cxn>
                  <a:cxn ang="0">
                    <a:pos x="T4" y="T5"/>
                  </a:cxn>
                  <a:cxn ang="0">
                    <a:pos x="T6" y="T7"/>
                  </a:cxn>
                  <a:cxn ang="0">
                    <a:pos x="T8" y="T9"/>
                  </a:cxn>
                </a:cxnLst>
                <a:rect l="0" t="0" r="r" b="b"/>
                <a:pathLst>
                  <a:path w="12" h="14">
                    <a:moveTo>
                      <a:pt x="5" y="0"/>
                    </a:moveTo>
                    <a:lnTo>
                      <a:pt x="0" y="5"/>
                    </a:lnTo>
                    <a:lnTo>
                      <a:pt x="3" y="14"/>
                    </a:lnTo>
                    <a:lnTo>
                      <a:pt x="12" y="7"/>
                    </a:lnTo>
                    <a:lnTo>
                      <a:pt x="5" y="0"/>
                    </a:lnTo>
                    <a:close/>
                  </a:path>
                </a:pathLst>
              </a:custGeom>
              <a:solidFill>
                <a:schemeClr val="accent2">
                  <a:lumMod val="75000"/>
                </a:schemeClr>
              </a:solidFill>
              <a:ln>
                <a:noFill/>
              </a:ln>
            </p:spPr>
            <p:txBody>
              <a:bodyPr anchor="ctr"/>
              <a:lstStyle/>
              <a:p>
                <a:pPr algn="ctr"/>
              </a:p>
            </p:txBody>
          </p:sp>
          <p:sp>
            <p:nvSpPr>
              <p:cNvPr id="77" name="Freeform: Shape 52"/>
              <p:cNvSpPr/>
              <p:nvPr/>
            </p:nvSpPr>
            <p:spPr bwMode="auto">
              <a:xfrm>
                <a:off x="5841420" y="4892443"/>
                <a:ext cx="963160" cy="854964"/>
              </a:xfrm>
              <a:custGeom>
                <a:avLst/>
                <a:gdLst>
                  <a:gd name="T0" fmla="*/ 0 w 191"/>
                  <a:gd name="T1" fmla="*/ 167 h 170"/>
                  <a:gd name="T2" fmla="*/ 191 w 191"/>
                  <a:gd name="T3" fmla="*/ 0 h 170"/>
                  <a:gd name="T4" fmla="*/ 190 w 191"/>
                  <a:gd name="T5" fmla="*/ 4 h 170"/>
                  <a:gd name="T6" fmla="*/ 0 w 191"/>
                  <a:gd name="T7" fmla="*/ 170 h 170"/>
                  <a:gd name="T8" fmla="*/ 0 w 191"/>
                  <a:gd name="T9" fmla="*/ 167 h 170"/>
                </a:gdLst>
                <a:ahLst/>
                <a:cxnLst>
                  <a:cxn ang="0">
                    <a:pos x="T0" y="T1"/>
                  </a:cxn>
                  <a:cxn ang="0">
                    <a:pos x="T2" y="T3"/>
                  </a:cxn>
                  <a:cxn ang="0">
                    <a:pos x="T4" y="T5"/>
                  </a:cxn>
                  <a:cxn ang="0">
                    <a:pos x="T6" y="T7"/>
                  </a:cxn>
                  <a:cxn ang="0">
                    <a:pos x="T8" y="T9"/>
                  </a:cxn>
                </a:cxnLst>
                <a:rect l="0" t="0" r="r" b="b"/>
                <a:pathLst>
                  <a:path w="191" h="170">
                    <a:moveTo>
                      <a:pt x="0" y="167"/>
                    </a:moveTo>
                    <a:cubicBezTo>
                      <a:pt x="8" y="160"/>
                      <a:pt x="171" y="18"/>
                      <a:pt x="191" y="0"/>
                    </a:cubicBezTo>
                    <a:cubicBezTo>
                      <a:pt x="190" y="4"/>
                      <a:pt x="190" y="4"/>
                      <a:pt x="190" y="4"/>
                    </a:cubicBezTo>
                    <a:cubicBezTo>
                      <a:pt x="190" y="5"/>
                      <a:pt x="1" y="170"/>
                      <a:pt x="0" y="170"/>
                    </a:cubicBezTo>
                    <a:lnTo>
                      <a:pt x="0" y="167"/>
                    </a:lnTo>
                    <a:close/>
                  </a:path>
                </a:pathLst>
              </a:custGeom>
              <a:solidFill>
                <a:schemeClr val="accent2">
                  <a:lumMod val="75000"/>
                </a:schemeClr>
              </a:solidFill>
              <a:ln>
                <a:noFill/>
              </a:ln>
            </p:spPr>
            <p:txBody>
              <a:bodyPr anchor="ctr"/>
              <a:lstStyle/>
              <a:p>
                <a:pPr algn="ctr"/>
              </a:p>
            </p:txBody>
          </p:sp>
        </p:grpSp>
        <p:sp>
          <p:nvSpPr>
            <p:cNvPr id="9" name="TextBox 53"/>
            <p:cNvSpPr txBox="1"/>
            <p:nvPr/>
          </p:nvSpPr>
          <p:spPr>
            <a:xfrm rot="2914667">
              <a:off x="1505954" y="3935923"/>
              <a:ext cx="601410" cy="523202"/>
            </a:xfrm>
            <a:prstGeom prst="rect">
              <a:avLst/>
            </a:prstGeom>
            <a:noFill/>
          </p:spPr>
          <p:txBody>
            <a:bodyPr wrap="none" lIns="91422" tIns="45711" rIns="91422" bIns="45711">
              <a:normAutofit/>
            </a:bodyPr>
            <a:lstStyle/>
            <a:p>
              <a:pPr algn="ctr"/>
              <a:r>
                <a:rPr lang="en-US" sz="2800" b="1">
                  <a:solidFill>
                    <a:schemeClr val="bg1"/>
                  </a:solidFill>
                </a:rPr>
                <a:t>01</a:t>
              </a:r>
              <a:endParaRPr lang="en-US" sz="2800" b="1">
                <a:solidFill>
                  <a:schemeClr val="bg1"/>
                </a:solidFill>
              </a:endParaRPr>
            </a:p>
          </p:txBody>
        </p:sp>
        <p:sp>
          <p:nvSpPr>
            <p:cNvPr id="10" name="TextBox 54"/>
            <p:cNvSpPr txBox="1"/>
            <p:nvPr/>
          </p:nvSpPr>
          <p:spPr>
            <a:xfrm rot="19197881">
              <a:off x="2643089" y="4736584"/>
              <a:ext cx="662325" cy="584757"/>
            </a:xfrm>
            <a:prstGeom prst="rect">
              <a:avLst/>
            </a:prstGeom>
            <a:noFill/>
          </p:spPr>
          <p:txBody>
            <a:bodyPr wrap="none" lIns="91422" tIns="45711" rIns="91422" bIns="45711">
              <a:normAutofit/>
            </a:bodyPr>
            <a:lstStyle/>
            <a:p>
              <a:pPr algn="ctr"/>
              <a:r>
                <a:rPr lang="en-US" sz="3200" b="1">
                  <a:solidFill>
                    <a:schemeClr val="bg1"/>
                  </a:solidFill>
                </a:rPr>
                <a:t>02</a:t>
              </a:r>
              <a:endParaRPr lang="en-US" sz="3200" b="1">
                <a:solidFill>
                  <a:schemeClr val="bg1"/>
                </a:solidFill>
              </a:endParaRPr>
            </a:p>
          </p:txBody>
        </p:sp>
        <p:sp>
          <p:nvSpPr>
            <p:cNvPr id="11" name="TextBox 55"/>
            <p:cNvSpPr txBox="1"/>
            <p:nvPr/>
          </p:nvSpPr>
          <p:spPr>
            <a:xfrm rot="2492360">
              <a:off x="3755745" y="3317499"/>
              <a:ext cx="662325" cy="584757"/>
            </a:xfrm>
            <a:prstGeom prst="rect">
              <a:avLst/>
            </a:prstGeom>
            <a:noFill/>
          </p:spPr>
          <p:txBody>
            <a:bodyPr wrap="none" lIns="91422" tIns="45711" rIns="91422" bIns="45711">
              <a:normAutofit/>
            </a:bodyPr>
            <a:lstStyle/>
            <a:p>
              <a:pPr algn="ctr"/>
              <a:r>
                <a:rPr lang="en-US" sz="3200" b="1">
                  <a:solidFill>
                    <a:schemeClr val="bg1"/>
                  </a:solidFill>
                </a:rPr>
                <a:t>03</a:t>
              </a:r>
              <a:endParaRPr lang="en-US" sz="3200" b="1">
                <a:solidFill>
                  <a:schemeClr val="bg1"/>
                </a:solidFill>
              </a:endParaRPr>
            </a:p>
          </p:txBody>
        </p:sp>
        <p:sp>
          <p:nvSpPr>
            <p:cNvPr id="12" name="TextBox 56"/>
            <p:cNvSpPr txBox="1"/>
            <p:nvPr/>
          </p:nvSpPr>
          <p:spPr>
            <a:xfrm rot="19507174">
              <a:off x="2434749" y="2113539"/>
              <a:ext cx="662325" cy="584757"/>
            </a:xfrm>
            <a:prstGeom prst="rect">
              <a:avLst/>
            </a:prstGeom>
            <a:noFill/>
          </p:spPr>
          <p:txBody>
            <a:bodyPr wrap="none" lIns="91422" tIns="45711" rIns="91422" bIns="45711">
              <a:normAutofit/>
            </a:bodyPr>
            <a:lstStyle/>
            <a:p>
              <a:pPr algn="ctr"/>
              <a:r>
                <a:rPr lang="en-US" sz="3200" b="1">
                  <a:solidFill>
                    <a:schemeClr val="bg1"/>
                  </a:solidFill>
                </a:rPr>
                <a:t>04</a:t>
              </a:r>
              <a:endParaRPr lang="en-US" sz="3200" b="1">
                <a:solidFill>
                  <a:schemeClr val="bg1"/>
                </a:solidFill>
              </a:endParaRPr>
            </a:p>
          </p:txBody>
        </p:sp>
        <p:sp>
          <p:nvSpPr>
            <p:cNvPr id="13" name="Freeform: Shape 65"/>
            <p:cNvSpPr>
              <a:spLocks noChangeAspect="1"/>
            </p:cNvSpPr>
            <p:nvPr/>
          </p:nvSpPr>
          <p:spPr bwMode="auto">
            <a:xfrm>
              <a:off x="6031625" y="4895916"/>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4"/>
            </a:solidFill>
            <a:ln>
              <a:noFill/>
            </a:ln>
            <a:effectLst/>
          </p:spPr>
          <p:txBody>
            <a:bodyPr anchor="ctr"/>
            <a:lstStyle/>
            <a:p>
              <a:pPr algn="ctr"/>
            </a:p>
          </p:txBody>
        </p:sp>
        <p:sp>
          <p:nvSpPr>
            <p:cNvPr id="14" name="Freeform: Shape 66"/>
            <p:cNvSpPr>
              <a:spLocks noChangeAspect="1"/>
            </p:cNvSpPr>
            <p:nvPr/>
          </p:nvSpPr>
          <p:spPr bwMode="auto">
            <a:xfrm>
              <a:off x="6031625" y="1908555"/>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p:spPr>
          <p:txBody>
            <a:bodyPr anchor="ctr"/>
            <a:lstStyle/>
            <a:p>
              <a:pPr algn="ctr"/>
            </a:p>
          </p:txBody>
        </p:sp>
        <p:sp>
          <p:nvSpPr>
            <p:cNvPr id="15" name="Freeform: Shape 67"/>
            <p:cNvSpPr>
              <a:spLocks noChangeAspect="1"/>
            </p:cNvSpPr>
            <p:nvPr/>
          </p:nvSpPr>
          <p:spPr bwMode="auto">
            <a:xfrm>
              <a:off x="6031625" y="2939946"/>
              <a:ext cx="513189" cy="37699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p:spPr>
          <p:txBody>
            <a:bodyPr anchor="ctr"/>
            <a:lstStyle/>
            <a:p>
              <a:pPr algn="ctr"/>
            </a:p>
          </p:txBody>
        </p:sp>
        <p:sp>
          <p:nvSpPr>
            <p:cNvPr id="16" name="Freeform: Shape 68"/>
            <p:cNvSpPr>
              <a:spLocks noChangeAspect="1"/>
            </p:cNvSpPr>
            <p:nvPr/>
          </p:nvSpPr>
          <p:spPr bwMode="auto">
            <a:xfrm>
              <a:off x="6031625" y="3947042"/>
              <a:ext cx="626606"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p:spPr>
          <p:txBody>
            <a:bodyPr anchor="ctr"/>
            <a:lstStyle/>
            <a:p>
              <a:pPr algn="ctr"/>
            </a:p>
          </p:txBody>
        </p:sp>
        <p:grpSp>
          <p:nvGrpSpPr>
            <p:cNvPr id="17" name="Group 71"/>
            <p:cNvGrpSpPr/>
            <p:nvPr/>
          </p:nvGrpSpPr>
          <p:grpSpPr>
            <a:xfrm>
              <a:off x="6658231" y="1814461"/>
              <a:ext cx="4442325" cy="937261"/>
              <a:chOff x="6658230" y="1603016"/>
              <a:chExt cx="4442325" cy="937261"/>
            </a:xfrm>
          </p:grpSpPr>
          <p:sp>
            <p:nvSpPr>
              <p:cNvPr id="27" name="TextBox 69"/>
              <p:cNvSpPr txBox="1"/>
              <p:nvPr/>
            </p:nvSpPr>
            <p:spPr>
              <a:xfrm>
                <a:off x="6658231" y="1603016"/>
                <a:ext cx="4442324" cy="333229"/>
              </a:xfrm>
              <a:prstGeom prst="rect">
                <a:avLst/>
              </a:prstGeom>
              <a:noFill/>
            </p:spPr>
            <p:txBody>
              <a:bodyPr wrap="none" lIns="144000" tIns="0" rIns="0" bIns="0" anchor="ctr" anchorCtr="0">
                <a:normAutofit/>
              </a:bodyPr>
              <a:lstStyle/>
              <a:p>
                <a:r>
                  <a:rPr lang="zh-CN" altLang="en-US" sz="2000" b="1" dirty="0">
                    <a:solidFill>
                      <a:schemeClr val="accent1">
                        <a:lumMod val="100000"/>
                      </a:schemeClr>
                    </a:solidFill>
                  </a:rPr>
                  <a:t>标题文本预设</a:t>
                </a:r>
                <a:endParaRPr lang="zh-CN" altLang="en-US" sz="2000" b="1" dirty="0">
                  <a:solidFill>
                    <a:schemeClr val="accent1">
                      <a:lumMod val="100000"/>
                    </a:schemeClr>
                  </a:solidFill>
                </a:endParaRPr>
              </a:p>
            </p:txBody>
          </p:sp>
          <p:sp>
            <p:nvSpPr>
              <p:cNvPr id="28" name="TextBox 70"/>
              <p:cNvSpPr txBox="1"/>
              <p:nvPr/>
            </p:nvSpPr>
            <p:spPr>
              <a:xfrm>
                <a:off x="6658230" y="1936245"/>
                <a:ext cx="3776089" cy="604032"/>
              </a:xfrm>
              <a:prstGeom prst="rect">
                <a:avLst/>
              </a:prstGeom>
            </p:spPr>
            <p:txBody>
              <a:bodyPr vert="horz" wrap="square" lIns="144000" tIns="0" rIns="0" bIns="0" anchor="ctr" anchorCtr="0">
                <a:noAutofit/>
              </a:bodyPr>
              <a:lstStyle/>
              <a:p>
                <a:pPr>
                  <a:lnSpc>
                    <a:spcPct val="120000"/>
                  </a:lnSpc>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grpSp>
        <p:grpSp>
          <p:nvGrpSpPr>
            <p:cNvPr id="18" name="Group 72"/>
            <p:cNvGrpSpPr/>
            <p:nvPr/>
          </p:nvGrpSpPr>
          <p:grpSpPr>
            <a:xfrm>
              <a:off x="6658231" y="2821731"/>
              <a:ext cx="4442325" cy="937261"/>
              <a:chOff x="6658230" y="1603016"/>
              <a:chExt cx="4442325" cy="937261"/>
            </a:xfrm>
          </p:grpSpPr>
          <p:sp>
            <p:nvSpPr>
              <p:cNvPr id="25" name="TextBox 73"/>
              <p:cNvSpPr txBox="1"/>
              <p:nvPr/>
            </p:nvSpPr>
            <p:spPr>
              <a:xfrm>
                <a:off x="6658231" y="1603016"/>
                <a:ext cx="4442324" cy="333229"/>
              </a:xfrm>
              <a:prstGeom prst="rect">
                <a:avLst/>
              </a:prstGeom>
              <a:noFill/>
            </p:spPr>
            <p:txBody>
              <a:bodyPr wrap="none" lIns="144000" tIns="0" rIns="0" bIns="0" anchor="ctr" anchorCtr="0">
                <a:normAutofit/>
              </a:bodyPr>
              <a:lstStyle/>
              <a:p>
                <a:r>
                  <a:rPr lang="zh-CN" altLang="en-US" sz="2000" b="1">
                    <a:solidFill>
                      <a:schemeClr val="accent2">
                        <a:lumMod val="100000"/>
                      </a:schemeClr>
                    </a:solidFill>
                  </a:rPr>
                  <a:t>标题文本预设</a:t>
                </a:r>
                <a:endParaRPr lang="zh-CN" altLang="en-US" sz="2000" b="1">
                  <a:solidFill>
                    <a:schemeClr val="accent2">
                      <a:lumMod val="100000"/>
                    </a:schemeClr>
                  </a:solidFill>
                </a:endParaRPr>
              </a:p>
            </p:txBody>
          </p:sp>
          <p:sp>
            <p:nvSpPr>
              <p:cNvPr id="26" name="TextBox 74"/>
              <p:cNvSpPr txBox="1"/>
              <p:nvPr/>
            </p:nvSpPr>
            <p:spPr>
              <a:xfrm>
                <a:off x="6658230" y="1936245"/>
                <a:ext cx="3776089" cy="604032"/>
              </a:xfrm>
              <a:prstGeom prst="rect">
                <a:avLst/>
              </a:prstGeom>
            </p:spPr>
            <p:txBody>
              <a:bodyPr vert="horz" wrap="square" lIns="144000" tIns="0" rIns="0" bIns="0" anchor="ctr" anchorCtr="0">
                <a:noAutofit/>
              </a:bodyPr>
              <a:lstStyle/>
              <a:p>
                <a:pPr>
                  <a:lnSpc>
                    <a:spcPct val="120000"/>
                  </a:lnSpc>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grpSp>
        <p:grpSp>
          <p:nvGrpSpPr>
            <p:cNvPr id="19" name="Group 75"/>
            <p:cNvGrpSpPr/>
            <p:nvPr/>
          </p:nvGrpSpPr>
          <p:grpSpPr>
            <a:xfrm>
              <a:off x="6658231" y="3845861"/>
              <a:ext cx="4442325" cy="937261"/>
              <a:chOff x="6658230" y="1603016"/>
              <a:chExt cx="4442325" cy="937261"/>
            </a:xfrm>
          </p:grpSpPr>
          <p:sp>
            <p:nvSpPr>
              <p:cNvPr id="23" name="TextBox 76"/>
              <p:cNvSpPr txBox="1"/>
              <p:nvPr/>
            </p:nvSpPr>
            <p:spPr>
              <a:xfrm>
                <a:off x="6658231" y="1603016"/>
                <a:ext cx="4442324" cy="333229"/>
              </a:xfrm>
              <a:prstGeom prst="rect">
                <a:avLst/>
              </a:prstGeom>
              <a:noFill/>
            </p:spPr>
            <p:txBody>
              <a:bodyPr wrap="none" lIns="144000" tIns="0" rIns="0" bIns="0" anchor="ctr" anchorCtr="0">
                <a:normAutofit/>
              </a:bodyPr>
              <a:lstStyle/>
              <a:p>
                <a:r>
                  <a:rPr lang="zh-CN" altLang="en-US" sz="2000" b="1">
                    <a:solidFill>
                      <a:schemeClr val="accent3">
                        <a:lumMod val="100000"/>
                      </a:schemeClr>
                    </a:solidFill>
                  </a:rPr>
                  <a:t>标题文本预设</a:t>
                </a:r>
                <a:endParaRPr lang="zh-CN" altLang="en-US" sz="2000" b="1">
                  <a:solidFill>
                    <a:schemeClr val="accent3">
                      <a:lumMod val="100000"/>
                    </a:schemeClr>
                  </a:solidFill>
                </a:endParaRPr>
              </a:p>
            </p:txBody>
          </p:sp>
          <p:sp>
            <p:nvSpPr>
              <p:cNvPr id="24" name="TextBox 77"/>
              <p:cNvSpPr txBox="1"/>
              <p:nvPr/>
            </p:nvSpPr>
            <p:spPr>
              <a:xfrm>
                <a:off x="6658230" y="1936245"/>
                <a:ext cx="3776089" cy="604032"/>
              </a:xfrm>
              <a:prstGeom prst="rect">
                <a:avLst/>
              </a:prstGeom>
            </p:spPr>
            <p:txBody>
              <a:bodyPr vert="horz" wrap="square" lIns="144000" tIns="0" rIns="0" bIns="0" anchor="ctr" anchorCtr="0">
                <a:noAutofit/>
              </a:bodyPr>
              <a:lstStyle/>
              <a:p>
                <a:pPr>
                  <a:lnSpc>
                    <a:spcPct val="120000"/>
                  </a:lnSpc>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grpSp>
        <p:grpSp>
          <p:nvGrpSpPr>
            <p:cNvPr id="20" name="Group 78"/>
            <p:cNvGrpSpPr/>
            <p:nvPr/>
          </p:nvGrpSpPr>
          <p:grpSpPr>
            <a:xfrm>
              <a:off x="6658231" y="4905043"/>
              <a:ext cx="4442325" cy="937261"/>
              <a:chOff x="6658230" y="1603016"/>
              <a:chExt cx="4442325" cy="937261"/>
            </a:xfrm>
          </p:grpSpPr>
          <p:sp>
            <p:nvSpPr>
              <p:cNvPr id="21" name="TextBox 79"/>
              <p:cNvSpPr txBox="1"/>
              <p:nvPr/>
            </p:nvSpPr>
            <p:spPr>
              <a:xfrm>
                <a:off x="6658231" y="1603016"/>
                <a:ext cx="4442324" cy="333229"/>
              </a:xfrm>
              <a:prstGeom prst="rect">
                <a:avLst/>
              </a:prstGeom>
              <a:noFill/>
            </p:spPr>
            <p:txBody>
              <a:bodyPr wrap="none" lIns="144000" tIns="0" rIns="0" bIns="0" anchor="ctr" anchorCtr="0">
                <a:normAutofit/>
              </a:bodyPr>
              <a:lstStyle/>
              <a:p>
                <a:r>
                  <a:rPr lang="zh-CN" altLang="en-US" sz="2000" b="1">
                    <a:solidFill>
                      <a:schemeClr val="accent4">
                        <a:lumMod val="100000"/>
                      </a:schemeClr>
                    </a:solidFill>
                  </a:rPr>
                  <a:t>标题文本预设</a:t>
                </a:r>
                <a:endParaRPr lang="zh-CN" altLang="en-US" sz="2000" b="1">
                  <a:solidFill>
                    <a:schemeClr val="accent4">
                      <a:lumMod val="100000"/>
                    </a:schemeClr>
                  </a:solidFill>
                </a:endParaRPr>
              </a:p>
            </p:txBody>
          </p:sp>
          <p:sp>
            <p:nvSpPr>
              <p:cNvPr id="22" name="TextBox 80"/>
              <p:cNvSpPr txBox="1"/>
              <p:nvPr/>
            </p:nvSpPr>
            <p:spPr>
              <a:xfrm>
                <a:off x="6658230" y="1936245"/>
                <a:ext cx="3776089" cy="604032"/>
              </a:xfrm>
              <a:prstGeom prst="rect">
                <a:avLst/>
              </a:prstGeom>
            </p:spPr>
            <p:txBody>
              <a:bodyPr vert="horz" wrap="square" lIns="144000" tIns="0" rIns="0" bIns="0" anchor="ctr" anchorCtr="0">
                <a:noAutofit/>
              </a:bodyPr>
              <a:lstStyle/>
              <a:p>
                <a:pPr>
                  <a:lnSpc>
                    <a:spcPct val="120000"/>
                  </a:lnSpc>
                </a:pPr>
                <a:r>
                  <a:rPr lang="zh-CN" altLang="en-US" sz="1400" dirty="0">
                    <a:cs typeface="+mn-ea"/>
                    <a:sym typeface="+mn-lt"/>
                  </a:rPr>
                  <a:t>点击此处更换文本，点击此处更换文本</a:t>
                </a:r>
                <a:endParaRPr lang="zh-CN" altLang="en-US" sz="1400" dirty="0">
                  <a:solidFill>
                    <a:schemeClr val="dk1">
                      <a:lumMod val="100000"/>
                    </a:schemeClr>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FFF"/>
        </a:solidFill>
        <a:effectLst/>
      </p:bgPr>
    </p:bg>
    <p:spTree>
      <p:nvGrpSpPr>
        <p:cNvPr id="1" name=""/>
        <p:cNvGrpSpPr/>
        <p:nvPr/>
      </p:nvGrpSpPr>
      <p:grpSpPr>
        <a:xfrm>
          <a:off x="0" y="0"/>
          <a:ext cx="0" cy="0"/>
          <a:chOff x="0" y="0"/>
          <a:chExt cx="0" cy="0"/>
        </a:xfrm>
      </p:grpSpPr>
      <p:grpSp>
        <p:nvGrpSpPr>
          <p:cNvPr id="5" name="组合 4"/>
          <p:cNvGrpSpPr/>
          <p:nvPr/>
        </p:nvGrpSpPr>
        <p:grpSpPr>
          <a:xfrm>
            <a:off x="284480" y="223520"/>
            <a:ext cx="172720" cy="609600"/>
            <a:chOff x="2875280" y="609600"/>
            <a:chExt cx="172720" cy="609600"/>
          </a:xfrm>
        </p:grpSpPr>
        <p:sp>
          <p:nvSpPr>
            <p:cNvPr id="2" name="圆角矩形 1"/>
            <p:cNvSpPr/>
            <p:nvPr/>
          </p:nvSpPr>
          <p:spPr>
            <a:xfrm>
              <a:off x="2875280" y="60960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a:off x="2875280" y="82804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2875280" y="1046480"/>
              <a:ext cx="172720" cy="172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751840" y="266710"/>
            <a:ext cx="2418080" cy="523220"/>
          </a:xfrm>
          <a:prstGeom prst="rect">
            <a:avLst/>
          </a:prstGeom>
          <a:noFill/>
        </p:spPr>
        <p:txBody>
          <a:bodyPr wrap="square" rtlCol="0">
            <a:spAutoFit/>
          </a:bodyPr>
          <a:lstStyle/>
          <a:p>
            <a:r>
              <a:rPr lang="zh-CN" altLang="en-US" sz="2800" spc="600" dirty="0">
                <a:cs typeface="+mn-ea"/>
                <a:sym typeface="+mn-lt"/>
              </a:rPr>
              <a:t>合作与目标</a:t>
            </a:r>
            <a:endParaRPr lang="zh-CN" altLang="en-US" sz="2800" spc="600" dirty="0">
              <a:cs typeface="+mn-ea"/>
              <a:sym typeface="+mn-lt"/>
            </a:endParaRPr>
          </a:p>
        </p:txBody>
      </p:sp>
      <p:grpSp>
        <p:nvGrpSpPr>
          <p:cNvPr id="24" name="14e471d2-00a8-4280-b84c-404d94f6ca3c"/>
          <p:cNvGrpSpPr>
            <a:grpSpLocks noChangeAspect="1"/>
          </p:cNvGrpSpPr>
          <p:nvPr/>
        </p:nvGrpSpPr>
        <p:grpSpPr>
          <a:xfrm>
            <a:off x="1727240" y="1376772"/>
            <a:ext cx="8797888" cy="4526235"/>
            <a:chOff x="1727240" y="1376772"/>
            <a:chExt cx="8797888" cy="4526235"/>
          </a:xfrm>
        </p:grpSpPr>
        <p:sp>
          <p:nvSpPr>
            <p:cNvPr id="25" name="Freeform: Shape 1"/>
            <p:cNvSpPr/>
            <p:nvPr/>
          </p:nvSpPr>
          <p:spPr bwMode="auto">
            <a:xfrm>
              <a:off x="5787148" y="3639091"/>
              <a:ext cx="2718935" cy="2263916"/>
            </a:xfrm>
            <a:custGeom>
              <a:avLst/>
              <a:gdLst>
                <a:gd name="T0" fmla="*/ 2914 w 3407"/>
                <a:gd name="T1" fmla="*/ 65 h 2837"/>
                <a:gd name="T2" fmla="*/ 2785 w 3407"/>
                <a:gd name="T3" fmla="*/ 183 h 2837"/>
                <a:gd name="T4" fmla="*/ 2642 w 3407"/>
                <a:gd name="T5" fmla="*/ 287 h 2837"/>
                <a:gd name="T6" fmla="*/ 2491 w 3407"/>
                <a:gd name="T7" fmla="*/ 378 h 2837"/>
                <a:gd name="T8" fmla="*/ 2329 w 3407"/>
                <a:gd name="T9" fmla="*/ 453 h 2837"/>
                <a:gd name="T10" fmla="*/ 2159 w 3407"/>
                <a:gd name="T11" fmla="*/ 508 h 2837"/>
                <a:gd name="T12" fmla="*/ 1981 w 3407"/>
                <a:gd name="T13" fmla="*/ 548 h 2837"/>
                <a:gd name="T14" fmla="*/ 1798 w 3407"/>
                <a:gd name="T15" fmla="*/ 567 h 2837"/>
                <a:gd name="T16" fmla="*/ 1656 w 3407"/>
                <a:gd name="T17" fmla="*/ 569 h 2837"/>
                <a:gd name="T18" fmla="*/ 1471 w 3407"/>
                <a:gd name="T19" fmla="*/ 555 h 2837"/>
                <a:gd name="T20" fmla="*/ 1292 w 3407"/>
                <a:gd name="T21" fmla="*/ 520 h 2837"/>
                <a:gd name="T22" fmla="*/ 1119 w 3407"/>
                <a:gd name="T23" fmla="*/ 468 h 2837"/>
                <a:gd name="T24" fmla="*/ 954 w 3407"/>
                <a:gd name="T25" fmla="*/ 399 h 2837"/>
                <a:gd name="T26" fmla="*/ 801 w 3407"/>
                <a:gd name="T27" fmla="*/ 312 h 2837"/>
                <a:gd name="T28" fmla="*/ 657 w 3407"/>
                <a:gd name="T29" fmla="*/ 211 h 2837"/>
                <a:gd name="T30" fmla="*/ 524 w 3407"/>
                <a:gd name="T31" fmla="*/ 96 h 2837"/>
                <a:gd name="T32" fmla="*/ 432 w 3407"/>
                <a:gd name="T33" fmla="*/ 0 h 2837"/>
                <a:gd name="T34" fmla="*/ 336 w 3407"/>
                <a:gd name="T35" fmla="*/ 118 h 2837"/>
                <a:gd name="T36" fmla="*/ 178 w 3407"/>
                <a:gd name="T37" fmla="*/ 378 h 2837"/>
                <a:gd name="T38" fmla="*/ 66 w 3407"/>
                <a:gd name="T39" fmla="*/ 663 h 2837"/>
                <a:gd name="T40" fmla="*/ 7 w 3407"/>
                <a:gd name="T41" fmla="*/ 973 h 2837"/>
                <a:gd name="T42" fmla="*/ 2 w 3407"/>
                <a:gd name="T43" fmla="*/ 1215 h 2837"/>
                <a:gd name="T44" fmla="*/ 46 w 3407"/>
                <a:gd name="T45" fmla="*/ 1528 h 2837"/>
                <a:gd name="T46" fmla="*/ 145 w 3407"/>
                <a:gd name="T47" fmla="*/ 1822 h 2837"/>
                <a:gd name="T48" fmla="*/ 293 w 3407"/>
                <a:gd name="T49" fmla="*/ 2088 h 2837"/>
                <a:gd name="T50" fmla="*/ 432 w 3407"/>
                <a:gd name="T51" fmla="*/ 2266 h 2837"/>
                <a:gd name="T52" fmla="*/ 556 w 3407"/>
                <a:gd name="T53" fmla="*/ 2391 h 2837"/>
                <a:gd name="T54" fmla="*/ 691 w 3407"/>
                <a:gd name="T55" fmla="*/ 2502 h 2837"/>
                <a:gd name="T56" fmla="*/ 838 w 3407"/>
                <a:gd name="T57" fmla="*/ 2600 h 2837"/>
                <a:gd name="T58" fmla="*/ 994 w 3407"/>
                <a:gd name="T59" fmla="*/ 2683 h 2837"/>
                <a:gd name="T60" fmla="*/ 1161 w 3407"/>
                <a:gd name="T61" fmla="*/ 2748 h 2837"/>
                <a:gd name="T62" fmla="*/ 1335 w 3407"/>
                <a:gd name="T63" fmla="*/ 2796 h 2837"/>
                <a:gd name="T64" fmla="*/ 1516 w 3407"/>
                <a:gd name="T65" fmla="*/ 2826 h 2837"/>
                <a:gd name="T66" fmla="*/ 1703 w 3407"/>
                <a:gd name="T67" fmla="*/ 2837 h 2837"/>
                <a:gd name="T68" fmla="*/ 1835 w 3407"/>
                <a:gd name="T69" fmla="*/ 2831 h 2837"/>
                <a:gd name="T70" fmla="*/ 2005 w 3407"/>
                <a:gd name="T71" fmla="*/ 2810 h 2837"/>
                <a:gd name="T72" fmla="*/ 2169 w 3407"/>
                <a:gd name="T73" fmla="*/ 2772 h 2837"/>
                <a:gd name="T74" fmla="*/ 2442 w 3407"/>
                <a:gd name="T75" fmla="*/ 2668 h 2837"/>
                <a:gd name="T76" fmla="*/ 2723 w 3407"/>
                <a:gd name="T77" fmla="*/ 2499 h 2837"/>
                <a:gd name="T78" fmla="*/ 2964 w 3407"/>
                <a:gd name="T79" fmla="*/ 2278 h 2837"/>
                <a:gd name="T80" fmla="*/ 3159 w 3407"/>
                <a:gd name="T81" fmla="*/ 2017 h 2837"/>
                <a:gd name="T82" fmla="*/ 3304 w 3407"/>
                <a:gd name="T83" fmla="*/ 1719 h 2837"/>
                <a:gd name="T84" fmla="*/ 3363 w 3407"/>
                <a:gd name="T85" fmla="*/ 1518 h 2837"/>
                <a:gd name="T86" fmla="*/ 3393 w 3407"/>
                <a:gd name="T87" fmla="*/ 1350 h 2837"/>
                <a:gd name="T88" fmla="*/ 3407 w 3407"/>
                <a:gd name="T89" fmla="*/ 1178 h 2837"/>
                <a:gd name="T90" fmla="*/ 3400 w 3407"/>
                <a:gd name="T91" fmla="*/ 973 h 2837"/>
                <a:gd name="T92" fmla="*/ 3340 w 3407"/>
                <a:gd name="T93" fmla="*/ 663 h 2837"/>
                <a:gd name="T94" fmla="*/ 3229 w 3407"/>
                <a:gd name="T95" fmla="*/ 376 h 2837"/>
                <a:gd name="T96" fmla="*/ 3071 w 3407"/>
                <a:gd name="T97" fmla="*/ 118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7">
                  <a:moveTo>
                    <a:pt x="2975" y="0"/>
                  </a:moveTo>
                  <a:lnTo>
                    <a:pt x="2975" y="0"/>
                  </a:lnTo>
                  <a:lnTo>
                    <a:pt x="2945" y="33"/>
                  </a:lnTo>
                  <a:lnTo>
                    <a:pt x="2914" y="65"/>
                  </a:lnTo>
                  <a:lnTo>
                    <a:pt x="2883" y="96"/>
                  </a:lnTo>
                  <a:lnTo>
                    <a:pt x="2851" y="125"/>
                  </a:lnTo>
                  <a:lnTo>
                    <a:pt x="2818" y="155"/>
                  </a:lnTo>
                  <a:lnTo>
                    <a:pt x="2785" y="183"/>
                  </a:lnTo>
                  <a:lnTo>
                    <a:pt x="2750" y="211"/>
                  </a:lnTo>
                  <a:lnTo>
                    <a:pt x="2716" y="237"/>
                  </a:lnTo>
                  <a:lnTo>
                    <a:pt x="2679" y="263"/>
                  </a:lnTo>
                  <a:lnTo>
                    <a:pt x="2642" y="287"/>
                  </a:lnTo>
                  <a:lnTo>
                    <a:pt x="2606" y="312"/>
                  </a:lnTo>
                  <a:lnTo>
                    <a:pt x="2569" y="334"/>
                  </a:lnTo>
                  <a:lnTo>
                    <a:pt x="2529" y="357"/>
                  </a:lnTo>
                  <a:lnTo>
                    <a:pt x="2491" y="378"/>
                  </a:lnTo>
                  <a:lnTo>
                    <a:pt x="2451" y="399"/>
                  </a:lnTo>
                  <a:lnTo>
                    <a:pt x="2411" y="416"/>
                  </a:lnTo>
                  <a:lnTo>
                    <a:pt x="2371" y="435"/>
                  </a:lnTo>
                  <a:lnTo>
                    <a:pt x="2329" y="453"/>
                  </a:lnTo>
                  <a:lnTo>
                    <a:pt x="2287" y="468"/>
                  </a:lnTo>
                  <a:lnTo>
                    <a:pt x="2246" y="482"/>
                  </a:lnTo>
                  <a:lnTo>
                    <a:pt x="2202" y="496"/>
                  </a:lnTo>
                  <a:lnTo>
                    <a:pt x="2159" y="508"/>
                  </a:lnTo>
                  <a:lnTo>
                    <a:pt x="2115" y="520"/>
                  </a:lnTo>
                  <a:lnTo>
                    <a:pt x="2072" y="531"/>
                  </a:lnTo>
                  <a:lnTo>
                    <a:pt x="2026" y="540"/>
                  </a:lnTo>
                  <a:lnTo>
                    <a:pt x="1981" y="548"/>
                  </a:lnTo>
                  <a:lnTo>
                    <a:pt x="1936" y="555"/>
                  </a:lnTo>
                  <a:lnTo>
                    <a:pt x="1891" y="560"/>
                  </a:lnTo>
                  <a:lnTo>
                    <a:pt x="1844" y="566"/>
                  </a:lnTo>
                  <a:lnTo>
                    <a:pt x="1798" y="567"/>
                  </a:lnTo>
                  <a:lnTo>
                    <a:pt x="1751" y="569"/>
                  </a:lnTo>
                  <a:lnTo>
                    <a:pt x="1703" y="571"/>
                  </a:lnTo>
                  <a:lnTo>
                    <a:pt x="1703" y="571"/>
                  </a:lnTo>
                  <a:lnTo>
                    <a:pt x="1656" y="569"/>
                  </a:lnTo>
                  <a:lnTo>
                    <a:pt x="1609" y="567"/>
                  </a:lnTo>
                  <a:lnTo>
                    <a:pt x="1563" y="566"/>
                  </a:lnTo>
                  <a:lnTo>
                    <a:pt x="1516" y="560"/>
                  </a:lnTo>
                  <a:lnTo>
                    <a:pt x="1471" y="555"/>
                  </a:lnTo>
                  <a:lnTo>
                    <a:pt x="1426" y="548"/>
                  </a:lnTo>
                  <a:lnTo>
                    <a:pt x="1381" y="540"/>
                  </a:lnTo>
                  <a:lnTo>
                    <a:pt x="1335" y="531"/>
                  </a:lnTo>
                  <a:lnTo>
                    <a:pt x="1292" y="520"/>
                  </a:lnTo>
                  <a:lnTo>
                    <a:pt x="1247" y="508"/>
                  </a:lnTo>
                  <a:lnTo>
                    <a:pt x="1205" y="496"/>
                  </a:lnTo>
                  <a:lnTo>
                    <a:pt x="1161" y="482"/>
                  </a:lnTo>
                  <a:lnTo>
                    <a:pt x="1119" y="468"/>
                  </a:lnTo>
                  <a:lnTo>
                    <a:pt x="1078" y="453"/>
                  </a:lnTo>
                  <a:lnTo>
                    <a:pt x="1036" y="435"/>
                  </a:lnTo>
                  <a:lnTo>
                    <a:pt x="996" y="416"/>
                  </a:lnTo>
                  <a:lnTo>
                    <a:pt x="954" y="399"/>
                  </a:lnTo>
                  <a:lnTo>
                    <a:pt x="916" y="378"/>
                  </a:lnTo>
                  <a:lnTo>
                    <a:pt x="876" y="357"/>
                  </a:lnTo>
                  <a:lnTo>
                    <a:pt x="838" y="334"/>
                  </a:lnTo>
                  <a:lnTo>
                    <a:pt x="801" y="312"/>
                  </a:lnTo>
                  <a:lnTo>
                    <a:pt x="763" y="287"/>
                  </a:lnTo>
                  <a:lnTo>
                    <a:pt x="726" y="263"/>
                  </a:lnTo>
                  <a:lnTo>
                    <a:pt x="691" y="237"/>
                  </a:lnTo>
                  <a:lnTo>
                    <a:pt x="657" y="211"/>
                  </a:lnTo>
                  <a:lnTo>
                    <a:pt x="622" y="183"/>
                  </a:lnTo>
                  <a:lnTo>
                    <a:pt x="589" y="155"/>
                  </a:lnTo>
                  <a:lnTo>
                    <a:pt x="556" y="125"/>
                  </a:lnTo>
                  <a:lnTo>
                    <a:pt x="524" y="96"/>
                  </a:lnTo>
                  <a:lnTo>
                    <a:pt x="493" y="65"/>
                  </a:lnTo>
                  <a:lnTo>
                    <a:pt x="462" y="33"/>
                  </a:lnTo>
                  <a:lnTo>
                    <a:pt x="432" y="0"/>
                  </a:lnTo>
                  <a:lnTo>
                    <a:pt x="432" y="0"/>
                  </a:lnTo>
                  <a:lnTo>
                    <a:pt x="432" y="0"/>
                  </a:lnTo>
                  <a:lnTo>
                    <a:pt x="432" y="0"/>
                  </a:lnTo>
                  <a:lnTo>
                    <a:pt x="383" y="59"/>
                  </a:lnTo>
                  <a:lnTo>
                    <a:pt x="336" y="118"/>
                  </a:lnTo>
                  <a:lnTo>
                    <a:pt x="293" y="179"/>
                  </a:lnTo>
                  <a:lnTo>
                    <a:pt x="251" y="244"/>
                  </a:lnTo>
                  <a:lnTo>
                    <a:pt x="213" y="310"/>
                  </a:lnTo>
                  <a:lnTo>
                    <a:pt x="178" y="378"/>
                  </a:lnTo>
                  <a:lnTo>
                    <a:pt x="145" y="446"/>
                  </a:lnTo>
                  <a:lnTo>
                    <a:pt x="115" y="517"/>
                  </a:lnTo>
                  <a:lnTo>
                    <a:pt x="89" y="590"/>
                  </a:lnTo>
                  <a:lnTo>
                    <a:pt x="66" y="663"/>
                  </a:lnTo>
                  <a:lnTo>
                    <a:pt x="46" y="740"/>
                  </a:lnTo>
                  <a:lnTo>
                    <a:pt x="30" y="816"/>
                  </a:lnTo>
                  <a:lnTo>
                    <a:pt x="18" y="893"/>
                  </a:lnTo>
                  <a:lnTo>
                    <a:pt x="7" y="973"/>
                  </a:lnTo>
                  <a:lnTo>
                    <a:pt x="2" y="1053"/>
                  </a:lnTo>
                  <a:lnTo>
                    <a:pt x="0" y="1133"/>
                  </a:lnTo>
                  <a:lnTo>
                    <a:pt x="0" y="1133"/>
                  </a:lnTo>
                  <a:lnTo>
                    <a:pt x="2" y="1215"/>
                  </a:lnTo>
                  <a:lnTo>
                    <a:pt x="7" y="1295"/>
                  </a:lnTo>
                  <a:lnTo>
                    <a:pt x="18" y="1375"/>
                  </a:lnTo>
                  <a:lnTo>
                    <a:pt x="30" y="1451"/>
                  </a:lnTo>
                  <a:lnTo>
                    <a:pt x="46" y="1528"/>
                  </a:lnTo>
                  <a:lnTo>
                    <a:pt x="66" y="1605"/>
                  </a:lnTo>
                  <a:lnTo>
                    <a:pt x="89" y="1678"/>
                  </a:lnTo>
                  <a:lnTo>
                    <a:pt x="115" y="1751"/>
                  </a:lnTo>
                  <a:lnTo>
                    <a:pt x="145" y="1822"/>
                  </a:lnTo>
                  <a:lnTo>
                    <a:pt x="178" y="1890"/>
                  </a:lnTo>
                  <a:lnTo>
                    <a:pt x="213" y="1958"/>
                  </a:lnTo>
                  <a:lnTo>
                    <a:pt x="251" y="2024"/>
                  </a:lnTo>
                  <a:lnTo>
                    <a:pt x="293" y="2088"/>
                  </a:lnTo>
                  <a:lnTo>
                    <a:pt x="336" y="2149"/>
                  </a:lnTo>
                  <a:lnTo>
                    <a:pt x="383" y="2208"/>
                  </a:lnTo>
                  <a:lnTo>
                    <a:pt x="432" y="2266"/>
                  </a:lnTo>
                  <a:lnTo>
                    <a:pt x="432" y="2266"/>
                  </a:lnTo>
                  <a:lnTo>
                    <a:pt x="462" y="2299"/>
                  </a:lnTo>
                  <a:lnTo>
                    <a:pt x="493" y="2330"/>
                  </a:lnTo>
                  <a:lnTo>
                    <a:pt x="523" y="2361"/>
                  </a:lnTo>
                  <a:lnTo>
                    <a:pt x="556" y="2391"/>
                  </a:lnTo>
                  <a:lnTo>
                    <a:pt x="589" y="2421"/>
                  </a:lnTo>
                  <a:lnTo>
                    <a:pt x="622" y="2448"/>
                  </a:lnTo>
                  <a:lnTo>
                    <a:pt x="657" y="2476"/>
                  </a:lnTo>
                  <a:lnTo>
                    <a:pt x="691" y="2502"/>
                  </a:lnTo>
                  <a:lnTo>
                    <a:pt x="726" y="2529"/>
                  </a:lnTo>
                  <a:lnTo>
                    <a:pt x="763" y="2553"/>
                  </a:lnTo>
                  <a:lnTo>
                    <a:pt x="801" y="2577"/>
                  </a:lnTo>
                  <a:lnTo>
                    <a:pt x="838" y="2600"/>
                  </a:lnTo>
                  <a:lnTo>
                    <a:pt x="876" y="2622"/>
                  </a:lnTo>
                  <a:lnTo>
                    <a:pt x="916" y="2643"/>
                  </a:lnTo>
                  <a:lnTo>
                    <a:pt x="954" y="2664"/>
                  </a:lnTo>
                  <a:lnTo>
                    <a:pt x="994" y="2683"/>
                  </a:lnTo>
                  <a:lnTo>
                    <a:pt x="1036" y="2701"/>
                  </a:lnTo>
                  <a:lnTo>
                    <a:pt x="1078" y="2718"/>
                  </a:lnTo>
                  <a:lnTo>
                    <a:pt x="1119" y="2734"/>
                  </a:lnTo>
                  <a:lnTo>
                    <a:pt x="1161" y="2748"/>
                  </a:lnTo>
                  <a:lnTo>
                    <a:pt x="1205" y="2762"/>
                  </a:lnTo>
                  <a:lnTo>
                    <a:pt x="1247" y="2774"/>
                  </a:lnTo>
                  <a:lnTo>
                    <a:pt x="1292" y="2786"/>
                  </a:lnTo>
                  <a:lnTo>
                    <a:pt x="1335" y="2796"/>
                  </a:lnTo>
                  <a:lnTo>
                    <a:pt x="1381" y="2805"/>
                  </a:lnTo>
                  <a:lnTo>
                    <a:pt x="1426" y="2814"/>
                  </a:lnTo>
                  <a:lnTo>
                    <a:pt x="1471" y="2821"/>
                  </a:lnTo>
                  <a:lnTo>
                    <a:pt x="1516" y="2826"/>
                  </a:lnTo>
                  <a:lnTo>
                    <a:pt x="1563" y="2831"/>
                  </a:lnTo>
                  <a:lnTo>
                    <a:pt x="1609" y="2833"/>
                  </a:lnTo>
                  <a:lnTo>
                    <a:pt x="1656" y="2837"/>
                  </a:lnTo>
                  <a:lnTo>
                    <a:pt x="1703" y="2837"/>
                  </a:lnTo>
                  <a:lnTo>
                    <a:pt x="1703" y="2837"/>
                  </a:lnTo>
                  <a:lnTo>
                    <a:pt x="1748" y="2837"/>
                  </a:lnTo>
                  <a:lnTo>
                    <a:pt x="1791" y="2835"/>
                  </a:lnTo>
                  <a:lnTo>
                    <a:pt x="1835" y="2831"/>
                  </a:lnTo>
                  <a:lnTo>
                    <a:pt x="1877" y="2828"/>
                  </a:lnTo>
                  <a:lnTo>
                    <a:pt x="1920" y="2823"/>
                  </a:lnTo>
                  <a:lnTo>
                    <a:pt x="1962" y="2817"/>
                  </a:lnTo>
                  <a:lnTo>
                    <a:pt x="2005" y="2810"/>
                  </a:lnTo>
                  <a:lnTo>
                    <a:pt x="2047" y="2802"/>
                  </a:lnTo>
                  <a:lnTo>
                    <a:pt x="2087" y="2793"/>
                  </a:lnTo>
                  <a:lnTo>
                    <a:pt x="2129" y="2783"/>
                  </a:lnTo>
                  <a:lnTo>
                    <a:pt x="2169" y="2772"/>
                  </a:lnTo>
                  <a:lnTo>
                    <a:pt x="2209" y="2760"/>
                  </a:lnTo>
                  <a:lnTo>
                    <a:pt x="2289" y="2734"/>
                  </a:lnTo>
                  <a:lnTo>
                    <a:pt x="2366" y="2703"/>
                  </a:lnTo>
                  <a:lnTo>
                    <a:pt x="2442" y="2668"/>
                  </a:lnTo>
                  <a:lnTo>
                    <a:pt x="2515" y="2631"/>
                  </a:lnTo>
                  <a:lnTo>
                    <a:pt x="2587" y="2589"/>
                  </a:lnTo>
                  <a:lnTo>
                    <a:pt x="2656" y="2546"/>
                  </a:lnTo>
                  <a:lnTo>
                    <a:pt x="2723" y="2499"/>
                  </a:lnTo>
                  <a:lnTo>
                    <a:pt x="2787" y="2448"/>
                  </a:lnTo>
                  <a:lnTo>
                    <a:pt x="2848" y="2395"/>
                  </a:lnTo>
                  <a:lnTo>
                    <a:pt x="2907" y="2337"/>
                  </a:lnTo>
                  <a:lnTo>
                    <a:pt x="2964" y="2278"/>
                  </a:lnTo>
                  <a:lnTo>
                    <a:pt x="3017" y="2217"/>
                  </a:lnTo>
                  <a:lnTo>
                    <a:pt x="3069" y="2153"/>
                  </a:lnTo>
                  <a:lnTo>
                    <a:pt x="3116" y="2087"/>
                  </a:lnTo>
                  <a:lnTo>
                    <a:pt x="3159" y="2017"/>
                  </a:lnTo>
                  <a:lnTo>
                    <a:pt x="3201" y="1946"/>
                  </a:lnTo>
                  <a:lnTo>
                    <a:pt x="3238" y="1872"/>
                  </a:lnTo>
                  <a:lnTo>
                    <a:pt x="3273" y="1796"/>
                  </a:lnTo>
                  <a:lnTo>
                    <a:pt x="3304" y="1719"/>
                  </a:lnTo>
                  <a:lnTo>
                    <a:pt x="3330" y="1639"/>
                  </a:lnTo>
                  <a:lnTo>
                    <a:pt x="3342" y="1599"/>
                  </a:lnTo>
                  <a:lnTo>
                    <a:pt x="3353" y="1559"/>
                  </a:lnTo>
                  <a:lnTo>
                    <a:pt x="3363" y="1518"/>
                  </a:lnTo>
                  <a:lnTo>
                    <a:pt x="3372" y="1477"/>
                  </a:lnTo>
                  <a:lnTo>
                    <a:pt x="3380" y="1436"/>
                  </a:lnTo>
                  <a:lnTo>
                    <a:pt x="3387" y="1392"/>
                  </a:lnTo>
                  <a:lnTo>
                    <a:pt x="3393" y="1350"/>
                  </a:lnTo>
                  <a:lnTo>
                    <a:pt x="3398" y="1307"/>
                  </a:lnTo>
                  <a:lnTo>
                    <a:pt x="3401" y="1265"/>
                  </a:lnTo>
                  <a:lnTo>
                    <a:pt x="3405" y="1222"/>
                  </a:lnTo>
                  <a:lnTo>
                    <a:pt x="3407" y="1178"/>
                  </a:lnTo>
                  <a:lnTo>
                    <a:pt x="3407" y="1133"/>
                  </a:lnTo>
                  <a:lnTo>
                    <a:pt x="3407" y="1133"/>
                  </a:lnTo>
                  <a:lnTo>
                    <a:pt x="3405" y="1053"/>
                  </a:lnTo>
                  <a:lnTo>
                    <a:pt x="3400" y="973"/>
                  </a:lnTo>
                  <a:lnTo>
                    <a:pt x="3389" y="893"/>
                  </a:lnTo>
                  <a:lnTo>
                    <a:pt x="3377" y="816"/>
                  </a:lnTo>
                  <a:lnTo>
                    <a:pt x="3360" y="740"/>
                  </a:lnTo>
                  <a:lnTo>
                    <a:pt x="3340" y="663"/>
                  </a:lnTo>
                  <a:lnTo>
                    <a:pt x="3318" y="590"/>
                  </a:lnTo>
                  <a:lnTo>
                    <a:pt x="3292" y="517"/>
                  </a:lnTo>
                  <a:lnTo>
                    <a:pt x="3262" y="446"/>
                  </a:lnTo>
                  <a:lnTo>
                    <a:pt x="3229" y="376"/>
                  </a:lnTo>
                  <a:lnTo>
                    <a:pt x="3194" y="310"/>
                  </a:lnTo>
                  <a:lnTo>
                    <a:pt x="3156" y="244"/>
                  </a:lnTo>
                  <a:lnTo>
                    <a:pt x="3114" y="179"/>
                  </a:lnTo>
                  <a:lnTo>
                    <a:pt x="3071" y="118"/>
                  </a:lnTo>
                  <a:lnTo>
                    <a:pt x="3024" y="58"/>
                  </a:lnTo>
                  <a:lnTo>
                    <a:pt x="2975" y="0"/>
                  </a:lnTo>
                  <a:lnTo>
                    <a:pt x="2975" y="0"/>
                  </a:lnTo>
                  <a:close/>
                </a:path>
              </a:pathLst>
            </a:custGeom>
            <a:solidFill>
              <a:schemeClr val="accent3"/>
            </a:solidFill>
            <a:ln w="57150">
              <a:solidFill>
                <a:schemeClr val="bg1"/>
              </a:solidFill>
              <a:prstDash val="solid"/>
              <a:round/>
            </a:ln>
          </p:spPr>
          <p:txBody>
            <a:bodyPr vert="horz" wrap="square" lIns="360000" tIns="1080000" rIns="360000" bIns="60960" anchor="t" anchorCtr="1" compatLnSpc="1">
              <a:normAutofit/>
            </a:bodyPr>
            <a:lstStyle/>
            <a:p>
              <a:pPr algn="ctr">
                <a:lnSpc>
                  <a:spcPct val="120000"/>
                </a:lnSpc>
                <a:defRPr/>
              </a:pPr>
              <a:r>
                <a:rPr lang="zh-CN" altLang="en-US" sz="1400" dirty="0">
                  <a:solidFill>
                    <a:schemeClr val="bg1"/>
                  </a:solidFill>
                  <a:cs typeface="+mn-ea"/>
                  <a:sym typeface="+mn-lt"/>
                </a:rPr>
                <a:t>点击此处更换文本点击此处更换文本</a:t>
              </a:r>
              <a:endParaRPr lang="zh-CN" altLang="en-US" sz="1400" dirty="0">
                <a:solidFill>
                  <a:schemeClr val="bg1"/>
                </a:solidFill>
              </a:endParaRPr>
            </a:p>
          </p:txBody>
        </p:sp>
        <p:sp>
          <p:nvSpPr>
            <p:cNvPr id="26" name="Freeform: Shape 2"/>
            <p:cNvSpPr/>
            <p:nvPr/>
          </p:nvSpPr>
          <p:spPr bwMode="auto">
            <a:xfrm>
              <a:off x="3757926" y="3185670"/>
              <a:ext cx="2374079" cy="2717337"/>
            </a:xfrm>
            <a:custGeom>
              <a:avLst/>
              <a:gdLst>
                <a:gd name="T0" fmla="*/ 2975 w 2975"/>
                <a:gd name="T1" fmla="*/ 569 h 3406"/>
                <a:gd name="T2" fmla="*/ 2851 w 2975"/>
                <a:gd name="T3" fmla="*/ 446 h 3406"/>
                <a:gd name="T4" fmla="*/ 2716 w 2975"/>
                <a:gd name="T5" fmla="*/ 332 h 3406"/>
                <a:gd name="T6" fmla="*/ 2569 w 2975"/>
                <a:gd name="T7" fmla="*/ 237 h 3406"/>
                <a:gd name="T8" fmla="*/ 2411 w 2975"/>
                <a:gd name="T9" fmla="*/ 153 h 3406"/>
                <a:gd name="T10" fmla="*/ 2246 w 2975"/>
                <a:gd name="T11" fmla="*/ 89 h 3406"/>
                <a:gd name="T12" fmla="*/ 2072 w 2975"/>
                <a:gd name="T13" fmla="*/ 40 h 3406"/>
                <a:gd name="T14" fmla="*/ 1891 w 2975"/>
                <a:gd name="T15" fmla="*/ 11 h 3406"/>
                <a:gd name="T16" fmla="*/ 1703 w 2975"/>
                <a:gd name="T17" fmla="*/ 0 h 3406"/>
                <a:gd name="T18" fmla="*/ 1563 w 2975"/>
                <a:gd name="T19" fmla="*/ 5 h 3406"/>
                <a:gd name="T20" fmla="*/ 1381 w 2975"/>
                <a:gd name="T21" fmla="*/ 31 h 3406"/>
                <a:gd name="T22" fmla="*/ 1205 w 2975"/>
                <a:gd name="T23" fmla="*/ 75 h 3406"/>
                <a:gd name="T24" fmla="*/ 1036 w 2975"/>
                <a:gd name="T25" fmla="*/ 136 h 3406"/>
                <a:gd name="T26" fmla="*/ 876 w 2975"/>
                <a:gd name="T27" fmla="*/ 214 h 3406"/>
                <a:gd name="T28" fmla="*/ 728 w 2975"/>
                <a:gd name="T29" fmla="*/ 308 h 3406"/>
                <a:gd name="T30" fmla="*/ 589 w 2975"/>
                <a:gd name="T31" fmla="*/ 416 h 3406"/>
                <a:gd name="T32" fmla="*/ 462 w 2975"/>
                <a:gd name="T33" fmla="*/ 538 h 3406"/>
                <a:gd name="T34" fmla="*/ 336 w 2975"/>
                <a:gd name="T35" fmla="*/ 687 h 3406"/>
                <a:gd name="T36" fmla="*/ 178 w 2975"/>
                <a:gd name="T37" fmla="*/ 945 h 3406"/>
                <a:gd name="T38" fmla="*/ 67 w 2975"/>
                <a:gd name="T39" fmla="*/ 1232 h 3406"/>
                <a:gd name="T40" fmla="*/ 7 w 2975"/>
                <a:gd name="T41" fmla="*/ 1542 h 3406"/>
                <a:gd name="T42" fmla="*/ 0 w 2975"/>
                <a:gd name="T43" fmla="*/ 1747 h 3406"/>
                <a:gd name="T44" fmla="*/ 14 w 2975"/>
                <a:gd name="T45" fmla="*/ 1919 h 3406"/>
                <a:gd name="T46" fmla="*/ 44 w 2975"/>
                <a:gd name="T47" fmla="*/ 2087 h 3406"/>
                <a:gd name="T48" fmla="*/ 103 w 2975"/>
                <a:gd name="T49" fmla="*/ 2288 h 3406"/>
                <a:gd name="T50" fmla="*/ 248 w 2975"/>
                <a:gd name="T51" fmla="*/ 2586 h 3406"/>
                <a:gd name="T52" fmla="*/ 443 w 2975"/>
                <a:gd name="T53" fmla="*/ 2847 h 3406"/>
                <a:gd name="T54" fmla="*/ 684 w 2975"/>
                <a:gd name="T55" fmla="*/ 3068 h 3406"/>
                <a:gd name="T56" fmla="*/ 965 w 2975"/>
                <a:gd name="T57" fmla="*/ 3237 h 3406"/>
                <a:gd name="T58" fmla="*/ 1238 w 2975"/>
                <a:gd name="T59" fmla="*/ 3341 h 3406"/>
                <a:gd name="T60" fmla="*/ 1402 w 2975"/>
                <a:gd name="T61" fmla="*/ 3379 h 3406"/>
                <a:gd name="T62" fmla="*/ 1572 w 2975"/>
                <a:gd name="T63" fmla="*/ 3400 h 3406"/>
                <a:gd name="T64" fmla="*/ 1703 w 2975"/>
                <a:gd name="T65" fmla="*/ 3406 h 3406"/>
                <a:gd name="T66" fmla="*/ 1891 w 2975"/>
                <a:gd name="T67" fmla="*/ 3395 h 3406"/>
                <a:gd name="T68" fmla="*/ 2072 w 2975"/>
                <a:gd name="T69" fmla="*/ 3365 h 3406"/>
                <a:gd name="T70" fmla="*/ 2246 w 2975"/>
                <a:gd name="T71" fmla="*/ 3317 h 3406"/>
                <a:gd name="T72" fmla="*/ 2411 w 2975"/>
                <a:gd name="T73" fmla="*/ 3252 h 3406"/>
                <a:gd name="T74" fmla="*/ 2569 w 2975"/>
                <a:gd name="T75" fmla="*/ 3169 h 3406"/>
                <a:gd name="T76" fmla="*/ 2716 w 2975"/>
                <a:gd name="T77" fmla="*/ 3071 h 3406"/>
                <a:gd name="T78" fmla="*/ 2851 w 2975"/>
                <a:gd name="T79" fmla="*/ 2960 h 3406"/>
                <a:gd name="T80" fmla="*/ 2975 w 2975"/>
                <a:gd name="T81" fmla="*/ 2835 h 3406"/>
                <a:gd name="T82" fmla="*/ 2836 w 2975"/>
                <a:gd name="T83" fmla="*/ 2657 h 3406"/>
                <a:gd name="T84" fmla="*/ 2688 w 2975"/>
                <a:gd name="T85" fmla="*/ 2391 h 3406"/>
                <a:gd name="T86" fmla="*/ 2589 w 2975"/>
                <a:gd name="T87" fmla="*/ 2097 h 3406"/>
                <a:gd name="T88" fmla="*/ 2545 w 2975"/>
                <a:gd name="T89" fmla="*/ 1784 h 3406"/>
                <a:gd name="T90" fmla="*/ 2550 w 2975"/>
                <a:gd name="T91" fmla="*/ 1542 h 3406"/>
                <a:gd name="T92" fmla="*/ 2609 w 2975"/>
                <a:gd name="T93" fmla="*/ 1232 h 3406"/>
                <a:gd name="T94" fmla="*/ 2721 w 2975"/>
                <a:gd name="T95" fmla="*/ 947 h 3406"/>
                <a:gd name="T96" fmla="*/ 2879 w 2975"/>
                <a:gd name="T97" fmla="*/ 687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2975" y="569"/>
                  </a:moveTo>
                  <a:lnTo>
                    <a:pt x="2975" y="569"/>
                  </a:lnTo>
                  <a:lnTo>
                    <a:pt x="2975" y="569"/>
                  </a:lnTo>
                  <a:lnTo>
                    <a:pt x="2975" y="569"/>
                  </a:lnTo>
                  <a:lnTo>
                    <a:pt x="2945" y="538"/>
                  </a:lnTo>
                  <a:lnTo>
                    <a:pt x="2914" y="506"/>
                  </a:lnTo>
                  <a:lnTo>
                    <a:pt x="2883" y="475"/>
                  </a:lnTo>
                  <a:lnTo>
                    <a:pt x="2851" y="446"/>
                  </a:lnTo>
                  <a:lnTo>
                    <a:pt x="2818" y="416"/>
                  </a:lnTo>
                  <a:lnTo>
                    <a:pt x="2785" y="388"/>
                  </a:lnTo>
                  <a:lnTo>
                    <a:pt x="2750" y="360"/>
                  </a:lnTo>
                  <a:lnTo>
                    <a:pt x="2716" y="332"/>
                  </a:lnTo>
                  <a:lnTo>
                    <a:pt x="2679" y="308"/>
                  </a:lnTo>
                  <a:lnTo>
                    <a:pt x="2644" y="282"/>
                  </a:lnTo>
                  <a:lnTo>
                    <a:pt x="2606" y="259"/>
                  </a:lnTo>
                  <a:lnTo>
                    <a:pt x="2569" y="237"/>
                  </a:lnTo>
                  <a:lnTo>
                    <a:pt x="2531" y="214"/>
                  </a:lnTo>
                  <a:lnTo>
                    <a:pt x="2491" y="193"/>
                  </a:lnTo>
                  <a:lnTo>
                    <a:pt x="2451" y="172"/>
                  </a:lnTo>
                  <a:lnTo>
                    <a:pt x="2411" y="153"/>
                  </a:lnTo>
                  <a:lnTo>
                    <a:pt x="2371" y="136"/>
                  </a:lnTo>
                  <a:lnTo>
                    <a:pt x="2329" y="118"/>
                  </a:lnTo>
                  <a:lnTo>
                    <a:pt x="2288" y="103"/>
                  </a:lnTo>
                  <a:lnTo>
                    <a:pt x="2246" y="89"/>
                  </a:lnTo>
                  <a:lnTo>
                    <a:pt x="2202" y="75"/>
                  </a:lnTo>
                  <a:lnTo>
                    <a:pt x="2159" y="61"/>
                  </a:lnTo>
                  <a:lnTo>
                    <a:pt x="2115" y="51"/>
                  </a:lnTo>
                  <a:lnTo>
                    <a:pt x="2072" y="40"/>
                  </a:lnTo>
                  <a:lnTo>
                    <a:pt x="2026" y="31"/>
                  </a:lnTo>
                  <a:lnTo>
                    <a:pt x="1981" y="23"/>
                  </a:lnTo>
                  <a:lnTo>
                    <a:pt x="1936" y="16"/>
                  </a:lnTo>
                  <a:lnTo>
                    <a:pt x="1891" y="11"/>
                  </a:lnTo>
                  <a:lnTo>
                    <a:pt x="1844" y="5"/>
                  </a:lnTo>
                  <a:lnTo>
                    <a:pt x="1798" y="2"/>
                  </a:lnTo>
                  <a:lnTo>
                    <a:pt x="1751" y="0"/>
                  </a:lnTo>
                  <a:lnTo>
                    <a:pt x="1703" y="0"/>
                  </a:lnTo>
                  <a:lnTo>
                    <a:pt x="1703" y="0"/>
                  </a:lnTo>
                  <a:lnTo>
                    <a:pt x="1656" y="0"/>
                  </a:lnTo>
                  <a:lnTo>
                    <a:pt x="1609" y="2"/>
                  </a:lnTo>
                  <a:lnTo>
                    <a:pt x="1563" y="5"/>
                  </a:lnTo>
                  <a:lnTo>
                    <a:pt x="1516" y="11"/>
                  </a:lnTo>
                  <a:lnTo>
                    <a:pt x="1471" y="16"/>
                  </a:lnTo>
                  <a:lnTo>
                    <a:pt x="1426" y="23"/>
                  </a:lnTo>
                  <a:lnTo>
                    <a:pt x="1381" y="31"/>
                  </a:lnTo>
                  <a:lnTo>
                    <a:pt x="1335" y="40"/>
                  </a:lnTo>
                  <a:lnTo>
                    <a:pt x="1292" y="51"/>
                  </a:lnTo>
                  <a:lnTo>
                    <a:pt x="1248" y="61"/>
                  </a:lnTo>
                  <a:lnTo>
                    <a:pt x="1205" y="75"/>
                  </a:lnTo>
                  <a:lnTo>
                    <a:pt x="1161" y="89"/>
                  </a:lnTo>
                  <a:lnTo>
                    <a:pt x="1120" y="103"/>
                  </a:lnTo>
                  <a:lnTo>
                    <a:pt x="1078" y="118"/>
                  </a:lnTo>
                  <a:lnTo>
                    <a:pt x="1036" y="136"/>
                  </a:lnTo>
                  <a:lnTo>
                    <a:pt x="996" y="153"/>
                  </a:lnTo>
                  <a:lnTo>
                    <a:pt x="956" y="172"/>
                  </a:lnTo>
                  <a:lnTo>
                    <a:pt x="916" y="193"/>
                  </a:lnTo>
                  <a:lnTo>
                    <a:pt x="876" y="214"/>
                  </a:lnTo>
                  <a:lnTo>
                    <a:pt x="838" y="237"/>
                  </a:lnTo>
                  <a:lnTo>
                    <a:pt x="801" y="259"/>
                  </a:lnTo>
                  <a:lnTo>
                    <a:pt x="763" y="282"/>
                  </a:lnTo>
                  <a:lnTo>
                    <a:pt x="728" y="308"/>
                  </a:lnTo>
                  <a:lnTo>
                    <a:pt x="691" y="332"/>
                  </a:lnTo>
                  <a:lnTo>
                    <a:pt x="657" y="360"/>
                  </a:lnTo>
                  <a:lnTo>
                    <a:pt x="622" y="388"/>
                  </a:lnTo>
                  <a:lnTo>
                    <a:pt x="589" y="416"/>
                  </a:lnTo>
                  <a:lnTo>
                    <a:pt x="556" y="446"/>
                  </a:lnTo>
                  <a:lnTo>
                    <a:pt x="524" y="475"/>
                  </a:lnTo>
                  <a:lnTo>
                    <a:pt x="493" y="506"/>
                  </a:lnTo>
                  <a:lnTo>
                    <a:pt x="462" y="538"/>
                  </a:lnTo>
                  <a:lnTo>
                    <a:pt x="432" y="569"/>
                  </a:lnTo>
                  <a:lnTo>
                    <a:pt x="432" y="569"/>
                  </a:lnTo>
                  <a:lnTo>
                    <a:pt x="383" y="627"/>
                  </a:lnTo>
                  <a:lnTo>
                    <a:pt x="336" y="687"/>
                  </a:lnTo>
                  <a:lnTo>
                    <a:pt x="293" y="748"/>
                  </a:lnTo>
                  <a:lnTo>
                    <a:pt x="251" y="813"/>
                  </a:lnTo>
                  <a:lnTo>
                    <a:pt x="213" y="879"/>
                  </a:lnTo>
                  <a:lnTo>
                    <a:pt x="178" y="945"/>
                  </a:lnTo>
                  <a:lnTo>
                    <a:pt x="145" y="1015"/>
                  </a:lnTo>
                  <a:lnTo>
                    <a:pt x="115" y="1086"/>
                  </a:lnTo>
                  <a:lnTo>
                    <a:pt x="89" y="1159"/>
                  </a:lnTo>
                  <a:lnTo>
                    <a:pt x="67" y="1232"/>
                  </a:lnTo>
                  <a:lnTo>
                    <a:pt x="46" y="1309"/>
                  </a:lnTo>
                  <a:lnTo>
                    <a:pt x="30" y="1385"/>
                  </a:lnTo>
                  <a:lnTo>
                    <a:pt x="18" y="1462"/>
                  </a:lnTo>
                  <a:lnTo>
                    <a:pt x="7" y="1542"/>
                  </a:lnTo>
                  <a:lnTo>
                    <a:pt x="2" y="1622"/>
                  </a:lnTo>
                  <a:lnTo>
                    <a:pt x="0" y="1702"/>
                  </a:lnTo>
                  <a:lnTo>
                    <a:pt x="0" y="1702"/>
                  </a:lnTo>
                  <a:lnTo>
                    <a:pt x="0" y="1747"/>
                  </a:lnTo>
                  <a:lnTo>
                    <a:pt x="2" y="1791"/>
                  </a:lnTo>
                  <a:lnTo>
                    <a:pt x="6" y="1834"/>
                  </a:lnTo>
                  <a:lnTo>
                    <a:pt x="9" y="1876"/>
                  </a:lnTo>
                  <a:lnTo>
                    <a:pt x="14" y="1919"/>
                  </a:lnTo>
                  <a:lnTo>
                    <a:pt x="20" y="1961"/>
                  </a:lnTo>
                  <a:lnTo>
                    <a:pt x="27" y="2005"/>
                  </a:lnTo>
                  <a:lnTo>
                    <a:pt x="35" y="2046"/>
                  </a:lnTo>
                  <a:lnTo>
                    <a:pt x="44" y="2087"/>
                  </a:lnTo>
                  <a:lnTo>
                    <a:pt x="54" y="2128"/>
                  </a:lnTo>
                  <a:lnTo>
                    <a:pt x="65" y="2168"/>
                  </a:lnTo>
                  <a:lnTo>
                    <a:pt x="77" y="2208"/>
                  </a:lnTo>
                  <a:lnTo>
                    <a:pt x="103" y="2288"/>
                  </a:lnTo>
                  <a:lnTo>
                    <a:pt x="134" y="2365"/>
                  </a:lnTo>
                  <a:lnTo>
                    <a:pt x="168" y="2441"/>
                  </a:lnTo>
                  <a:lnTo>
                    <a:pt x="206" y="2515"/>
                  </a:lnTo>
                  <a:lnTo>
                    <a:pt x="248" y="2586"/>
                  </a:lnTo>
                  <a:lnTo>
                    <a:pt x="291" y="2656"/>
                  </a:lnTo>
                  <a:lnTo>
                    <a:pt x="338" y="2722"/>
                  </a:lnTo>
                  <a:lnTo>
                    <a:pt x="389" y="2786"/>
                  </a:lnTo>
                  <a:lnTo>
                    <a:pt x="443" y="2847"/>
                  </a:lnTo>
                  <a:lnTo>
                    <a:pt x="500" y="2906"/>
                  </a:lnTo>
                  <a:lnTo>
                    <a:pt x="559" y="2964"/>
                  </a:lnTo>
                  <a:lnTo>
                    <a:pt x="620" y="3017"/>
                  </a:lnTo>
                  <a:lnTo>
                    <a:pt x="684" y="3068"/>
                  </a:lnTo>
                  <a:lnTo>
                    <a:pt x="751" y="3115"/>
                  </a:lnTo>
                  <a:lnTo>
                    <a:pt x="820" y="3158"/>
                  </a:lnTo>
                  <a:lnTo>
                    <a:pt x="892" y="3200"/>
                  </a:lnTo>
                  <a:lnTo>
                    <a:pt x="965" y="3237"/>
                  </a:lnTo>
                  <a:lnTo>
                    <a:pt x="1041" y="3272"/>
                  </a:lnTo>
                  <a:lnTo>
                    <a:pt x="1118" y="3303"/>
                  </a:lnTo>
                  <a:lnTo>
                    <a:pt x="1198" y="3329"/>
                  </a:lnTo>
                  <a:lnTo>
                    <a:pt x="1238" y="3341"/>
                  </a:lnTo>
                  <a:lnTo>
                    <a:pt x="1278" y="3352"/>
                  </a:lnTo>
                  <a:lnTo>
                    <a:pt x="1320" y="3362"/>
                  </a:lnTo>
                  <a:lnTo>
                    <a:pt x="1360" y="3371"/>
                  </a:lnTo>
                  <a:lnTo>
                    <a:pt x="1402" y="3379"/>
                  </a:lnTo>
                  <a:lnTo>
                    <a:pt x="1443" y="3386"/>
                  </a:lnTo>
                  <a:lnTo>
                    <a:pt x="1487" y="3392"/>
                  </a:lnTo>
                  <a:lnTo>
                    <a:pt x="1529" y="3397"/>
                  </a:lnTo>
                  <a:lnTo>
                    <a:pt x="1572" y="3400"/>
                  </a:lnTo>
                  <a:lnTo>
                    <a:pt x="1616" y="3404"/>
                  </a:lnTo>
                  <a:lnTo>
                    <a:pt x="1659" y="3406"/>
                  </a:lnTo>
                  <a:lnTo>
                    <a:pt x="1703" y="3406"/>
                  </a:lnTo>
                  <a:lnTo>
                    <a:pt x="1703" y="3406"/>
                  </a:lnTo>
                  <a:lnTo>
                    <a:pt x="1751" y="3406"/>
                  </a:lnTo>
                  <a:lnTo>
                    <a:pt x="1798" y="3402"/>
                  </a:lnTo>
                  <a:lnTo>
                    <a:pt x="1844" y="3400"/>
                  </a:lnTo>
                  <a:lnTo>
                    <a:pt x="1891" y="3395"/>
                  </a:lnTo>
                  <a:lnTo>
                    <a:pt x="1936" y="3390"/>
                  </a:lnTo>
                  <a:lnTo>
                    <a:pt x="1981" y="3383"/>
                  </a:lnTo>
                  <a:lnTo>
                    <a:pt x="2026" y="3374"/>
                  </a:lnTo>
                  <a:lnTo>
                    <a:pt x="2072" y="3365"/>
                  </a:lnTo>
                  <a:lnTo>
                    <a:pt x="2115" y="3355"/>
                  </a:lnTo>
                  <a:lnTo>
                    <a:pt x="2160" y="3343"/>
                  </a:lnTo>
                  <a:lnTo>
                    <a:pt x="2202" y="3331"/>
                  </a:lnTo>
                  <a:lnTo>
                    <a:pt x="2246" y="3317"/>
                  </a:lnTo>
                  <a:lnTo>
                    <a:pt x="2288" y="3303"/>
                  </a:lnTo>
                  <a:lnTo>
                    <a:pt x="2329" y="3287"/>
                  </a:lnTo>
                  <a:lnTo>
                    <a:pt x="2371" y="3270"/>
                  </a:lnTo>
                  <a:lnTo>
                    <a:pt x="2411" y="3252"/>
                  </a:lnTo>
                  <a:lnTo>
                    <a:pt x="2453" y="3233"/>
                  </a:lnTo>
                  <a:lnTo>
                    <a:pt x="2491" y="3212"/>
                  </a:lnTo>
                  <a:lnTo>
                    <a:pt x="2531" y="3191"/>
                  </a:lnTo>
                  <a:lnTo>
                    <a:pt x="2569" y="3169"/>
                  </a:lnTo>
                  <a:lnTo>
                    <a:pt x="2606" y="3146"/>
                  </a:lnTo>
                  <a:lnTo>
                    <a:pt x="2644" y="3122"/>
                  </a:lnTo>
                  <a:lnTo>
                    <a:pt x="2681" y="3098"/>
                  </a:lnTo>
                  <a:lnTo>
                    <a:pt x="2716" y="3071"/>
                  </a:lnTo>
                  <a:lnTo>
                    <a:pt x="2750" y="3045"/>
                  </a:lnTo>
                  <a:lnTo>
                    <a:pt x="2785" y="3017"/>
                  </a:lnTo>
                  <a:lnTo>
                    <a:pt x="2818" y="2990"/>
                  </a:lnTo>
                  <a:lnTo>
                    <a:pt x="2851" y="2960"/>
                  </a:lnTo>
                  <a:lnTo>
                    <a:pt x="2883" y="2930"/>
                  </a:lnTo>
                  <a:lnTo>
                    <a:pt x="2914" y="2899"/>
                  </a:lnTo>
                  <a:lnTo>
                    <a:pt x="2945" y="2868"/>
                  </a:lnTo>
                  <a:lnTo>
                    <a:pt x="2975" y="2835"/>
                  </a:lnTo>
                  <a:lnTo>
                    <a:pt x="2975" y="2835"/>
                  </a:lnTo>
                  <a:lnTo>
                    <a:pt x="2926" y="2777"/>
                  </a:lnTo>
                  <a:lnTo>
                    <a:pt x="2879" y="2718"/>
                  </a:lnTo>
                  <a:lnTo>
                    <a:pt x="2836" y="2657"/>
                  </a:lnTo>
                  <a:lnTo>
                    <a:pt x="2794" y="2593"/>
                  </a:lnTo>
                  <a:lnTo>
                    <a:pt x="2756" y="2527"/>
                  </a:lnTo>
                  <a:lnTo>
                    <a:pt x="2721" y="2459"/>
                  </a:lnTo>
                  <a:lnTo>
                    <a:pt x="2688" y="2391"/>
                  </a:lnTo>
                  <a:lnTo>
                    <a:pt x="2658" y="2320"/>
                  </a:lnTo>
                  <a:lnTo>
                    <a:pt x="2632" y="2247"/>
                  </a:lnTo>
                  <a:lnTo>
                    <a:pt x="2609" y="2174"/>
                  </a:lnTo>
                  <a:lnTo>
                    <a:pt x="2589" y="2097"/>
                  </a:lnTo>
                  <a:lnTo>
                    <a:pt x="2573" y="2020"/>
                  </a:lnTo>
                  <a:lnTo>
                    <a:pt x="2561" y="1944"/>
                  </a:lnTo>
                  <a:lnTo>
                    <a:pt x="2550" y="1864"/>
                  </a:lnTo>
                  <a:lnTo>
                    <a:pt x="2545" y="1784"/>
                  </a:lnTo>
                  <a:lnTo>
                    <a:pt x="2543" y="1702"/>
                  </a:lnTo>
                  <a:lnTo>
                    <a:pt x="2543" y="1702"/>
                  </a:lnTo>
                  <a:lnTo>
                    <a:pt x="2545" y="1622"/>
                  </a:lnTo>
                  <a:lnTo>
                    <a:pt x="2550" y="1542"/>
                  </a:lnTo>
                  <a:lnTo>
                    <a:pt x="2561" y="1462"/>
                  </a:lnTo>
                  <a:lnTo>
                    <a:pt x="2573" y="1385"/>
                  </a:lnTo>
                  <a:lnTo>
                    <a:pt x="2589" y="1309"/>
                  </a:lnTo>
                  <a:lnTo>
                    <a:pt x="2609" y="1232"/>
                  </a:lnTo>
                  <a:lnTo>
                    <a:pt x="2632" y="1159"/>
                  </a:lnTo>
                  <a:lnTo>
                    <a:pt x="2658" y="1086"/>
                  </a:lnTo>
                  <a:lnTo>
                    <a:pt x="2688" y="1015"/>
                  </a:lnTo>
                  <a:lnTo>
                    <a:pt x="2721" y="947"/>
                  </a:lnTo>
                  <a:lnTo>
                    <a:pt x="2756" y="879"/>
                  </a:lnTo>
                  <a:lnTo>
                    <a:pt x="2794" y="813"/>
                  </a:lnTo>
                  <a:lnTo>
                    <a:pt x="2836" y="748"/>
                  </a:lnTo>
                  <a:lnTo>
                    <a:pt x="2879" y="687"/>
                  </a:lnTo>
                  <a:lnTo>
                    <a:pt x="2926" y="628"/>
                  </a:lnTo>
                  <a:lnTo>
                    <a:pt x="2975" y="569"/>
                  </a:lnTo>
                  <a:lnTo>
                    <a:pt x="2975" y="569"/>
                  </a:lnTo>
                  <a:close/>
                </a:path>
              </a:pathLst>
            </a:custGeom>
            <a:solidFill>
              <a:schemeClr val="accent4"/>
            </a:solidFill>
            <a:ln w="57150">
              <a:solidFill>
                <a:schemeClr val="bg1"/>
              </a:solidFill>
              <a:prstDash val="solid"/>
              <a:round/>
            </a:ln>
          </p:spPr>
          <p:txBody>
            <a:bodyPr vert="horz" wrap="square" lIns="216000" tIns="1260000" rIns="540000" bIns="60960" anchor="t" anchorCtr="1" compatLnSpc="1">
              <a:normAutofit/>
            </a:bodyPr>
            <a:lstStyle/>
            <a:p>
              <a:pPr algn="ctr">
                <a:lnSpc>
                  <a:spcPct val="120000"/>
                </a:lnSpc>
                <a:defRPr/>
              </a:pPr>
              <a:r>
                <a:rPr lang="zh-CN" altLang="en-US" sz="1400" dirty="0">
                  <a:solidFill>
                    <a:schemeClr val="bg1"/>
                  </a:solidFill>
                  <a:cs typeface="+mn-ea"/>
                  <a:sym typeface="+mn-lt"/>
                </a:rPr>
                <a:t>点击此处更换文本点击此处更换文本</a:t>
              </a:r>
              <a:endParaRPr lang="zh-CN" altLang="en-US" sz="1400" dirty="0">
                <a:solidFill>
                  <a:schemeClr val="bg1"/>
                </a:solidFill>
              </a:endParaRPr>
            </a:p>
          </p:txBody>
        </p:sp>
        <p:sp>
          <p:nvSpPr>
            <p:cNvPr id="27" name="Freeform: Shape 3"/>
            <p:cNvSpPr/>
            <p:nvPr/>
          </p:nvSpPr>
          <p:spPr bwMode="auto">
            <a:xfrm>
              <a:off x="6132004" y="1376772"/>
              <a:ext cx="2374079" cy="2717337"/>
            </a:xfrm>
            <a:custGeom>
              <a:avLst/>
              <a:gdLst>
                <a:gd name="T0" fmla="*/ 1177 w 2975"/>
                <a:gd name="T1" fmla="*/ 2 h 3406"/>
                <a:gd name="T2" fmla="*/ 994 w 2975"/>
                <a:gd name="T3" fmla="*/ 23 h 3406"/>
                <a:gd name="T4" fmla="*/ 815 w 2975"/>
                <a:gd name="T5" fmla="*/ 61 h 3406"/>
                <a:gd name="T6" fmla="*/ 646 w 2975"/>
                <a:gd name="T7" fmla="*/ 119 h 3406"/>
                <a:gd name="T8" fmla="*/ 484 w 2975"/>
                <a:gd name="T9" fmla="*/ 194 h 3406"/>
                <a:gd name="T10" fmla="*/ 331 w 2975"/>
                <a:gd name="T11" fmla="*/ 282 h 3406"/>
                <a:gd name="T12" fmla="*/ 190 w 2975"/>
                <a:gd name="T13" fmla="*/ 389 h 3406"/>
                <a:gd name="T14" fmla="*/ 61 w 2975"/>
                <a:gd name="T15" fmla="*/ 507 h 3406"/>
                <a:gd name="T16" fmla="*/ 49 w 2975"/>
                <a:gd name="T17" fmla="*/ 627 h 3406"/>
                <a:gd name="T18" fmla="*/ 219 w 2975"/>
                <a:gd name="T19" fmla="*/ 879 h 3406"/>
                <a:gd name="T20" fmla="*/ 343 w 2975"/>
                <a:gd name="T21" fmla="*/ 1159 h 3406"/>
                <a:gd name="T22" fmla="*/ 414 w 2975"/>
                <a:gd name="T23" fmla="*/ 1462 h 3406"/>
                <a:gd name="T24" fmla="*/ 432 w 2975"/>
                <a:gd name="T25" fmla="*/ 1702 h 3406"/>
                <a:gd name="T26" fmla="*/ 402 w 2975"/>
                <a:gd name="T27" fmla="*/ 2021 h 3406"/>
                <a:gd name="T28" fmla="*/ 317 w 2975"/>
                <a:gd name="T29" fmla="*/ 2320 h 3406"/>
                <a:gd name="T30" fmla="*/ 181 w 2975"/>
                <a:gd name="T31" fmla="*/ 2593 h 3406"/>
                <a:gd name="T32" fmla="*/ 0 w 2975"/>
                <a:gd name="T33" fmla="*/ 2835 h 3406"/>
                <a:gd name="T34" fmla="*/ 30 w 2975"/>
                <a:gd name="T35" fmla="*/ 2868 h 3406"/>
                <a:gd name="T36" fmla="*/ 157 w 2975"/>
                <a:gd name="T37" fmla="*/ 2990 h 3406"/>
                <a:gd name="T38" fmla="*/ 294 w 2975"/>
                <a:gd name="T39" fmla="*/ 3098 h 3406"/>
                <a:gd name="T40" fmla="*/ 444 w 2975"/>
                <a:gd name="T41" fmla="*/ 3192 h 3406"/>
                <a:gd name="T42" fmla="*/ 604 w 2975"/>
                <a:gd name="T43" fmla="*/ 3270 h 3406"/>
                <a:gd name="T44" fmla="*/ 773 w 2975"/>
                <a:gd name="T45" fmla="*/ 3331 h 3406"/>
                <a:gd name="T46" fmla="*/ 949 w 2975"/>
                <a:gd name="T47" fmla="*/ 3375 h 3406"/>
                <a:gd name="T48" fmla="*/ 1131 w 2975"/>
                <a:gd name="T49" fmla="*/ 3401 h 3406"/>
                <a:gd name="T50" fmla="*/ 1271 w 2975"/>
                <a:gd name="T51" fmla="*/ 3406 h 3406"/>
                <a:gd name="T52" fmla="*/ 1459 w 2975"/>
                <a:gd name="T53" fmla="*/ 3395 h 3406"/>
                <a:gd name="T54" fmla="*/ 1640 w 2975"/>
                <a:gd name="T55" fmla="*/ 3366 h 3406"/>
                <a:gd name="T56" fmla="*/ 1814 w 2975"/>
                <a:gd name="T57" fmla="*/ 3317 h 3406"/>
                <a:gd name="T58" fmla="*/ 1979 w 2975"/>
                <a:gd name="T59" fmla="*/ 3251 h 3406"/>
                <a:gd name="T60" fmla="*/ 2137 w 2975"/>
                <a:gd name="T61" fmla="*/ 3169 h 3406"/>
                <a:gd name="T62" fmla="*/ 2284 w 2975"/>
                <a:gd name="T63" fmla="*/ 3072 h 3406"/>
                <a:gd name="T64" fmla="*/ 2419 w 2975"/>
                <a:gd name="T65" fmla="*/ 2960 h 3406"/>
                <a:gd name="T66" fmla="*/ 2543 w 2975"/>
                <a:gd name="T67" fmla="*/ 2835 h 3406"/>
                <a:gd name="T68" fmla="*/ 2682 w 2975"/>
                <a:gd name="T69" fmla="*/ 2658 h 3406"/>
                <a:gd name="T70" fmla="*/ 2830 w 2975"/>
                <a:gd name="T71" fmla="*/ 2391 h 3406"/>
                <a:gd name="T72" fmla="*/ 2928 w 2975"/>
                <a:gd name="T73" fmla="*/ 2097 h 3406"/>
                <a:gd name="T74" fmla="*/ 2973 w 2975"/>
                <a:gd name="T75" fmla="*/ 1784 h 3406"/>
                <a:gd name="T76" fmla="*/ 2973 w 2975"/>
                <a:gd name="T77" fmla="*/ 1615 h 3406"/>
                <a:gd name="T78" fmla="*/ 2955 w 2975"/>
                <a:gd name="T79" fmla="*/ 1443 h 3406"/>
                <a:gd name="T80" fmla="*/ 2921 w 2975"/>
                <a:gd name="T81" fmla="*/ 1278 h 3406"/>
                <a:gd name="T82" fmla="*/ 2841 w 2975"/>
                <a:gd name="T83" fmla="*/ 1039 h 3406"/>
                <a:gd name="T84" fmla="*/ 2684 w 2975"/>
                <a:gd name="T85" fmla="*/ 750 h 3406"/>
                <a:gd name="T86" fmla="*/ 2475 w 2975"/>
                <a:gd name="T87" fmla="*/ 498 h 3406"/>
                <a:gd name="T88" fmla="*/ 2224 w 2975"/>
                <a:gd name="T89" fmla="*/ 291 h 3406"/>
                <a:gd name="T90" fmla="*/ 1934 w 2975"/>
                <a:gd name="T91" fmla="*/ 134 h 3406"/>
                <a:gd name="T92" fmla="*/ 1697 w 2975"/>
                <a:gd name="T93" fmla="*/ 54 h 3406"/>
                <a:gd name="T94" fmla="*/ 1530 w 2975"/>
                <a:gd name="T95" fmla="*/ 20 h 3406"/>
                <a:gd name="T96" fmla="*/ 1359 w 2975"/>
                <a:gd name="T97" fmla="*/ 2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1271" y="0"/>
                  </a:moveTo>
                  <a:lnTo>
                    <a:pt x="1271" y="0"/>
                  </a:lnTo>
                  <a:lnTo>
                    <a:pt x="1224" y="0"/>
                  </a:lnTo>
                  <a:lnTo>
                    <a:pt x="1177" y="2"/>
                  </a:lnTo>
                  <a:lnTo>
                    <a:pt x="1131" y="6"/>
                  </a:lnTo>
                  <a:lnTo>
                    <a:pt x="1084" y="11"/>
                  </a:lnTo>
                  <a:lnTo>
                    <a:pt x="1039" y="16"/>
                  </a:lnTo>
                  <a:lnTo>
                    <a:pt x="994" y="23"/>
                  </a:lnTo>
                  <a:lnTo>
                    <a:pt x="949" y="30"/>
                  </a:lnTo>
                  <a:lnTo>
                    <a:pt x="903" y="41"/>
                  </a:lnTo>
                  <a:lnTo>
                    <a:pt x="860" y="51"/>
                  </a:lnTo>
                  <a:lnTo>
                    <a:pt x="815" y="61"/>
                  </a:lnTo>
                  <a:lnTo>
                    <a:pt x="773" y="75"/>
                  </a:lnTo>
                  <a:lnTo>
                    <a:pt x="729" y="87"/>
                  </a:lnTo>
                  <a:lnTo>
                    <a:pt x="687" y="103"/>
                  </a:lnTo>
                  <a:lnTo>
                    <a:pt x="646" y="119"/>
                  </a:lnTo>
                  <a:lnTo>
                    <a:pt x="604" y="136"/>
                  </a:lnTo>
                  <a:lnTo>
                    <a:pt x="562" y="154"/>
                  </a:lnTo>
                  <a:lnTo>
                    <a:pt x="522" y="173"/>
                  </a:lnTo>
                  <a:lnTo>
                    <a:pt x="484" y="194"/>
                  </a:lnTo>
                  <a:lnTo>
                    <a:pt x="444" y="215"/>
                  </a:lnTo>
                  <a:lnTo>
                    <a:pt x="406" y="235"/>
                  </a:lnTo>
                  <a:lnTo>
                    <a:pt x="369" y="260"/>
                  </a:lnTo>
                  <a:lnTo>
                    <a:pt x="331" y="282"/>
                  </a:lnTo>
                  <a:lnTo>
                    <a:pt x="294" y="308"/>
                  </a:lnTo>
                  <a:lnTo>
                    <a:pt x="259" y="333"/>
                  </a:lnTo>
                  <a:lnTo>
                    <a:pt x="225" y="361"/>
                  </a:lnTo>
                  <a:lnTo>
                    <a:pt x="190" y="389"/>
                  </a:lnTo>
                  <a:lnTo>
                    <a:pt x="157" y="416"/>
                  </a:lnTo>
                  <a:lnTo>
                    <a:pt x="124" y="446"/>
                  </a:lnTo>
                  <a:lnTo>
                    <a:pt x="91" y="476"/>
                  </a:lnTo>
                  <a:lnTo>
                    <a:pt x="61" y="507"/>
                  </a:lnTo>
                  <a:lnTo>
                    <a:pt x="30" y="538"/>
                  </a:lnTo>
                  <a:lnTo>
                    <a:pt x="0" y="569"/>
                  </a:lnTo>
                  <a:lnTo>
                    <a:pt x="0" y="569"/>
                  </a:lnTo>
                  <a:lnTo>
                    <a:pt x="49" y="627"/>
                  </a:lnTo>
                  <a:lnTo>
                    <a:pt x="96" y="688"/>
                  </a:lnTo>
                  <a:lnTo>
                    <a:pt x="139" y="749"/>
                  </a:lnTo>
                  <a:lnTo>
                    <a:pt x="181" y="813"/>
                  </a:lnTo>
                  <a:lnTo>
                    <a:pt x="219" y="879"/>
                  </a:lnTo>
                  <a:lnTo>
                    <a:pt x="254" y="945"/>
                  </a:lnTo>
                  <a:lnTo>
                    <a:pt x="287" y="1015"/>
                  </a:lnTo>
                  <a:lnTo>
                    <a:pt x="317" y="1086"/>
                  </a:lnTo>
                  <a:lnTo>
                    <a:pt x="343" y="1159"/>
                  </a:lnTo>
                  <a:lnTo>
                    <a:pt x="366" y="1232"/>
                  </a:lnTo>
                  <a:lnTo>
                    <a:pt x="386" y="1307"/>
                  </a:lnTo>
                  <a:lnTo>
                    <a:pt x="402" y="1384"/>
                  </a:lnTo>
                  <a:lnTo>
                    <a:pt x="414" y="1462"/>
                  </a:lnTo>
                  <a:lnTo>
                    <a:pt x="425" y="1542"/>
                  </a:lnTo>
                  <a:lnTo>
                    <a:pt x="430" y="1622"/>
                  </a:lnTo>
                  <a:lnTo>
                    <a:pt x="432" y="1702"/>
                  </a:lnTo>
                  <a:lnTo>
                    <a:pt x="432" y="1702"/>
                  </a:lnTo>
                  <a:lnTo>
                    <a:pt x="430" y="1784"/>
                  </a:lnTo>
                  <a:lnTo>
                    <a:pt x="425" y="1864"/>
                  </a:lnTo>
                  <a:lnTo>
                    <a:pt x="414" y="1942"/>
                  </a:lnTo>
                  <a:lnTo>
                    <a:pt x="402" y="2021"/>
                  </a:lnTo>
                  <a:lnTo>
                    <a:pt x="386" y="2097"/>
                  </a:lnTo>
                  <a:lnTo>
                    <a:pt x="366" y="2174"/>
                  </a:lnTo>
                  <a:lnTo>
                    <a:pt x="343" y="2247"/>
                  </a:lnTo>
                  <a:lnTo>
                    <a:pt x="317" y="2320"/>
                  </a:lnTo>
                  <a:lnTo>
                    <a:pt x="287" y="2390"/>
                  </a:lnTo>
                  <a:lnTo>
                    <a:pt x="254" y="2459"/>
                  </a:lnTo>
                  <a:lnTo>
                    <a:pt x="219" y="2527"/>
                  </a:lnTo>
                  <a:lnTo>
                    <a:pt x="181" y="2593"/>
                  </a:lnTo>
                  <a:lnTo>
                    <a:pt x="139" y="2656"/>
                  </a:lnTo>
                  <a:lnTo>
                    <a:pt x="96" y="2719"/>
                  </a:lnTo>
                  <a:lnTo>
                    <a:pt x="49" y="2778"/>
                  </a:lnTo>
                  <a:lnTo>
                    <a:pt x="0" y="2835"/>
                  </a:lnTo>
                  <a:lnTo>
                    <a:pt x="0" y="2835"/>
                  </a:lnTo>
                  <a:lnTo>
                    <a:pt x="0" y="2835"/>
                  </a:lnTo>
                  <a:lnTo>
                    <a:pt x="0" y="2835"/>
                  </a:lnTo>
                  <a:lnTo>
                    <a:pt x="30" y="2868"/>
                  </a:lnTo>
                  <a:lnTo>
                    <a:pt x="61" y="2900"/>
                  </a:lnTo>
                  <a:lnTo>
                    <a:pt x="92" y="2931"/>
                  </a:lnTo>
                  <a:lnTo>
                    <a:pt x="124" y="2960"/>
                  </a:lnTo>
                  <a:lnTo>
                    <a:pt x="157" y="2990"/>
                  </a:lnTo>
                  <a:lnTo>
                    <a:pt x="190" y="3018"/>
                  </a:lnTo>
                  <a:lnTo>
                    <a:pt x="225" y="3046"/>
                  </a:lnTo>
                  <a:lnTo>
                    <a:pt x="259" y="3072"/>
                  </a:lnTo>
                  <a:lnTo>
                    <a:pt x="294" y="3098"/>
                  </a:lnTo>
                  <a:lnTo>
                    <a:pt x="331" y="3122"/>
                  </a:lnTo>
                  <a:lnTo>
                    <a:pt x="369" y="3147"/>
                  </a:lnTo>
                  <a:lnTo>
                    <a:pt x="406" y="3169"/>
                  </a:lnTo>
                  <a:lnTo>
                    <a:pt x="444" y="3192"/>
                  </a:lnTo>
                  <a:lnTo>
                    <a:pt x="484" y="3213"/>
                  </a:lnTo>
                  <a:lnTo>
                    <a:pt x="522" y="3234"/>
                  </a:lnTo>
                  <a:lnTo>
                    <a:pt x="564" y="3251"/>
                  </a:lnTo>
                  <a:lnTo>
                    <a:pt x="604" y="3270"/>
                  </a:lnTo>
                  <a:lnTo>
                    <a:pt x="646" y="3288"/>
                  </a:lnTo>
                  <a:lnTo>
                    <a:pt x="687" y="3303"/>
                  </a:lnTo>
                  <a:lnTo>
                    <a:pt x="729" y="3317"/>
                  </a:lnTo>
                  <a:lnTo>
                    <a:pt x="773" y="3331"/>
                  </a:lnTo>
                  <a:lnTo>
                    <a:pt x="815" y="3343"/>
                  </a:lnTo>
                  <a:lnTo>
                    <a:pt x="860" y="3355"/>
                  </a:lnTo>
                  <a:lnTo>
                    <a:pt x="903" y="3366"/>
                  </a:lnTo>
                  <a:lnTo>
                    <a:pt x="949" y="3375"/>
                  </a:lnTo>
                  <a:lnTo>
                    <a:pt x="994" y="3383"/>
                  </a:lnTo>
                  <a:lnTo>
                    <a:pt x="1039" y="3390"/>
                  </a:lnTo>
                  <a:lnTo>
                    <a:pt x="1084" y="3395"/>
                  </a:lnTo>
                  <a:lnTo>
                    <a:pt x="1131" y="3401"/>
                  </a:lnTo>
                  <a:lnTo>
                    <a:pt x="1177" y="3402"/>
                  </a:lnTo>
                  <a:lnTo>
                    <a:pt x="1224" y="3404"/>
                  </a:lnTo>
                  <a:lnTo>
                    <a:pt x="1271" y="3406"/>
                  </a:lnTo>
                  <a:lnTo>
                    <a:pt x="1271" y="3406"/>
                  </a:lnTo>
                  <a:lnTo>
                    <a:pt x="1319" y="3404"/>
                  </a:lnTo>
                  <a:lnTo>
                    <a:pt x="1366" y="3402"/>
                  </a:lnTo>
                  <a:lnTo>
                    <a:pt x="1412" y="3401"/>
                  </a:lnTo>
                  <a:lnTo>
                    <a:pt x="1459" y="3395"/>
                  </a:lnTo>
                  <a:lnTo>
                    <a:pt x="1504" y="3390"/>
                  </a:lnTo>
                  <a:lnTo>
                    <a:pt x="1549" y="3383"/>
                  </a:lnTo>
                  <a:lnTo>
                    <a:pt x="1594" y="3375"/>
                  </a:lnTo>
                  <a:lnTo>
                    <a:pt x="1640" y="3366"/>
                  </a:lnTo>
                  <a:lnTo>
                    <a:pt x="1683" y="3355"/>
                  </a:lnTo>
                  <a:lnTo>
                    <a:pt x="1727" y="3343"/>
                  </a:lnTo>
                  <a:lnTo>
                    <a:pt x="1770" y="3331"/>
                  </a:lnTo>
                  <a:lnTo>
                    <a:pt x="1814" y="3317"/>
                  </a:lnTo>
                  <a:lnTo>
                    <a:pt x="1855" y="3303"/>
                  </a:lnTo>
                  <a:lnTo>
                    <a:pt x="1897" y="3288"/>
                  </a:lnTo>
                  <a:lnTo>
                    <a:pt x="1939" y="3270"/>
                  </a:lnTo>
                  <a:lnTo>
                    <a:pt x="1979" y="3251"/>
                  </a:lnTo>
                  <a:lnTo>
                    <a:pt x="2019" y="3234"/>
                  </a:lnTo>
                  <a:lnTo>
                    <a:pt x="2059" y="3213"/>
                  </a:lnTo>
                  <a:lnTo>
                    <a:pt x="2097" y="3192"/>
                  </a:lnTo>
                  <a:lnTo>
                    <a:pt x="2137" y="3169"/>
                  </a:lnTo>
                  <a:lnTo>
                    <a:pt x="2174" y="3147"/>
                  </a:lnTo>
                  <a:lnTo>
                    <a:pt x="2210" y="3122"/>
                  </a:lnTo>
                  <a:lnTo>
                    <a:pt x="2247" y="3098"/>
                  </a:lnTo>
                  <a:lnTo>
                    <a:pt x="2284" y="3072"/>
                  </a:lnTo>
                  <a:lnTo>
                    <a:pt x="2318" y="3046"/>
                  </a:lnTo>
                  <a:lnTo>
                    <a:pt x="2353" y="3018"/>
                  </a:lnTo>
                  <a:lnTo>
                    <a:pt x="2386" y="2990"/>
                  </a:lnTo>
                  <a:lnTo>
                    <a:pt x="2419" y="2960"/>
                  </a:lnTo>
                  <a:lnTo>
                    <a:pt x="2451" y="2931"/>
                  </a:lnTo>
                  <a:lnTo>
                    <a:pt x="2482" y="2900"/>
                  </a:lnTo>
                  <a:lnTo>
                    <a:pt x="2513" y="2868"/>
                  </a:lnTo>
                  <a:lnTo>
                    <a:pt x="2543" y="2835"/>
                  </a:lnTo>
                  <a:lnTo>
                    <a:pt x="2543" y="2835"/>
                  </a:lnTo>
                  <a:lnTo>
                    <a:pt x="2592" y="2778"/>
                  </a:lnTo>
                  <a:lnTo>
                    <a:pt x="2639" y="2719"/>
                  </a:lnTo>
                  <a:lnTo>
                    <a:pt x="2682" y="2658"/>
                  </a:lnTo>
                  <a:lnTo>
                    <a:pt x="2724" y="2593"/>
                  </a:lnTo>
                  <a:lnTo>
                    <a:pt x="2762" y="2527"/>
                  </a:lnTo>
                  <a:lnTo>
                    <a:pt x="2797" y="2459"/>
                  </a:lnTo>
                  <a:lnTo>
                    <a:pt x="2830" y="2391"/>
                  </a:lnTo>
                  <a:lnTo>
                    <a:pt x="2860" y="2320"/>
                  </a:lnTo>
                  <a:lnTo>
                    <a:pt x="2886" y="2247"/>
                  </a:lnTo>
                  <a:lnTo>
                    <a:pt x="2908" y="2174"/>
                  </a:lnTo>
                  <a:lnTo>
                    <a:pt x="2928" y="2097"/>
                  </a:lnTo>
                  <a:lnTo>
                    <a:pt x="2945" y="2021"/>
                  </a:lnTo>
                  <a:lnTo>
                    <a:pt x="2957" y="1942"/>
                  </a:lnTo>
                  <a:lnTo>
                    <a:pt x="2968" y="1864"/>
                  </a:lnTo>
                  <a:lnTo>
                    <a:pt x="2973" y="1784"/>
                  </a:lnTo>
                  <a:lnTo>
                    <a:pt x="2975" y="1702"/>
                  </a:lnTo>
                  <a:lnTo>
                    <a:pt x="2975" y="1702"/>
                  </a:lnTo>
                  <a:lnTo>
                    <a:pt x="2975" y="1659"/>
                  </a:lnTo>
                  <a:lnTo>
                    <a:pt x="2973" y="1615"/>
                  </a:lnTo>
                  <a:lnTo>
                    <a:pt x="2969" y="1572"/>
                  </a:lnTo>
                  <a:lnTo>
                    <a:pt x="2966" y="1528"/>
                  </a:lnTo>
                  <a:lnTo>
                    <a:pt x="2961" y="1487"/>
                  </a:lnTo>
                  <a:lnTo>
                    <a:pt x="2955" y="1443"/>
                  </a:lnTo>
                  <a:lnTo>
                    <a:pt x="2948" y="1401"/>
                  </a:lnTo>
                  <a:lnTo>
                    <a:pt x="2940" y="1360"/>
                  </a:lnTo>
                  <a:lnTo>
                    <a:pt x="2931" y="1318"/>
                  </a:lnTo>
                  <a:lnTo>
                    <a:pt x="2921" y="1278"/>
                  </a:lnTo>
                  <a:lnTo>
                    <a:pt x="2910" y="1236"/>
                  </a:lnTo>
                  <a:lnTo>
                    <a:pt x="2898" y="1196"/>
                  </a:lnTo>
                  <a:lnTo>
                    <a:pt x="2872" y="1118"/>
                  </a:lnTo>
                  <a:lnTo>
                    <a:pt x="2841" y="1039"/>
                  </a:lnTo>
                  <a:lnTo>
                    <a:pt x="2806" y="965"/>
                  </a:lnTo>
                  <a:lnTo>
                    <a:pt x="2769" y="891"/>
                  </a:lnTo>
                  <a:lnTo>
                    <a:pt x="2727" y="820"/>
                  </a:lnTo>
                  <a:lnTo>
                    <a:pt x="2684" y="750"/>
                  </a:lnTo>
                  <a:lnTo>
                    <a:pt x="2637" y="684"/>
                  </a:lnTo>
                  <a:lnTo>
                    <a:pt x="2585" y="620"/>
                  </a:lnTo>
                  <a:lnTo>
                    <a:pt x="2532" y="557"/>
                  </a:lnTo>
                  <a:lnTo>
                    <a:pt x="2475" y="498"/>
                  </a:lnTo>
                  <a:lnTo>
                    <a:pt x="2416" y="442"/>
                  </a:lnTo>
                  <a:lnTo>
                    <a:pt x="2355" y="389"/>
                  </a:lnTo>
                  <a:lnTo>
                    <a:pt x="2291" y="338"/>
                  </a:lnTo>
                  <a:lnTo>
                    <a:pt x="2224" y="291"/>
                  </a:lnTo>
                  <a:lnTo>
                    <a:pt x="2155" y="248"/>
                  </a:lnTo>
                  <a:lnTo>
                    <a:pt x="2083" y="206"/>
                  </a:lnTo>
                  <a:lnTo>
                    <a:pt x="2010" y="168"/>
                  </a:lnTo>
                  <a:lnTo>
                    <a:pt x="1934" y="134"/>
                  </a:lnTo>
                  <a:lnTo>
                    <a:pt x="1857" y="103"/>
                  </a:lnTo>
                  <a:lnTo>
                    <a:pt x="1777" y="77"/>
                  </a:lnTo>
                  <a:lnTo>
                    <a:pt x="1737" y="65"/>
                  </a:lnTo>
                  <a:lnTo>
                    <a:pt x="1697" y="54"/>
                  </a:lnTo>
                  <a:lnTo>
                    <a:pt x="1655" y="44"/>
                  </a:lnTo>
                  <a:lnTo>
                    <a:pt x="1615" y="35"/>
                  </a:lnTo>
                  <a:lnTo>
                    <a:pt x="1573" y="27"/>
                  </a:lnTo>
                  <a:lnTo>
                    <a:pt x="1530" y="20"/>
                  </a:lnTo>
                  <a:lnTo>
                    <a:pt x="1488" y="14"/>
                  </a:lnTo>
                  <a:lnTo>
                    <a:pt x="1445" y="9"/>
                  </a:lnTo>
                  <a:lnTo>
                    <a:pt x="1403" y="6"/>
                  </a:lnTo>
                  <a:lnTo>
                    <a:pt x="1359" y="2"/>
                  </a:lnTo>
                  <a:lnTo>
                    <a:pt x="1316" y="0"/>
                  </a:lnTo>
                  <a:lnTo>
                    <a:pt x="1271" y="0"/>
                  </a:lnTo>
                  <a:lnTo>
                    <a:pt x="1271" y="0"/>
                  </a:lnTo>
                  <a:close/>
                </a:path>
              </a:pathLst>
            </a:custGeom>
            <a:solidFill>
              <a:schemeClr val="accent2"/>
            </a:solidFill>
            <a:ln w="57150">
              <a:solidFill>
                <a:schemeClr val="bg1"/>
              </a:solidFill>
              <a:prstDash val="solid"/>
              <a:round/>
            </a:ln>
          </p:spPr>
          <p:txBody>
            <a:bodyPr vert="horz" wrap="square" lIns="540000" tIns="1260000" rIns="216000" bIns="0" anchor="t" anchorCtr="1" compatLnSpc="1">
              <a:normAutofit/>
            </a:bodyPr>
            <a:lstStyle/>
            <a:p>
              <a:pPr algn="ctr">
                <a:lnSpc>
                  <a:spcPct val="120000"/>
                </a:lnSpc>
                <a:defRPr/>
              </a:pPr>
              <a:r>
                <a:rPr lang="zh-CN" altLang="en-US" sz="1400" dirty="0">
                  <a:solidFill>
                    <a:schemeClr val="bg1"/>
                  </a:solidFill>
                  <a:cs typeface="+mn-ea"/>
                  <a:sym typeface="+mn-lt"/>
                </a:rPr>
                <a:t>点击此处更换文本，点击此处更换文本</a:t>
              </a:r>
              <a:endParaRPr lang="zh-CN" altLang="en-US" sz="1400" dirty="0">
                <a:solidFill>
                  <a:schemeClr val="bg1"/>
                </a:solidFill>
              </a:endParaRPr>
            </a:p>
          </p:txBody>
        </p:sp>
        <p:sp>
          <p:nvSpPr>
            <p:cNvPr id="28" name="Freeform: Shape 4"/>
            <p:cNvSpPr/>
            <p:nvPr/>
          </p:nvSpPr>
          <p:spPr bwMode="auto">
            <a:xfrm>
              <a:off x="3757926" y="1376772"/>
              <a:ext cx="2718935" cy="2262319"/>
            </a:xfrm>
            <a:custGeom>
              <a:avLst/>
              <a:gdLst>
                <a:gd name="T0" fmla="*/ 2914 w 3407"/>
                <a:gd name="T1" fmla="*/ 507 h 2835"/>
                <a:gd name="T2" fmla="*/ 2785 w 3407"/>
                <a:gd name="T3" fmla="*/ 389 h 2835"/>
                <a:gd name="T4" fmla="*/ 2644 w 3407"/>
                <a:gd name="T5" fmla="*/ 282 h 2835"/>
                <a:gd name="T6" fmla="*/ 2491 w 3407"/>
                <a:gd name="T7" fmla="*/ 194 h 2835"/>
                <a:gd name="T8" fmla="*/ 2329 w 3407"/>
                <a:gd name="T9" fmla="*/ 119 h 2835"/>
                <a:gd name="T10" fmla="*/ 2160 w 3407"/>
                <a:gd name="T11" fmla="*/ 61 h 2835"/>
                <a:gd name="T12" fmla="*/ 1981 w 3407"/>
                <a:gd name="T13" fmla="*/ 23 h 2835"/>
                <a:gd name="T14" fmla="*/ 1798 w 3407"/>
                <a:gd name="T15" fmla="*/ 2 h 2835"/>
                <a:gd name="T16" fmla="*/ 1659 w 3407"/>
                <a:gd name="T17" fmla="*/ 0 h 2835"/>
                <a:gd name="T18" fmla="*/ 1487 w 3407"/>
                <a:gd name="T19" fmla="*/ 14 h 2835"/>
                <a:gd name="T20" fmla="*/ 1320 w 3407"/>
                <a:gd name="T21" fmla="*/ 44 h 2835"/>
                <a:gd name="T22" fmla="*/ 1118 w 3407"/>
                <a:gd name="T23" fmla="*/ 103 h 2835"/>
                <a:gd name="T24" fmla="*/ 820 w 3407"/>
                <a:gd name="T25" fmla="*/ 248 h 2835"/>
                <a:gd name="T26" fmla="*/ 559 w 3407"/>
                <a:gd name="T27" fmla="*/ 442 h 2835"/>
                <a:gd name="T28" fmla="*/ 338 w 3407"/>
                <a:gd name="T29" fmla="*/ 684 h 2835"/>
                <a:gd name="T30" fmla="*/ 168 w 3407"/>
                <a:gd name="T31" fmla="*/ 965 h 2835"/>
                <a:gd name="T32" fmla="*/ 65 w 3407"/>
                <a:gd name="T33" fmla="*/ 1236 h 2835"/>
                <a:gd name="T34" fmla="*/ 27 w 3407"/>
                <a:gd name="T35" fmla="*/ 1401 h 2835"/>
                <a:gd name="T36" fmla="*/ 6 w 3407"/>
                <a:gd name="T37" fmla="*/ 1572 h 2835"/>
                <a:gd name="T38" fmla="*/ 0 w 3407"/>
                <a:gd name="T39" fmla="*/ 1702 h 2835"/>
                <a:gd name="T40" fmla="*/ 30 w 3407"/>
                <a:gd name="T41" fmla="*/ 2021 h 2835"/>
                <a:gd name="T42" fmla="*/ 115 w 3407"/>
                <a:gd name="T43" fmla="*/ 2320 h 2835"/>
                <a:gd name="T44" fmla="*/ 251 w 3407"/>
                <a:gd name="T45" fmla="*/ 2593 h 2835"/>
                <a:gd name="T46" fmla="*/ 432 w 3407"/>
                <a:gd name="T47" fmla="*/ 2835 h 2835"/>
                <a:gd name="T48" fmla="*/ 524 w 3407"/>
                <a:gd name="T49" fmla="*/ 2741 h 2835"/>
                <a:gd name="T50" fmla="*/ 657 w 3407"/>
                <a:gd name="T51" fmla="*/ 2626 h 2835"/>
                <a:gd name="T52" fmla="*/ 801 w 3407"/>
                <a:gd name="T53" fmla="*/ 2525 h 2835"/>
                <a:gd name="T54" fmla="*/ 956 w 3407"/>
                <a:gd name="T55" fmla="*/ 2438 h 2835"/>
                <a:gd name="T56" fmla="*/ 1120 w 3407"/>
                <a:gd name="T57" fmla="*/ 2369 h 2835"/>
                <a:gd name="T58" fmla="*/ 1292 w 3407"/>
                <a:gd name="T59" fmla="*/ 2317 h 2835"/>
                <a:gd name="T60" fmla="*/ 1471 w 3407"/>
                <a:gd name="T61" fmla="*/ 2282 h 2835"/>
                <a:gd name="T62" fmla="*/ 1656 w 3407"/>
                <a:gd name="T63" fmla="*/ 2266 h 2835"/>
                <a:gd name="T64" fmla="*/ 1798 w 3407"/>
                <a:gd name="T65" fmla="*/ 2268 h 2835"/>
                <a:gd name="T66" fmla="*/ 1981 w 3407"/>
                <a:gd name="T67" fmla="*/ 2289 h 2835"/>
                <a:gd name="T68" fmla="*/ 2159 w 3407"/>
                <a:gd name="T69" fmla="*/ 2327 h 2835"/>
                <a:gd name="T70" fmla="*/ 2329 w 3407"/>
                <a:gd name="T71" fmla="*/ 2384 h 2835"/>
                <a:gd name="T72" fmla="*/ 2491 w 3407"/>
                <a:gd name="T73" fmla="*/ 2459 h 2835"/>
                <a:gd name="T74" fmla="*/ 2644 w 3407"/>
                <a:gd name="T75" fmla="*/ 2548 h 2835"/>
                <a:gd name="T76" fmla="*/ 2785 w 3407"/>
                <a:gd name="T77" fmla="*/ 2654 h 2835"/>
                <a:gd name="T78" fmla="*/ 2914 w 3407"/>
                <a:gd name="T79" fmla="*/ 2772 h 2835"/>
                <a:gd name="T80" fmla="*/ 2975 w 3407"/>
                <a:gd name="T81" fmla="*/ 2835 h 2835"/>
                <a:gd name="T82" fmla="*/ 3114 w 3407"/>
                <a:gd name="T83" fmla="*/ 2656 h 2835"/>
                <a:gd name="T84" fmla="*/ 3262 w 3407"/>
                <a:gd name="T85" fmla="*/ 2390 h 2835"/>
                <a:gd name="T86" fmla="*/ 3361 w 3407"/>
                <a:gd name="T87" fmla="*/ 2097 h 2835"/>
                <a:gd name="T88" fmla="*/ 3405 w 3407"/>
                <a:gd name="T89" fmla="*/ 1784 h 2835"/>
                <a:gd name="T90" fmla="*/ 3400 w 3407"/>
                <a:gd name="T91" fmla="*/ 1542 h 2835"/>
                <a:gd name="T92" fmla="*/ 3341 w 3407"/>
                <a:gd name="T93" fmla="*/ 1232 h 2835"/>
                <a:gd name="T94" fmla="*/ 3229 w 3407"/>
                <a:gd name="T95" fmla="*/ 945 h 2835"/>
                <a:gd name="T96" fmla="*/ 3071 w 3407"/>
                <a:gd name="T97" fmla="*/ 688 h 2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5">
                  <a:moveTo>
                    <a:pt x="2975" y="569"/>
                  </a:moveTo>
                  <a:lnTo>
                    <a:pt x="2975" y="569"/>
                  </a:lnTo>
                  <a:lnTo>
                    <a:pt x="2945" y="538"/>
                  </a:lnTo>
                  <a:lnTo>
                    <a:pt x="2914" y="507"/>
                  </a:lnTo>
                  <a:lnTo>
                    <a:pt x="2883" y="476"/>
                  </a:lnTo>
                  <a:lnTo>
                    <a:pt x="2851" y="446"/>
                  </a:lnTo>
                  <a:lnTo>
                    <a:pt x="2818" y="416"/>
                  </a:lnTo>
                  <a:lnTo>
                    <a:pt x="2785" y="389"/>
                  </a:lnTo>
                  <a:lnTo>
                    <a:pt x="2750" y="361"/>
                  </a:lnTo>
                  <a:lnTo>
                    <a:pt x="2716" y="333"/>
                  </a:lnTo>
                  <a:lnTo>
                    <a:pt x="2681" y="308"/>
                  </a:lnTo>
                  <a:lnTo>
                    <a:pt x="2644" y="282"/>
                  </a:lnTo>
                  <a:lnTo>
                    <a:pt x="2606" y="260"/>
                  </a:lnTo>
                  <a:lnTo>
                    <a:pt x="2569" y="235"/>
                  </a:lnTo>
                  <a:lnTo>
                    <a:pt x="2531" y="215"/>
                  </a:lnTo>
                  <a:lnTo>
                    <a:pt x="2491" y="194"/>
                  </a:lnTo>
                  <a:lnTo>
                    <a:pt x="2453" y="173"/>
                  </a:lnTo>
                  <a:lnTo>
                    <a:pt x="2411" y="154"/>
                  </a:lnTo>
                  <a:lnTo>
                    <a:pt x="2371" y="136"/>
                  </a:lnTo>
                  <a:lnTo>
                    <a:pt x="2329" y="119"/>
                  </a:lnTo>
                  <a:lnTo>
                    <a:pt x="2288" y="103"/>
                  </a:lnTo>
                  <a:lnTo>
                    <a:pt x="2246" y="87"/>
                  </a:lnTo>
                  <a:lnTo>
                    <a:pt x="2202" y="75"/>
                  </a:lnTo>
                  <a:lnTo>
                    <a:pt x="2160" y="61"/>
                  </a:lnTo>
                  <a:lnTo>
                    <a:pt x="2115" y="51"/>
                  </a:lnTo>
                  <a:lnTo>
                    <a:pt x="2072" y="41"/>
                  </a:lnTo>
                  <a:lnTo>
                    <a:pt x="2026" y="30"/>
                  </a:lnTo>
                  <a:lnTo>
                    <a:pt x="1981" y="23"/>
                  </a:lnTo>
                  <a:lnTo>
                    <a:pt x="1936" y="16"/>
                  </a:lnTo>
                  <a:lnTo>
                    <a:pt x="1891" y="11"/>
                  </a:lnTo>
                  <a:lnTo>
                    <a:pt x="1844" y="6"/>
                  </a:lnTo>
                  <a:lnTo>
                    <a:pt x="1798" y="2"/>
                  </a:lnTo>
                  <a:lnTo>
                    <a:pt x="1751" y="0"/>
                  </a:lnTo>
                  <a:lnTo>
                    <a:pt x="1703" y="0"/>
                  </a:lnTo>
                  <a:lnTo>
                    <a:pt x="1703" y="0"/>
                  </a:lnTo>
                  <a:lnTo>
                    <a:pt x="1659" y="0"/>
                  </a:lnTo>
                  <a:lnTo>
                    <a:pt x="1616" y="2"/>
                  </a:lnTo>
                  <a:lnTo>
                    <a:pt x="1572" y="6"/>
                  </a:lnTo>
                  <a:lnTo>
                    <a:pt x="1529" y="9"/>
                  </a:lnTo>
                  <a:lnTo>
                    <a:pt x="1487" y="14"/>
                  </a:lnTo>
                  <a:lnTo>
                    <a:pt x="1443" y="20"/>
                  </a:lnTo>
                  <a:lnTo>
                    <a:pt x="1402" y="27"/>
                  </a:lnTo>
                  <a:lnTo>
                    <a:pt x="1360" y="35"/>
                  </a:lnTo>
                  <a:lnTo>
                    <a:pt x="1320" y="44"/>
                  </a:lnTo>
                  <a:lnTo>
                    <a:pt x="1278" y="54"/>
                  </a:lnTo>
                  <a:lnTo>
                    <a:pt x="1238" y="65"/>
                  </a:lnTo>
                  <a:lnTo>
                    <a:pt x="1198" y="77"/>
                  </a:lnTo>
                  <a:lnTo>
                    <a:pt x="1118" y="103"/>
                  </a:lnTo>
                  <a:lnTo>
                    <a:pt x="1041" y="134"/>
                  </a:lnTo>
                  <a:lnTo>
                    <a:pt x="965" y="168"/>
                  </a:lnTo>
                  <a:lnTo>
                    <a:pt x="892" y="206"/>
                  </a:lnTo>
                  <a:lnTo>
                    <a:pt x="820" y="248"/>
                  </a:lnTo>
                  <a:lnTo>
                    <a:pt x="751" y="291"/>
                  </a:lnTo>
                  <a:lnTo>
                    <a:pt x="684" y="338"/>
                  </a:lnTo>
                  <a:lnTo>
                    <a:pt x="620" y="389"/>
                  </a:lnTo>
                  <a:lnTo>
                    <a:pt x="559" y="442"/>
                  </a:lnTo>
                  <a:lnTo>
                    <a:pt x="500" y="498"/>
                  </a:lnTo>
                  <a:lnTo>
                    <a:pt x="443" y="557"/>
                  </a:lnTo>
                  <a:lnTo>
                    <a:pt x="389" y="620"/>
                  </a:lnTo>
                  <a:lnTo>
                    <a:pt x="338" y="684"/>
                  </a:lnTo>
                  <a:lnTo>
                    <a:pt x="291" y="750"/>
                  </a:lnTo>
                  <a:lnTo>
                    <a:pt x="248" y="820"/>
                  </a:lnTo>
                  <a:lnTo>
                    <a:pt x="206" y="891"/>
                  </a:lnTo>
                  <a:lnTo>
                    <a:pt x="168" y="965"/>
                  </a:lnTo>
                  <a:lnTo>
                    <a:pt x="134" y="1039"/>
                  </a:lnTo>
                  <a:lnTo>
                    <a:pt x="103" y="1118"/>
                  </a:lnTo>
                  <a:lnTo>
                    <a:pt x="77" y="1196"/>
                  </a:lnTo>
                  <a:lnTo>
                    <a:pt x="65" y="1236"/>
                  </a:lnTo>
                  <a:lnTo>
                    <a:pt x="54" y="1278"/>
                  </a:lnTo>
                  <a:lnTo>
                    <a:pt x="44" y="1318"/>
                  </a:lnTo>
                  <a:lnTo>
                    <a:pt x="35" y="1360"/>
                  </a:lnTo>
                  <a:lnTo>
                    <a:pt x="27" y="1401"/>
                  </a:lnTo>
                  <a:lnTo>
                    <a:pt x="20" y="1443"/>
                  </a:lnTo>
                  <a:lnTo>
                    <a:pt x="14" y="1487"/>
                  </a:lnTo>
                  <a:lnTo>
                    <a:pt x="9" y="1528"/>
                  </a:lnTo>
                  <a:lnTo>
                    <a:pt x="6" y="1572"/>
                  </a:lnTo>
                  <a:lnTo>
                    <a:pt x="2" y="1615"/>
                  </a:lnTo>
                  <a:lnTo>
                    <a:pt x="0" y="1659"/>
                  </a:lnTo>
                  <a:lnTo>
                    <a:pt x="0" y="1702"/>
                  </a:lnTo>
                  <a:lnTo>
                    <a:pt x="0" y="1702"/>
                  </a:lnTo>
                  <a:lnTo>
                    <a:pt x="2" y="1784"/>
                  </a:lnTo>
                  <a:lnTo>
                    <a:pt x="7" y="1864"/>
                  </a:lnTo>
                  <a:lnTo>
                    <a:pt x="18" y="1942"/>
                  </a:lnTo>
                  <a:lnTo>
                    <a:pt x="30" y="2021"/>
                  </a:lnTo>
                  <a:lnTo>
                    <a:pt x="46" y="2097"/>
                  </a:lnTo>
                  <a:lnTo>
                    <a:pt x="67" y="2174"/>
                  </a:lnTo>
                  <a:lnTo>
                    <a:pt x="89" y="2247"/>
                  </a:lnTo>
                  <a:lnTo>
                    <a:pt x="115" y="2320"/>
                  </a:lnTo>
                  <a:lnTo>
                    <a:pt x="145" y="2391"/>
                  </a:lnTo>
                  <a:lnTo>
                    <a:pt x="178" y="2459"/>
                  </a:lnTo>
                  <a:lnTo>
                    <a:pt x="213" y="2527"/>
                  </a:lnTo>
                  <a:lnTo>
                    <a:pt x="251" y="2593"/>
                  </a:lnTo>
                  <a:lnTo>
                    <a:pt x="293" y="2658"/>
                  </a:lnTo>
                  <a:lnTo>
                    <a:pt x="336" y="2719"/>
                  </a:lnTo>
                  <a:lnTo>
                    <a:pt x="383" y="2778"/>
                  </a:lnTo>
                  <a:lnTo>
                    <a:pt x="432" y="2835"/>
                  </a:lnTo>
                  <a:lnTo>
                    <a:pt x="432" y="2835"/>
                  </a:lnTo>
                  <a:lnTo>
                    <a:pt x="462" y="2804"/>
                  </a:lnTo>
                  <a:lnTo>
                    <a:pt x="493" y="2772"/>
                  </a:lnTo>
                  <a:lnTo>
                    <a:pt x="524" y="2741"/>
                  </a:lnTo>
                  <a:lnTo>
                    <a:pt x="556" y="2712"/>
                  </a:lnTo>
                  <a:lnTo>
                    <a:pt x="589" y="2682"/>
                  </a:lnTo>
                  <a:lnTo>
                    <a:pt x="622" y="2654"/>
                  </a:lnTo>
                  <a:lnTo>
                    <a:pt x="657" y="2626"/>
                  </a:lnTo>
                  <a:lnTo>
                    <a:pt x="691" y="2598"/>
                  </a:lnTo>
                  <a:lnTo>
                    <a:pt x="728" y="2574"/>
                  </a:lnTo>
                  <a:lnTo>
                    <a:pt x="763" y="2548"/>
                  </a:lnTo>
                  <a:lnTo>
                    <a:pt x="801" y="2525"/>
                  </a:lnTo>
                  <a:lnTo>
                    <a:pt x="838" y="2503"/>
                  </a:lnTo>
                  <a:lnTo>
                    <a:pt x="876" y="2480"/>
                  </a:lnTo>
                  <a:lnTo>
                    <a:pt x="916" y="2459"/>
                  </a:lnTo>
                  <a:lnTo>
                    <a:pt x="956" y="2438"/>
                  </a:lnTo>
                  <a:lnTo>
                    <a:pt x="996" y="2419"/>
                  </a:lnTo>
                  <a:lnTo>
                    <a:pt x="1036" y="2402"/>
                  </a:lnTo>
                  <a:lnTo>
                    <a:pt x="1078" y="2384"/>
                  </a:lnTo>
                  <a:lnTo>
                    <a:pt x="1120" y="2369"/>
                  </a:lnTo>
                  <a:lnTo>
                    <a:pt x="1161" y="2355"/>
                  </a:lnTo>
                  <a:lnTo>
                    <a:pt x="1205" y="2341"/>
                  </a:lnTo>
                  <a:lnTo>
                    <a:pt x="1248" y="2327"/>
                  </a:lnTo>
                  <a:lnTo>
                    <a:pt x="1292" y="2317"/>
                  </a:lnTo>
                  <a:lnTo>
                    <a:pt x="1335" y="2306"/>
                  </a:lnTo>
                  <a:lnTo>
                    <a:pt x="1381" y="2297"/>
                  </a:lnTo>
                  <a:lnTo>
                    <a:pt x="1426" y="2289"/>
                  </a:lnTo>
                  <a:lnTo>
                    <a:pt x="1471" y="2282"/>
                  </a:lnTo>
                  <a:lnTo>
                    <a:pt x="1516" y="2277"/>
                  </a:lnTo>
                  <a:lnTo>
                    <a:pt x="1563" y="2271"/>
                  </a:lnTo>
                  <a:lnTo>
                    <a:pt x="1609" y="2268"/>
                  </a:lnTo>
                  <a:lnTo>
                    <a:pt x="1656" y="2266"/>
                  </a:lnTo>
                  <a:lnTo>
                    <a:pt x="1703" y="2266"/>
                  </a:lnTo>
                  <a:lnTo>
                    <a:pt x="1703" y="2266"/>
                  </a:lnTo>
                  <a:lnTo>
                    <a:pt x="1751" y="2266"/>
                  </a:lnTo>
                  <a:lnTo>
                    <a:pt x="1798" y="2268"/>
                  </a:lnTo>
                  <a:lnTo>
                    <a:pt x="1844" y="2271"/>
                  </a:lnTo>
                  <a:lnTo>
                    <a:pt x="1891" y="2277"/>
                  </a:lnTo>
                  <a:lnTo>
                    <a:pt x="1936" y="2282"/>
                  </a:lnTo>
                  <a:lnTo>
                    <a:pt x="1981" y="2289"/>
                  </a:lnTo>
                  <a:lnTo>
                    <a:pt x="2026" y="2297"/>
                  </a:lnTo>
                  <a:lnTo>
                    <a:pt x="2072" y="2306"/>
                  </a:lnTo>
                  <a:lnTo>
                    <a:pt x="2115" y="2317"/>
                  </a:lnTo>
                  <a:lnTo>
                    <a:pt x="2159" y="2327"/>
                  </a:lnTo>
                  <a:lnTo>
                    <a:pt x="2202" y="2341"/>
                  </a:lnTo>
                  <a:lnTo>
                    <a:pt x="2246" y="2355"/>
                  </a:lnTo>
                  <a:lnTo>
                    <a:pt x="2288" y="2369"/>
                  </a:lnTo>
                  <a:lnTo>
                    <a:pt x="2329" y="2384"/>
                  </a:lnTo>
                  <a:lnTo>
                    <a:pt x="2371" y="2402"/>
                  </a:lnTo>
                  <a:lnTo>
                    <a:pt x="2411" y="2419"/>
                  </a:lnTo>
                  <a:lnTo>
                    <a:pt x="2451" y="2438"/>
                  </a:lnTo>
                  <a:lnTo>
                    <a:pt x="2491" y="2459"/>
                  </a:lnTo>
                  <a:lnTo>
                    <a:pt x="2531" y="2480"/>
                  </a:lnTo>
                  <a:lnTo>
                    <a:pt x="2569" y="2503"/>
                  </a:lnTo>
                  <a:lnTo>
                    <a:pt x="2606" y="2525"/>
                  </a:lnTo>
                  <a:lnTo>
                    <a:pt x="2644" y="2548"/>
                  </a:lnTo>
                  <a:lnTo>
                    <a:pt x="2679" y="2574"/>
                  </a:lnTo>
                  <a:lnTo>
                    <a:pt x="2716" y="2598"/>
                  </a:lnTo>
                  <a:lnTo>
                    <a:pt x="2750" y="2626"/>
                  </a:lnTo>
                  <a:lnTo>
                    <a:pt x="2785" y="2654"/>
                  </a:lnTo>
                  <a:lnTo>
                    <a:pt x="2818" y="2682"/>
                  </a:lnTo>
                  <a:lnTo>
                    <a:pt x="2851" y="2712"/>
                  </a:lnTo>
                  <a:lnTo>
                    <a:pt x="2883" y="2741"/>
                  </a:lnTo>
                  <a:lnTo>
                    <a:pt x="2914" y="2772"/>
                  </a:lnTo>
                  <a:lnTo>
                    <a:pt x="2945" y="2804"/>
                  </a:lnTo>
                  <a:lnTo>
                    <a:pt x="2975" y="2835"/>
                  </a:lnTo>
                  <a:lnTo>
                    <a:pt x="2975" y="2835"/>
                  </a:lnTo>
                  <a:lnTo>
                    <a:pt x="2975" y="2835"/>
                  </a:lnTo>
                  <a:lnTo>
                    <a:pt x="2975" y="2835"/>
                  </a:lnTo>
                  <a:lnTo>
                    <a:pt x="3024" y="2778"/>
                  </a:lnTo>
                  <a:lnTo>
                    <a:pt x="3071" y="2719"/>
                  </a:lnTo>
                  <a:lnTo>
                    <a:pt x="3114" y="2656"/>
                  </a:lnTo>
                  <a:lnTo>
                    <a:pt x="3156" y="2593"/>
                  </a:lnTo>
                  <a:lnTo>
                    <a:pt x="3194" y="2527"/>
                  </a:lnTo>
                  <a:lnTo>
                    <a:pt x="3229" y="2459"/>
                  </a:lnTo>
                  <a:lnTo>
                    <a:pt x="3262" y="2390"/>
                  </a:lnTo>
                  <a:lnTo>
                    <a:pt x="3292" y="2320"/>
                  </a:lnTo>
                  <a:lnTo>
                    <a:pt x="3318" y="2247"/>
                  </a:lnTo>
                  <a:lnTo>
                    <a:pt x="3341" y="2174"/>
                  </a:lnTo>
                  <a:lnTo>
                    <a:pt x="3361" y="2097"/>
                  </a:lnTo>
                  <a:lnTo>
                    <a:pt x="3377" y="2021"/>
                  </a:lnTo>
                  <a:lnTo>
                    <a:pt x="3389" y="1942"/>
                  </a:lnTo>
                  <a:lnTo>
                    <a:pt x="3400" y="1864"/>
                  </a:lnTo>
                  <a:lnTo>
                    <a:pt x="3405" y="1784"/>
                  </a:lnTo>
                  <a:lnTo>
                    <a:pt x="3407" y="1702"/>
                  </a:lnTo>
                  <a:lnTo>
                    <a:pt x="3407" y="1702"/>
                  </a:lnTo>
                  <a:lnTo>
                    <a:pt x="3405" y="1622"/>
                  </a:lnTo>
                  <a:lnTo>
                    <a:pt x="3400" y="1542"/>
                  </a:lnTo>
                  <a:lnTo>
                    <a:pt x="3389" y="1462"/>
                  </a:lnTo>
                  <a:lnTo>
                    <a:pt x="3377" y="1384"/>
                  </a:lnTo>
                  <a:lnTo>
                    <a:pt x="3361" y="1307"/>
                  </a:lnTo>
                  <a:lnTo>
                    <a:pt x="3341" y="1232"/>
                  </a:lnTo>
                  <a:lnTo>
                    <a:pt x="3318" y="1159"/>
                  </a:lnTo>
                  <a:lnTo>
                    <a:pt x="3292" y="1086"/>
                  </a:lnTo>
                  <a:lnTo>
                    <a:pt x="3262" y="1015"/>
                  </a:lnTo>
                  <a:lnTo>
                    <a:pt x="3229" y="945"/>
                  </a:lnTo>
                  <a:lnTo>
                    <a:pt x="3194" y="879"/>
                  </a:lnTo>
                  <a:lnTo>
                    <a:pt x="3156" y="813"/>
                  </a:lnTo>
                  <a:lnTo>
                    <a:pt x="3114" y="749"/>
                  </a:lnTo>
                  <a:lnTo>
                    <a:pt x="3071" y="688"/>
                  </a:lnTo>
                  <a:lnTo>
                    <a:pt x="3024" y="627"/>
                  </a:lnTo>
                  <a:lnTo>
                    <a:pt x="2975" y="569"/>
                  </a:lnTo>
                  <a:lnTo>
                    <a:pt x="2975" y="569"/>
                  </a:lnTo>
                  <a:close/>
                </a:path>
              </a:pathLst>
            </a:custGeom>
            <a:solidFill>
              <a:schemeClr val="accent1"/>
            </a:solidFill>
            <a:ln w="57150">
              <a:solidFill>
                <a:schemeClr val="bg1"/>
              </a:solidFill>
              <a:prstDash val="solid"/>
              <a:round/>
            </a:ln>
          </p:spPr>
          <p:txBody>
            <a:bodyPr vert="horz" wrap="square" lIns="121920" tIns="1080000" rIns="121920" bIns="60960" anchor="t" anchorCtr="1" compatLnSpc="1">
              <a:normAutofit/>
            </a:bodyPr>
            <a:lstStyle/>
            <a:p>
              <a:pPr algn="ctr">
                <a:lnSpc>
                  <a:spcPct val="120000"/>
                </a:lnSpc>
                <a:defRPr/>
              </a:pPr>
              <a:r>
                <a:rPr lang="zh-CN" altLang="en-US" sz="1400" dirty="0">
                  <a:solidFill>
                    <a:schemeClr val="bg1"/>
                  </a:solidFill>
                  <a:cs typeface="+mn-ea"/>
                  <a:sym typeface="+mn-lt"/>
                </a:rPr>
                <a:t>点击此处更换文本点击此处更换文本</a:t>
              </a:r>
              <a:endParaRPr lang="zh-CN" altLang="en-US" sz="1400" dirty="0">
                <a:solidFill>
                  <a:schemeClr val="bg1"/>
                </a:solidFill>
              </a:endParaRPr>
            </a:p>
          </p:txBody>
        </p:sp>
        <p:grpSp>
          <p:nvGrpSpPr>
            <p:cNvPr id="29" name="Group 5"/>
            <p:cNvGrpSpPr/>
            <p:nvPr/>
          </p:nvGrpSpPr>
          <p:grpSpPr>
            <a:xfrm>
              <a:off x="1727240" y="2103364"/>
              <a:ext cx="1825090" cy="695035"/>
              <a:chOff x="523935" y="2908277"/>
              <a:chExt cx="1717441" cy="695035"/>
            </a:xfrm>
          </p:grpSpPr>
          <p:cxnSp>
            <p:nvCxnSpPr>
              <p:cNvPr id="43" name="Straight Connector 6"/>
              <p:cNvCxnSpPr/>
              <p:nvPr/>
            </p:nvCxnSpPr>
            <p:spPr>
              <a:xfrm>
                <a:off x="1327448" y="3212976"/>
                <a:ext cx="913928" cy="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4" name="TextBox 7"/>
              <p:cNvSpPr txBox="1"/>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bodyPr>
              <a:lstStyle/>
              <a:p>
                <a:pPr algn="ctr">
                  <a:buClr>
                    <a:prstClr val="white"/>
                  </a:buClr>
                  <a:defRPr/>
                </a:pPr>
                <a:r>
                  <a:rPr lang="en-US" altLang="ko-KR" sz="5335" b="1">
                    <a:solidFill>
                      <a:schemeClr val="accent1"/>
                    </a:solidFill>
                  </a:rPr>
                  <a:t>01</a:t>
                </a:r>
                <a:endParaRPr lang="en-US" altLang="ko-KR" sz="5335" b="1">
                  <a:solidFill>
                    <a:schemeClr val="accent1"/>
                  </a:solidFill>
                </a:endParaRPr>
              </a:p>
            </p:txBody>
          </p:sp>
        </p:grpSp>
        <p:grpSp>
          <p:nvGrpSpPr>
            <p:cNvPr id="30" name="Group 8"/>
            <p:cNvGrpSpPr/>
            <p:nvPr/>
          </p:nvGrpSpPr>
          <p:grpSpPr>
            <a:xfrm>
              <a:off x="1727240" y="4038248"/>
              <a:ext cx="1825090" cy="695035"/>
              <a:chOff x="523935" y="2908277"/>
              <a:chExt cx="1717441" cy="695035"/>
            </a:xfrm>
          </p:grpSpPr>
          <p:cxnSp>
            <p:nvCxnSpPr>
              <p:cNvPr id="41" name="Straight Connector 9"/>
              <p:cNvCxnSpPr/>
              <p:nvPr/>
            </p:nvCxnSpPr>
            <p:spPr>
              <a:xfrm>
                <a:off x="1327448" y="3212976"/>
                <a:ext cx="913928" cy="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2" name="TextBox 10"/>
              <p:cNvSpPr txBox="1"/>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bodyPr>
              <a:lstStyle/>
              <a:p>
                <a:pPr algn="ctr">
                  <a:buClr>
                    <a:prstClr val="white"/>
                  </a:buClr>
                  <a:defRPr/>
                </a:pPr>
                <a:r>
                  <a:rPr lang="en-US" altLang="ko-KR" sz="5335" b="1">
                    <a:solidFill>
                      <a:schemeClr val="accent4"/>
                    </a:solidFill>
                  </a:rPr>
                  <a:t>03</a:t>
                </a:r>
                <a:endParaRPr lang="en-US" altLang="ko-KR" sz="5335" b="1">
                  <a:solidFill>
                    <a:schemeClr val="accent4"/>
                  </a:solidFill>
                </a:endParaRPr>
              </a:p>
            </p:txBody>
          </p:sp>
        </p:grpSp>
        <p:grpSp>
          <p:nvGrpSpPr>
            <p:cNvPr id="31" name="Group 11"/>
            <p:cNvGrpSpPr/>
            <p:nvPr/>
          </p:nvGrpSpPr>
          <p:grpSpPr>
            <a:xfrm flipH="1">
              <a:off x="8700039" y="2103364"/>
              <a:ext cx="1825089" cy="695035"/>
              <a:chOff x="523936" y="2908277"/>
              <a:chExt cx="1717440" cy="695035"/>
            </a:xfrm>
          </p:grpSpPr>
          <p:cxnSp>
            <p:nvCxnSpPr>
              <p:cNvPr id="39" name="Straight Connector 12"/>
              <p:cNvCxnSpPr/>
              <p:nvPr/>
            </p:nvCxnSpPr>
            <p:spPr>
              <a:xfrm>
                <a:off x="1327448" y="3212976"/>
                <a:ext cx="913928" cy="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0" name="TextBox 13"/>
              <p:cNvSpPr txBox="1"/>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bodyPr>
              <a:lstStyle/>
              <a:p>
                <a:pPr algn="ctr">
                  <a:buClr>
                    <a:prstClr val="white"/>
                  </a:buClr>
                  <a:defRPr/>
                </a:pPr>
                <a:r>
                  <a:rPr lang="en-US" altLang="ko-KR" sz="5335" b="1">
                    <a:solidFill>
                      <a:schemeClr val="accent2"/>
                    </a:solidFill>
                  </a:rPr>
                  <a:t>02</a:t>
                </a:r>
                <a:endParaRPr lang="en-US" altLang="ko-KR" sz="5335" b="1">
                  <a:solidFill>
                    <a:schemeClr val="accent2"/>
                  </a:solidFill>
                </a:endParaRPr>
              </a:p>
            </p:txBody>
          </p:sp>
        </p:grpSp>
        <p:grpSp>
          <p:nvGrpSpPr>
            <p:cNvPr id="32" name="Group 14"/>
            <p:cNvGrpSpPr/>
            <p:nvPr/>
          </p:nvGrpSpPr>
          <p:grpSpPr>
            <a:xfrm flipH="1">
              <a:off x="8700039" y="4038248"/>
              <a:ext cx="1825089" cy="695035"/>
              <a:chOff x="523936" y="2908277"/>
              <a:chExt cx="1717440" cy="695035"/>
            </a:xfrm>
          </p:grpSpPr>
          <p:cxnSp>
            <p:nvCxnSpPr>
              <p:cNvPr id="37" name="Straight Connector 15"/>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8" name="TextBox 16"/>
              <p:cNvSpPr txBox="1"/>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bodyPr>
              <a:lstStyle/>
              <a:p>
                <a:pPr algn="ctr">
                  <a:buClr>
                    <a:prstClr val="white"/>
                  </a:buClr>
                  <a:defRPr/>
                </a:pPr>
                <a:r>
                  <a:rPr lang="en-US" altLang="ko-KR" sz="5335" b="1">
                    <a:solidFill>
                      <a:schemeClr val="accent3"/>
                    </a:solidFill>
                  </a:rPr>
                  <a:t>04</a:t>
                </a:r>
                <a:endParaRPr lang="en-US" altLang="ko-KR" sz="5335" b="1">
                  <a:solidFill>
                    <a:schemeClr val="accent3"/>
                  </a:solidFill>
                </a:endParaRPr>
              </a:p>
            </p:txBody>
          </p:sp>
        </p:grpSp>
        <p:sp>
          <p:nvSpPr>
            <p:cNvPr id="33" name="TextBox 19"/>
            <p:cNvSpPr txBox="1"/>
            <p:nvPr/>
          </p:nvSpPr>
          <p:spPr bwMode="auto">
            <a:xfrm>
              <a:off x="4295051" y="2096773"/>
              <a:ext cx="1644681" cy="295402"/>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a:buClr>
                  <a:prstClr val="white"/>
                </a:buClr>
                <a:defRPr/>
              </a:pPr>
              <a:r>
                <a:rPr lang="zh-CN" altLang="en-US" sz="2135" b="1">
                  <a:solidFill>
                    <a:schemeClr val="bg1"/>
                  </a:solidFill>
                </a:rPr>
                <a:t>标题文本预设</a:t>
              </a:r>
              <a:endParaRPr lang="zh-CN" altLang="en-US" sz="2135" b="1">
                <a:solidFill>
                  <a:schemeClr val="bg1"/>
                </a:solidFill>
              </a:endParaRPr>
            </a:p>
          </p:txBody>
        </p:sp>
        <p:sp>
          <p:nvSpPr>
            <p:cNvPr id="34" name="TextBox 27"/>
            <p:cNvSpPr txBox="1"/>
            <p:nvPr/>
          </p:nvSpPr>
          <p:spPr bwMode="auto">
            <a:xfrm>
              <a:off x="6656385" y="2293467"/>
              <a:ext cx="1790087" cy="295402"/>
            </a:xfrm>
            <a:prstGeom prst="rect">
              <a:avLst/>
            </a:prstGeom>
            <a:noFill/>
            <a:scene3d>
              <a:camera prst="orthographicFront">
                <a:rot lat="0" lon="0" rev="0"/>
              </a:camera>
              <a:lightRig rig="threePt" dir="t"/>
            </a:scene3d>
            <a:sp3d prstMaterial="matte">
              <a:bevelT w="1270" h="1270"/>
            </a:sp3d>
          </p:spPr>
          <p:txBody>
            <a:bodyPr wrap="none" lIns="0" tIns="0" rIns="144000" bIns="0" anchor="ctr" anchorCtr="0">
              <a:normAutofit lnSpcReduction="10000"/>
            </a:bodyPr>
            <a:lstStyle/>
            <a:p>
              <a:pPr algn="r">
                <a:buClr>
                  <a:prstClr val="white"/>
                </a:buClr>
                <a:defRPr/>
              </a:pPr>
              <a:r>
                <a:rPr lang="zh-CN" altLang="en-US" sz="2135" b="1">
                  <a:solidFill>
                    <a:schemeClr val="bg1"/>
                  </a:solidFill>
                </a:rPr>
                <a:t>标题文本预设</a:t>
              </a:r>
              <a:endParaRPr lang="zh-CN" altLang="en-US" sz="2135" b="1">
                <a:solidFill>
                  <a:schemeClr val="bg1"/>
                </a:solidFill>
              </a:endParaRPr>
            </a:p>
          </p:txBody>
        </p:sp>
        <p:sp>
          <p:nvSpPr>
            <p:cNvPr id="35" name="TextBox 29"/>
            <p:cNvSpPr txBox="1"/>
            <p:nvPr/>
          </p:nvSpPr>
          <p:spPr bwMode="auto">
            <a:xfrm>
              <a:off x="3897970" y="4092512"/>
              <a:ext cx="1790087" cy="295402"/>
            </a:xfrm>
            <a:prstGeom prst="rect">
              <a:avLst/>
            </a:prstGeom>
            <a:noFill/>
            <a:scene3d>
              <a:camera prst="orthographicFront">
                <a:rot lat="0" lon="0" rev="0"/>
              </a:camera>
              <a:lightRig rig="threePt" dir="t"/>
            </a:scene3d>
            <a:sp3d prstMaterial="matte">
              <a:bevelT w="1270" h="1270"/>
            </a:sp3d>
          </p:spPr>
          <p:txBody>
            <a:bodyPr wrap="none" lIns="144000" tIns="0" rIns="0" bIns="0" anchor="ctr" anchorCtr="0">
              <a:normAutofit lnSpcReduction="10000"/>
            </a:bodyPr>
            <a:lstStyle/>
            <a:p>
              <a:pPr>
                <a:buClr>
                  <a:prstClr val="white"/>
                </a:buClr>
                <a:defRPr/>
              </a:pPr>
              <a:r>
                <a:rPr lang="zh-CN" altLang="en-US" sz="2135" b="1">
                  <a:solidFill>
                    <a:schemeClr val="bg1"/>
                  </a:solidFill>
                </a:rPr>
                <a:t>标题文本预设</a:t>
              </a:r>
              <a:endParaRPr lang="zh-CN" altLang="en-US" sz="2135" b="1">
                <a:solidFill>
                  <a:schemeClr val="bg1"/>
                </a:solidFill>
              </a:endParaRPr>
            </a:p>
          </p:txBody>
        </p:sp>
        <p:sp>
          <p:nvSpPr>
            <p:cNvPr id="36" name="TextBox 30"/>
            <p:cNvSpPr txBox="1"/>
            <p:nvPr/>
          </p:nvSpPr>
          <p:spPr bwMode="auto">
            <a:xfrm>
              <a:off x="6221766" y="4354733"/>
              <a:ext cx="1790087" cy="295402"/>
            </a:xfrm>
            <a:prstGeom prst="rect">
              <a:avLst/>
            </a:prstGeom>
            <a:noFill/>
            <a:scene3d>
              <a:camera prst="orthographicFront">
                <a:rot lat="0" lon="0" rev="0"/>
              </a:camera>
              <a:lightRig rig="threePt" dir="t"/>
            </a:scene3d>
            <a:sp3d prstMaterial="matte">
              <a:bevelT w="1270" h="1270"/>
            </a:sp3d>
          </p:spPr>
          <p:txBody>
            <a:bodyPr wrap="none" lIns="144000" tIns="0" rIns="0" bIns="0" anchor="ctr" anchorCtr="1">
              <a:normAutofit lnSpcReduction="10000"/>
            </a:bodyPr>
            <a:lstStyle/>
            <a:p>
              <a:pPr algn="ctr">
                <a:buClr>
                  <a:prstClr val="white"/>
                </a:buClr>
                <a:defRPr/>
              </a:pPr>
              <a:r>
                <a:rPr lang="zh-CN" altLang="en-US" sz="2135" b="1">
                  <a:solidFill>
                    <a:schemeClr val="bg1"/>
                  </a:solidFill>
                </a:rPr>
                <a:t>标题文本预设</a:t>
              </a:r>
              <a:endParaRPr lang="zh-CN" altLang="en-US" sz="2135" b="1">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2000">
        <p:comb/>
      </p:transition>
    </mc:Choice>
    <mc:Fallback>
      <p:transition spd="slow" advClick="0" advTm="200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plus(in)">
                                      <p:cBhvr>
                                        <p:cTn id="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PA_文本框 6"/>
          <p:cNvSpPr txBox="1"/>
          <p:nvPr>
            <p:custDataLst>
              <p:tags r:id="rId1"/>
            </p:custDataLst>
          </p:nvPr>
        </p:nvSpPr>
        <p:spPr>
          <a:xfrm>
            <a:off x="6096000" y="2689444"/>
            <a:ext cx="5792270" cy="830997"/>
          </a:xfrm>
          <a:prstGeom prst="rect">
            <a:avLst/>
          </a:prstGeom>
          <a:noFill/>
        </p:spPr>
        <p:txBody>
          <a:bodyPr wrap="square" rtlCol="0">
            <a:spAutoFit/>
          </a:bodyPr>
          <a:lstStyle/>
          <a:p>
            <a:r>
              <a:rPr lang="zh-CN" altLang="en-US" sz="4800" spc="600" dirty="0">
                <a:cs typeface="+mn-ea"/>
                <a:sym typeface="+mn-lt"/>
              </a:rPr>
              <a:t>感谢您的聆听</a:t>
            </a:r>
            <a:endParaRPr lang="zh-CN" altLang="en-US" sz="4800" spc="600" dirty="0">
              <a:cs typeface="+mn-ea"/>
              <a:sym typeface="+mn-lt"/>
            </a:endParaRPr>
          </a:p>
        </p:txBody>
      </p:sp>
      <p:sp>
        <p:nvSpPr>
          <p:cNvPr id="23" name="PA_文本框 7"/>
          <p:cNvSpPr txBox="1"/>
          <p:nvPr>
            <p:custDataLst>
              <p:tags r:id="rId2"/>
            </p:custDataLst>
          </p:nvPr>
        </p:nvSpPr>
        <p:spPr>
          <a:xfrm>
            <a:off x="6096000" y="1673781"/>
            <a:ext cx="3874051" cy="1014730"/>
          </a:xfrm>
          <a:prstGeom prst="rect">
            <a:avLst/>
          </a:prstGeom>
          <a:noFill/>
        </p:spPr>
        <p:txBody>
          <a:bodyPr wrap="square" rtlCol="0">
            <a:spAutoFit/>
          </a:bodyPr>
          <a:lstStyle/>
          <a:p>
            <a:r>
              <a:rPr lang="en-US" altLang="zh-CN" sz="6000" spc="600" dirty="0">
                <a:cs typeface="+mn-ea"/>
                <a:sym typeface="+mn-lt"/>
              </a:rPr>
              <a:t>2018</a:t>
            </a:r>
            <a:endParaRPr lang="zh-CN" altLang="en-US" sz="6000" spc="600" dirty="0">
              <a:cs typeface="+mn-ea"/>
              <a:sym typeface="+mn-lt"/>
            </a:endParaRPr>
          </a:p>
        </p:txBody>
      </p:sp>
      <p:sp>
        <p:nvSpPr>
          <p:cNvPr id="24" name="PA_文本框 2"/>
          <p:cNvSpPr txBox="1"/>
          <p:nvPr>
            <p:custDataLst>
              <p:tags r:id="rId3"/>
            </p:custDataLst>
          </p:nvPr>
        </p:nvSpPr>
        <p:spPr>
          <a:xfrm>
            <a:off x="6096000" y="3692662"/>
            <a:ext cx="5641821" cy="461665"/>
          </a:xfrm>
          <a:prstGeom prst="rect">
            <a:avLst/>
          </a:prstGeom>
          <a:noFill/>
        </p:spPr>
        <p:txBody>
          <a:bodyPr wrap="square" rtlCol="0">
            <a:spAutoFit/>
          </a:bodyPr>
          <a:lstStyle/>
          <a:p>
            <a:r>
              <a:rPr lang="en-US" altLang="zh-CN" sz="2400" spc="300" dirty="0">
                <a:solidFill>
                  <a:schemeClr val="accent1"/>
                </a:solidFill>
                <a:cs typeface="+mn-ea"/>
                <a:sym typeface="+mn-lt"/>
              </a:rPr>
              <a:t>NETWORK TECHNOLOGY</a:t>
            </a:r>
            <a:endParaRPr lang="zh-CN" altLang="en-US" sz="2400" spc="300" dirty="0">
              <a:solidFill>
                <a:schemeClr val="accent1"/>
              </a:solidFill>
              <a:cs typeface="+mn-ea"/>
              <a:sym typeface="+mn-lt"/>
            </a:endParaRPr>
          </a:p>
        </p:txBody>
      </p:sp>
      <p:sp>
        <p:nvSpPr>
          <p:cNvPr id="26" name="矩形 25"/>
          <p:cNvSpPr/>
          <p:nvPr/>
        </p:nvSpPr>
        <p:spPr>
          <a:xfrm>
            <a:off x="6096001" y="4326548"/>
            <a:ext cx="5708230" cy="338554"/>
          </a:xfrm>
          <a:prstGeom prst="rect">
            <a:avLst/>
          </a:prstGeom>
          <a:noFill/>
          <a:ln>
            <a:noFill/>
          </a:ln>
        </p:spPr>
        <p:txBody>
          <a:bodyPr wrap="square">
            <a:spAutoFit/>
          </a:bodyPr>
          <a:lstStyle/>
          <a:p>
            <a:r>
              <a:rPr lang="en-US" altLang="zh-CN" sz="1600" dirty="0">
                <a:cs typeface="+mn-ea"/>
                <a:sym typeface="+mn-lt"/>
              </a:rPr>
              <a:t>ADD YOUR TITLE HERE.ADD YOUR TITLE HERE.</a:t>
            </a:r>
            <a:endParaRPr lang="zh-CN" altLang="en-US" sz="1600" dirty="0">
              <a:cs typeface="+mn-ea"/>
              <a:sym typeface="+mn-lt"/>
            </a:endParaRPr>
          </a:p>
        </p:txBody>
      </p:sp>
      <p:pic>
        <p:nvPicPr>
          <p:cNvPr id="2" name="图片 1" descr="766ca8c68e1b90caa0428d16cfaf4d0e"/>
          <p:cNvPicPr>
            <a:picLocks noChangeAspect="1"/>
          </p:cNvPicPr>
          <p:nvPr/>
        </p:nvPicPr>
        <p:blipFill>
          <a:blip r:embed="rId4">
            <a:lum bright="-12000"/>
          </a:blip>
          <a:stretch>
            <a:fillRect/>
          </a:stretch>
        </p:blipFill>
        <p:spPr>
          <a:xfrm>
            <a:off x="-563880" y="-210820"/>
            <a:ext cx="7279005" cy="7279005"/>
          </a:xfrm>
          <a:prstGeom prst="rect">
            <a:avLst/>
          </a:prstGeom>
        </p:spPr>
      </p:pic>
    </p:spTree>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by="(-#ppt_w*2)" calcmode="lin" valueType="num">
                                      <p:cBhvr rctx="PPT">
                                        <p:cTn id="7" dur="500" autoRev="1" fill="hold">
                                          <p:stCondLst>
                                            <p:cond delay="0"/>
                                          </p:stCondLst>
                                        </p:cTn>
                                        <p:tgtEl>
                                          <p:spTgt spid="23"/>
                                        </p:tgtEl>
                                        <p:attrNameLst>
                                          <p:attrName>ppt_w</p:attrName>
                                        </p:attrNameLst>
                                      </p:cBhvr>
                                    </p:anim>
                                    <p:anim by="(#ppt_w*0.50)" calcmode="lin" valueType="num">
                                      <p:cBhvr>
                                        <p:cTn id="8" dur="500" decel="50000" autoRev="1" fill="hold">
                                          <p:stCondLst>
                                            <p:cond delay="0"/>
                                          </p:stCondLst>
                                        </p:cTn>
                                        <p:tgtEl>
                                          <p:spTgt spid="23"/>
                                        </p:tgtEl>
                                        <p:attrNameLst>
                                          <p:attrName>ppt_x</p:attrName>
                                        </p:attrNameLst>
                                      </p:cBhvr>
                                    </p:anim>
                                    <p:anim from="(-#ppt_h/2)" to="(#ppt_y)" calcmode="lin" valueType="num">
                                      <p:cBhvr>
                                        <p:cTn id="9" dur="1000" fill="hold">
                                          <p:stCondLst>
                                            <p:cond delay="0"/>
                                          </p:stCondLst>
                                        </p:cTn>
                                        <p:tgtEl>
                                          <p:spTgt spid="23"/>
                                        </p:tgtEl>
                                        <p:attrNameLst>
                                          <p:attrName>ppt_y</p:attrName>
                                        </p:attrNameLst>
                                      </p:cBhvr>
                                    </p:anim>
                                    <p:animRot by="21600000">
                                      <p:cBhvr>
                                        <p:cTn id="10" dur="1000" fill="hold">
                                          <p:stCondLst>
                                            <p:cond delay="0"/>
                                          </p:stCondLst>
                                        </p:cTn>
                                        <p:tgtEl>
                                          <p:spTgt spid="2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2"/>
                                        </p:tgtEl>
                                        <p:attrNameLst>
                                          <p:attrName>ppt_y</p:attrName>
                                        </p:attrNameLst>
                                      </p:cBhvr>
                                      <p:tavLst>
                                        <p:tav tm="0">
                                          <p:val>
                                            <p:strVal val="#ppt_y"/>
                                          </p:val>
                                        </p:tav>
                                        <p:tav tm="100000">
                                          <p:val>
                                            <p:strVal val="#ppt_y"/>
                                          </p:val>
                                        </p:tav>
                                      </p:tavLst>
                                    </p:anim>
                                    <p:anim calcmode="lin" valueType="num">
                                      <p:cBhvr>
                                        <p:cTn id="1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4"/>
                                        </p:tgtEl>
                                        <p:attrNameLst>
                                          <p:attrName>ppt_y</p:attrName>
                                        </p:attrNameLst>
                                      </p:cBhvr>
                                      <p:tavLst>
                                        <p:tav tm="0">
                                          <p:val>
                                            <p:strVal val="#ppt_y"/>
                                          </p:val>
                                        </p:tav>
                                        <p:tav tm="100000">
                                          <p:val>
                                            <p:strVal val="#ppt_y"/>
                                          </p:val>
                                        </p:tav>
                                      </p:tavLst>
                                    </p:anim>
                                    <p:anim calcmode="lin" valueType="num">
                                      <p:cBhvr>
                                        <p:cTn id="2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6"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MH" val="20170727222013"/>
  <p:tag name="MH_LIBRARY" val="CONTENTS"/>
  <p:tag name="MH_TYPE" val="NUMBER"/>
  <p:tag name="ID" val="626765"/>
  <p:tag name="MH_ORDER" val="1"/>
</p:tagLst>
</file>

<file path=ppt/tags/tag5.xml><?xml version="1.0" encoding="utf-8"?>
<p:tagLst xmlns:p="http://schemas.openxmlformats.org/presentationml/2006/main">
  <p:tag name="MH" val="20170727222013"/>
  <p:tag name="MH_LIBRARY" val="CONTENTS"/>
  <p:tag name="MH_TYPE" val="OTHERS"/>
  <p:tag name="ID" val="626765"/>
</p:tagLst>
</file>

<file path=ppt/tags/tag6.xml><?xml version="1.0" encoding="utf-8"?>
<p:tagLst xmlns:p="http://schemas.openxmlformats.org/presentationml/2006/main">
  <p:tag name="MH" val="20170727222013"/>
  <p:tag name="MH_LIBRARY" val="CONTENTS"/>
  <p:tag name="MH_TYPE" val="ENTRY"/>
  <p:tag name="ID" val="626765"/>
  <p:tag name="MH_ORDER" val="1"/>
</p:tagLst>
</file>

<file path=ppt/tags/tag7.xml><?xml version="1.0" encoding="utf-8"?>
<p:tagLst xmlns:p="http://schemas.openxmlformats.org/presentationml/2006/main">
  <p:tag name="MH" val="20170727222013"/>
  <p:tag name="MH_LIBRARY" val="CONTENTS"/>
  <p:tag name="MH_TYPE" val="NUMBER"/>
  <p:tag name="ID" val="626765"/>
  <p:tag name="MH_ORDER" val="2"/>
</p:tagLst>
</file>

<file path=ppt/tags/tag8.xml><?xml version="1.0" encoding="utf-8"?>
<p:tagLst xmlns:p="http://schemas.openxmlformats.org/presentationml/2006/main">
  <p:tag name="MH" val="20170727222013"/>
  <p:tag name="MH_LIBRARY" val="CONTENTS"/>
  <p:tag name="MH_TYPE" val="OTHERS"/>
  <p:tag name="ID" val="626765"/>
</p:tagLst>
</file>

<file path=ppt/tags/tag9.xml><?xml version="1.0" encoding="utf-8"?>
<p:tagLst xmlns:p="http://schemas.openxmlformats.org/presentationml/2006/main">
  <p:tag name="MH" val="20170727222013"/>
  <p:tag name="MH_LIBRARY" val="CONTENTS"/>
  <p:tag name="MH_TYPE" val="ENTRY"/>
  <p:tag name="ID" val="626765"/>
  <p:tag name="MH_ORDER" val="2"/>
</p:tagLst>
</file>

<file path=ppt/tags/tag10.xml><?xml version="1.0" encoding="utf-8"?>
<p:tagLst xmlns:p="http://schemas.openxmlformats.org/presentationml/2006/main">
  <p:tag name="MH" val="20170727222013"/>
  <p:tag name="MH_LIBRARY" val="CONTENTS"/>
  <p:tag name="MH_TYPE" val="NUMBER"/>
  <p:tag name="ID" val="626765"/>
  <p:tag name="MH_ORDER" val="3"/>
</p:tagLst>
</file>

<file path=ppt/tags/tag11.xml><?xml version="1.0" encoding="utf-8"?>
<p:tagLst xmlns:p="http://schemas.openxmlformats.org/presentationml/2006/main">
  <p:tag name="MH" val="20170727222013"/>
  <p:tag name="MH_LIBRARY" val="CONTENTS"/>
  <p:tag name="MH_TYPE" val="OTHERS"/>
  <p:tag name="ID" val="626765"/>
</p:tagLst>
</file>

<file path=ppt/tags/tag12.xml><?xml version="1.0" encoding="utf-8"?>
<p:tagLst xmlns:p="http://schemas.openxmlformats.org/presentationml/2006/main">
  <p:tag name="MH" val="20170727222013"/>
  <p:tag name="MH_LIBRARY" val="CONTENTS"/>
  <p:tag name="MH_TYPE" val="ENTRY"/>
  <p:tag name="ID" val="626765"/>
  <p:tag name="MH_ORDER" val="3"/>
</p:tagLst>
</file>

<file path=ppt/tags/tag13.xml><?xml version="1.0" encoding="utf-8"?>
<p:tagLst xmlns:p="http://schemas.openxmlformats.org/presentationml/2006/main">
  <p:tag name="MH" val="20170727222013"/>
  <p:tag name="MH_LIBRARY" val="CONTENTS"/>
  <p:tag name="MH_TYPE" val="NUMBER"/>
  <p:tag name="ID" val="626765"/>
  <p:tag name="MH_ORDER" val="4"/>
</p:tagLst>
</file>

<file path=ppt/tags/tag14.xml><?xml version="1.0" encoding="utf-8"?>
<p:tagLst xmlns:p="http://schemas.openxmlformats.org/presentationml/2006/main">
  <p:tag name="MH" val="20170727222013"/>
  <p:tag name="MH_LIBRARY" val="CONTENTS"/>
  <p:tag name="MH_TYPE" val="OTHERS"/>
  <p:tag name="ID" val="626765"/>
</p:tagLst>
</file>

<file path=ppt/tags/tag15.xml><?xml version="1.0" encoding="utf-8"?>
<p:tagLst xmlns:p="http://schemas.openxmlformats.org/presentationml/2006/main">
  <p:tag name="MH" val="20170727222013"/>
  <p:tag name="MH_LIBRARY" val="CONTENTS"/>
  <p:tag name="MH_TYPE" val="ENTRY"/>
  <p:tag name="ID" val="626765"/>
  <p:tag name="MH_ORDER" val="4"/>
</p:tagLst>
</file>

<file path=ppt/tags/tag16.xml><?xml version="1.0" encoding="utf-8"?>
<p:tagLst xmlns:p="http://schemas.openxmlformats.org/presentationml/2006/main">
  <p:tag name="MH" val="20170727222013"/>
  <p:tag name="MH_LIBRARY" val="CONTENTS"/>
  <p:tag name="MH_TYPE" val="OTHERS"/>
  <p:tag name="ID" val="626765"/>
</p:tagLst>
</file>

<file path=ppt/tags/tag17.xml><?xml version="1.0" encoding="utf-8"?>
<p:tagLst xmlns:p="http://schemas.openxmlformats.org/presentationml/2006/main">
  <p:tag name="MH" val="20170727222013"/>
  <p:tag name="MH_LIBRARY" val="CONTENTS"/>
  <p:tag name="MH_TYPE" val="OTHERS"/>
  <p:tag name="ID" val="626765"/>
</p:tagLst>
</file>

<file path=ppt/tags/tag18.xml><?xml version="1.0" encoding="utf-8"?>
<p:tagLst xmlns:p="http://schemas.openxmlformats.org/presentationml/2006/main">
  <p:tag name="MH" val="20170727222013"/>
  <p:tag name="MH_LIBRARY" val="CONTENTS"/>
  <p:tag name="MH_TYPE" val="OTHERS"/>
  <p:tag name="ID" val="626765"/>
  <p:tag name="PA" val="v3.2.0"/>
</p:tagLst>
</file>

<file path=ppt/tags/tag19.xml><?xml version="1.0" encoding="utf-8"?>
<p:tagLst xmlns:p="http://schemas.openxmlformats.org/presentationml/2006/main">
  <p:tag name="MH" val="20170727222013"/>
  <p:tag name="MH_LIBRARY" val="CONTENTS"/>
  <p:tag name="MH_AUTOCOLOR" val="TRUE"/>
  <p:tag name="MH_TYPE" val="CONTENTS"/>
  <p:tag name="ID" val="626765"/>
</p:tagLst>
</file>

<file path=ppt/tags/tag20.xml><?xml version="1.0" encoding="utf-8"?>
<p:tagLst xmlns:p="http://schemas.openxmlformats.org/presentationml/2006/main">
  <p:tag name="MH" val="20170727222013"/>
  <p:tag name="MH_LIBRARY" val="CONTENTS"/>
  <p:tag name="MH_TYPE" val="OTHERS"/>
  <p:tag name="ID" val="626765"/>
</p:tagLst>
</file>

<file path=ppt/tags/tag21.xml><?xml version="1.0" encoding="utf-8"?>
<p:tagLst xmlns:p="http://schemas.openxmlformats.org/presentationml/2006/main">
  <p:tag name="MH" val="20170727222013"/>
  <p:tag name="MH_LIBRARY" val="CONTENTS"/>
  <p:tag name="MH_TYPE" val="NUMBER"/>
  <p:tag name="ID" val="626765"/>
  <p:tag name="MH_ORDER" val="NUMBER"/>
</p:tagLst>
</file>

<file path=ppt/tags/tag22.xml><?xml version="1.0" encoding="utf-8"?>
<p:tagLst xmlns:p="http://schemas.openxmlformats.org/presentationml/2006/main">
  <p:tag name="MH" val="20170727222013"/>
  <p:tag name="MH_LIBRARY" val="CONTENTS"/>
  <p:tag name="MH_TYPE" val="TITLE"/>
  <p:tag name="ID" val="626765"/>
  <p:tag name="MH_ORDER" val="NUMBER"/>
</p:tagLst>
</file>

<file path=ppt/tags/tag23.xml><?xml version="1.0" encoding="utf-8"?>
<p:tagLst xmlns:p="http://schemas.openxmlformats.org/presentationml/2006/main">
  <p:tag name="MH" val="20170721170040"/>
  <p:tag name="MH_LIBRARY" val="CONTENTS"/>
  <p:tag name="MH_TYPE" val="TITLE"/>
  <p:tag name="ID" val="626775"/>
  <p:tag name="MH_ORDER" val="NUMBER"/>
</p:tagLst>
</file>

<file path=ppt/tags/tag24.xml><?xml version="1.0" encoding="utf-8"?>
<p:tagLst xmlns:p="http://schemas.openxmlformats.org/presentationml/2006/main">
  <p:tag name="MH" val="20170727222013"/>
  <p:tag name="MH_LIBRARY" val="CONTENTS"/>
  <p:tag name="MH_AUTOCOLOR" val="TRUE"/>
  <p:tag name="MH_TYPE" val="SECTION"/>
  <p:tag name="ID" val="626765"/>
</p:tagLst>
</file>

<file path=ppt/tags/tag25.xml><?xml version="1.0" encoding="utf-8"?>
<p:tagLst xmlns:p="http://schemas.openxmlformats.org/presentationml/2006/main">
  <p:tag name="MH" val="20170727222013"/>
  <p:tag name="MH_LIBRARY" val="CONTENTS"/>
  <p:tag name="MH_TYPE" val="OTHERS"/>
  <p:tag name="ID" val="626765"/>
</p:tagLst>
</file>

<file path=ppt/tags/tag26.xml><?xml version="1.0" encoding="utf-8"?>
<p:tagLst xmlns:p="http://schemas.openxmlformats.org/presentationml/2006/main">
  <p:tag name="MH" val="20170727222013"/>
  <p:tag name="MH_LIBRARY" val="CONTENTS"/>
  <p:tag name="MH_TYPE" val="NUMBER"/>
  <p:tag name="ID" val="626765"/>
  <p:tag name="MH_ORDER" val="NUMBER"/>
</p:tagLst>
</file>

<file path=ppt/tags/tag27.xml><?xml version="1.0" encoding="utf-8"?>
<p:tagLst xmlns:p="http://schemas.openxmlformats.org/presentationml/2006/main">
  <p:tag name="MH" val="20170727222013"/>
  <p:tag name="MH_LIBRARY" val="CONTENTS"/>
  <p:tag name="MH_TYPE" val="TITLE"/>
  <p:tag name="ID" val="626765"/>
  <p:tag name="MH_ORDER" val="NUMBER"/>
</p:tagLst>
</file>

<file path=ppt/tags/tag28.xml><?xml version="1.0" encoding="utf-8"?>
<p:tagLst xmlns:p="http://schemas.openxmlformats.org/presentationml/2006/main">
  <p:tag name="MH" val="20170721170040"/>
  <p:tag name="MH_LIBRARY" val="CONTENTS"/>
  <p:tag name="MH_TYPE" val="TITLE"/>
  <p:tag name="ID" val="626775"/>
  <p:tag name="MH_ORDER" val="NUMBER"/>
</p:tagLst>
</file>

<file path=ppt/tags/tag29.xml><?xml version="1.0" encoding="utf-8"?>
<p:tagLst xmlns:p="http://schemas.openxmlformats.org/presentationml/2006/main">
  <p:tag name="MH" val="20170727222013"/>
  <p:tag name="MH_LIBRARY" val="CONTENTS"/>
  <p:tag name="MH_AUTOCOLOR" val="TRUE"/>
  <p:tag name="MH_TYPE" val="SECTION"/>
  <p:tag name="ID" val="626765"/>
</p:tagLst>
</file>

<file path=ppt/tags/tag30.xml><?xml version="1.0" encoding="utf-8"?>
<p:tagLst xmlns:p="http://schemas.openxmlformats.org/presentationml/2006/main">
  <p:tag name="PA" val="v3.2.0"/>
</p:tagLst>
</file>

<file path=ppt/tags/tag31.xml><?xml version="1.0" encoding="utf-8"?>
<p:tagLst xmlns:p="http://schemas.openxmlformats.org/presentationml/2006/main">
  <p:tag name="MH" val="20170727222013"/>
  <p:tag name="MH_LIBRARY" val="CONTENTS"/>
  <p:tag name="MH_TYPE" val="OTHERS"/>
  <p:tag name="ID" val="626765"/>
</p:tagLst>
</file>

<file path=ppt/tags/tag32.xml><?xml version="1.0" encoding="utf-8"?>
<p:tagLst xmlns:p="http://schemas.openxmlformats.org/presentationml/2006/main">
  <p:tag name="MH" val="20170727222013"/>
  <p:tag name="MH_LIBRARY" val="CONTENTS"/>
  <p:tag name="MH_TYPE" val="NUMBER"/>
  <p:tag name="ID" val="626765"/>
  <p:tag name="MH_ORDER" val="NUMBER"/>
</p:tagLst>
</file>

<file path=ppt/tags/tag33.xml><?xml version="1.0" encoding="utf-8"?>
<p:tagLst xmlns:p="http://schemas.openxmlformats.org/presentationml/2006/main">
  <p:tag name="MH" val="20170727222013"/>
  <p:tag name="MH_LIBRARY" val="CONTENTS"/>
  <p:tag name="MH_TYPE" val="TITLE"/>
  <p:tag name="ID" val="626765"/>
  <p:tag name="MH_ORDER" val="NUMBER"/>
</p:tagLst>
</file>

<file path=ppt/tags/tag34.xml><?xml version="1.0" encoding="utf-8"?>
<p:tagLst xmlns:p="http://schemas.openxmlformats.org/presentationml/2006/main">
  <p:tag name="MH" val="20170721170040"/>
  <p:tag name="MH_LIBRARY" val="CONTENTS"/>
  <p:tag name="MH_TYPE" val="TITLE"/>
  <p:tag name="ID" val="626775"/>
  <p:tag name="MH_ORDER" val="NUMBER"/>
</p:tagLst>
</file>

<file path=ppt/tags/tag35.xml><?xml version="1.0" encoding="utf-8"?>
<p:tagLst xmlns:p="http://schemas.openxmlformats.org/presentationml/2006/main">
  <p:tag name="MH" val="20170727222013"/>
  <p:tag name="MH_LIBRARY" val="CONTENTS"/>
  <p:tag name="MH_AUTOCOLOR" val="TRUE"/>
  <p:tag name="MH_TYPE" val="SECTION"/>
  <p:tag name="ID" val="626765"/>
</p:tagLst>
</file>

<file path=ppt/tags/tag36.xml><?xml version="1.0" encoding="utf-8"?>
<p:tagLst xmlns:p="http://schemas.openxmlformats.org/presentationml/2006/main">
  <p:tag name="MH" val="20170727222013"/>
  <p:tag name="MH_LIBRARY" val="CONTENTS"/>
  <p:tag name="MH_TYPE" val="OTHERS"/>
  <p:tag name="ID" val="626765"/>
</p:tagLst>
</file>

<file path=ppt/tags/tag37.xml><?xml version="1.0" encoding="utf-8"?>
<p:tagLst xmlns:p="http://schemas.openxmlformats.org/presentationml/2006/main">
  <p:tag name="MH" val="20170727222013"/>
  <p:tag name="MH_LIBRARY" val="CONTENTS"/>
  <p:tag name="MH_TYPE" val="NUMBER"/>
  <p:tag name="ID" val="626765"/>
  <p:tag name="MH_ORDER" val="NUMBER"/>
</p:tagLst>
</file>

<file path=ppt/tags/tag38.xml><?xml version="1.0" encoding="utf-8"?>
<p:tagLst xmlns:p="http://schemas.openxmlformats.org/presentationml/2006/main">
  <p:tag name="MH" val="20170727222013"/>
  <p:tag name="MH_LIBRARY" val="CONTENTS"/>
  <p:tag name="MH_TYPE" val="TITLE"/>
  <p:tag name="ID" val="626765"/>
  <p:tag name="MH_ORDER" val="NUMBER"/>
</p:tagLst>
</file>

<file path=ppt/tags/tag39.xml><?xml version="1.0" encoding="utf-8"?>
<p:tagLst xmlns:p="http://schemas.openxmlformats.org/presentationml/2006/main">
  <p:tag name="MH" val="20170721170040"/>
  <p:tag name="MH_LIBRARY" val="CONTENTS"/>
  <p:tag name="MH_TYPE" val="TITLE"/>
  <p:tag name="ID" val="626775"/>
  <p:tag name="MH_ORDER" val="NUMBER"/>
</p:tagLst>
</file>

<file path=ppt/tags/tag40.xml><?xml version="1.0" encoding="utf-8"?>
<p:tagLst xmlns:p="http://schemas.openxmlformats.org/presentationml/2006/main">
  <p:tag name="MH" val="20170727222013"/>
  <p:tag name="MH_LIBRARY" val="CONTENTS"/>
  <p:tag name="MH_AUTOCOLOR" val="TRUE"/>
  <p:tag name="MH_TYPE" val="SECTION"/>
  <p:tag name="ID" val="626765"/>
</p:tagLst>
</file>

<file path=ppt/tags/tag41.xml><?xml version="1.0" encoding="utf-8"?>
<p:tagLst xmlns:p="http://schemas.openxmlformats.org/presentationml/2006/main">
  <p:tag name="PA" val="v3.2.0"/>
</p:tagLst>
</file>

<file path=ppt/tags/tag42.xml><?xml version="1.0" encoding="utf-8"?>
<p:tagLst xmlns:p="http://schemas.openxmlformats.org/presentationml/2006/main">
  <p:tag name="PA" val="v3.2.0"/>
</p:tagLst>
</file>

<file path=ppt/tags/tag43.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fontScheme name="temp">
      <a:majorFont>
        <a:latin typeface="微软雅黑 Light"/>
        <a:ea typeface="锐字工房云字库细圆GBK"/>
        <a:cs typeface=""/>
      </a:majorFont>
      <a:minorFont>
        <a:latin typeface="微软雅黑 Light"/>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2454</Words>
  <Application>WPS 演示</Application>
  <PresentationFormat>宽屏</PresentationFormat>
  <Paragraphs>465</Paragraphs>
  <Slides>25</Slides>
  <Notes>25</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黑体</vt:lpstr>
      <vt:lpstr>华文细黑</vt:lpstr>
      <vt:lpstr>Arial Narrow</vt:lpstr>
      <vt:lpstr>锐字工房云字库细圆GBK</vt:lpstr>
      <vt:lpstr>Segoe Print</vt:lpstr>
      <vt:lpstr>微软雅黑 Light</vt:lpstr>
      <vt:lpstr>微软雅黑</vt:lpstr>
      <vt:lpstr>Arial Unicode MS</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刘思蜀</dc:creator>
  <cp:lastModifiedBy>拉普耶鲁</cp:lastModifiedBy>
  <cp:revision>17</cp:revision>
  <dcterms:created xsi:type="dcterms:W3CDTF">2017-07-27T13:57:00Z</dcterms:created>
  <dcterms:modified xsi:type="dcterms:W3CDTF">2018-03-16T01:17:50Z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