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9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0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31.xml" ContentType="application/vnd.openxmlformats-officedocument.presentationml.notesSlide+xml"/>
  <Override PartName="/ppt/charts/chart4.xml" ContentType="application/vnd.openxmlformats-officedocument.drawingml.chart+xml"/>
  <Override PartName="/ppt/notesSlides/notesSlide32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5"/>
  </p:notesMasterIdLst>
  <p:sldIdLst>
    <p:sldId id="257" r:id="rId2"/>
    <p:sldId id="293" r:id="rId3"/>
    <p:sldId id="266" r:id="rId4"/>
    <p:sldId id="298" r:id="rId5"/>
    <p:sldId id="335" r:id="rId6"/>
    <p:sldId id="330" r:id="rId7"/>
    <p:sldId id="326" r:id="rId8"/>
    <p:sldId id="300" r:id="rId9"/>
    <p:sldId id="301" r:id="rId10"/>
    <p:sldId id="338" r:id="rId11"/>
    <p:sldId id="259" r:id="rId12"/>
    <p:sldId id="267" r:id="rId13"/>
    <p:sldId id="302" r:id="rId14"/>
    <p:sldId id="263" r:id="rId15"/>
    <p:sldId id="327" r:id="rId16"/>
    <p:sldId id="329" r:id="rId17"/>
    <p:sldId id="303" r:id="rId18"/>
    <p:sldId id="339" r:id="rId19"/>
    <p:sldId id="297" r:id="rId20"/>
    <p:sldId id="307" r:id="rId21"/>
    <p:sldId id="304" r:id="rId22"/>
    <p:sldId id="318" r:id="rId23"/>
    <p:sldId id="312" r:id="rId24"/>
    <p:sldId id="306" r:id="rId25"/>
    <p:sldId id="305" r:id="rId26"/>
    <p:sldId id="317" r:id="rId27"/>
    <p:sldId id="340" r:id="rId28"/>
    <p:sldId id="320" r:id="rId29"/>
    <p:sldId id="321" r:id="rId30"/>
    <p:sldId id="322" r:id="rId31"/>
    <p:sldId id="323" r:id="rId32"/>
    <p:sldId id="324" r:id="rId33"/>
    <p:sldId id="337" r:id="rId34"/>
  </p:sldIdLst>
  <p:sldSz cx="12192000" cy="6858000"/>
  <p:notesSz cx="6858000" cy="9144000"/>
  <p:custDataLst>
    <p:tags r:id="rId36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1345" userDrawn="1">
          <p15:clr>
            <a:srgbClr val="A4A3A4"/>
          </p15:clr>
        </p15:guide>
        <p15:guide id="3" pos="6108" userDrawn="1">
          <p15:clr>
            <a:srgbClr val="A4A3A4"/>
          </p15:clr>
        </p15:guide>
        <p15:guide id="5" pos="1572" userDrawn="1">
          <p15:clr>
            <a:srgbClr val="A4A3A4"/>
          </p15:clr>
        </p15:guide>
        <p15:guide id="6" orient="horz" pos="1321" userDrawn="1">
          <p15:clr>
            <a:srgbClr val="A4A3A4"/>
          </p15:clr>
        </p15:guide>
        <p15:guide id="7" pos="2910" userDrawn="1">
          <p15:clr>
            <a:srgbClr val="A4A3A4"/>
          </p15:clr>
        </p15:guide>
        <p15:guide id="8" pos="4044" userDrawn="1">
          <p15:clr>
            <a:srgbClr val="A4A3A4"/>
          </p15:clr>
        </p15:guide>
        <p15:guide id="9" pos="892" userDrawn="1">
          <p15:clr>
            <a:srgbClr val="A4A3A4"/>
          </p15:clr>
        </p15:guide>
        <p15:guide id="10" pos="6788" userDrawn="1">
          <p15:clr>
            <a:srgbClr val="A4A3A4"/>
          </p15:clr>
        </p15:guide>
        <p15:guide id="12" pos="1118" userDrawn="1">
          <p15:clr>
            <a:srgbClr val="A4A3A4"/>
          </p15:clr>
        </p15:guide>
        <p15:guide id="13" pos="4725" userDrawn="1">
          <p15:clr>
            <a:srgbClr val="A4A3A4"/>
          </p15:clr>
        </p15:guide>
        <p15:guide id="14" pos="4815" userDrawn="1">
          <p15:clr>
            <a:srgbClr val="A4A3A4"/>
          </p15:clr>
        </p15:guide>
        <p15:guide id="15" pos="3840" userDrawn="1">
          <p15:clr>
            <a:srgbClr val="A4A3A4"/>
          </p15:clr>
        </p15:guide>
        <p15:guide id="16" pos="6562" userDrawn="1">
          <p15:clr>
            <a:srgbClr val="A4A3A4"/>
          </p15:clr>
        </p15:guide>
        <p15:guide id="17" orient="horz" pos="2840" userDrawn="1">
          <p15:clr>
            <a:srgbClr val="A4A3A4"/>
          </p15:clr>
        </p15:guide>
        <p15:guide id="18" orient="horz" pos="3612" userDrawn="1">
          <p15:clr>
            <a:srgbClr val="A4A3A4"/>
          </p15:clr>
        </p15:guide>
        <p15:guide id="19" pos="4951" userDrawn="1">
          <p15:clr>
            <a:srgbClr val="A4A3A4"/>
          </p15:clr>
        </p15:guide>
        <p15:guide id="20" pos="7015" userDrawn="1">
          <p15:clr>
            <a:srgbClr val="A4A3A4"/>
          </p15:clr>
        </p15:guide>
        <p15:guide id="21" orient="horz" pos="2863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D4D4D"/>
    <a:srgbClr val="939393"/>
    <a:srgbClr val="D0D0D0"/>
    <a:srgbClr val="131313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3" autoAdjust="0"/>
    <p:restoredTop sz="93396" autoAdjust="0"/>
  </p:normalViewPr>
  <p:slideViewPr>
    <p:cSldViewPr snapToGrid="0" showGuides="1">
      <p:cViewPr varScale="1">
        <p:scale>
          <a:sx n="90" d="100"/>
          <a:sy n="90" d="100"/>
        </p:scale>
        <p:origin x="576" y="78"/>
      </p:cViewPr>
      <p:guideLst>
        <p:guide orient="horz" pos="2160"/>
        <p:guide pos="1345"/>
        <p:guide pos="6108"/>
        <p:guide pos="1572"/>
        <p:guide orient="horz" pos="1321"/>
        <p:guide pos="2910"/>
        <p:guide pos="4044"/>
        <p:guide pos="892"/>
        <p:guide pos="6788"/>
        <p:guide pos="1118"/>
        <p:guide pos="4725"/>
        <p:guide pos="4815"/>
        <p:guide pos="3840"/>
        <p:guide pos="6562"/>
        <p:guide orient="horz" pos="2840"/>
        <p:guide orient="horz" pos="3612"/>
        <p:guide pos="4951"/>
        <p:guide pos="7015"/>
        <p:guide orient="horz" pos="2863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microsoft.com/office/2011/relationships/chartColorStyle" Target="colors3.xml"/><Relationship Id="rId1" Type="http://schemas.microsoft.com/office/2011/relationships/chartStyle" Target="style3.xml"/><Relationship Id="rId5" Type="http://schemas.openxmlformats.org/officeDocument/2006/relationships/package" Target="../embeddings/Microsoft_Excel____3.xlsx"/><Relationship Id="rId4" Type="http://schemas.openxmlformats.org/officeDocument/2006/relationships/image" Target="../media/image17.png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image" Target="../media/image18.png"/><Relationship Id="rId4" Type="http://schemas.openxmlformats.org/officeDocument/2006/relationships/package" Target="../embeddings/Microsoft_Excel____4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5.xlsx"/><Relationship Id="rId1" Type="http://schemas.openxmlformats.org/officeDocument/2006/relationships/image" Target="../media/image21.png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6.xlsx"/><Relationship Id="rId1" Type="http://schemas.openxmlformats.org/officeDocument/2006/relationships/image" Target="../media/image21.png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7.xlsx"/><Relationship Id="rId1" Type="http://schemas.openxmlformats.org/officeDocument/2006/relationships/image" Target="../media/image21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方正正黑简体" panose="02000000000000000000" pitchFamily="2" charset="-122"/>
                    <a:ea typeface="方正正黑简体" panose="02000000000000000000" pitchFamily="2" charset="-122"/>
                    <a:cs typeface="+mn-cs"/>
                  </a:defRPr>
                </a:pPr>
                <a:endParaRPr lang="zh-CN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errBars>
            <c:errDir val="y"/>
            <c:errBarType val="minus"/>
            <c:errValType val="percentage"/>
            <c:noEndCap val="1"/>
            <c:val val="100"/>
            <c:spPr>
              <a:noFill/>
              <a:ln w="19050" cap="flat" cmpd="sng" algn="ctr">
                <a:solidFill>
                  <a:schemeClr val="tx1"/>
                </a:solidFill>
                <a:round/>
              </a:ln>
              <a:effectLst/>
            </c:spPr>
          </c:errBars>
          <c:xVal>
            <c:strRef>
              <c:f>Sheet1!$A$2:$A$13</c:f>
              <c:strCache>
                <c:ptCount val="12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  <c:pt idx="6">
                  <c:v>七月</c:v>
                </c:pt>
                <c:pt idx="7">
                  <c:v>八月</c:v>
                </c:pt>
                <c:pt idx="8">
                  <c:v>九月</c:v>
                </c:pt>
                <c:pt idx="9">
                  <c:v>十月</c:v>
                </c:pt>
                <c:pt idx="10">
                  <c:v>十一月</c:v>
                </c:pt>
                <c:pt idx="11">
                  <c:v>十二月</c:v>
                </c:pt>
              </c:strCache>
            </c:strRef>
          </c:xVal>
          <c:yVal>
            <c:numRef>
              <c:f>Sheet1!$C$2:$C$13</c:f>
              <c:numCache>
                <c:formatCode>General</c:formatCode>
                <c:ptCount val="12"/>
                <c:pt idx="0">
                  <c:v>4800</c:v>
                </c:pt>
                <c:pt idx="1">
                  <c:v>4400</c:v>
                </c:pt>
                <c:pt idx="2">
                  <c:v>3500</c:v>
                </c:pt>
                <c:pt idx="3">
                  <c:v>4900</c:v>
                </c:pt>
                <c:pt idx="4">
                  <c:v>5200</c:v>
                </c:pt>
                <c:pt idx="5">
                  <c:v>6100</c:v>
                </c:pt>
                <c:pt idx="6">
                  <c:v>4800</c:v>
                </c:pt>
                <c:pt idx="7">
                  <c:v>4200</c:v>
                </c:pt>
                <c:pt idx="8">
                  <c:v>5300</c:v>
                </c:pt>
                <c:pt idx="9">
                  <c:v>4300</c:v>
                </c:pt>
                <c:pt idx="10">
                  <c:v>4500</c:v>
                </c:pt>
                <c:pt idx="11">
                  <c:v>5300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0FA-4624-BF33-61366492F7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82782832"/>
        <c:axId val="-82796976"/>
      </c:scatterChart>
      <c:valAx>
        <c:axId val="-82782832"/>
        <c:scaling>
          <c:orientation val="minMax"/>
          <c:max val="13"/>
        </c:scaling>
        <c:delete val="1"/>
        <c:axPos val="b"/>
        <c:numFmt formatCode="General" sourceLinked="1"/>
        <c:majorTickMark val="out"/>
        <c:minorTickMark val="none"/>
        <c:tickLblPos val="nextTo"/>
        <c:crossAx val="-82796976"/>
        <c:crosses val="autoZero"/>
        <c:crossBetween val="midCat"/>
        <c:majorUnit val="1"/>
      </c:valAx>
      <c:valAx>
        <c:axId val="-827969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185D21">
                  <a:alpha val="20000"/>
                </a:srgb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alpha val="2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8278283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25400">
                <a:solidFill>
                  <a:schemeClr val="tx1"/>
                </a:solidFill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2400</c:v>
                </c:pt>
                <c:pt idx="1">
                  <c:v>4400</c:v>
                </c:pt>
                <c:pt idx="2">
                  <c:v>3500</c:v>
                </c:pt>
                <c:pt idx="3">
                  <c:v>4900</c:v>
                </c:pt>
                <c:pt idx="4">
                  <c:v>5200</c:v>
                </c:pt>
                <c:pt idx="5">
                  <c:v>6100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884-47F2-A21B-41FA6E0B82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727465632"/>
        <c:axId val="-1727469984"/>
      </c:lineChart>
      <c:catAx>
        <c:axId val="-17274656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zh-CN"/>
          </a:p>
        </c:txPr>
        <c:crossAx val="-1727469984"/>
        <c:crosses val="autoZero"/>
        <c:auto val="1"/>
        <c:lblAlgn val="ctr"/>
        <c:lblOffset val="100"/>
        <c:tickLblSkip val="1"/>
        <c:noMultiLvlLbl val="0"/>
      </c:catAx>
      <c:valAx>
        <c:axId val="-17274699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185D21">
                  <a:alpha val="20000"/>
                </a:srgb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alpha val="2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1727465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1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noFill/>
            <a:ln w="19050">
              <a:solidFill>
                <a:schemeClr val="tx1"/>
              </a:solidFill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8000</c:v>
                </c:pt>
                <c:pt idx="1">
                  <c:v>8000</c:v>
                </c:pt>
                <c:pt idx="2">
                  <c:v>8000</c:v>
                </c:pt>
                <c:pt idx="3">
                  <c:v>8000</c:v>
                </c:pt>
                <c:pt idx="4">
                  <c:v>8000</c:v>
                </c:pt>
                <c:pt idx="5">
                  <c:v>8000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2D0-4EA7-852C-0E61D0449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727468896"/>
        <c:axId val="-1727468352"/>
      </c:barChart>
      <c:barChart>
        <c:barDir val="col"/>
        <c:grouping val="clustered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 w="9525">
              <a:noFill/>
            </a:ln>
            <a:effectLst/>
          </c:spPr>
          <c:invertIfNegative val="0"/>
          <c:pictureOptions>
            <c:pictureFormat val="stack"/>
          </c:pictureOptions>
          <c:dLbls>
            <c:dLbl>
              <c:idx val="0"/>
              <c:layout>
                <c:manualLayout>
                  <c:x val="-1.631228720765297E-3"/>
                  <c:y val="6.4110969962709499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dLbl>
              <c:idx val="1"/>
              <c:layout>
                <c:manualLayout>
                  <c:x val="-1.6312287207652788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2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dLbl>
              <c:idx val="2"/>
              <c:layout>
                <c:manualLayout>
                  <c:x val="-1.6312287207653517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dLbl>
              <c:idx val="3"/>
              <c:layout>
                <c:manualLayout>
                  <c:x val="-1.6312287207653517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dLbl>
              <c:idx val="4"/>
              <c:layout>
                <c:manualLayout>
                  <c:x val="-1.6312287207652788E-3"/>
                  <c:y val="6.4110969962709499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dLbl>
              <c:idx val="5"/>
              <c:layout>
                <c:manualLayout>
                  <c:x val="-1.6312287207652788E-3"/>
                  <c:y val="6.4110969962709485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6-B2D0-4EA7-852C-0E61D0449F55}"/>
                </c:ex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</c:ext>
              </c:extLst>
            </c:dLbl>
            <c:spPr>
              <a:blipFill>
                <a:blip xmlns:r="http://schemas.openxmlformats.org/officeDocument/2006/relationships" r:embed="rId4"/>
                <a:stretch>
                  <a:fillRect/>
                </a:stretch>
              </a:blipFill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zh-CN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4500</c:v>
                </c:pt>
                <c:pt idx="1">
                  <c:v>3400</c:v>
                </c:pt>
                <c:pt idx="2">
                  <c:v>5300</c:v>
                </c:pt>
                <c:pt idx="3">
                  <c:v>4900</c:v>
                </c:pt>
                <c:pt idx="4">
                  <c:v>5700</c:v>
                </c:pt>
                <c:pt idx="5">
                  <c:v>6500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B2D0-4EA7-852C-0E61D0449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727467808"/>
        <c:axId val="-1727474336"/>
      </c:barChart>
      <c:catAx>
        <c:axId val="-17274688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22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zh-CN"/>
          </a:p>
        </c:txPr>
        <c:crossAx val="-1727468352"/>
        <c:crosses val="autoZero"/>
        <c:auto val="1"/>
        <c:lblAlgn val="ctr"/>
        <c:lblOffset val="100"/>
        <c:tickMarkSkip val="1"/>
        <c:noMultiLvlLbl val="1"/>
      </c:catAx>
      <c:valAx>
        <c:axId val="-1727468352"/>
        <c:scaling>
          <c:orientation val="minMax"/>
          <c:max val="800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1727468896"/>
        <c:crosses val="autoZero"/>
        <c:crossBetween val="between"/>
      </c:valAx>
      <c:valAx>
        <c:axId val="-1727474336"/>
        <c:scaling>
          <c:orientation val="minMax"/>
          <c:max val="8000"/>
        </c:scaling>
        <c:delete val="1"/>
        <c:axPos val="r"/>
        <c:numFmt formatCode="General" sourceLinked="1"/>
        <c:majorTickMark val="out"/>
        <c:minorTickMark val="none"/>
        <c:tickLblPos val="nextTo"/>
        <c:crossAx val="-1727467808"/>
        <c:crosses val="max"/>
        <c:crossBetween val="between"/>
      </c:valAx>
      <c:catAx>
        <c:axId val="-172746780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72747433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zh-CN"/>
    </a:p>
  </c:txPr>
  <c:externalData r:id="rId5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728498389841175E-2"/>
          <c:y val="0.17406544024715631"/>
          <c:w val="0.94525448476616059"/>
          <c:h val="0.73446448532509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25</c:v>
                </c:pt>
                <c:pt idx="1">
                  <c:v>18</c:v>
                </c:pt>
                <c:pt idx="2">
                  <c:v>36</c:v>
                </c:pt>
                <c:pt idx="3">
                  <c:v>13</c:v>
                </c:pt>
                <c:pt idx="4">
                  <c:v>23</c:v>
                </c:pt>
                <c:pt idx="5">
                  <c:v>29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85DD-40C9-B0AA-63696F2A1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-1727477600"/>
        <c:axId val="-1727462368"/>
      </c:barChart>
      <c:scatterChart>
        <c:scatterStyle val="lineMarker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 w="25400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2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值]</a:t>
                    </a:fld>
                    <a:endParaRPr lang="zh-CN" alt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6-85DD-40C9-B0AA-63696F2A10B4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spPr>
              <a:blipFill dpi="0" rotWithShape="1">
                <a:blip xmlns:r="http://schemas.openxmlformats.org/officeDocument/2006/relationships" r:embed="rId3"/>
                <a:srcRect/>
                <a:stretch>
                  <a:fillRect l="8000" t="17000"/>
                </a:stretch>
              </a:blipFill>
              <a:ln>
                <a:noFill/>
              </a:ln>
              <a:effectLst/>
            </c:spPr>
            <c:txPr>
              <a:bodyPr rot="0" spcFirstLastPara="1" vertOverflow="overflow" horzOverflow="overflow" vert="horz" wrap="square" lIns="38100" tIns="19050" rIns="38100" bIns="19050" anchor="ctr" anchorCtr="0">
                <a:noAutofit/>
              </a:bodyPr>
              <a:lstStyle/>
              <a:p>
                <a:pPr algn="ctr">
                  <a:defRPr sz="2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+mn-ea"/>
                    <a:cs typeface="+mn-cs"/>
                  </a:defRPr>
                </a:pPr>
                <a:endParaRPr lang="zh-CN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errBars>
            <c:errDir val="y"/>
            <c:errBarType val="minus"/>
            <c:errValType val="percentage"/>
            <c:noEndCap val="0"/>
            <c:val val="100"/>
            <c:spPr>
              <a:ln w="22225"/>
            </c:spPr>
          </c:errBars>
          <c:xVal>
            <c:strRef>
              <c:f>Sheet1!$A$2:$A$7</c:f>
              <c:strCache>
                <c:ptCount val="6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</c:strCache>
            </c:strRef>
          </c:xVal>
          <c:yVal>
            <c:numRef>
              <c:f>Sheet1!$C$2:$C$7</c:f>
              <c:numCache>
                <c:formatCode>General</c:formatCode>
                <c:ptCount val="6"/>
                <c:pt idx="0">
                  <c:v>25</c:v>
                </c:pt>
                <c:pt idx="1">
                  <c:v>18</c:v>
                </c:pt>
                <c:pt idx="2">
                  <c:v>36</c:v>
                </c:pt>
                <c:pt idx="3">
                  <c:v>13</c:v>
                </c:pt>
                <c:pt idx="4">
                  <c:v>23</c:v>
                </c:pt>
                <c:pt idx="5">
                  <c:v>29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85DD-40C9-B0AA-63696F2A1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727477600"/>
        <c:axId val="-1727462368"/>
      </c:scatterChart>
      <c:catAx>
        <c:axId val="-17274776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zh-CN"/>
          </a:p>
        </c:txPr>
        <c:crossAx val="-1727462368"/>
        <c:crosses val="autoZero"/>
        <c:auto val="1"/>
        <c:lblAlgn val="ctr"/>
        <c:lblOffset val="100"/>
        <c:noMultiLvlLbl val="0"/>
      </c:catAx>
      <c:valAx>
        <c:axId val="-1727462368"/>
        <c:scaling>
          <c:orientation val="minMax"/>
        </c:scaling>
        <c:delete val="0"/>
        <c:axPos val="l"/>
        <c:numFmt formatCode="General" sourceLinked="1"/>
        <c:majorTickMark val="in"/>
        <c:minorTickMark val="none"/>
        <c:tickLblPos val="nextTo"/>
        <c:spPr>
          <a:noFill/>
          <a:ln w="12700">
            <a:solidFill>
              <a:schemeClr val="tx1">
                <a:lumMod val="60000"/>
                <a:lumOff val="4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方正准圆简体" panose="03000509000000000000" pitchFamily="65" charset="-122"/>
                <a:ea typeface="方正准圆简体" panose="03000509000000000000" pitchFamily="65" charset="-122"/>
                <a:cs typeface="+mn-cs"/>
              </a:defRPr>
            </a:pPr>
            <a:endParaRPr lang="zh-CN"/>
          </a:p>
        </c:txPr>
        <c:crossAx val="-17274776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74D4-478D-A953-444612B4CFCC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74D4-478D-A953-444612B4CFCC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74D4-478D-A953-444612B4CFCC}"/>
              </c:ext>
            </c:extLst>
          </c:dPt>
          <c:dLbls>
            <c:dLbl>
              <c:idx val="0"/>
              <c:delete val="1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74D4-478D-A953-444612B4CFCC}"/>
                </c:ex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74D4-478D-A953-444612B4CFCC}"/>
                </c:ex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</c:ext>
              </c:extLst>
            </c:dLbl>
            <c:dLbl>
              <c:idx val="2"/>
              <c:layout>
                <c:manualLayout>
                  <c:x val="0.2164289762012398"/>
                  <c:y val="-0.29312376324142092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[值]</a:t>
                    </a:fld>
                    <a:endParaRPr lang="zh-CN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74D4-478D-A953-444612B4CFCC}"/>
                </c:ex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0.17999999999999997</c:v>
                </c:pt>
                <c:pt idx="1">
                  <c:v>0.02</c:v>
                </c:pt>
                <c:pt idx="2">
                  <c:v>0.8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74D4-478D-A953-444612B4CF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  <a:ln>
                <a:solidFill>
                  <a:schemeClr val="bg1"/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1E9B-460B-9B03-FCCAE3FCA367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1E9B-460B-9B03-FCCAE3FCA367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1E9B-460B-9B03-FCCAE3FCA367}"/>
              </c:ext>
            </c:extLst>
          </c:dPt>
          <c:dLbls>
            <c:dLbl>
              <c:idx val="0"/>
              <c:delete val="1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1E9B-460B-9B03-FCCAE3FCA367}"/>
                </c:ex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1E9B-460B-9B03-FCCAE3FCA367}"/>
                </c:ex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</c:ext>
              </c:extLst>
            </c:dLbl>
            <c:dLbl>
              <c:idx val="2"/>
              <c:layout>
                <c:manualLayout>
                  <c:x val="0.25923910336192463"/>
                  <c:y val="-6.8783038954254264E-2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[值]</a:t>
                    </a:fld>
                    <a:endParaRPr lang="zh-CN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1E9B-460B-9B03-FCCAE3FCA367}"/>
                </c:ex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0.41999999999999993</c:v>
                </c:pt>
                <c:pt idx="1">
                  <c:v>0.02</c:v>
                </c:pt>
                <c:pt idx="2">
                  <c:v>0.56000000000000005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1E9B-460B-9B03-FCCAE3FCA3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F9D4-4FD1-89B1-83339963F356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F9D4-4FD1-89B1-83339963F356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F9D4-4FD1-89B1-83339963F356}"/>
              </c:ext>
            </c:extLst>
          </c:dPt>
          <c:dLbls>
            <c:dLbl>
              <c:idx val="0"/>
              <c:delete val="1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F9D4-4FD1-89B1-83339963F356}"/>
                </c:ex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F9D4-4FD1-89B1-83339963F356}"/>
                </c:ex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</c:ext>
              </c:extLst>
            </c:dLbl>
            <c:dLbl>
              <c:idx val="2"/>
              <c:layout>
                <c:manualLayout>
                  <c:x val="0.24496906097502968"/>
                  <c:y val="0.17465051293182018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[值]</a:t>
                    </a:fld>
                    <a:endParaRPr lang="zh-CN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F9D4-4FD1-89B1-83339963F356}"/>
                </c:ex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0.6399999999999999</c:v>
                </c:pt>
                <c:pt idx="1">
                  <c:v>0.02</c:v>
                </c:pt>
                <c:pt idx="2">
                  <c:v>0.34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F9D4-4FD1-89B1-83339963F3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EA7E58A-1B9E-421D-B319-5C6366833F6E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8BCD162-57DD-4DBD-A967-691996B5DEC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119891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163061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288943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7018303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645478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802821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64269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16737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92367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424291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443655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2338765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100958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07752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014032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10450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05319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7129860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5660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6409221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58994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976220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4663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771424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3286003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2459614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43124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3903376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615617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3013801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281642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268378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81432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32380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97448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161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892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8614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8760648" y="640028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www.1ppt.com/moban/     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行业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www.1ppt.com/hangye/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节日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www.1ppt.com/jieri/           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素材下载：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www.1ppt.com/sucai/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背景图片：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www.1ppt.com/beijing/      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图表下载：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www.1ppt.com/tubiao/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优秀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www.1ppt.com/xiazai/        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 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www.1ppt.com/powerpoint/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Word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 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www.1ppt.com/word/              Excel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www.1ppt.com/excel/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资料下载：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www.1ppt.com/ziliao/                PPT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课件下载：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www.1ppt.com/kejian/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范文下载：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www.1ppt.com/fanwen/             </a:t>
            </a: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试卷下载：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www.1ppt.com/shiti/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教案下载：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www.1ppt.com/jiaoan/  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字体下载：</a:t>
            </a: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www.1ppt.com/ziti/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 </a:t>
            </a:r>
            <a:endParaRPr kumimoji="0" lang="zh-CN" altLang="en-US" sz="1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774472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2573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8200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3864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8246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253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442261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D92C51-4D9C-4319-9543-811E41925C27}" type="datetimeFigureOut">
              <a:rPr lang="zh-CN" altLang="en-US" smtClean="0"/>
              <a:t>2020/3/23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129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4" Type="http://schemas.microsoft.com/office/2007/relationships/hdphoto" Target="../media/hdphoto1.wdp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4" Type="http://schemas.microsoft.com/office/2007/relationships/hdphoto" Target="../media/hdphoto3.wdp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microsoft.com/office/2007/relationships/hdphoto" Target="../media/hdphoto4.wdp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5.jpeg"/><Relationship Id="rId4" Type="http://schemas.microsoft.com/office/2007/relationships/hdphoto" Target="../media/hdphoto5.wdp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5"/>
          <p:cNvSpPr>
            <a:spLocks/>
          </p:cNvSpPr>
          <p:nvPr/>
        </p:nvSpPr>
        <p:spPr bwMode="auto">
          <a:xfrm rot="2718230">
            <a:off x="4875443" y="1348739"/>
            <a:ext cx="2312449" cy="2509147"/>
          </a:xfrm>
          <a:custGeom>
            <a:avLst/>
            <a:gdLst>
              <a:gd name="T0" fmla="*/ 0 w 1399"/>
              <a:gd name="T1" fmla="*/ 1231 h 1518"/>
              <a:gd name="T2" fmla="*/ 5 w 1399"/>
              <a:gd name="T3" fmla="*/ 1355 h 1518"/>
              <a:gd name="T4" fmla="*/ 168 w 1399"/>
              <a:gd name="T5" fmla="*/ 1518 h 1518"/>
              <a:gd name="T6" fmla="*/ 168 w 1399"/>
              <a:gd name="T7" fmla="*/ 1513 h 1518"/>
              <a:gd name="T8" fmla="*/ 1399 w 1399"/>
              <a:gd name="T9" fmla="*/ 282 h 1518"/>
              <a:gd name="T10" fmla="*/ 1399 w 1399"/>
              <a:gd name="T11" fmla="*/ 166 h 1518"/>
              <a:gd name="T12" fmla="*/ 1231 w 1399"/>
              <a:gd name="T13" fmla="*/ 0 h 1518"/>
              <a:gd name="T14" fmla="*/ 0 w 1399"/>
              <a:gd name="T15" fmla="*/ 1231 h 1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99" h="1518">
                <a:moveTo>
                  <a:pt x="0" y="1231"/>
                </a:moveTo>
                <a:lnTo>
                  <a:pt x="5" y="1355"/>
                </a:lnTo>
                <a:lnTo>
                  <a:pt x="168" y="1518"/>
                </a:lnTo>
                <a:lnTo>
                  <a:pt x="168" y="1513"/>
                </a:lnTo>
                <a:lnTo>
                  <a:pt x="1399" y="282"/>
                </a:lnTo>
                <a:lnTo>
                  <a:pt x="1399" y="166"/>
                </a:lnTo>
                <a:lnTo>
                  <a:pt x="1231" y="0"/>
                </a:lnTo>
                <a:lnTo>
                  <a:pt x="0" y="12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35" name="组合 534"/>
          <p:cNvGrpSpPr/>
          <p:nvPr/>
        </p:nvGrpSpPr>
        <p:grpSpPr>
          <a:xfrm>
            <a:off x="5461072" y="1541923"/>
            <a:ext cx="1025525" cy="1686121"/>
            <a:chOff x="4024117" y="1533875"/>
            <a:chExt cx="1025525" cy="1686121"/>
          </a:xfrm>
        </p:grpSpPr>
        <p:sp>
          <p:nvSpPr>
            <p:cNvPr id="28" name="Freeform 28"/>
            <p:cNvSpPr>
              <a:spLocks/>
            </p:cNvSpPr>
            <p:nvPr/>
          </p:nvSpPr>
          <p:spPr bwMode="auto">
            <a:xfrm rot="2718230">
              <a:off x="3974111" y="1890541"/>
              <a:ext cx="1125538" cy="1025525"/>
            </a:xfrm>
            <a:custGeom>
              <a:avLst/>
              <a:gdLst>
                <a:gd name="T0" fmla="*/ 0 w 709"/>
                <a:gd name="T1" fmla="*/ 0 h 646"/>
                <a:gd name="T2" fmla="*/ 0 w 709"/>
                <a:gd name="T3" fmla="*/ 240 h 646"/>
                <a:gd name="T4" fmla="*/ 403 w 709"/>
                <a:gd name="T5" fmla="*/ 646 h 646"/>
                <a:gd name="T6" fmla="*/ 709 w 709"/>
                <a:gd name="T7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9" h="646">
                  <a:moveTo>
                    <a:pt x="0" y="0"/>
                  </a:moveTo>
                  <a:lnTo>
                    <a:pt x="0" y="240"/>
                  </a:lnTo>
                  <a:lnTo>
                    <a:pt x="403" y="646"/>
                  </a:lnTo>
                  <a:lnTo>
                    <a:pt x="709" y="64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 rot="2718230">
              <a:off x="4427126" y="1533081"/>
              <a:ext cx="187325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 rot="2718230">
              <a:off x="4418949" y="3031083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 rot="2718230">
              <a:off x="4073901" y="1986686"/>
              <a:ext cx="307975" cy="3079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 rot="2718230">
              <a:off x="4135683" y="2045106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36" name="组合 535"/>
          <p:cNvGrpSpPr/>
          <p:nvPr/>
        </p:nvGrpSpPr>
        <p:grpSpPr>
          <a:xfrm>
            <a:off x="5655446" y="1540971"/>
            <a:ext cx="1125538" cy="1688024"/>
            <a:chOff x="6969549" y="1548067"/>
            <a:chExt cx="1125538" cy="1688024"/>
          </a:xfrm>
        </p:grpSpPr>
        <p:sp>
          <p:nvSpPr>
            <p:cNvPr id="33" name="Freeform 33"/>
            <p:cNvSpPr>
              <a:spLocks/>
            </p:cNvSpPr>
            <p:nvPr/>
          </p:nvSpPr>
          <p:spPr bwMode="auto">
            <a:xfrm rot="2718230">
              <a:off x="7018761" y="1855859"/>
              <a:ext cx="1027113" cy="1125538"/>
            </a:xfrm>
            <a:custGeom>
              <a:avLst/>
              <a:gdLst>
                <a:gd name="T0" fmla="*/ 0 w 647"/>
                <a:gd name="T1" fmla="*/ 0 h 709"/>
                <a:gd name="T2" fmla="*/ 244 w 647"/>
                <a:gd name="T3" fmla="*/ 0 h 709"/>
                <a:gd name="T4" fmla="*/ 647 w 647"/>
                <a:gd name="T5" fmla="*/ 404 h 709"/>
                <a:gd name="T6" fmla="*/ 647 w 647"/>
                <a:gd name="T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7" h="709">
                  <a:moveTo>
                    <a:pt x="0" y="0"/>
                  </a:moveTo>
                  <a:lnTo>
                    <a:pt x="244" y="0"/>
                  </a:lnTo>
                  <a:lnTo>
                    <a:pt x="647" y="404"/>
                  </a:lnTo>
                  <a:lnTo>
                    <a:pt x="647" y="70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 rot="2718230">
              <a:off x="7463867" y="1545686"/>
              <a:ext cx="188913" cy="1936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 rot="2718230">
              <a:off x="7454233" y="3047178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 rot="2718230">
              <a:off x="7686367" y="2391341"/>
              <a:ext cx="307975" cy="304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 rot="2718230">
              <a:off x="7748137" y="2450419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66" name="组合 265"/>
          <p:cNvGrpSpPr/>
          <p:nvPr/>
        </p:nvGrpSpPr>
        <p:grpSpPr>
          <a:xfrm rot="5400000">
            <a:off x="-5908394" y="-3280486"/>
            <a:ext cx="12927013" cy="11510963"/>
            <a:chOff x="-614363" y="-165100"/>
            <a:chExt cx="12927013" cy="11510963"/>
          </a:xfrm>
        </p:grpSpPr>
        <p:sp>
          <p:nvSpPr>
            <p:cNvPr id="66" name="Freeform 41"/>
            <p:cNvSpPr>
              <a:spLocks/>
            </p:cNvSpPr>
            <p:nvPr/>
          </p:nvSpPr>
          <p:spPr bwMode="auto">
            <a:xfrm>
              <a:off x="2986087" y="6305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42"/>
            <p:cNvSpPr>
              <a:spLocks/>
            </p:cNvSpPr>
            <p:nvPr/>
          </p:nvSpPr>
          <p:spPr bwMode="auto">
            <a:xfrm>
              <a:off x="2232025" y="6038850"/>
              <a:ext cx="152400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43"/>
            <p:cNvSpPr>
              <a:spLocks/>
            </p:cNvSpPr>
            <p:nvPr/>
          </p:nvSpPr>
          <p:spPr bwMode="auto">
            <a:xfrm>
              <a:off x="3282950" y="6432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44"/>
            <p:cNvSpPr>
              <a:spLocks/>
            </p:cNvSpPr>
            <p:nvPr/>
          </p:nvSpPr>
          <p:spPr bwMode="auto">
            <a:xfrm>
              <a:off x="5222875" y="44481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45"/>
            <p:cNvSpPr>
              <a:spLocks/>
            </p:cNvSpPr>
            <p:nvPr/>
          </p:nvSpPr>
          <p:spPr bwMode="auto">
            <a:xfrm>
              <a:off x="6637337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46"/>
            <p:cNvSpPr>
              <a:spLocks/>
            </p:cNvSpPr>
            <p:nvPr/>
          </p:nvSpPr>
          <p:spPr bwMode="auto">
            <a:xfrm>
              <a:off x="5030787" y="53403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47"/>
            <p:cNvSpPr>
              <a:spLocks/>
            </p:cNvSpPr>
            <p:nvPr/>
          </p:nvSpPr>
          <p:spPr bwMode="auto">
            <a:xfrm>
              <a:off x="5437187" y="5021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48"/>
            <p:cNvSpPr>
              <a:spLocks/>
            </p:cNvSpPr>
            <p:nvPr/>
          </p:nvSpPr>
          <p:spPr bwMode="auto">
            <a:xfrm>
              <a:off x="7899400" y="3873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49"/>
            <p:cNvSpPr>
              <a:spLocks/>
            </p:cNvSpPr>
            <p:nvPr/>
          </p:nvSpPr>
          <p:spPr bwMode="auto">
            <a:xfrm>
              <a:off x="5564187" y="4894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50"/>
            <p:cNvSpPr>
              <a:spLocks/>
            </p:cNvSpPr>
            <p:nvPr/>
          </p:nvSpPr>
          <p:spPr bwMode="auto">
            <a:xfrm>
              <a:off x="3822700" y="31305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51"/>
            <p:cNvSpPr>
              <a:spLocks/>
            </p:cNvSpPr>
            <p:nvPr/>
          </p:nvSpPr>
          <p:spPr bwMode="auto">
            <a:xfrm>
              <a:off x="3484562" y="3175000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3 h 41"/>
                <a:gd name="T6" fmla="*/ 7 w 40"/>
                <a:gd name="T7" fmla="*/ 33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4"/>
                    <a:pt x="40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52"/>
            <p:cNvSpPr>
              <a:spLocks/>
            </p:cNvSpPr>
            <p:nvPr/>
          </p:nvSpPr>
          <p:spPr bwMode="auto">
            <a:xfrm>
              <a:off x="5605462" y="46799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53"/>
            <p:cNvSpPr>
              <a:spLocks/>
            </p:cNvSpPr>
            <p:nvPr/>
          </p:nvSpPr>
          <p:spPr bwMode="auto">
            <a:xfrm>
              <a:off x="4044950" y="3735387"/>
              <a:ext cx="152400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54"/>
            <p:cNvSpPr>
              <a:spLocks/>
            </p:cNvSpPr>
            <p:nvPr/>
          </p:nvSpPr>
          <p:spPr bwMode="auto">
            <a:xfrm>
              <a:off x="4768850" y="4691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55"/>
            <p:cNvSpPr>
              <a:spLocks/>
            </p:cNvSpPr>
            <p:nvPr/>
          </p:nvSpPr>
          <p:spPr bwMode="auto">
            <a:xfrm>
              <a:off x="3049587" y="3397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56"/>
            <p:cNvSpPr>
              <a:spLocks/>
            </p:cNvSpPr>
            <p:nvPr/>
          </p:nvSpPr>
          <p:spPr bwMode="auto">
            <a:xfrm>
              <a:off x="3398837" y="51038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57"/>
            <p:cNvSpPr>
              <a:spLocks/>
            </p:cNvSpPr>
            <p:nvPr/>
          </p:nvSpPr>
          <p:spPr bwMode="auto">
            <a:xfrm>
              <a:off x="5715000" y="7648575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58"/>
            <p:cNvSpPr>
              <a:spLocks/>
            </p:cNvSpPr>
            <p:nvPr/>
          </p:nvSpPr>
          <p:spPr bwMode="auto">
            <a:xfrm>
              <a:off x="5248275" y="3817937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59"/>
            <p:cNvSpPr>
              <a:spLocks/>
            </p:cNvSpPr>
            <p:nvPr/>
          </p:nvSpPr>
          <p:spPr bwMode="auto">
            <a:xfrm>
              <a:off x="5289550" y="386238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60"/>
            <p:cNvSpPr>
              <a:spLocks/>
            </p:cNvSpPr>
            <p:nvPr/>
          </p:nvSpPr>
          <p:spPr bwMode="auto">
            <a:xfrm>
              <a:off x="5338762" y="3922712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61"/>
            <p:cNvSpPr>
              <a:spLocks/>
            </p:cNvSpPr>
            <p:nvPr/>
          </p:nvSpPr>
          <p:spPr bwMode="auto">
            <a:xfrm>
              <a:off x="5391150" y="3967162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62"/>
            <p:cNvSpPr>
              <a:spLocks/>
            </p:cNvSpPr>
            <p:nvPr/>
          </p:nvSpPr>
          <p:spPr bwMode="auto">
            <a:xfrm>
              <a:off x="5437187" y="4027487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63"/>
            <p:cNvSpPr>
              <a:spLocks/>
            </p:cNvSpPr>
            <p:nvPr/>
          </p:nvSpPr>
          <p:spPr bwMode="auto">
            <a:xfrm>
              <a:off x="5545137" y="4132262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64"/>
            <p:cNvSpPr>
              <a:spLocks/>
            </p:cNvSpPr>
            <p:nvPr/>
          </p:nvSpPr>
          <p:spPr bwMode="auto">
            <a:xfrm>
              <a:off x="5583237" y="4178300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65"/>
            <p:cNvSpPr>
              <a:spLocks/>
            </p:cNvSpPr>
            <p:nvPr/>
          </p:nvSpPr>
          <p:spPr bwMode="auto">
            <a:xfrm>
              <a:off x="7189787" y="4237037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66"/>
            <p:cNvSpPr>
              <a:spLocks/>
            </p:cNvSpPr>
            <p:nvPr/>
          </p:nvSpPr>
          <p:spPr bwMode="auto">
            <a:xfrm>
              <a:off x="5489575" y="620077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67"/>
            <p:cNvSpPr>
              <a:spLocks/>
            </p:cNvSpPr>
            <p:nvPr/>
          </p:nvSpPr>
          <p:spPr bwMode="auto">
            <a:xfrm>
              <a:off x="5553075" y="5945187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68"/>
            <p:cNvSpPr>
              <a:spLocks/>
            </p:cNvSpPr>
            <p:nvPr/>
          </p:nvSpPr>
          <p:spPr bwMode="auto">
            <a:xfrm>
              <a:off x="8829675" y="44704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69"/>
            <p:cNvSpPr>
              <a:spLocks/>
            </p:cNvSpPr>
            <p:nvPr/>
          </p:nvSpPr>
          <p:spPr bwMode="auto">
            <a:xfrm>
              <a:off x="9118600" y="45227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70"/>
            <p:cNvSpPr>
              <a:spLocks/>
            </p:cNvSpPr>
            <p:nvPr/>
          </p:nvSpPr>
          <p:spPr bwMode="auto">
            <a:xfrm>
              <a:off x="9355137" y="45751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71"/>
            <p:cNvSpPr>
              <a:spLocks/>
            </p:cNvSpPr>
            <p:nvPr/>
          </p:nvSpPr>
          <p:spPr bwMode="auto">
            <a:xfrm>
              <a:off x="8904287" y="460851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72"/>
            <p:cNvSpPr>
              <a:spLocks/>
            </p:cNvSpPr>
            <p:nvPr/>
          </p:nvSpPr>
          <p:spPr bwMode="auto">
            <a:xfrm>
              <a:off x="8318500" y="4654550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73"/>
            <p:cNvSpPr>
              <a:spLocks/>
            </p:cNvSpPr>
            <p:nvPr/>
          </p:nvSpPr>
          <p:spPr bwMode="auto">
            <a:xfrm>
              <a:off x="8199437" y="467995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74"/>
            <p:cNvSpPr>
              <a:spLocks/>
            </p:cNvSpPr>
            <p:nvPr/>
          </p:nvSpPr>
          <p:spPr bwMode="auto">
            <a:xfrm>
              <a:off x="8859837" y="4789487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75"/>
            <p:cNvSpPr>
              <a:spLocks/>
            </p:cNvSpPr>
            <p:nvPr/>
          </p:nvSpPr>
          <p:spPr bwMode="auto">
            <a:xfrm>
              <a:off x="8012112" y="3592512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76"/>
            <p:cNvSpPr>
              <a:spLocks/>
            </p:cNvSpPr>
            <p:nvPr/>
          </p:nvSpPr>
          <p:spPr bwMode="auto">
            <a:xfrm>
              <a:off x="8293100" y="3546475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77"/>
            <p:cNvSpPr>
              <a:spLocks/>
            </p:cNvSpPr>
            <p:nvPr/>
          </p:nvSpPr>
          <p:spPr bwMode="auto">
            <a:xfrm>
              <a:off x="7264400" y="3232150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78"/>
            <p:cNvSpPr>
              <a:spLocks/>
            </p:cNvSpPr>
            <p:nvPr/>
          </p:nvSpPr>
          <p:spPr bwMode="auto">
            <a:xfrm>
              <a:off x="3856037" y="6369050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79"/>
            <p:cNvSpPr>
              <a:spLocks/>
            </p:cNvSpPr>
            <p:nvPr/>
          </p:nvSpPr>
          <p:spPr bwMode="auto">
            <a:xfrm>
              <a:off x="3908425" y="6159500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80"/>
            <p:cNvSpPr>
              <a:spLocks/>
            </p:cNvSpPr>
            <p:nvPr/>
          </p:nvSpPr>
          <p:spPr bwMode="auto">
            <a:xfrm>
              <a:off x="3962400" y="6602412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81"/>
            <p:cNvSpPr>
              <a:spLocks/>
            </p:cNvSpPr>
            <p:nvPr/>
          </p:nvSpPr>
          <p:spPr bwMode="auto">
            <a:xfrm>
              <a:off x="4048125" y="5329237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82"/>
            <p:cNvSpPr>
              <a:spLocks/>
            </p:cNvSpPr>
            <p:nvPr/>
          </p:nvSpPr>
          <p:spPr bwMode="auto">
            <a:xfrm>
              <a:off x="4100512" y="5629275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83"/>
            <p:cNvSpPr>
              <a:spLocks/>
            </p:cNvSpPr>
            <p:nvPr/>
          </p:nvSpPr>
          <p:spPr bwMode="auto">
            <a:xfrm>
              <a:off x="4310062" y="5972175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84"/>
            <p:cNvSpPr>
              <a:spLocks/>
            </p:cNvSpPr>
            <p:nvPr/>
          </p:nvSpPr>
          <p:spPr bwMode="auto">
            <a:xfrm>
              <a:off x="4367212" y="5892800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85"/>
            <p:cNvSpPr>
              <a:spLocks/>
            </p:cNvSpPr>
            <p:nvPr/>
          </p:nvSpPr>
          <p:spPr bwMode="auto">
            <a:xfrm>
              <a:off x="4419600" y="7813675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86"/>
            <p:cNvSpPr>
              <a:spLocks/>
            </p:cNvSpPr>
            <p:nvPr/>
          </p:nvSpPr>
          <p:spPr bwMode="auto">
            <a:xfrm>
              <a:off x="4449762" y="7348537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87"/>
            <p:cNvSpPr>
              <a:spLocks/>
            </p:cNvSpPr>
            <p:nvPr/>
          </p:nvSpPr>
          <p:spPr bwMode="auto">
            <a:xfrm>
              <a:off x="5151437" y="8269287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88"/>
            <p:cNvSpPr>
              <a:spLocks/>
            </p:cNvSpPr>
            <p:nvPr/>
          </p:nvSpPr>
          <p:spPr bwMode="auto">
            <a:xfrm>
              <a:off x="4565650" y="8351837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89"/>
            <p:cNvSpPr>
              <a:spLocks/>
            </p:cNvSpPr>
            <p:nvPr/>
          </p:nvSpPr>
          <p:spPr bwMode="auto">
            <a:xfrm>
              <a:off x="4738687" y="6019800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90"/>
            <p:cNvSpPr>
              <a:spLocks/>
            </p:cNvSpPr>
            <p:nvPr/>
          </p:nvSpPr>
          <p:spPr bwMode="auto">
            <a:xfrm>
              <a:off x="4694237" y="5986462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91"/>
            <p:cNvSpPr>
              <a:spLocks/>
            </p:cNvSpPr>
            <p:nvPr/>
          </p:nvSpPr>
          <p:spPr bwMode="auto">
            <a:xfrm>
              <a:off x="384175" y="4872037"/>
              <a:ext cx="4797425" cy="1276350"/>
            </a:xfrm>
            <a:custGeom>
              <a:avLst/>
              <a:gdLst>
                <a:gd name="T0" fmla="*/ 0 w 3022"/>
                <a:gd name="T1" fmla="*/ 804 h 804"/>
                <a:gd name="T2" fmla="*/ 769 w 3022"/>
                <a:gd name="T3" fmla="*/ 35 h 804"/>
                <a:gd name="T4" fmla="*/ 1190 w 3022"/>
                <a:gd name="T5" fmla="*/ 33 h 804"/>
                <a:gd name="T6" fmla="*/ 1908 w 3022"/>
                <a:gd name="T7" fmla="*/ 752 h 804"/>
                <a:gd name="T8" fmla="*/ 2069 w 3022"/>
                <a:gd name="T9" fmla="*/ 754 h 804"/>
                <a:gd name="T10" fmla="*/ 2620 w 3022"/>
                <a:gd name="T11" fmla="*/ 201 h 804"/>
                <a:gd name="T12" fmla="*/ 2819 w 3022"/>
                <a:gd name="T13" fmla="*/ 203 h 804"/>
                <a:gd name="T14" fmla="*/ 3022 w 3022"/>
                <a:gd name="T15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22" h="804">
                  <a:moveTo>
                    <a:pt x="0" y="804"/>
                  </a:moveTo>
                  <a:lnTo>
                    <a:pt x="769" y="35"/>
                  </a:lnTo>
                  <a:lnTo>
                    <a:pt x="1190" y="33"/>
                  </a:lnTo>
                  <a:lnTo>
                    <a:pt x="1908" y="752"/>
                  </a:lnTo>
                  <a:lnTo>
                    <a:pt x="2069" y="754"/>
                  </a:lnTo>
                  <a:lnTo>
                    <a:pt x="2620" y="201"/>
                  </a:lnTo>
                  <a:lnTo>
                    <a:pt x="2819" y="203"/>
                  </a:lnTo>
                  <a:lnTo>
                    <a:pt x="302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92"/>
            <p:cNvSpPr>
              <a:spLocks/>
            </p:cNvSpPr>
            <p:nvPr/>
          </p:nvSpPr>
          <p:spPr bwMode="auto">
            <a:xfrm>
              <a:off x="2468562" y="3197225"/>
              <a:ext cx="611188" cy="307975"/>
            </a:xfrm>
            <a:custGeom>
              <a:avLst/>
              <a:gdLst>
                <a:gd name="T0" fmla="*/ 0 w 385"/>
                <a:gd name="T1" fmla="*/ 0 h 194"/>
                <a:gd name="T2" fmla="*/ 144 w 385"/>
                <a:gd name="T3" fmla="*/ 5 h 194"/>
                <a:gd name="T4" fmla="*/ 333 w 385"/>
                <a:gd name="T5" fmla="*/ 194 h 194"/>
                <a:gd name="T6" fmla="*/ 385 w 385"/>
                <a:gd name="T7" fmla="*/ 19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5" h="194">
                  <a:moveTo>
                    <a:pt x="0" y="0"/>
                  </a:moveTo>
                  <a:lnTo>
                    <a:pt x="144" y="5"/>
                  </a:lnTo>
                  <a:lnTo>
                    <a:pt x="333" y="194"/>
                  </a:lnTo>
                  <a:lnTo>
                    <a:pt x="385" y="1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93"/>
            <p:cNvSpPr>
              <a:spLocks/>
            </p:cNvSpPr>
            <p:nvPr/>
          </p:nvSpPr>
          <p:spPr bwMode="auto">
            <a:xfrm>
              <a:off x="-614363" y="3224212"/>
              <a:ext cx="4175125" cy="1928813"/>
            </a:xfrm>
            <a:custGeom>
              <a:avLst/>
              <a:gdLst>
                <a:gd name="T0" fmla="*/ 0 w 2630"/>
                <a:gd name="T1" fmla="*/ 1215 h 1215"/>
                <a:gd name="T2" fmla="*/ 1093 w 2630"/>
                <a:gd name="T3" fmla="*/ 123 h 1215"/>
                <a:gd name="T4" fmla="*/ 2088 w 2630"/>
                <a:gd name="T5" fmla="*/ 125 h 1215"/>
                <a:gd name="T6" fmla="*/ 2334 w 2630"/>
                <a:gd name="T7" fmla="*/ 371 h 1215"/>
                <a:gd name="T8" fmla="*/ 2377 w 2630"/>
                <a:gd name="T9" fmla="*/ 376 h 1215"/>
                <a:gd name="T10" fmla="*/ 2630 w 2630"/>
                <a:gd name="T11" fmla="*/ 123 h 1215"/>
                <a:gd name="T12" fmla="*/ 2630 w 2630"/>
                <a:gd name="T13" fmla="*/ 0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30" h="1215">
                  <a:moveTo>
                    <a:pt x="0" y="1215"/>
                  </a:moveTo>
                  <a:lnTo>
                    <a:pt x="1093" y="123"/>
                  </a:lnTo>
                  <a:lnTo>
                    <a:pt x="2088" y="125"/>
                  </a:lnTo>
                  <a:lnTo>
                    <a:pt x="2334" y="371"/>
                  </a:lnTo>
                  <a:lnTo>
                    <a:pt x="2377" y="376"/>
                  </a:lnTo>
                  <a:lnTo>
                    <a:pt x="2630" y="123"/>
                  </a:lnTo>
                  <a:lnTo>
                    <a:pt x="263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94"/>
            <p:cNvSpPr>
              <a:spLocks/>
            </p:cNvSpPr>
            <p:nvPr/>
          </p:nvSpPr>
          <p:spPr bwMode="auto">
            <a:xfrm>
              <a:off x="-561975" y="3227387"/>
              <a:ext cx="4437063" cy="1974850"/>
            </a:xfrm>
            <a:custGeom>
              <a:avLst/>
              <a:gdLst>
                <a:gd name="T0" fmla="*/ 0 w 2795"/>
                <a:gd name="T1" fmla="*/ 1244 h 1244"/>
                <a:gd name="T2" fmla="*/ 1076 w 2795"/>
                <a:gd name="T3" fmla="*/ 168 h 1244"/>
                <a:gd name="T4" fmla="*/ 2039 w 2795"/>
                <a:gd name="T5" fmla="*/ 173 h 1244"/>
                <a:gd name="T6" fmla="*/ 2308 w 2795"/>
                <a:gd name="T7" fmla="*/ 443 h 1244"/>
                <a:gd name="T8" fmla="*/ 2360 w 2795"/>
                <a:gd name="T9" fmla="*/ 435 h 1244"/>
                <a:gd name="T10" fmla="*/ 2795 w 2795"/>
                <a:gd name="T11" fmla="*/ 0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95" h="1244">
                  <a:moveTo>
                    <a:pt x="0" y="1244"/>
                  </a:moveTo>
                  <a:lnTo>
                    <a:pt x="1076" y="168"/>
                  </a:lnTo>
                  <a:lnTo>
                    <a:pt x="2039" y="173"/>
                  </a:lnTo>
                  <a:lnTo>
                    <a:pt x="2308" y="443"/>
                  </a:lnTo>
                  <a:lnTo>
                    <a:pt x="2360" y="435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95"/>
            <p:cNvSpPr>
              <a:spLocks/>
            </p:cNvSpPr>
            <p:nvPr/>
          </p:nvSpPr>
          <p:spPr bwMode="auto">
            <a:xfrm>
              <a:off x="-519113" y="3565525"/>
              <a:ext cx="4033838" cy="1677988"/>
            </a:xfrm>
            <a:custGeom>
              <a:avLst/>
              <a:gdLst>
                <a:gd name="T0" fmla="*/ 0 w 2541"/>
                <a:gd name="T1" fmla="*/ 1057 h 1057"/>
                <a:gd name="T2" fmla="*/ 1059 w 2541"/>
                <a:gd name="T3" fmla="*/ 0 h 1057"/>
                <a:gd name="T4" fmla="*/ 1995 w 2541"/>
                <a:gd name="T5" fmla="*/ 10 h 1057"/>
                <a:gd name="T6" fmla="*/ 2291 w 2541"/>
                <a:gd name="T7" fmla="*/ 305 h 1057"/>
                <a:gd name="T8" fmla="*/ 2361 w 2541"/>
                <a:gd name="T9" fmla="*/ 303 h 1057"/>
                <a:gd name="T10" fmla="*/ 2541 w 2541"/>
                <a:gd name="T11" fmla="*/ 121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1" h="1057">
                  <a:moveTo>
                    <a:pt x="0" y="1057"/>
                  </a:moveTo>
                  <a:lnTo>
                    <a:pt x="1059" y="0"/>
                  </a:lnTo>
                  <a:lnTo>
                    <a:pt x="1995" y="10"/>
                  </a:lnTo>
                  <a:lnTo>
                    <a:pt x="2291" y="305"/>
                  </a:lnTo>
                  <a:lnTo>
                    <a:pt x="2361" y="303"/>
                  </a:lnTo>
                  <a:lnTo>
                    <a:pt x="2541" y="12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96"/>
            <p:cNvSpPr>
              <a:spLocks/>
            </p:cNvSpPr>
            <p:nvPr/>
          </p:nvSpPr>
          <p:spPr bwMode="auto">
            <a:xfrm>
              <a:off x="-463550" y="3622675"/>
              <a:ext cx="4286250" cy="1673225"/>
            </a:xfrm>
            <a:custGeom>
              <a:avLst/>
              <a:gdLst>
                <a:gd name="T0" fmla="*/ 0 w 2700"/>
                <a:gd name="T1" fmla="*/ 1054 h 1054"/>
                <a:gd name="T2" fmla="*/ 1043 w 2700"/>
                <a:gd name="T3" fmla="*/ 14 h 1054"/>
                <a:gd name="T4" fmla="*/ 1951 w 2700"/>
                <a:gd name="T5" fmla="*/ 19 h 1054"/>
                <a:gd name="T6" fmla="*/ 2270 w 2700"/>
                <a:gd name="T7" fmla="*/ 335 h 1054"/>
                <a:gd name="T8" fmla="*/ 2360 w 2700"/>
                <a:gd name="T9" fmla="*/ 340 h 1054"/>
                <a:gd name="T10" fmla="*/ 2700 w 2700"/>
                <a:gd name="T11" fmla="*/ 0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00" h="1054">
                  <a:moveTo>
                    <a:pt x="0" y="1054"/>
                  </a:moveTo>
                  <a:lnTo>
                    <a:pt x="1043" y="14"/>
                  </a:lnTo>
                  <a:lnTo>
                    <a:pt x="1951" y="19"/>
                  </a:lnTo>
                  <a:lnTo>
                    <a:pt x="2270" y="335"/>
                  </a:lnTo>
                  <a:lnTo>
                    <a:pt x="2360" y="340"/>
                  </a:lnTo>
                  <a:lnTo>
                    <a:pt x="270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97"/>
            <p:cNvSpPr>
              <a:spLocks/>
            </p:cNvSpPr>
            <p:nvPr/>
          </p:nvSpPr>
          <p:spPr bwMode="auto">
            <a:xfrm>
              <a:off x="-422275" y="3711575"/>
              <a:ext cx="3851275" cy="1628775"/>
            </a:xfrm>
            <a:custGeom>
              <a:avLst/>
              <a:gdLst>
                <a:gd name="T0" fmla="*/ 0 w 2426"/>
                <a:gd name="T1" fmla="*/ 1026 h 1026"/>
                <a:gd name="T2" fmla="*/ 1026 w 2426"/>
                <a:gd name="T3" fmla="*/ 0 h 1026"/>
                <a:gd name="T4" fmla="*/ 1908 w 2426"/>
                <a:gd name="T5" fmla="*/ 12 h 1026"/>
                <a:gd name="T6" fmla="*/ 2251 w 2426"/>
                <a:gd name="T7" fmla="*/ 355 h 1026"/>
                <a:gd name="T8" fmla="*/ 2426 w 2426"/>
                <a:gd name="T9" fmla="*/ 353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6" h="1026">
                  <a:moveTo>
                    <a:pt x="0" y="1026"/>
                  </a:moveTo>
                  <a:lnTo>
                    <a:pt x="1026" y="0"/>
                  </a:lnTo>
                  <a:lnTo>
                    <a:pt x="1908" y="12"/>
                  </a:lnTo>
                  <a:lnTo>
                    <a:pt x="2251" y="355"/>
                  </a:lnTo>
                  <a:lnTo>
                    <a:pt x="2426" y="35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98"/>
            <p:cNvSpPr>
              <a:spLocks/>
            </p:cNvSpPr>
            <p:nvPr/>
          </p:nvSpPr>
          <p:spPr bwMode="auto">
            <a:xfrm>
              <a:off x="-369888" y="3790950"/>
              <a:ext cx="4148138" cy="1603375"/>
            </a:xfrm>
            <a:custGeom>
              <a:avLst/>
              <a:gdLst>
                <a:gd name="T0" fmla="*/ 0 w 2613"/>
                <a:gd name="T1" fmla="*/ 1010 h 1010"/>
                <a:gd name="T2" fmla="*/ 1010 w 2613"/>
                <a:gd name="T3" fmla="*/ 0 h 1010"/>
                <a:gd name="T4" fmla="*/ 1866 w 2613"/>
                <a:gd name="T5" fmla="*/ 7 h 1010"/>
                <a:gd name="T6" fmla="*/ 2293 w 2613"/>
                <a:gd name="T7" fmla="*/ 435 h 1010"/>
                <a:gd name="T8" fmla="*/ 2513 w 2613"/>
                <a:gd name="T9" fmla="*/ 437 h 1010"/>
                <a:gd name="T10" fmla="*/ 2613 w 2613"/>
                <a:gd name="T11" fmla="*/ 338 h 1010"/>
                <a:gd name="T12" fmla="*/ 2610 w 2613"/>
                <a:gd name="T13" fmla="*/ 5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13" h="1010">
                  <a:moveTo>
                    <a:pt x="0" y="1010"/>
                  </a:moveTo>
                  <a:lnTo>
                    <a:pt x="1010" y="0"/>
                  </a:lnTo>
                  <a:lnTo>
                    <a:pt x="1866" y="7"/>
                  </a:lnTo>
                  <a:lnTo>
                    <a:pt x="2293" y="435"/>
                  </a:lnTo>
                  <a:lnTo>
                    <a:pt x="2513" y="437"/>
                  </a:lnTo>
                  <a:lnTo>
                    <a:pt x="2613" y="338"/>
                  </a:lnTo>
                  <a:lnTo>
                    <a:pt x="2610" y="5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99"/>
            <p:cNvSpPr>
              <a:spLocks/>
            </p:cNvSpPr>
            <p:nvPr/>
          </p:nvSpPr>
          <p:spPr bwMode="auto">
            <a:xfrm>
              <a:off x="-317500" y="3810000"/>
              <a:ext cx="4437063" cy="1636713"/>
            </a:xfrm>
            <a:custGeom>
              <a:avLst/>
              <a:gdLst>
                <a:gd name="T0" fmla="*/ 0 w 2795"/>
                <a:gd name="T1" fmla="*/ 1031 h 1031"/>
                <a:gd name="T2" fmla="*/ 996 w 2795"/>
                <a:gd name="T3" fmla="*/ 38 h 1031"/>
                <a:gd name="T4" fmla="*/ 1816 w 2795"/>
                <a:gd name="T5" fmla="*/ 45 h 1031"/>
                <a:gd name="T6" fmla="*/ 2249 w 2795"/>
                <a:gd name="T7" fmla="*/ 475 h 1031"/>
                <a:gd name="T8" fmla="*/ 2480 w 2795"/>
                <a:gd name="T9" fmla="*/ 477 h 1031"/>
                <a:gd name="T10" fmla="*/ 2606 w 2795"/>
                <a:gd name="T11" fmla="*/ 352 h 1031"/>
                <a:gd name="T12" fmla="*/ 2608 w 2795"/>
                <a:gd name="T13" fmla="*/ 189 h 1031"/>
                <a:gd name="T14" fmla="*/ 2795 w 2795"/>
                <a:gd name="T15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5" h="1031">
                  <a:moveTo>
                    <a:pt x="0" y="1031"/>
                  </a:moveTo>
                  <a:lnTo>
                    <a:pt x="996" y="38"/>
                  </a:lnTo>
                  <a:lnTo>
                    <a:pt x="1816" y="45"/>
                  </a:lnTo>
                  <a:lnTo>
                    <a:pt x="2249" y="475"/>
                  </a:lnTo>
                  <a:lnTo>
                    <a:pt x="2480" y="477"/>
                  </a:lnTo>
                  <a:lnTo>
                    <a:pt x="2606" y="352"/>
                  </a:lnTo>
                  <a:lnTo>
                    <a:pt x="2608" y="189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100"/>
            <p:cNvSpPr>
              <a:spLocks/>
            </p:cNvSpPr>
            <p:nvPr/>
          </p:nvSpPr>
          <p:spPr bwMode="auto">
            <a:xfrm>
              <a:off x="-230188" y="4035425"/>
              <a:ext cx="2195513" cy="1497013"/>
            </a:xfrm>
            <a:custGeom>
              <a:avLst/>
              <a:gdLst>
                <a:gd name="T0" fmla="*/ 0 w 1383"/>
                <a:gd name="T1" fmla="*/ 943 h 943"/>
                <a:gd name="T2" fmla="*/ 943 w 1383"/>
                <a:gd name="T3" fmla="*/ 0 h 943"/>
                <a:gd name="T4" fmla="*/ 1383 w 1383"/>
                <a:gd name="T5" fmla="*/ 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3" h="943">
                  <a:moveTo>
                    <a:pt x="0" y="943"/>
                  </a:moveTo>
                  <a:lnTo>
                    <a:pt x="943" y="0"/>
                  </a:lnTo>
                  <a:lnTo>
                    <a:pt x="138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101"/>
            <p:cNvSpPr>
              <a:spLocks/>
            </p:cNvSpPr>
            <p:nvPr/>
          </p:nvSpPr>
          <p:spPr bwMode="auto">
            <a:xfrm>
              <a:off x="-92075" y="4124325"/>
              <a:ext cx="3832225" cy="1543050"/>
            </a:xfrm>
            <a:custGeom>
              <a:avLst/>
              <a:gdLst>
                <a:gd name="T0" fmla="*/ 0 w 2414"/>
                <a:gd name="T1" fmla="*/ 972 h 972"/>
                <a:gd name="T2" fmla="*/ 962 w 2414"/>
                <a:gd name="T3" fmla="*/ 10 h 972"/>
                <a:gd name="T4" fmla="*/ 1669 w 2414"/>
                <a:gd name="T5" fmla="*/ 0 h 972"/>
                <a:gd name="T6" fmla="*/ 2156 w 2414"/>
                <a:gd name="T7" fmla="*/ 487 h 972"/>
                <a:gd name="T8" fmla="*/ 2315 w 2414"/>
                <a:gd name="T9" fmla="*/ 485 h 972"/>
                <a:gd name="T10" fmla="*/ 2414 w 2414"/>
                <a:gd name="T11" fmla="*/ 58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14" h="972">
                  <a:moveTo>
                    <a:pt x="0" y="972"/>
                  </a:moveTo>
                  <a:lnTo>
                    <a:pt x="962" y="10"/>
                  </a:lnTo>
                  <a:lnTo>
                    <a:pt x="1669" y="0"/>
                  </a:lnTo>
                  <a:lnTo>
                    <a:pt x="2156" y="487"/>
                  </a:lnTo>
                  <a:lnTo>
                    <a:pt x="2315" y="485"/>
                  </a:lnTo>
                  <a:lnTo>
                    <a:pt x="2414" y="58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102"/>
            <p:cNvSpPr>
              <a:spLocks/>
            </p:cNvSpPr>
            <p:nvPr/>
          </p:nvSpPr>
          <p:spPr bwMode="auto">
            <a:xfrm>
              <a:off x="-61913" y="4214812"/>
              <a:ext cx="3378200" cy="1485900"/>
            </a:xfrm>
            <a:custGeom>
              <a:avLst/>
              <a:gdLst>
                <a:gd name="T0" fmla="*/ 0 w 2128"/>
                <a:gd name="T1" fmla="*/ 936 h 936"/>
                <a:gd name="T2" fmla="*/ 934 w 2128"/>
                <a:gd name="T3" fmla="*/ 3 h 936"/>
                <a:gd name="T4" fmla="*/ 1612 w 2128"/>
                <a:gd name="T5" fmla="*/ 0 h 936"/>
                <a:gd name="T6" fmla="*/ 2128 w 2128"/>
                <a:gd name="T7" fmla="*/ 516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" h="936">
                  <a:moveTo>
                    <a:pt x="0" y="936"/>
                  </a:moveTo>
                  <a:lnTo>
                    <a:pt x="934" y="3"/>
                  </a:lnTo>
                  <a:lnTo>
                    <a:pt x="1612" y="0"/>
                  </a:lnTo>
                  <a:lnTo>
                    <a:pt x="2128" y="5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103"/>
            <p:cNvSpPr>
              <a:spLocks/>
            </p:cNvSpPr>
            <p:nvPr/>
          </p:nvSpPr>
          <p:spPr bwMode="auto">
            <a:xfrm>
              <a:off x="-9525" y="4316412"/>
              <a:ext cx="3498850" cy="1436688"/>
            </a:xfrm>
            <a:custGeom>
              <a:avLst/>
              <a:gdLst>
                <a:gd name="T0" fmla="*/ 0 w 2204"/>
                <a:gd name="T1" fmla="*/ 905 h 905"/>
                <a:gd name="T2" fmla="*/ 898 w 2204"/>
                <a:gd name="T3" fmla="*/ 10 h 905"/>
                <a:gd name="T4" fmla="*/ 1551 w 2204"/>
                <a:gd name="T5" fmla="*/ 0 h 905"/>
                <a:gd name="T6" fmla="*/ 2085 w 2204"/>
                <a:gd name="T7" fmla="*/ 537 h 905"/>
                <a:gd name="T8" fmla="*/ 2204 w 2204"/>
                <a:gd name="T9" fmla="*/ 539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4" h="905">
                  <a:moveTo>
                    <a:pt x="0" y="905"/>
                  </a:moveTo>
                  <a:lnTo>
                    <a:pt x="898" y="10"/>
                  </a:lnTo>
                  <a:lnTo>
                    <a:pt x="1551" y="0"/>
                  </a:lnTo>
                  <a:lnTo>
                    <a:pt x="2085" y="537"/>
                  </a:lnTo>
                  <a:lnTo>
                    <a:pt x="2204" y="53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104"/>
            <p:cNvSpPr>
              <a:spLocks/>
            </p:cNvSpPr>
            <p:nvPr/>
          </p:nvSpPr>
          <p:spPr bwMode="auto">
            <a:xfrm>
              <a:off x="-347663" y="4500562"/>
              <a:ext cx="4714875" cy="1824038"/>
            </a:xfrm>
            <a:custGeom>
              <a:avLst/>
              <a:gdLst>
                <a:gd name="T0" fmla="*/ 0 w 2970"/>
                <a:gd name="T1" fmla="*/ 1149 h 1149"/>
                <a:gd name="T2" fmla="*/ 1145 w 2970"/>
                <a:gd name="T3" fmla="*/ 5 h 1149"/>
                <a:gd name="T4" fmla="*/ 1743 w 2970"/>
                <a:gd name="T5" fmla="*/ 0 h 1149"/>
                <a:gd name="T6" fmla="*/ 2317 w 2970"/>
                <a:gd name="T7" fmla="*/ 572 h 1149"/>
                <a:gd name="T8" fmla="*/ 2528 w 2970"/>
                <a:gd name="T9" fmla="*/ 577 h 1149"/>
                <a:gd name="T10" fmla="*/ 2970 w 2970"/>
                <a:gd name="T11" fmla="*/ 135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70" h="1149">
                  <a:moveTo>
                    <a:pt x="0" y="1149"/>
                  </a:moveTo>
                  <a:lnTo>
                    <a:pt x="1145" y="5"/>
                  </a:lnTo>
                  <a:lnTo>
                    <a:pt x="1743" y="0"/>
                  </a:lnTo>
                  <a:lnTo>
                    <a:pt x="2317" y="572"/>
                  </a:lnTo>
                  <a:lnTo>
                    <a:pt x="2528" y="577"/>
                  </a:lnTo>
                  <a:lnTo>
                    <a:pt x="2970" y="1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5"/>
            <p:cNvSpPr>
              <a:spLocks/>
            </p:cNvSpPr>
            <p:nvPr/>
          </p:nvSpPr>
          <p:spPr bwMode="auto">
            <a:xfrm>
              <a:off x="-234950" y="4545012"/>
              <a:ext cx="5251450" cy="1730375"/>
            </a:xfrm>
            <a:custGeom>
              <a:avLst/>
              <a:gdLst>
                <a:gd name="T0" fmla="*/ 0 w 3308"/>
                <a:gd name="T1" fmla="*/ 1090 h 1090"/>
                <a:gd name="T2" fmla="*/ 1085 w 3308"/>
                <a:gd name="T3" fmla="*/ 7 h 1090"/>
                <a:gd name="T4" fmla="*/ 1648 w 3308"/>
                <a:gd name="T5" fmla="*/ 0 h 1090"/>
                <a:gd name="T6" fmla="*/ 2246 w 3308"/>
                <a:gd name="T7" fmla="*/ 598 h 1090"/>
                <a:gd name="T8" fmla="*/ 2459 w 3308"/>
                <a:gd name="T9" fmla="*/ 598 h 1090"/>
                <a:gd name="T10" fmla="*/ 2870 w 3308"/>
                <a:gd name="T11" fmla="*/ 187 h 1090"/>
                <a:gd name="T12" fmla="*/ 3038 w 3308"/>
                <a:gd name="T13" fmla="*/ 192 h 1090"/>
                <a:gd name="T14" fmla="*/ 3194 w 3308"/>
                <a:gd name="T15" fmla="*/ 36 h 1090"/>
                <a:gd name="T16" fmla="*/ 3308 w 3308"/>
                <a:gd name="T17" fmla="*/ 38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08" h="1090">
                  <a:moveTo>
                    <a:pt x="0" y="1090"/>
                  </a:moveTo>
                  <a:lnTo>
                    <a:pt x="1085" y="7"/>
                  </a:lnTo>
                  <a:lnTo>
                    <a:pt x="1648" y="0"/>
                  </a:lnTo>
                  <a:lnTo>
                    <a:pt x="2246" y="598"/>
                  </a:lnTo>
                  <a:lnTo>
                    <a:pt x="2459" y="598"/>
                  </a:lnTo>
                  <a:lnTo>
                    <a:pt x="2870" y="187"/>
                  </a:lnTo>
                  <a:lnTo>
                    <a:pt x="3038" y="192"/>
                  </a:lnTo>
                  <a:lnTo>
                    <a:pt x="3194" y="36"/>
                  </a:lnTo>
                  <a:lnTo>
                    <a:pt x="3308" y="38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06"/>
            <p:cNvSpPr>
              <a:spLocks/>
            </p:cNvSpPr>
            <p:nvPr/>
          </p:nvSpPr>
          <p:spPr bwMode="auto">
            <a:xfrm>
              <a:off x="-34925" y="4624387"/>
              <a:ext cx="4867275" cy="1538288"/>
            </a:xfrm>
            <a:custGeom>
              <a:avLst/>
              <a:gdLst>
                <a:gd name="T0" fmla="*/ 0 w 3066"/>
                <a:gd name="T1" fmla="*/ 969 h 969"/>
                <a:gd name="T2" fmla="*/ 969 w 3066"/>
                <a:gd name="T3" fmla="*/ 0 h 969"/>
                <a:gd name="T4" fmla="*/ 1506 w 3066"/>
                <a:gd name="T5" fmla="*/ 2 h 969"/>
                <a:gd name="T6" fmla="*/ 2130 w 3066"/>
                <a:gd name="T7" fmla="*/ 624 h 969"/>
                <a:gd name="T8" fmla="*/ 2354 w 3066"/>
                <a:gd name="T9" fmla="*/ 622 h 969"/>
                <a:gd name="T10" fmla="*/ 2773 w 3066"/>
                <a:gd name="T11" fmla="*/ 203 h 969"/>
                <a:gd name="T12" fmla="*/ 2953 w 3066"/>
                <a:gd name="T13" fmla="*/ 196 h 969"/>
                <a:gd name="T14" fmla="*/ 3066 w 3066"/>
                <a:gd name="T15" fmla="*/ 83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6" h="969">
                  <a:moveTo>
                    <a:pt x="0" y="969"/>
                  </a:moveTo>
                  <a:lnTo>
                    <a:pt x="969" y="0"/>
                  </a:lnTo>
                  <a:lnTo>
                    <a:pt x="1506" y="2"/>
                  </a:lnTo>
                  <a:lnTo>
                    <a:pt x="2130" y="624"/>
                  </a:lnTo>
                  <a:lnTo>
                    <a:pt x="2354" y="622"/>
                  </a:lnTo>
                  <a:lnTo>
                    <a:pt x="2773" y="203"/>
                  </a:lnTo>
                  <a:lnTo>
                    <a:pt x="2953" y="196"/>
                  </a:lnTo>
                  <a:lnTo>
                    <a:pt x="3066" y="8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07"/>
            <p:cNvSpPr>
              <a:spLocks/>
            </p:cNvSpPr>
            <p:nvPr/>
          </p:nvSpPr>
          <p:spPr bwMode="auto">
            <a:xfrm>
              <a:off x="-133350" y="4545012"/>
              <a:ext cx="5411788" cy="1824038"/>
            </a:xfrm>
            <a:custGeom>
              <a:avLst/>
              <a:gdLst>
                <a:gd name="T0" fmla="*/ 0 w 3409"/>
                <a:gd name="T1" fmla="*/ 1149 h 1149"/>
                <a:gd name="T2" fmla="*/ 1050 w 3409"/>
                <a:gd name="T3" fmla="*/ 100 h 1149"/>
                <a:gd name="T4" fmla="*/ 1558 w 3409"/>
                <a:gd name="T5" fmla="*/ 95 h 1149"/>
                <a:gd name="T6" fmla="*/ 2206 w 3409"/>
                <a:gd name="T7" fmla="*/ 743 h 1149"/>
                <a:gd name="T8" fmla="*/ 2440 w 3409"/>
                <a:gd name="T9" fmla="*/ 743 h 1149"/>
                <a:gd name="T10" fmla="*/ 2880 w 3409"/>
                <a:gd name="T11" fmla="*/ 300 h 1149"/>
                <a:gd name="T12" fmla="*/ 3107 w 3409"/>
                <a:gd name="T13" fmla="*/ 303 h 1149"/>
                <a:gd name="T14" fmla="*/ 3409 w 3409"/>
                <a:gd name="T15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9" h="1149">
                  <a:moveTo>
                    <a:pt x="0" y="1149"/>
                  </a:moveTo>
                  <a:lnTo>
                    <a:pt x="1050" y="100"/>
                  </a:lnTo>
                  <a:lnTo>
                    <a:pt x="1558" y="95"/>
                  </a:lnTo>
                  <a:lnTo>
                    <a:pt x="2206" y="743"/>
                  </a:lnTo>
                  <a:lnTo>
                    <a:pt x="2440" y="743"/>
                  </a:lnTo>
                  <a:lnTo>
                    <a:pt x="2880" y="300"/>
                  </a:lnTo>
                  <a:lnTo>
                    <a:pt x="3107" y="303"/>
                  </a:lnTo>
                  <a:lnTo>
                    <a:pt x="340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08"/>
            <p:cNvSpPr>
              <a:spLocks/>
            </p:cNvSpPr>
            <p:nvPr/>
          </p:nvSpPr>
          <p:spPr bwMode="auto">
            <a:xfrm>
              <a:off x="-268288" y="4732337"/>
              <a:ext cx="5675313" cy="1960563"/>
            </a:xfrm>
            <a:custGeom>
              <a:avLst/>
              <a:gdLst>
                <a:gd name="T0" fmla="*/ 0 w 3575"/>
                <a:gd name="T1" fmla="*/ 1235 h 1235"/>
                <a:gd name="T2" fmla="*/ 1161 w 3575"/>
                <a:gd name="T3" fmla="*/ 74 h 1235"/>
                <a:gd name="T4" fmla="*/ 1610 w 3575"/>
                <a:gd name="T5" fmla="*/ 79 h 1235"/>
                <a:gd name="T6" fmla="*/ 2305 w 3575"/>
                <a:gd name="T7" fmla="*/ 774 h 1235"/>
                <a:gd name="T8" fmla="*/ 2456 w 3575"/>
                <a:gd name="T9" fmla="*/ 771 h 1235"/>
                <a:gd name="T10" fmla="*/ 2996 w 3575"/>
                <a:gd name="T11" fmla="*/ 232 h 1235"/>
                <a:gd name="T12" fmla="*/ 3206 w 3575"/>
                <a:gd name="T13" fmla="*/ 237 h 1235"/>
                <a:gd name="T14" fmla="*/ 3442 w 3575"/>
                <a:gd name="T15" fmla="*/ 0 h 1235"/>
                <a:gd name="T16" fmla="*/ 3575 w 3575"/>
                <a:gd name="T17" fmla="*/ 0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75" h="1235">
                  <a:moveTo>
                    <a:pt x="0" y="1235"/>
                  </a:moveTo>
                  <a:lnTo>
                    <a:pt x="1161" y="74"/>
                  </a:lnTo>
                  <a:lnTo>
                    <a:pt x="1610" y="79"/>
                  </a:lnTo>
                  <a:lnTo>
                    <a:pt x="2305" y="774"/>
                  </a:lnTo>
                  <a:lnTo>
                    <a:pt x="2456" y="771"/>
                  </a:lnTo>
                  <a:lnTo>
                    <a:pt x="2996" y="232"/>
                  </a:lnTo>
                  <a:lnTo>
                    <a:pt x="3206" y="237"/>
                  </a:lnTo>
                  <a:lnTo>
                    <a:pt x="3442" y="0"/>
                  </a:lnTo>
                  <a:lnTo>
                    <a:pt x="357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09"/>
            <p:cNvSpPr>
              <a:spLocks/>
            </p:cNvSpPr>
            <p:nvPr/>
          </p:nvSpPr>
          <p:spPr bwMode="auto">
            <a:xfrm>
              <a:off x="-414338" y="4924425"/>
              <a:ext cx="3824288" cy="2022475"/>
            </a:xfrm>
            <a:custGeom>
              <a:avLst/>
              <a:gdLst>
                <a:gd name="T0" fmla="*/ 0 w 2409"/>
                <a:gd name="T1" fmla="*/ 1274 h 1274"/>
                <a:gd name="T2" fmla="*/ 1272 w 2409"/>
                <a:gd name="T3" fmla="*/ 2 h 1274"/>
                <a:gd name="T4" fmla="*/ 1693 w 2409"/>
                <a:gd name="T5" fmla="*/ 0 h 1274"/>
                <a:gd name="T6" fmla="*/ 2409 w 2409"/>
                <a:gd name="T7" fmla="*/ 716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9" h="1274">
                  <a:moveTo>
                    <a:pt x="0" y="1274"/>
                  </a:moveTo>
                  <a:lnTo>
                    <a:pt x="1272" y="2"/>
                  </a:lnTo>
                  <a:lnTo>
                    <a:pt x="1693" y="0"/>
                  </a:lnTo>
                  <a:lnTo>
                    <a:pt x="2409" y="7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10"/>
            <p:cNvSpPr>
              <a:spLocks/>
            </p:cNvSpPr>
            <p:nvPr/>
          </p:nvSpPr>
          <p:spPr bwMode="auto">
            <a:xfrm>
              <a:off x="4513262" y="7408862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11"/>
            <p:cNvSpPr>
              <a:spLocks/>
            </p:cNvSpPr>
            <p:nvPr/>
          </p:nvSpPr>
          <p:spPr bwMode="auto">
            <a:xfrm>
              <a:off x="3567112" y="662463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12"/>
            <p:cNvSpPr>
              <a:spLocks/>
            </p:cNvSpPr>
            <p:nvPr/>
          </p:nvSpPr>
          <p:spPr bwMode="auto">
            <a:xfrm>
              <a:off x="3101975" y="6789737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13"/>
            <p:cNvSpPr>
              <a:spLocks/>
            </p:cNvSpPr>
            <p:nvPr/>
          </p:nvSpPr>
          <p:spPr bwMode="auto">
            <a:xfrm>
              <a:off x="2959100" y="5081587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14"/>
            <p:cNvSpPr>
              <a:spLocks/>
            </p:cNvSpPr>
            <p:nvPr/>
          </p:nvSpPr>
          <p:spPr bwMode="auto">
            <a:xfrm>
              <a:off x="2689225" y="6965950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15"/>
            <p:cNvSpPr>
              <a:spLocks/>
            </p:cNvSpPr>
            <p:nvPr/>
          </p:nvSpPr>
          <p:spPr bwMode="auto">
            <a:xfrm>
              <a:off x="7035800" y="-3651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16"/>
            <p:cNvSpPr>
              <a:spLocks/>
            </p:cNvSpPr>
            <p:nvPr/>
          </p:nvSpPr>
          <p:spPr bwMode="auto">
            <a:xfrm>
              <a:off x="7167562" y="923925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17"/>
            <p:cNvSpPr>
              <a:spLocks/>
            </p:cNvSpPr>
            <p:nvPr/>
          </p:nvSpPr>
          <p:spPr bwMode="auto">
            <a:xfrm>
              <a:off x="7321550" y="111442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18"/>
            <p:cNvSpPr>
              <a:spLocks/>
            </p:cNvSpPr>
            <p:nvPr/>
          </p:nvSpPr>
          <p:spPr bwMode="auto">
            <a:xfrm>
              <a:off x="6926262" y="1722437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19"/>
            <p:cNvSpPr>
              <a:spLocks/>
            </p:cNvSpPr>
            <p:nvPr/>
          </p:nvSpPr>
          <p:spPr bwMode="auto">
            <a:xfrm>
              <a:off x="7561262" y="4714875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20"/>
            <p:cNvSpPr>
              <a:spLocks/>
            </p:cNvSpPr>
            <p:nvPr/>
          </p:nvSpPr>
          <p:spPr bwMode="auto">
            <a:xfrm>
              <a:off x="3470275" y="5180012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21"/>
            <p:cNvSpPr>
              <a:spLocks/>
            </p:cNvSpPr>
            <p:nvPr/>
          </p:nvSpPr>
          <p:spPr bwMode="auto">
            <a:xfrm>
              <a:off x="3154362" y="5130800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122"/>
            <p:cNvSpPr>
              <a:spLocks/>
            </p:cNvSpPr>
            <p:nvPr/>
          </p:nvSpPr>
          <p:spPr bwMode="auto">
            <a:xfrm>
              <a:off x="1528762" y="5394325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23"/>
            <p:cNvSpPr>
              <a:spLocks/>
            </p:cNvSpPr>
            <p:nvPr/>
          </p:nvSpPr>
          <p:spPr bwMode="auto">
            <a:xfrm>
              <a:off x="890587" y="6084887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24"/>
            <p:cNvSpPr>
              <a:spLocks/>
            </p:cNvSpPr>
            <p:nvPr/>
          </p:nvSpPr>
          <p:spPr bwMode="auto">
            <a:xfrm>
              <a:off x="749300" y="4649787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25"/>
            <p:cNvSpPr>
              <a:spLocks/>
            </p:cNvSpPr>
            <p:nvPr/>
          </p:nvSpPr>
          <p:spPr bwMode="auto">
            <a:xfrm>
              <a:off x="669925" y="5048250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126"/>
            <p:cNvSpPr>
              <a:spLocks/>
            </p:cNvSpPr>
            <p:nvPr/>
          </p:nvSpPr>
          <p:spPr bwMode="auto">
            <a:xfrm>
              <a:off x="947737" y="6129337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27"/>
            <p:cNvSpPr>
              <a:spLocks/>
            </p:cNvSpPr>
            <p:nvPr/>
          </p:nvSpPr>
          <p:spPr bwMode="auto">
            <a:xfrm>
              <a:off x="658812" y="5089525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28"/>
            <p:cNvSpPr>
              <a:spLocks/>
            </p:cNvSpPr>
            <p:nvPr/>
          </p:nvSpPr>
          <p:spPr bwMode="auto">
            <a:xfrm>
              <a:off x="700087" y="6534150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29"/>
            <p:cNvSpPr>
              <a:spLocks/>
            </p:cNvSpPr>
            <p:nvPr/>
          </p:nvSpPr>
          <p:spPr bwMode="auto">
            <a:xfrm>
              <a:off x="485775" y="6384925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30"/>
            <p:cNvSpPr>
              <a:spLocks/>
            </p:cNvSpPr>
            <p:nvPr/>
          </p:nvSpPr>
          <p:spPr bwMode="auto">
            <a:xfrm>
              <a:off x="358775" y="6126162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31"/>
            <p:cNvSpPr>
              <a:spLocks/>
            </p:cNvSpPr>
            <p:nvPr/>
          </p:nvSpPr>
          <p:spPr bwMode="auto">
            <a:xfrm>
              <a:off x="-130175" y="5427662"/>
              <a:ext cx="5254625" cy="1612900"/>
            </a:xfrm>
            <a:custGeom>
              <a:avLst/>
              <a:gdLst>
                <a:gd name="T0" fmla="*/ 0 w 3310"/>
                <a:gd name="T1" fmla="*/ 1016 h 1016"/>
                <a:gd name="T2" fmla="*/ 965 w 3310"/>
                <a:gd name="T3" fmla="*/ 52 h 1016"/>
                <a:gd name="T4" fmla="*/ 1045 w 3310"/>
                <a:gd name="T5" fmla="*/ 57 h 1016"/>
                <a:gd name="T6" fmla="*/ 1142 w 3310"/>
                <a:gd name="T7" fmla="*/ 156 h 1016"/>
                <a:gd name="T8" fmla="*/ 1142 w 3310"/>
                <a:gd name="T9" fmla="*/ 328 h 1016"/>
                <a:gd name="T10" fmla="*/ 1251 w 3310"/>
                <a:gd name="T11" fmla="*/ 437 h 1016"/>
                <a:gd name="T12" fmla="*/ 1350 w 3310"/>
                <a:gd name="T13" fmla="*/ 430 h 1016"/>
                <a:gd name="T14" fmla="*/ 1521 w 3310"/>
                <a:gd name="T15" fmla="*/ 260 h 1016"/>
                <a:gd name="T16" fmla="*/ 1632 w 3310"/>
                <a:gd name="T17" fmla="*/ 255 h 1016"/>
                <a:gd name="T18" fmla="*/ 1698 w 3310"/>
                <a:gd name="T19" fmla="*/ 321 h 1016"/>
                <a:gd name="T20" fmla="*/ 1923 w 3310"/>
                <a:gd name="T21" fmla="*/ 321 h 1016"/>
                <a:gd name="T22" fmla="*/ 2180 w 3310"/>
                <a:gd name="T23" fmla="*/ 579 h 1016"/>
                <a:gd name="T24" fmla="*/ 2438 w 3310"/>
                <a:gd name="T25" fmla="*/ 574 h 1016"/>
                <a:gd name="T26" fmla="*/ 3010 w 3310"/>
                <a:gd name="T27" fmla="*/ 0 h 1016"/>
                <a:gd name="T28" fmla="*/ 3310 w 3310"/>
                <a:gd name="T29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0" h="1016">
                  <a:moveTo>
                    <a:pt x="0" y="1016"/>
                  </a:moveTo>
                  <a:lnTo>
                    <a:pt x="965" y="52"/>
                  </a:lnTo>
                  <a:lnTo>
                    <a:pt x="1045" y="57"/>
                  </a:lnTo>
                  <a:lnTo>
                    <a:pt x="1142" y="156"/>
                  </a:lnTo>
                  <a:lnTo>
                    <a:pt x="1142" y="328"/>
                  </a:lnTo>
                  <a:lnTo>
                    <a:pt x="1251" y="437"/>
                  </a:lnTo>
                  <a:lnTo>
                    <a:pt x="1350" y="430"/>
                  </a:lnTo>
                  <a:lnTo>
                    <a:pt x="1521" y="260"/>
                  </a:lnTo>
                  <a:lnTo>
                    <a:pt x="1632" y="255"/>
                  </a:lnTo>
                  <a:lnTo>
                    <a:pt x="1698" y="321"/>
                  </a:lnTo>
                  <a:lnTo>
                    <a:pt x="1923" y="321"/>
                  </a:lnTo>
                  <a:lnTo>
                    <a:pt x="2180" y="579"/>
                  </a:lnTo>
                  <a:lnTo>
                    <a:pt x="2438" y="574"/>
                  </a:lnTo>
                  <a:lnTo>
                    <a:pt x="3010" y="0"/>
                  </a:lnTo>
                  <a:lnTo>
                    <a:pt x="331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32"/>
            <p:cNvSpPr>
              <a:spLocks/>
            </p:cNvSpPr>
            <p:nvPr/>
          </p:nvSpPr>
          <p:spPr bwMode="auto">
            <a:xfrm>
              <a:off x="1871662" y="4745037"/>
              <a:ext cx="3824288" cy="1511300"/>
            </a:xfrm>
            <a:custGeom>
              <a:avLst/>
              <a:gdLst>
                <a:gd name="T0" fmla="*/ 0 w 2409"/>
                <a:gd name="T1" fmla="*/ 569 h 952"/>
                <a:gd name="T2" fmla="*/ 89 w 2409"/>
                <a:gd name="T3" fmla="*/ 565 h 952"/>
                <a:gd name="T4" fmla="*/ 182 w 2409"/>
                <a:gd name="T5" fmla="*/ 657 h 952"/>
                <a:gd name="T6" fmla="*/ 245 w 2409"/>
                <a:gd name="T7" fmla="*/ 664 h 952"/>
                <a:gd name="T8" fmla="*/ 312 w 2409"/>
                <a:gd name="T9" fmla="*/ 598 h 952"/>
                <a:gd name="T10" fmla="*/ 380 w 2409"/>
                <a:gd name="T11" fmla="*/ 595 h 952"/>
                <a:gd name="T12" fmla="*/ 428 w 2409"/>
                <a:gd name="T13" fmla="*/ 548 h 952"/>
                <a:gd name="T14" fmla="*/ 560 w 2409"/>
                <a:gd name="T15" fmla="*/ 541 h 952"/>
                <a:gd name="T16" fmla="*/ 964 w 2409"/>
                <a:gd name="T17" fmla="*/ 945 h 952"/>
                <a:gd name="T18" fmla="*/ 1134 w 2409"/>
                <a:gd name="T19" fmla="*/ 952 h 952"/>
                <a:gd name="T20" fmla="*/ 1744 w 2409"/>
                <a:gd name="T21" fmla="*/ 342 h 952"/>
                <a:gd name="T22" fmla="*/ 1988 w 2409"/>
                <a:gd name="T23" fmla="*/ 338 h 952"/>
                <a:gd name="T24" fmla="*/ 2328 w 2409"/>
                <a:gd name="T25" fmla="*/ 0 h 952"/>
                <a:gd name="T26" fmla="*/ 2409 w 2409"/>
                <a:gd name="T27" fmla="*/ 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09" h="952">
                  <a:moveTo>
                    <a:pt x="0" y="569"/>
                  </a:moveTo>
                  <a:lnTo>
                    <a:pt x="89" y="565"/>
                  </a:lnTo>
                  <a:lnTo>
                    <a:pt x="182" y="657"/>
                  </a:lnTo>
                  <a:lnTo>
                    <a:pt x="245" y="664"/>
                  </a:lnTo>
                  <a:lnTo>
                    <a:pt x="312" y="598"/>
                  </a:lnTo>
                  <a:lnTo>
                    <a:pt x="380" y="595"/>
                  </a:lnTo>
                  <a:lnTo>
                    <a:pt x="428" y="548"/>
                  </a:lnTo>
                  <a:lnTo>
                    <a:pt x="560" y="541"/>
                  </a:lnTo>
                  <a:lnTo>
                    <a:pt x="964" y="945"/>
                  </a:lnTo>
                  <a:lnTo>
                    <a:pt x="1134" y="952"/>
                  </a:lnTo>
                  <a:lnTo>
                    <a:pt x="1744" y="342"/>
                  </a:lnTo>
                  <a:lnTo>
                    <a:pt x="1988" y="338"/>
                  </a:lnTo>
                  <a:lnTo>
                    <a:pt x="2328" y="0"/>
                  </a:lnTo>
                  <a:lnTo>
                    <a:pt x="2409" y="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33"/>
            <p:cNvSpPr>
              <a:spLocks/>
            </p:cNvSpPr>
            <p:nvPr/>
          </p:nvSpPr>
          <p:spPr bwMode="auto">
            <a:xfrm>
              <a:off x="-257175" y="5205412"/>
              <a:ext cx="2671763" cy="1817688"/>
            </a:xfrm>
            <a:custGeom>
              <a:avLst/>
              <a:gdLst>
                <a:gd name="T0" fmla="*/ 0 w 1683"/>
                <a:gd name="T1" fmla="*/ 1145 h 1145"/>
                <a:gd name="T2" fmla="*/ 1142 w 1683"/>
                <a:gd name="T3" fmla="*/ 3 h 1145"/>
                <a:gd name="T4" fmla="*/ 1274 w 1683"/>
                <a:gd name="T5" fmla="*/ 0 h 1145"/>
                <a:gd name="T6" fmla="*/ 1438 w 1683"/>
                <a:gd name="T7" fmla="*/ 163 h 1145"/>
                <a:gd name="T8" fmla="*/ 1511 w 1683"/>
                <a:gd name="T9" fmla="*/ 168 h 1145"/>
                <a:gd name="T10" fmla="*/ 1605 w 1683"/>
                <a:gd name="T11" fmla="*/ 74 h 1145"/>
                <a:gd name="T12" fmla="*/ 1683 w 1683"/>
                <a:gd name="T13" fmla="*/ 76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3" h="1145">
                  <a:moveTo>
                    <a:pt x="0" y="1145"/>
                  </a:moveTo>
                  <a:lnTo>
                    <a:pt x="1142" y="3"/>
                  </a:lnTo>
                  <a:lnTo>
                    <a:pt x="1274" y="0"/>
                  </a:lnTo>
                  <a:lnTo>
                    <a:pt x="1438" y="163"/>
                  </a:lnTo>
                  <a:lnTo>
                    <a:pt x="1511" y="168"/>
                  </a:lnTo>
                  <a:lnTo>
                    <a:pt x="1605" y="74"/>
                  </a:lnTo>
                  <a:lnTo>
                    <a:pt x="1683" y="7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34"/>
            <p:cNvSpPr>
              <a:spLocks/>
            </p:cNvSpPr>
            <p:nvPr/>
          </p:nvSpPr>
          <p:spPr bwMode="auto">
            <a:xfrm>
              <a:off x="-193675" y="5116512"/>
              <a:ext cx="2214563" cy="1733550"/>
            </a:xfrm>
            <a:custGeom>
              <a:avLst/>
              <a:gdLst>
                <a:gd name="T0" fmla="*/ 0 w 1395"/>
                <a:gd name="T1" fmla="*/ 1092 h 1092"/>
                <a:gd name="T2" fmla="*/ 1090 w 1395"/>
                <a:gd name="T3" fmla="*/ 4 h 1092"/>
                <a:gd name="T4" fmla="*/ 1260 w 1395"/>
                <a:gd name="T5" fmla="*/ 0 h 1092"/>
                <a:gd name="T6" fmla="*/ 1346 w 1395"/>
                <a:gd name="T7" fmla="*/ 87 h 1092"/>
                <a:gd name="T8" fmla="*/ 1395 w 1395"/>
                <a:gd name="T9" fmla="*/ 89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5" h="1092">
                  <a:moveTo>
                    <a:pt x="0" y="1092"/>
                  </a:moveTo>
                  <a:lnTo>
                    <a:pt x="1090" y="4"/>
                  </a:lnTo>
                  <a:lnTo>
                    <a:pt x="1260" y="0"/>
                  </a:lnTo>
                  <a:lnTo>
                    <a:pt x="1346" y="87"/>
                  </a:lnTo>
                  <a:lnTo>
                    <a:pt x="1395" y="8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35"/>
            <p:cNvSpPr>
              <a:spLocks/>
            </p:cNvSpPr>
            <p:nvPr/>
          </p:nvSpPr>
          <p:spPr bwMode="auto">
            <a:xfrm>
              <a:off x="2232025" y="629443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36"/>
            <p:cNvSpPr>
              <a:spLocks/>
            </p:cNvSpPr>
            <p:nvPr/>
          </p:nvSpPr>
          <p:spPr bwMode="auto">
            <a:xfrm>
              <a:off x="1795462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37"/>
            <p:cNvSpPr>
              <a:spLocks/>
            </p:cNvSpPr>
            <p:nvPr/>
          </p:nvSpPr>
          <p:spPr bwMode="auto">
            <a:xfrm>
              <a:off x="3743325" y="34528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38"/>
            <p:cNvSpPr>
              <a:spLocks/>
            </p:cNvSpPr>
            <p:nvPr/>
          </p:nvSpPr>
          <p:spPr bwMode="auto">
            <a:xfrm>
              <a:off x="3792537" y="35020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39"/>
            <p:cNvSpPr>
              <a:spLocks/>
            </p:cNvSpPr>
            <p:nvPr/>
          </p:nvSpPr>
          <p:spPr bwMode="auto">
            <a:xfrm>
              <a:off x="4876800" y="4462462"/>
              <a:ext cx="252413" cy="252413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40"/>
            <p:cNvSpPr>
              <a:spLocks/>
            </p:cNvSpPr>
            <p:nvPr/>
          </p:nvSpPr>
          <p:spPr bwMode="auto">
            <a:xfrm>
              <a:off x="4926012" y="4511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41"/>
            <p:cNvSpPr>
              <a:spLocks/>
            </p:cNvSpPr>
            <p:nvPr/>
          </p:nvSpPr>
          <p:spPr bwMode="auto">
            <a:xfrm>
              <a:off x="6589712" y="49387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42"/>
            <p:cNvSpPr>
              <a:spLocks/>
            </p:cNvSpPr>
            <p:nvPr/>
          </p:nvSpPr>
          <p:spPr bwMode="auto">
            <a:xfrm>
              <a:off x="6637337" y="49879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43"/>
            <p:cNvSpPr>
              <a:spLocks/>
            </p:cNvSpPr>
            <p:nvPr/>
          </p:nvSpPr>
          <p:spPr bwMode="auto">
            <a:xfrm>
              <a:off x="5856287" y="8201025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44"/>
            <p:cNvSpPr>
              <a:spLocks/>
            </p:cNvSpPr>
            <p:nvPr/>
          </p:nvSpPr>
          <p:spPr bwMode="auto">
            <a:xfrm>
              <a:off x="5902325" y="82502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45"/>
            <p:cNvSpPr>
              <a:spLocks/>
            </p:cNvSpPr>
            <p:nvPr/>
          </p:nvSpPr>
          <p:spPr bwMode="auto">
            <a:xfrm>
              <a:off x="5781675" y="4538662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46"/>
            <p:cNvSpPr>
              <a:spLocks/>
            </p:cNvSpPr>
            <p:nvPr/>
          </p:nvSpPr>
          <p:spPr bwMode="auto">
            <a:xfrm>
              <a:off x="5830887" y="45862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47"/>
            <p:cNvSpPr>
              <a:spLocks/>
            </p:cNvSpPr>
            <p:nvPr/>
          </p:nvSpPr>
          <p:spPr bwMode="auto">
            <a:xfrm>
              <a:off x="6788150" y="6140450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48"/>
            <p:cNvSpPr>
              <a:spLocks/>
            </p:cNvSpPr>
            <p:nvPr/>
          </p:nvSpPr>
          <p:spPr bwMode="auto">
            <a:xfrm>
              <a:off x="6837362" y="6189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49"/>
            <p:cNvSpPr>
              <a:spLocks/>
            </p:cNvSpPr>
            <p:nvPr/>
          </p:nvSpPr>
          <p:spPr bwMode="auto">
            <a:xfrm>
              <a:off x="4400550" y="8572500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50"/>
            <p:cNvSpPr>
              <a:spLocks/>
            </p:cNvSpPr>
            <p:nvPr/>
          </p:nvSpPr>
          <p:spPr bwMode="auto">
            <a:xfrm>
              <a:off x="4449762" y="86217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51"/>
            <p:cNvSpPr>
              <a:spLocks/>
            </p:cNvSpPr>
            <p:nvPr/>
          </p:nvSpPr>
          <p:spPr bwMode="auto">
            <a:xfrm>
              <a:off x="1968500" y="5122862"/>
              <a:ext cx="250825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7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52"/>
            <p:cNvSpPr>
              <a:spLocks/>
            </p:cNvSpPr>
            <p:nvPr/>
          </p:nvSpPr>
          <p:spPr bwMode="auto">
            <a:xfrm>
              <a:off x="2017712" y="51689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53"/>
            <p:cNvSpPr>
              <a:spLocks/>
            </p:cNvSpPr>
            <p:nvPr/>
          </p:nvSpPr>
          <p:spPr bwMode="auto">
            <a:xfrm>
              <a:off x="3605212" y="495141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54"/>
            <p:cNvSpPr>
              <a:spLocks/>
            </p:cNvSpPr>
            <p:nvPr/>
          </p:nvSpPr>
          <p:spPr bwMode="auto">
            <a:xfrm>
              <a:off x="3654425" y="49990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55"/>
            <p:cNvSpPr>
              <a:spLocks/>
            </p:cNvSpPr>
            <p:nvPr/>
          </p:nvSpPr>
          <p:spPr bwMode="auto">
            <a:xfrm>
              <a:off x="3484562" y="3640137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4 h 41"/>
                <a:gd name="T6" fmla="*/ 7 w 40"/>
                <a:gd name="T7" fmla="*/ 34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5"/>
                    <a:pt x="40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56"/>
            <p:cNvSpPr>
              <a:spLocks/>
            </p:cNvSpPr>
            <p:nvPr/>
          </p:nvSpPr>
          <p:spPr bwMode="auto">
            <a:xfrm>
              <a:off x="3695700" y="38544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57"/>
            <p:cNvSpPr>
              <a:spLocks/>
            </p:cNvSpPr>
            <p:nvPr/>
          </p:nvSpPr>
          <p:spPr bwMode="auto">
            <a:xfrm>
              <a:off x="3259137" y="4968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58"/>
            <p:cNvSpPr>
              <a:spLocks/>
            </p:cNvSpPr>
            <p:nvPr/>
          </p:nvSpPr>
          <p:spPr bwMode="auto">
            <a:xfrm>
              <a:off x="3387725" y="41814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59"/>
            <p:cNvSpPr>
              <a:spLocks/>
            </p:cNvSpPr>
            <p:nvPr/>
          </p:nvSpPr>
          <p:spPr bwMode="auto">
            <a:xfrm>
              <a:off x="1900237" y="39481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60"/>
            <p:cNvSpPr>
              <a:spLocks/>
            </p:cNvSpPr>
            <p:nvPr/>
          </p:nvSpPr>
          <p:spPr bwMode="auto">
            <a:xfrm>
              <a:off x="1003300" y="41481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61"/>
            <p:cNvSpPr>
              <a:spLocks/>
            </p:cNvSpPr>
            <p:nvPr/>
          </p:nvSpPr>
          <p:spPr bwMode="auto">
            <a:xfrm>
              <a:off x="2389187" y="31194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62"/>
            <p:cNvSpPr>
              <a:spLocks/>
            </p:cNvSpPr>
            <p:nvPr/>
          </p:nvSpPr>
          <p:spPr bwMode="auto">
            <a:xfrm>
              <a:off x="-106363" y="6665912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63"/>
            <p:cNvSpPr>
              <a:spLocks/>
            </p:cNvSpPr>
            <p:nvPr/>
          </p:nvSpPr>
          <p:spPr bwMode="auto">
            <a:xfrm>
              <a:off x="-452438" y="6189662"/>
              <a:ext cx="2011363" cy="1747838"/>
            </a:xfrm>
            <a:custGeom>
              <a:avLst/>
              <a:gdLst>
                <a:gd name="T0" fmla="*/ 0 w 1267"/>
                <a:gd name="T1" fmla="*/ 1101 h 1101"/>
                <a:gd name="T2" fmla="*/ 1102 w 1267"/>
                <a:gd name="T3" fmla="*/ 0 h 1101"/>
                <a:gd name="T4" fmla="*/ 1267 w 1267"/>
                <a:gd name="T5" fmla="*/ 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7" h="1101">
                  <a:moveTo>
                    <a:pt x="0" y="1101"/>
                  </a:moveTo>
                  <a:lnTo>
                    <a:pt x="1102" y="0"/>
                  </a:lnTo>
                  <a:lnTo>
                    <a:pt x="12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64"/>
            <p:cNvSpPr>
              <a:spLocks/>
            </p:cNvSpPr>
            <p:nvPr/>
          </p:nvSpPr>
          <p:spPr bwMode="auto">
            <a:xfrm>
              <a:off x="88900" y="6888162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65"/>
            <p:cNvSpPr>
              <a:spLocks/>
            </p:cNvSpPr>
            <p:nvPr/>
          </p:nvSpPr>
          <p:spPr bwMode="auto">
            <a:xfrm>
              <a:off x="1517650" y="61134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66"/>
            <p:cNvSpPr>
              <a:spLocks/>
            </p:cNvSpPr>
            <p:nvPr/>
          </p:nvSpPr>
          <p:spPr bwMode="auto">
            <a:xfrm>
              <a:off x="2378075" y="52546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67"/>
            <p:cNvSpPr>
              <a:spLocks/>
            </p:cNvSpPr>
            <p:nvPr/>
          </p:nvSpPr>
          <p:spPr bwMode="auto">
            <a:xfrm>
              <a:off x="2678112" y="58705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68"/>
            <p:cNvSpPr>
              <a:spLocks/>
            </p:cNvSpPr>
            <p:nvPr/>
          </p:nvSpPr>
          <p:spPr bwMode="auto">
            <a:xfrm>
              <a:off x="3473450" y="56483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69"/>
            <p:cNvSpPr>
              <a:spLocks/>
            </p:cNvSpPr>
            <p:nvPr/>
          </p:nvSpPr>
          <p:spPr bwMode="auto">
            <a:xfrm>
              <a:off x="4310062" y="46164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70"/>
            <p:cNvSpPr>
              <a:spLocks/>
            </p:cNvSpPr>
            <p:nvPr/>
          </p:nvSpPr>
          <p:spPr bwMode="auto">
            <a:xfrm>
              <a:off x="2028825" y="67929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71"/>
            <p:cNvSpPr>
              <a:spLocks/>
            </p:cNvSpPr>
            <p:nvPr/>
          </p:nvSpPr>
          <p:spPr bwMode="auto">
            <a:xfrm>
              <a:off x="2314575" y="83851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72"/>
            <p:cNvSpPr>
              <a:spLocks/>
            </p:cNvSpPr>
            <p:nvPr/>
          </p:nvSpPr>
          <p:spPr bwMode="auto">
            <a:xfrm>
              <a:off x="7212012" y="7810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73"/>
            <p:cNvSpPr>
              <a:spLocks/>
            </p:cNvSpPr>
            <p:nvPr/>
          </p:nvSpPr>
          <p:spPr bwMode="auto">
            <a:xfrm>
              <a:off x="6926262" y="81708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74"/>
            <p:cNvSpPr>
              <a:spLocks/>
            </p:cNvSpPr>
            <p:nvPr/>
          </p:nvSpPr>
          <p:spPr bwMode="auto">
            <a:xfrm>
              <a:off x="2119312" y="7334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75"/>
            <p:cNvSpPr>
              <a:spLocks/>
            </p:cNvSpPr>
            <p:nvPr/>
          </p:nvSpPr>
          <p:spPr bwMode="auto">
            <a:xfrm>
              <a:off x="9310687" y="3040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76"/>
            <p:cNvSpPr>
              <a:spLocks/>
            </p:cNvSpPr>
            <p:nvPr/>
          </p:nvSpPr>
          <p:spPr bwMode="auto">
            <a:xfrm>
              <a:off x="9415462" y="61023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77"/>
            <p:cNvSpPr>
              <a:spLocks/>
            </p:cNvSpPr>
            <p:nvPr/>
          </p:nvSpPr>
          <p:spPr bwMode="auto">
            <a:xfrm>
              <a:off x="2017712" y="65913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78"/>
            <p:cNvSpPr>
              <a:spLocks/>
            </p:cNvSpPr>
            <p:nvPr/>
          </p:nvSpPr>
          <p:spPr bwMode="auto">
            <a:xfrm>
              <a:off x="5360987" y="73453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79"/>
            <p:cNvSpPr>
              <a:spLocks/>
            </p:cNvSpPr>
            <p:nvPr/>
          </p:nvSpPr>
          <p:spPr bwMode="auto">
            <a:xfrm>
              <a:off x="5957887" y="77279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80"/>
            <p:cNvSpPr>
              <a:spLocks/>
            </p:cNvSpPr>
            <p:nvPr/>
          </p:nvSpPr>
          <p:spPr bwMode="auto">
            <a:xfrm>
              <a:off x="5286375" y="65722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81"/>
            <p:cNvSpPr>
              <a:spLocks/>
            </p:cNvSpPr>
            <p:nvPr/>
          </p:nvSpPr>
          <p:spPr bwMode="auto">
            <a:xfrm>
              <a:off x="6243637" y="6527800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82"/>
            <p:cNvSpPr>
              <a:spLocks/>
            </p:cNvSpPr>
            <p:nvPr/>
          </p:nvSpPr>
          <p:spPr bwMode="auto">
            <a:xfrm>
              <a:off x="6551612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83"/>
            <p:cNvSpPr>
              <a:spLocks/>
            </p:cNvSpPr>
            <p:nvPr/>
          </p:nvSpPr>
          <p:spPr bwMode="auto">
            <a:xfrm>
              <a:off x="6870700" y="7559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84"/>
            <p:cNvSpPr>
              <a:spLocks/>
            </p:cNvSpPr>
            <p:nvPr/>
          </p:nvSpPr>
          <p:spPr bwMode="auto">
            <a:xfrm>
              <a:off x="7940675" y="62944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85"/>
            <p:cNvSpPr>
              <a:spLocks/>
            </p:cNvSpPr>
            <p:nvPr/>
          </p:nvSpPr>
          <p:spPr bwMode="auto">
            <a:xfrm>
              <a:off x="7877175" y="5870575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86"/>
            <p:cNvSpPr>
              <a:spLocks/>
            </p:cNvSpPr>
            <p:nvPr/>
          </p:nvSpPr>
          <p:spPr bwMode="auto">
            <a:xfrm>
              <a:off x="7091362" y="57419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87"/>
            <p:cNvSpPr>
              <a:spLocks/>
            </p:cNvSpPr>
            <p:nvPr/>
          </p:nvSpPr>
          <p:spPr bwMode="auto">
            <a:xfrm>
              <a:off x="5426075" y="670718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88"/>
            <p:cNvSpPr>
              <a:spLocks/>
            </p:cNvSpPr>
            <p:nvPr/>
          </p:nvSpPr>
          <p:spPr bwMode="auto">
            <a:xfrm>
              <a:off x="7253287" y="55848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89"/>
            <p:cNvSpPr>
              <a:spLocks/>
            </p:cNvSpPr>
            <p:nvPr/>
          </p:nvSpPr>
          <p:spPr bwMode="auto">
            <a:xfrm>
              <a:off x="8218487" y="56372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90"/>
            <p:cNvSpPr>
              <a:spLocks/>
            </p:cNvSpPr>
            <p:nvPr/>
          </p:nvSpPr>
          <p:spPr bwMode="auto">
            <a:xfrm>
              <a:off x="5192712" y="68992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91"/>
            <p:cNvSpPr>
              <a:spLocks/>
            </p:cNvSpPr>
            <p:nvPr/>
          </p:nvSpPr>
          <p:spPr bwMode="auto">
            <a:xfrm>
              <a:off x="5330825" y="4662487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92"/>
            <p:cNvSpPr>
              <a:spLocks/>
            </p:cNvSpPr>
            <p:nvPr/>
          </p:nvSpPr>
          <p:spPr bwMode="auto">
            <a:xfrm>
              <a:off x="5894387" y="53070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93"/>
            <p:cNvSpPr>
              <a:spLocks/>
            </p:cNvSpPr>
            <p:nvPr/>
          </p:nvSpPr>
          <p:spPr bwMode="auto">
            <a:xfrm>
              <a:off x="6783387" y="57959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94"/>
            <p:cNvSpPr>
              <a:spLocks/>
            </p:cNvSpPr>
            <p:nvPr/>
          </p:nvSpPr>
          <p:spPr bwMode="auto">
            <a:xfrm>
              <a:off x="6964362" y="59975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95"/>
            <p:cNvSpPr>
              <a:spLocks/>
            </p:cNvSpPr>
            <p:nvPr/>
          </p:nvSpPr>
          <p:spPr bwMode="auto">
            <a:xfrm>
              <a:off x="6604000" y="52546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96"/>
            <p:cNvSpPr>
              <a:spLocks/>
            </p:cNvSpPr>
            <p:nvPr/>
          </p:nvSpPr>
          <p:spPr bwMode="auto">
            <a:xfrm>
              <a:off x="7475537" y="5700712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97"/>
            <p:cNvSpPr>
              <a:spLocks/>
            </p:cNvSpPr>
            <p:nvPr/>
          </p:nvSpPr>
          <p:spPr bwMode="auto">
            <a:xfrm>
              <a:off x="7666037" y="55292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198"/>
            <p:cNvSpPr>
              <a:spLocks/>
            </p:cNvSpPr>
            <p:nvPr/>
          </p:nvSpPr>
          <p:spPr bwMode="auto">
            <a:xfrm>
              <a:off x="7602537" y="61261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99"/>
            <p:cNvSpPr>
              <a:spLocks/>
            </p:cNvSpPr>
            <p:nvPr/>
          </p:nvSpPr>
          <p:spPr bwMode="auto">
            <a:xfrm>
              <a:off x="5511800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0"/>
            <p:cNvSpPr>
              <a:spLocks/>
            </p:cNvSpPr>
            <p:nvPr/>
          </p:nvSpPr>
          <p:spPr bwMode="auto">
            <a:xfrm>
              <a:off x="3311525" y="737870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201"/>
            <p:cNvSpPr>
              <a:spLocks/>
            </p:cNvSpPr>
            <p:nvPr/>
          </p:nvSpPr>
          <p:spPr bwMode="auto">
            <a:xfrm>
              <a:off x="3079750" y="83772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202"/>
            <p:cNvSpPr>
              <a:spLocks/>
            </p:cNvSpPr>
            <p:nvPr/>
          </p:nvSpPr>
          <p:spPr bwMode="auto">
            <a:xfrm>
              <a:off x="8829675" y="7326312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203"/>
            <p:cNvSpPr>
              <a:spLocks/>
            </p:cNvSpPr>
            <p:nvPr/>
          </p:nvSpPr>
          <p:spPr bwMode="auto">
            <a:xfrm>
              <a:off x="8243887" y="822801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204"/>
            <p:cNvSpPr>
              <a:spLocks/>
            </p:cNvSpPr>
            <p:nvPr/>
          </p:nvSpPr>
          <p:spPr bwMode="auto">
            <a:xfrm>
              <a:off x="8094662" y="8451850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205"/>
            <p:cNvSpPr>
              <a:spLocks/>
            </p:cNvSpPr>
            <p:nvPr/>
          </p:nvSpPr>
          <p:spPr bwMode="auto">
            <a:xfrm>
              <a:off x="9115425" y="69516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206"/>
            <p:cNvSpPr>
              <a:spLocks/>
            </p:cNvSpPr>
            <p:nvPr/>
          </p:nvSpPr>
          <p:spPr bwMode="auto">
            <a:xfrm>
              <a:off x="8785225" y="78374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207"/>
            <p:cNvSpPr>
              <a:spLocks/>
            </p:cNvSpPr>
            <p:nvPr/>
          </p:nvSpPr>
          <p:spPr bwMode="auto">
            <a:xfrm>
              <a:off x="9280525" y="689133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208"/>
            <p:cNvSpPr>
              <a:spLocks/>
            </p:cNvSpPr>
            <p:nvPr/>
          </p:nvSpPr>
          <p:spPr bwMode="auto">
            <a:xfrm>
              <a:off x="4108450" y="86407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209"/>
            <p:cNvSpPr>
              <a:spLocks/>
            </p:cNvSpPr>
            <p:nvPr/>
          </p:nvSpPr>
          <p:spPr bwMode="auto">
            <a:xfrm>
              <a:off x="5657850" y="66881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210"/>
            <p:cNvSpPr>
              <a:spLocks/>
            </p:cNvSpPr>
            <p:nvPr/>
          </p:nvSpPr>
          <p:spPr bwMode="auto">
            <a:xfrm>
              <a:off x="5756275" y="62944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211"/>
            <p:cNvSpPr>
              <a:spLocks/>
            </p:cNvSpPr>
            <p:nvPr/>
          </p:nvSpPr>
          <p:spPr bwMode="auto">
            <a:xfrm>
              <a:off x="6051550" y="60610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212"/>
            <p:cNvSpPr>
              <a:spLocks/>
            </p:cNvSpPr>
            <p:nvPr/>
          </p:nvSpPr>
          <p:spPr bwMode="auto">
            <a:xfrm>
              <a:off x="6307137" y="77581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213"/>
            <p:cNvSpPr>
              <a:spLocks/>
            </p:cNvSpPr>
            <p:nvPr/>
          </p:nvSpPr>
          <p:spPr bwMode="auto">
            <a:xfrm>
              <a:off x="3335337" y="8651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214"/>
            <p:cNvSpPr>
              <a:spLocks/>
            </p:cNvSpPr>
            <p:nvPr/>
          </p:nvSpPr>
          <p:spPr bwMode="auto">
            <a:xfrm>
              <a:off x="5151437" y="47783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215"/>
            <p:cNvSpPr>
              <a:spLocks/>
            </p:cNvSpPr>
            <p:nvPr/>
          </p:nvSpPr>
          <p:spPr bwMode="auto">
            <a:xfrm>
              <a:off x="974725" y="6267450"/>
              <a:ext cx="247650" cy="252413"/>
            </a:xfrm>
            <a:custGeom>
              <a:avLst/>
              <a:gdLst>
                <a:gd name="T0" fmla="*/ 11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1 w 66"/>
                <a:gd name="T7" fmla="*/ 55 h 67"/>
                <a:gd name="T8" fmla="*/ 11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2" y="67"/>
                    <a:pt x="23" y="67"/>
                    <a:pt x="11" y="55"/>
                  </a:cubicBezTo>
                  <a:cubicBezTo>
                    <a:pt x="0" y="43"/>
                    <a:pt x="0" y="24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216"/>
            <p:cNvSpPr>
              <a:spLocks/>
            </p:cNvSpPr>
            <p:nvPr/>
          </p:nvSpPr>
          <p:spPr bwMode="auto">
            <a:xfrm>
              <a:off x="1019175" y="6316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217"/>
            <p:cNvSpPr>
              <a:spLocks/>
            </p:cNvSpPr>
            <p:nvPr/>
          </p:nvSpPr>
          <p:spPr bwMode="auto">
            <a:xfrm>
              <a:off x="4321175" y="7018337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218"/>
            <p:cNvSpPr>
              <a:spLocks/>
            </p:cNvSpPr>
            <p:nvPr/>
          </p:nvSpPr>
          <p:spPr bwMode="auto">
            <a:xfrm>
              <a:off x="4978400" y="69437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219"/>
            <p:cNvSpPr>
              <a:spLocks/>
            </p:cNvSpPr>
            <p:nvPr/>
          </p:nvSpPr>
          <p:spPr bwMode="auto">
            <a:xfrm>
              <a:off x="4235450" y="738663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220"/>
            <p:cNvSpPr>
              <a:spLocks/>
            </p:cNvSpPr>
            <p:nvPr/>
          </p:nvSpPr>
          <p:spPr bwMode="auto">
            <a:xfrm>
              <a:off x="4433887" y="7097712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221"/>
            <p:cNvSpPr>
              <a:spLocks/>
            </p:cNvSpPr>
            <p:nvPr/>
          </p:nvSpPr>
          <p:spPr bwMode="auto">
            <a:xfrm>
              <a:off x="4479925" y="71421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222"/>
            <p:cNvSpPr>
              <a:spLocks/>
            </p:cNvSpPr>
            <p:nvPr/>
          </p:nvSpPr>
          <p:spPr bwMode="auto">
            <a:xfrm>
              <a:off x="2719387" y="2825750"/>
              <a:ext cx="828675" cy="219075"/>
            </a:xfrm>
            <a:custGeom>
              <a:avLst/>
              <a:gdLst>
                <a:gd name="T0" fmla="*/ 522 w 522"/>
                <a:gd name="T1" fmla="*/ 135 h 138"/>
                <a:gd name="T2" fmla="*/ 135 w 522"/>
                <a:gd name="T3" fmla="*/ 138 h 138"/>
                <a:gd name="T4" fmla="*/ 0 w 522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38">
                  <a:moveTo>
                    <a:pt x="522" y="135"/>
                  </a:moveTo>
                  <a:lnTo>
                    <a:pt x="135" y="138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Oval 223"/>
            <p:cNvSpPr>
              <a:spLocks noChangeArrowheads="1"/>
            </p:cNvSpPr>
            <p:nvPr/>
          </p:nvSpPr>
          <p:spPr bwMode="auto">
            <a:xfrm>
              <a:off x="2647950" y="2767012"/>
              <a:ext cx="142875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Oval 224"/>
            <p:cNvSpPr>
              <a:spLocks noChangeArrowheads="1"/>
            </p:cNvSpPr>
            <p:nvPr/>
          </p:nvSpPr>
          <p:spPr bwMode="auto">
            <a:xfrm>
              <a:off x="3489325" y="2976562"/>
              <a:ext cx="141288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225"/>
            <p:cNvSpPr>
              <a:spLocks/>
            </p:cNvSpPr>
            <p:nvPr/>
          </p:nvSpPr>
          <p:spPr bwMode="auto">
            <a:xfrm>
              <a:off x="3101975" y="2932112"/>
              <a:ext cx="225425" cy="228600"/>
            </a:xfrm>
            <a:custGeom>
              <a:avLst/>
              <a:gdLst>
                <a:gd name="T0" fmla="*/ 30 w 60"/>
                <a:gd name="T1" fmla="*/ 61 h 61"/>
                <a:gd name="T2" fmla="*/ 0 w 60"/>
                <a:gd name="T3" fmla="*/ 30 h 61"/>
                <a:gd name="T4" fmla="*/ 30 w 60"/>
                <a:gd name="T5" fmla="*/ 0 h 61"/>
                <a:gd name="T6" fmla="*/ 60 w 60"/>
                <a:gd name="T7" fmla="*/ 30 h 61"/>
                <a:gd name="T8" fmla="*/ 30 w 60"/>
                <a:gd name="T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1">
                  <a:moveTo>
                    <a:pt x="30" y="61"/>
                  </a:moveTo>
                  <a:cubicBezTo>
                    <a:pt x="13" y="61"/>
                    <a:pt x="0" y="47"/>
                    <a:pt x="0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ubicBezTo>
                    <a:pt x="60" y="47"/>
                    <a:pt x="47" y="61"/>
                    <a:pt x="30" y="6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Oval 226"/>
            <p:cNvSpPr>
              <a:spLocks noChangeArrowheads="1"/>
            </p:cNvSpPr>
            <p:nvPr/>
          </p:nvSpPr>
          <p:spPr bwMode="auto">
            <a:xfrm>
              <a:off x="3143250" y="2976562"/>
              <a:ext cx="142875" cy="1381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227"/>
            <p:cNvSpPr>
              <a:spLocks/>
            </p:cNvSpPr>
            <p:nvPr/>
          </p:nvSpPr>
          <p:spPr bwMode="auto">
            <a:xfrm>
              <a:off x="8135937" y="525462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228"/>
            <p:cNvSpPr>
              <a:spLocks/>
            </p:cNvSpPr>
            <p:nvPr/>
          </p:nvSpPr>
          <p:spPr bwMode="auto">
            <a:xfrm>
              <a:off x="8023225" y="44291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229"/>
            <p:cNvSpPr>
              <a:spLocks/>
            </p:cNvSpPr>
            <p:nvPr/>
          </p:nvSpPr>
          <p:spPr bwMode="auto">
            <a:xfrm>
              <a:off x="7404100" y="252412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230"/>
            <p:cNvSpPr>
              <a:spLocks/>
            </p:cNvSpPr>
            <p:nvPr/>
          </p:nvSpPr>
          <p:spPr bwMode="auto">
            <a:xfrm>
              <a:off x="7291387" y="4549775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231"/>
            <p:cNvSpPr>
              <a:spLocks/>
            </p:cNvSpPr>
            <p:nvPr/>
          </p:nvSpPr>
          <p:spPr bwMode="auto">
            <a:xfrm>
              <a:off x="7740650" y="4297362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232"/>
            <p:cNvSpPr>
              <a:spLocks/>
            </p:cNvSpPr>
            <p:nvPr/>
          </p:nvSpPr>
          <p:spPr bwMode="auto">
            <a:xfrm>
              <a:off x="7789862" y="43465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233"/>
            <p:cNvSpPr>
              <a:spLocks/>
            </p:cNvSpPr>
            <p:nvPr/>
          </p:nvSpPr>
          <p:spPr bwMode="auto">
            <a:xfrm>
              <a:off x="8851900" y="7075487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234"/>
            <p:cNvSpPr>
              <a:spLocks/>
            </p:cNvSpPr>
            <p:nvPr/>
          </p:nvSpPr>
          <p:spPr bwMode="auto">
            <a:xfrm>
              <a:off x="8901112" y="7123112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235"/>
            <p:cNvSpPr>
              <a:spLocks/>
            </p:cNvSpPr>
            <p:nvPr/>
          </p:nvSpPr>
          <p:spPr bwMode="auto">
            <a:xfrm>
              <a:off x="9010650" y="56261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236"/>
            <p:cNvSpPr>
              <a:spLocks/>
            </p:cNvSpPr>
            <p:nvPr/>
          </p:nvSpPr>
          <p:spPr bwMode="auto">
            <a:xfrm>
              <a:off x="9299575" y="56784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237"/>
            <p:cNvSpPr>
              <a:spLocks/>
            </p:cNvSpPr>
            <p:nvPr/>
          </p:nvSpPr>
          <p:spPr bwMode="auto">
            <a:xfrm>
              <a:off x="9536112" y="57308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238"/>
            <p:cNvSpPr>
              <a:spLocks/>
            </p:cNvSpPr>
            <p:nvPr/>
          </p:nvSpPr>
          <p:spPr bwMode="auto">
            <a:xfrm>
              <a:off x="9085262" y="5765800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239"/>
            <p:cNvSpPr>
              <a:spLocks/>
            </p:cNvSpPr>
            <p:nvPr/>
          </p:nvSpPr>
          <p:spPr bwMode="auto">
            <a:xfrm>
              <a:off x="8513762" y="5795962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240"/>
            <p:cNvSpPr>
              <a:spLocks/>
            </p:cNvSpPr>
            <p:nvPr/>
          </p:nvSpPr>
          <p:spPr bwMode="auto">
            <a:xfrm>
              <a:off x="8378825" y="5837237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42"/>
            <p:cNvSpPr>
              <a:spLocks/>
            </p:cNvSpPr>
            <p:nvPr/>
          </p:nvSpPr>
          <p:spPr bwMode="auto">
            <a:xfrm>
              <a:off x="7764463" y="5892800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43"/>
            <p:cNvSpPr>
              <a:spLocks/>
            </p:cNvSpPr>
            <p:nvPr/>
          </p:nvSpPr>
          <p:spPr bwMode="auto">
            <a:xfrm>
              <a:off x="9039225" y="5945187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44"/>
            <p:cNvSpPr>
              <a:spLocks/>
            </p:cNvSpPr>
            <p:nvPr/>
          </p:nvSpPr>
          <p:spPr bwMode="auto">
            <a:xfrm>
              <a:off x="9010650" y="8482012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45"/>
            <p:cNvSpPr>
              <a:spLocks/>
            </p:cNvSpPr>
            <p:nvPr/>
          </p:nvSpPr>
          <p:spPr bwMode="auto">
            <a:xfrm>
              <a:off x="9294813" y="81073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46"/>
            <p:cNvSpPr>
              <a:spLocks/>
            </p:cNvSpPr>
            <p:nvPr/>
          </p:nvSpPr>
          <p:spPr bwMode="auto">
            <a:xfrm>
              <a:off x="8964613" y="89931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47"/>
            <p:cNvSpPr>
              <a:spLocks/>
            </p:cNvSpPr>
            <p:nvPr/>
          </p:nvSpPr>
          <p:spPr bwMode="auto">
            <a:xfrm>
              <a:off x="9459913" y="80470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48"/>
            <p:cNvSpPr>
              <a:spLocks/>
            </p:cNvSpPr>
            <p:nvPr/>
          </p:nvSpPr>
          <p:spPr bwMode="auto">
            <a:xfrm>
              <a:off x="9032875" y="8231187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49"/>
            <p:cNvSpPr>
              <a:spLocks/>
            </p:cNvSpPr>
            <p:nvPr/>
          </p:nvSpPr>
          <p:spPr bwMode="auto">
            <a:xfrm>
              <a:off x="9080500" y="8280400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50"/>
            <p:cNvSpPr>
              <a:spLocks/>
            </p:cNvSpPr>
            <p:nvPr/>
          </p:nvSpPr>
          <p:spPr bwMode="auto">
            <a:xfrm>
              <a:off x="8856663" y="45831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51"/>
            <p:cNvSpPr>
              <a:spLocks/>
            </p:cNvSpPr>
            <p:nvPr/>
          </p:nvSpPr>
          <p:spPr bwMode="auto">
            <a:xfrm>
              <a:off x="8904288" y="46323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52"/>
            <p:cNvSpPr>
              <a:spLocks/>
            </p:cNvSpPr>
            <p:nvPr/>
          </p:nvSpPr>
          <p:spPr bwMode="auto">
            <a:xfrm>
              <a:off x="9217025" y="3967162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53"/>
            <p:cNvSpPr>
              <a:spLocks/>
            </p:cNvSpPr>
            <p:nvPr/>
          </p:nvSpPr>
          <p:spPr bwMode="auto">
            <a:xfrm>
              <a:off x="9264650" y="40163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54"/>
            <p:cNvSpPr>
              <a:spLocks/>
            </p:cNvSpPr>
            <p:nvPr/>
          </p:nvSpPr>
          <p:spPr bwMode="auto">
            <a:xfrm>
              <a:off x="7456488" y="58785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55"/>
            <p:cNvSpPr>
              <a:spLocks/>
            </p:cNvSpPr>
            <p:nvPr/>
          </p:nvSpPr>
          <p:spPr bwMode="auto">
            <a:xfrm>
              <a:off x="7504113" y="592613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56"/>
            <p:cNvSpPr>
              <a:spLocks/>
            </p:cNvSpPr>
            <p:nvPr/>
          </p:nvSpPr>
          <p:spPr bwMode="auto">
            <a:xfrm>
              <a:off x="4783137" y="6002337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57"/>
            <p:cNvSpPr>
              <a:spLocks/>
            </p:cNvSpPr>
            <p:nvPr/>
          </p:nvSpPr>
          <p:spPr bwMode="auto">
            <a:xfrm>
              <a:off x="4832350" y="60499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58"/>
            <p:cNvSpPr>
              <a:spLocks/>
            </p:cNvSpPr>
            <p:nvPr/>
          </p:nvSpPr>
          <p:spPr bwMode="auto">
            <a:xfrm>
              <a:off x="3360737" y="8275637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59"/>
            <p:cNvSpPr>
              <a:spLocks/>
            </p:cNvSpPr>
            <p:nvPr/>
          </p:nvSpPr>
          <p:spPr bwMode="auto">
            <a:xfrm>
              <a:off x="3409950" y="83216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60"/>
            <p:cNvSpPr>
              <a:spLocks/>
            </p:cNvSpPr>
            <p:nvPr/>
          </p:nvSpPr>
          <p:spPr bwMode="auto">
            <a:xfrm>
              <a:off x="5992813" y="5026025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61"/>
            <p:cNvSpPr>
              <a:spLocks/>
            </p:cNvSpPr>
            <p:nvPr/>
          </p:nvSpPr>
          <p:spPr bwMode="auto">
            <a:xfrm>
              <a:off x="6040438" y="50752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62"/>
            <p:cNvSpPr>
              <a:spLocks/>
            </p:cNvSpPr>
            <p:nvPr/>
          </p:nvSpPr>
          <p:spPr bwMode="auto">
            <a:xfrm>
              <a:off x="7981950" y="112712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63"/>
            <p:cNvSpPr>
              <a:spLocks/>
            </p:cNvSpPr>
            <p:nvPr/>
          </p:nvSpPr>
          <p:spPr bwMode="auto">
            <a:xfrm>
              <a:off x="8194675" y="-165100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64"/>
            <p:cNvSpPr>
              <a:spLocks/>
            </p:cNvSpPr>
            <p:nvPr/>
          </p:nvSpPr>
          <p:spPr bwMode="auto">
            <a:xfrm>
              <a:off x="8105775" y="390048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37" name="文本框 536"/>
          <p:cNvSpPr txBox="1"/>
          <p:nvPr/>
        </p:nvSpPr>
        <p:spPr>
          <a:xfrm>
            <a:off x="3324024" y="3130297"/>
            <a:ext cx="560234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生活家具竞标</a:t>
            </a:r>
            <a:r>
              <a:rPr lang="en-US" altLang="zh-CN" sz="2000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sz="2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模板</a:t>
            </a:r>
            <a:endParaRPr lang="zh-CN" altLang="en-US" sz="2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8" name="文本框 537"/>
          <p:cNvSpPr txBox="1"/>
          <p:nvPr/>
        </p:nvSpPr>
        <p:spPr>
          <a:xfrm>
            <a:off x="4425644" y="2358311"/>
            <a:ext cx="32120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科技</a:t>
            </a:r>
            <a:r>
              <a:rPr lang="en-US" altLang="zh-CN" sz="2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·</a:t>
            </a:r>
            <a:r>
              <a:rPr lang="zh-CN" altLang="en-US" sz="2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印象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5915306" y="-3855953"/>
            <a:ext cx="11510963" cy="11653838"/>
            <a:chOff x="5915306" y="-3855953"/>
            <a:chExt cx="11510963" cy="11653838"/>
          </a:xfrm>
        </p:grpSpPr>
        <p:sp>
          <p:nvSpPr>
            <p:cNvPr id="306" name="Freeform 41"/>
            <p:cNvSpPr>
              <a:spLocks/>
            </p:cNvSpPr>
            <p:nvPr/>
          </p:nvSpPr>
          <p:spPr bwMode="auto">
            <a:xfrm rot="5400000" flipH="1" flipV="1">
              <a:off x="10765913" y="327986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129"/>
            <p:cNvSpPr>
              <a:spLocks/>
            </p:cNvSpPr>
            <p:nvPr/>
          </p:nvSpPr>
          <p:spPr bwMode="auto">
            <a:xfrm rot="5400000" flipH="1" flipV="1">
              <a:off x="10911963" y="3284623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Freeform 130"/>
            <p:cNvSpPr>
              <a:spLocks/>
            </p:cNvSpPr>
            <p:nvPr/>
          </p:nvSpPr>
          <p:spPr bwMode="auto">
            <a:xfrm rot="5400000" flipH="1" flipV="1">
              <a:off x="11011975" y="3575136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162"/>
            <p:cNvSpPr>
              <a:spLocks/>
            </p:cNvSpPr>
            <p:nvPr/>
          </p:nvSpPr>
          <p:spPr bwMode="auto">
            <a:xfrm rot="5400000" flipH="1" flipV="1">
              <a:off x="11285819" y="4017255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164"/>
            <p:cNvSpPr>
              <a:spLocks/>
            </p:cNvSpPr>
            <p:nvPr/>
          </p:nvSpPr>
          <p:spPr bwMode="auto">
            <a:xfrm rot="5400000" flipH="1" flipV="1">
              <a:off x="11410438" y="4268874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170"/>
            <p:cNvSpPr>
              <a:spLocks/>
            </p:cNvSpPr>
            <p:nvPr/>
          </p:nvSpPr>
          <p:spPr bwMode="auto">
            <a:xfrm rot="5400000" flipH="1" flipV="1">
              <a:off x="11253275" y="423712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171"/>
            <p:cNvSpPr>
              <a:spLocks/>
            </p:cNvSpPr>
            <p:nvPr/>
          </p:nvSpPr>
          <p:spPr bwMode="auto">
            <a:xfrm rot="5400000" flipH="1" flipV="1">
              <a:off x="12845538" y="395137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174"/>
            <p:cNvSpPr>
              <a:spLocks/>
            </p:cNvSpPr>
            <p:nvPr/>
          </p:nvSpPr>
          <p:spPr bwMode="auto">
            <a:xfrm rot="5400000" flipH="1" flipV="1">
              <a:off x="11794613" y="4146636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177"/>
            <p:cNvSpPr>
              <a:spLocks/>
            </p:cNvSpPr>
            <p:nvPr/>
          </p:nvSpPr>
          <p:spPr bwMode="auto">
            <a:xfrm rot="5400000" flipH="1" flipV="1">
              <a:off x="11051663" y="4248236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Freeform 123"/>
            <p:cNvSpPr>
              <a:spLocks/>
            </p:cNvSpPr>
            <p:nvPr/>
          </p:nvSpPr>
          <p:spPr bwMode="auto">
            <a:xfrm rot="5400000" flipH="1" flipV="1">
              <a:off x="11890656" y="3849773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Freeform 124"/>
            <p:cNvSpPr>
              <a:spLocks/>
            </p:cNvSpPr>
            <p:nvPr/>
          </p:nvSpPr>
          <p:spPr bwMode="auto">
            <a:xfrm rot="5400000" flipH="1" flipV="1">
              <a:off x="10606368" y="2670259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125"/>
            <p:cNvSpPr>
              <a:spLocks/>
            </p:cNvSpPr>
            <p:nvPr/>
          </p:nvSpPr>
          <p:spPr bwMode="auto">
            <a:xfrm rot="5400000" flipH="1" flipV="1">
              <a:off x="10888150" y="3039353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126"/>
            <p:cNvSpPr>
              <a:spLocks/>
            </p:cNvSpPr>
            <p:nvPr/>
          </p:nvSpPr>
          <p:spPr bwMode="auto">
            <a:xfrm rot="5400000" flipH="1" flipV="1">
              <a:off x="11933518" y="3810085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127"/>
            <p:cNvSpPr>
              <a:spLocks/>
            </p:cNvSpPr>
            <p:nvPr/>
          </p:nvSpPr>
          <p:spPr bwMode="auto">
            <a:xfrm rot="5400000" flipH="1" flipV="1">
              <a:off x="10923869" y="3183023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128"/>
            <p:cNvSpPr>
              <a:spLocks/>
            </p:cNvSpPr>
            <p:nvPr/>
          </p:nvSpPr>
          <p:spPr bwMode="auto">
            <a:xfrm rot="5400000" flipH="1" flipV="1">
              <a:off x="12667737" y="5053891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43"/>
            <p:cNvSpPr>
              <a:spLocks/>
            </p:cNvSpPr>
            <p:nvPr/>
          </p:nvSpPr>
          <p:spPr bwMode="auto">
            <a:xfrm rot="5400000" flipH="1" flipV="1">
              <a:off x="12512956" y="50197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45"/>
            <p:cNvSpPr>
              <a:spLocks/>
            </p:cNvSpPr>
            <p:nvPr/>
          </p:nvSpPr>
          <p:spPr bwMode="auto">
            <a:xfrm rot="5400000" flipH="1" flipV="1">
              <a:off x="11643006" y="1665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47"/>
            <p:cNvSpPr>
              <a:spLocks/>
            </p:cNvSpPr>
            <p:nvPr/>
          </p:nvSpPr>
          <p:spPr bwMode="auto">
            <a:xfrm rot="5400000" flipH="1" flipV="1">
              <a:off x="11101668" y="2865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48"/>
            <p:cNvSpPr>
              <a:spLocks/>
            </p:cNvSpPr>
            <p:nvPr/>
          </p:nvSpPr>
          <p:spPr bwMode="auto">
            <a:xfrm rot="5400000" flipH="1" flipV="1">
              <a:off x="9953906" y="4033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49"/>
            <p:cNvSpPr>
              <a:spLocks/>
            </p:cNvSpPr>
            <p:nvPr/>
          </p:nvSpPr>
          <p:spPr bwMode="auto">
            <a:xfrm rot="5400000" flipH="1" flipV="1">
              <a:off x="10974668" y="2738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52"/>
            <p:cNvSpPr>
              <a:spLocks/>
            </p:cNvSpPr>
            <p:nvPr/>
          </p:nvSpPr>
          <p:spPr bwMode="auto">
            <a:xfrm rot="5400000" flipH="1" flipV="1">
              <a:off x="10760356" y="26972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57"/>
            <p:cNvSpPr>
              <a:spLocks/>
            </p:cNvSpPr>
            <p:nvPr/>
          </p:nvSpPr>
          <p:spPr bwMode="auto">
            <a:xfrm rot="5400000" flipH="1" flipV="1">
              <a:off x="14212375" y="1035928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58"/>
            <p:cNvSpPr>
              <a:spLocks/>
            </p:cNvSpPr>
            <p:nvPr/>
          </p:nvSpPr>
          <p:spPr bwMode="auto">
            <a:xfrm rot="5400000" flipH="1" flipV="1">
              <a:off x="10124562" y="-3759910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59"/>
            <p:cNvSpPr>
              <a:spLocks/>
            </p:cNvSpPr>
            <p:nvPr/>
          </p:nvSpPr>
          <p:spPr bwMode="auto">
            <a:xfrm rot="5400000" flipH="1" flipV="1">
              <a:off x="10118212" y="-384404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60"/>
            <p:cNvSpPr>
              <a:spLocks/>
            </p:cNvSpPr>
            <p:nvPr/>
          </p:nvSpPr>
          <p:spPr bwMode="auto">
            <a:xfrm rot="5400000" flipH="1" flipV="1">
              <a:off x="10119006" y="-3949616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61"/>
            <p:cNvSpPr>
              <a:spLocks/>
            </p:cNvSpPr>
            <p:nvPr/>
          </p:nvSpPr>
          <p:spPr bwMode="auto">
            <a:xfrm rot="5400000" flipH="1" flipV="1">
              <a:off x="10207112" y="-3963110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62"/>
            <p:cNvSpPr>
              <a:spLocks/>
            </p:cNvSpPr>
            <p:nvPr/>
          </p:nvSpPr>
          <p:spPr bwMode="auto">
            <a:xfrm rot="5400000" flipH="1" flipV="1">
              <a:off x="10306331" y="-3957553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63"/>
            <p:cNvSpPr>
              <a:spLocks/>
            </p:cNvSpPr>
            <p:nvPr/>
          </p:nvSpPr>
          <p:spPr bwMode="auto">
            <a:xfrm rot="5400000" flipH="1" flipV="1">
              <a:off x="10526200" y="-3951997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64"/>
            <p:cNvSpPr>
              <a:spLocks/>
            </p:cNvSpPr>
            <p:nvPr/>
          </p:nvSpPr>
          <p:spPr bwMode="auto">
            <a:xfrm rot="5400000" flipH="1" flipV="1">
              <a:off x="10631769" y="-3921041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65"/>
            <p:cNvSpPr>
              <a:spLocks/>
            </p:cNvSpPr>
            <p:nvPr/>
          </p:nvSpPr>
          <p:spPr bwMode="auto">
            <a:xfrm rot="5400000" flipH="1" flipV="1">
              <a:off x="10687331" y="-3738478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66"/>
            <p:cNvSpPr>
              <a:spLocks/>
            </p:cNvSpPr>
            <p:nvPr/>
          </p:nvSpPr>
          <p:spPr bwMode="auto">
            <a:xfrm rot="5400000" flipH="1" flipV="1">
              <a:off x="13213838" y="-17533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67"/>
            <p:cNvSpPr>
              <a:spLocks/>
            </p:cNvSpPr>
            <p:nvPr/>
          </p:nvSpPr>
          <p:spPr bwMode="auto">
            <a:xfrm rot="5400000" flipH="1" flipV="1">
              <a:off x="13020162" y="-473785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68"/>
            <p:cNvSpPr>
              <a:spLocks/>
            </p:cNvSpPr>
            <p:nvPr/>
          </p:nvSpPr>
          <p:spPr bwMode="auto">
            <a:xfrm rot="5400000" flipH="1" flipV="1">
              <a:off x="10569856" y="-3071728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69"/>
            <p:cNvSpPr>
              <a:spLocks/>
            </p:cNvSpPr>
            <p:nvPr/>
          </p:nvSpPr>
          <p:spPr bwMode="auto">
            <a:xfrm rot="5400000" flipH="1" flipV="1">
              <a:off x="10633356" y="-3135229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70"/>
            <p:cNvSpPr>
              <a:spLocks/>
            </p:cNvSpPr>
            <p:nvPr/>
          </p:nvSpPr>
          <p:spPr bwMode="auto">
            <a:xfrm rot="5400000" flipH="1" flipV="1">
              <a:off x="10721462" y="-3223334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71"/>
            <p:cNvSpPr>
              <a:spLocks/>
            </p:cNvSpPr>
            <p:nvPr/>
          </p:nvSpPr>
          <p:spPr bwMode="auto">
            <a:xfrm rot="5400000" flipH="1" flipV="1">
              <a:off x="10715112" y="-321857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72"/>
            <p:cNvSpPr>
              <a:spLocks/>
            </p:cNvSpPr>
            <p:nvPr/>
          </p:nvSpPr>
          <p:spPr bwMode="auto">
            <a:xfrm rot="5400000" flipH="1" flipV="1">
              <a:off x="10893706" y="-3365416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73"/>
            <p:cNvSpPr>
              <a:spLocks/>
            </p:cNvSpPr>
            <p:nvPr/>
          </p:nvSpPr>
          <p:spPr bwMode="auto">
            <a:xfrm rot="5400000" flipH="1" flipV="1">
              <a:off x="10931806" y="-343844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74"/>
            <p:cNvSpPr>
              <a:spLocks/>
            </p:cNvSpPr>
            <p:nvPr/>
          </p:nvSpPr>
          <p:spPr bwMode="auto">
            <a:xfrm rot="5400000" flipH="1" flipV="1">
              <a:off x="10945300" y="-3447172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75"/>
            <p:cNvSpPr>
              <a:spLocks/>
            </p:cNvSpPr>
            <p:nvPr/>
          </p:nvSpPr>
          <p:spPr bwMode="auto">
            <a:xfrm rot="5400000" flipH="1" flipV="1">
              <a:off x="9085543" y="-2916153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76"/>
            <p:cNvSpPr>
              <a:spLocks/>
            </p:cNvSpPr>
            <p:nvPr/>
          </p:nvSpPr>
          <p:spPr bwMode="auto">
            <a:xfrm rot="5400000" flipH="1" flipV="1">
              <a:off x="8906156" y="-2722478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77"/>
            <p:cNvSpPr>
              <a:spLocks/>
            </p:cNvSpPr>
            <p:nvPr/>
          </p:nvSpPr>
          <p:spPr bwMode="auto">
            <a:xfrm rot="5400000" flipH="1" flipV="1">
              <a:off x="9380025" y="-3375735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78"/>
            <p:cNvSpPr>
              <a:spLocks/>
            </p:cNvSpPr>
            <p:nvPr/>
          </p:nvSpPr>
          <p:spPr bwMode="auto">
            <a:xfrm rot="5400000" flipH="1" flipV="1">
              <a:off x="13035244" y="1935247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79"/>
            <p:cNvSpPr>
              <a:spLocks/>
            </p:cNvSpPr>
            <p:nvPr/>
          </p:nvSpPr>
          <p:spPr bwMode="auto">
            <a:xfrm rot="5400000" flipH="1" flipV="1">
              <a:off x="12897925" y="1693153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80"/>
            <p:cNvSpPr>
              <a:spLocks/>
            </p:cNvSpPr>
            <p:nvPr/>
          </p:nvSpPr>
          <p:spPr bwMode="auto">
            <a:xfrm rot="5400000" flipH="1" flipV="1">
              <a:off x="13066200" y="1755065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81"/>
            <p:cNvSpPr>
              <a:spLocks/>
            </p:cNvSpPr>
            <p:nvPr/>
          </p:nvSpPr>
          <p:spPr bwMode="auto">
            <a:xfrm rot="5400000" flipH="1" flipV="1">
              <a:off x="12335156" y="852572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82"/>
            <p:cNvSpPr>
              <a:spLocks/>
            </p:cNvSpPr>
            <p:nvPr/>
          </p:nvSpPr>
          <p:spPr bwMode="auto">
            <a:xfrm rot="5400000" flipH="1" flipV="1">
              <a:off x="12528038" y="940678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83"/>
            <p:cNvSpPr>
              <a:spLocks/>
            </p:cNvSpPr>
            <p:nvPr/>
          </p:nvSpPr>
          <p:spPr bwMode="auto">
            <a:xfrm rot="5400000" flipH="1" flipV="1">
              <a:off x="12751875" y="743828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84"/>
            <p:cNvSpPr>
              <a:spLocks/>
            </p:cNvSpPr>
            <p:nvPr/>
          </p:nvSpPr>
          <p:spPr bwMode="auto">
            <a:xfrm rot="5400000" flipH="1" flipV="1">
              <a:off x="12722506" y="604922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85"/>
            <p:cNvSpPr>
              <a:spLocks/>
            </p:cNvSpPr>
            <p:nvPr/>
          </p:nvSpPr>
          <p:spPr bwMode="auto">
            <a:xfrm rot="5400000" flipH="1" flipV="1">
              <a:off x="14288575" y="2063040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86"/>
            <p:cNvSpPr>
              <a:spLocks/>
            </p:cNvSpPr>
            <p:nvPr/>
          </p:nvSpPr>
          <p:spPr bwMode="auto">
            <a:xfrm rot="5400000" flipH="1" flipV="1">
              <a:off x="13736918" y="1451060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87"/>
            <p:cNvSpPr>
              <a:spLocks/>
            </p:cNvSpPr>
            <p:nvPr/>
          </p:nvSpPr>
          <p:spPr bwMode="auto">
            <a:xfrm rot="5400000" flipH="1" flipV="1">
              <a:off x="14743393" y="1054185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88"/>
            <p:cNvSpPr>
              <a:spLocks/>
            </p:cNvSpPr>
            <p:nvPr/>
          </p:nvSpPr>
          <p:spPr bwMode="auto">
            <a:xfrm rot="5400000" flipH="1" flipV="1">
              <a:off x="14722756" y="2203534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89"/>
            <p:cNvSpPr>
              <a:spLocks/>
            </p:cNvSpPr>
            <p:nvPr/>
          </p:nvSpPr>
          <p:spPr bwMode="auto">
            <a:xfrm rot="5400000" flipH="1" flipV="1">
              <a:off x="12896338" y="35803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90"/>
            <p:cNvSpPr>
              <a:spLocks/>
            </p:cNvSpPr>
            <p:nvPr/>
          </p:nvSpPr>
          <p:spPr bwMode="auto">
            <a:xfrm rot="5400000" flipH="1" flipV="1">
              <a:off x="12874112" y="99303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110"/>
            <p:cNvSpPr>
              <a:spLocks/>
            </p:cNvSpPr>
            <p:nvPr/>
          </p:nvSpPr>
          <p:spPr bwMode="auto">
            <a:xfrm rot="5400000" flipH="1" flipV="1">
              <a:off x="13646431" y="2851234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111"/>
            <p:cNvSpPr>
              <a:spLocks/>
            </p:cNvSpPr>
            <p:nvPr/>
          </p:nvSpPr>
          <p:spPr bwMode="auto">
            <a:xfrm rot="5400000" flipH="1" flipV="1">
              <a:off x="12920943" y="239879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112"/>
            <p:cNvSpPr>
              <a:spLocks/>
            </p:cNvSpPr>
            <p:nvPr/>
          </p:nvSpPr>
          <p:spPr bwMode="auto">
            <a:xfrm rot="5400000" flipH="1" flipV="1">
              <a:off x="12928087" y="2894890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113"/>
            <p:cNvSpPr>
              <a:spLocks/>
            </p:cNvSpPr>
            <p:nvPr/>
          </p:nvSpPr>
          <p:spPr bwMode="auto">
            <a:xfrm rot="5400000" flipH="1" flipV="1">
              <a:off x="11389006" y="1482810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114"/>
            <p:cNvSpPr>
              <a:spLocks/>
            </p:cNvSpPr>
            <p:nvPr/>
          </p:nvSpPr>
          <p:spPr bwMode="auto">
            <a:xfrm rot="5400000" flipH="1" flipV="1">
              <a:off x="12992381" y="3232234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115"/>
            <p:cNvSpPr>
              <a:spLocks/>
            </p:cNvSpPr>
            <p:nvPr/>
          </p:nvSpPr>
          <p:spPr bwMode="auto">
            <a:xfrm rot="5400000" flipH="1" flipV="1">
              <a:off x="6469343" y="-428140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Freeform 116"/>
            <p:cNvSpPr>
              <a:spLocks/>
            </p:cNvSpPr>
            <p:nvPr/>
          </p:nvSpPr>
          <p:spPr bwMode="auto">
            <a:xfrm rot="5400000" flipH="1" flipV="1">
              <a:off x="7229756" y="-3349540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Freeform 117"/>
            <p:cNvSpPr>
              <a:spLocks/>
            </p:cNvSpPr>
            <p:nvPr/>
          </p:nvSpPr>
          <p:spPr bwMode="auto">
            <a:xfrm rot="5400000" flipH="1" flipV="1">
              <a:off x="7317863" y="-328048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Freeform 118"/>
            <p:cNvSpPr>
              <a:spLocks/>
            </p:cNvSpPr>
            <p:nvPr/>
          </p:nvSpPr>
          <p:spPr bwMode="auto">
            <a:xfrm rot="5400000" flipH="1" flipV="1">
              <a:off x="7686956" y="-3135228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Freeform 119"/>
            <p:cNvSpPr>
              <a:spLocks/>
            </p:cNvSpPr>
            <p:nvPr/>
          </p:nvSpPr>
          <p:spPr bwMode="auto">
            <a:xfrm rot="5400000" flipH="1" flipV="1">
              <a:off x="10615100" y="-335672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120"/>
            <p:cNvSpPr>
              <a:spLocks/>
            </p:cNvSpPr>
            <p:nvPr/>
          </p:nvSpPr>
          <p:spPr bwMode="auto">
            <a:xfrm rot="5400000" flipH="1" flipV="1">
              <a:off x="11500925" y="2063041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121"/>
            <p:cNvSpPr>
              <a:spLocks/>
            </p:cNvSpPr>
            <p:nvPr/>
          </p:nvSpPr>
          <p:spPr bwMode="auto">
            <a:xfrm rot="5400000" flipH="1" flipV="1">
              <a:off x="11392975" y="2163054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122"/>
            <p:cNvSpPr>
              <a:spLocks/>
            </p:cNvSpPr>
            <p:nvPr/>
          </p:nvSpPr>
          <p:spPr bwMode="auto">
            <a:xfrm rot="5400000" flipH="1" flipV="1">
              <a:off x="11219144" y="2754398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Freeform 141"/>
            <p:cNvSpPr>
              <a:spLocks/>
            </p:cNvSpPr>
            <p:nvPr/>
          </p:nvSpPr>
          <p:spPr bwMode="auto">
            <a:xfrm rot="5400000" flipH="1" flipV="1">
              <a:off x="11021500" y="1616954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Freeform 142"/>
            <p:cNvSpPr>
              <a:spLocks/>
            </p:cNvSpPr>
            <p:nvPr/>
          </p:nvSpPr>
          <p:spPr bwMode="auto">
            <a:xfrm rot="5400000" flipH="1" flipV="1">
              <a:off x="11068331" y="16653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143"/>
            <p:cNvSpPr>
              <a:spLocks/>
            </p:cNvSpPr>
            <p:nvPr/>
          </p:nvSpPr>
          <p:spPr bwMode="auto">
            <a:xfrm rot="5400000" flipH="1" flipV="1">
              <a:off x="14280637" y="2351966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144"/>
            <p:cNvSpPr>
              <a:spLocks/>
            </p:cNvSpPr>
            <p:nvPr/>
          </p:nvSpPr>
          <p:spPr bwMode="auto">
            <a:xfrm rot="5400000" flipH="1" flipV="1">
              <a:off x="14330643" y="24003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145"/>
            <p:cNvSpPr>
              <a:spLocks/>
            </p:cNvSpPr>
            <p:nvPr/>
          </p:nvSpPr>
          <p:spPr bwMode="auto">
            <a:xfrm rot="5400000" flipH="1" flipV="1">
              <a:off x="10620656" y="2425785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Freeform 146"/>
            <p:cNvSpPr>
              <a:spLocks/>
            </p:cNvSpPr>
            <p:nvPr/>
          </p:nvSpPr>
          <p:spPr bwMode="auto">
            <a:xfrm rot="5400000" flipH="1" flipV="1">
              <a:off x="10666693" y="2471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Freeform 147"/>
            <p:cNvSpPr>
              <a:spLocks/>
            </p:cNvSpPr>
            <p:nvPr/>
          </p:nvSpPr>
          <p:spPr bwMode="auto">
            <a:xfrm rot="5400000" flipH="1" flipV="1">
              <a:off x="12220856" y="141772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148"/>
            <p:cNvSpPr>
              <a:spLocks/>
            </p:cNvSpPr>
            <p:nvPr/>
          </p:nvSpPr>
          <p:spPr bwMode="auto">
            <a:xfrm rot="5400000" flipH="1" flipV="1">
              <a:off x="12270068" y="1465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Freeform 149"/>
            <p:cNvSpPr>
              <a:spLocks/>
            </p:cNvSpPr>
            <p:nvPr/>
          </p:nvSpPr>
          <p:spPr bwMode="auto">
            <a:xfrm rot="5400000" flipH="1" flipV="1">
              <a:off x="14650525" y="3806115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150"/>
            <p:cNvSpPr>
              <a:spLocks/>
            </p:cNvSpPr>
            <p:nvPr/>
          </p:nvSpPr>
          <p:spPr bwMode="auto">
            <a:xfrm rot="5400000" flipH="1" flipV="1">
              <a:off x="14702118" y="38529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172"/>
            <p:cNvSpPr>
              <a:spLocks/>
            </p:cNvSpPr>
            <p:nvPr/>
          </p:nvSpPr>
          <p:spPr bwMode="auto">
            <a:xfrm rot="5400000" flipH="1" flipV="1">
              <a:off x="13890906" y="10906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173"/>
            <p:cNvSpPr>
              <a:spLocks/>
            </p:cNvSpPr>
            <p:nvPr/>
          </p:nvSpPr>
          <p:spPr bwMode="auto">
            <a:xfrm rot="5400000" flipH="1" flipV="1">
              <a:off x="14251268" y="13764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175"/>
            <p:cNvSpPr>
              <a:spLocks/>
            </p:cNvSpPr>
            <p:nvPr/>
          </p:nvSpPr>
          <p:spPr bwMode="auto">
            <a:xfrm rot="5400000" flipH="1" flipV="1">
              <a:off x="9120468" y="-1007978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176"/>
            <p:cNvSpPr>
              <a:spLocks/>
            </p:cNvSpPr>
            <p:nvPr/>
          </p:nvSpPr>
          <p:spPr bwMode="auto">
            <a:xfrm rot="5400000" flipH="1" flipV="1">
              <a:off x="12182756" y="-111275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178"/>
            <p:cNvSpPr>
              <a:spLocks/>
            </p:cNvSpPr>
            <p:nvPr/>
          </p:nvSpPr>
          <p:spPr bwMode="auto">
            <a:xfrm rot="5400000" flipH="1" flipV="1">
              <a:off x="13425768" y="29417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179"/>
            <p:cNvSpPr>
              <a:spLocks/>
            </p:cNvSpPr>
            <p:nvPr/>
          </p:nvSpPr>
          <p:spPr bwMode="auto">
            <a:xfrm rot="5400000" flipH="1" flipV="1">
              <a:off x="13808356" y="2344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180"/>
            <p:cNvSpPr>
              <a:spLocks/>
            </p:cNvSpPr>
            <p:nvPr/>
          </p:nvSpPr>
          <p:spPr bwMode="auto">
            <a:xfrm rot="5400000" flipH="1" flipV="1">
              <a:off x="12652656" y="30163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181"/>
            <p:cNvSpPr>
              <a:spLocks/>
            </p:cNvSpPr>
            <p:nvPr/>
          </p:nvSpPr>
          <p:spPr bwMode="auto">
            <a:xfrm rot="5400000" flipH="1" flipV="1">
              <a:off x="12607412" y="2059866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182"/>
            <p:cNvSpPr>
              <a:spLocks/>
            </p:cNvSpPr>
            <p:nvPr/>
          </p:nvSpPr>
          <p:spPr bwMode="auto">
            <a:xfrm rot="5400000" flipH="1" flipV="1">
              <a:off x="11981143" y="17510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183"/>
            <p:cNvSpPr>
              <a:spLocks/>
            </p:cNvSpPr>
            <p:nvPr/>
          </p:nvSpPr>
          <p:spPr bwMode="auto">
            <a:xfrm rot="5400000" flipH="1" flipV="1">
              <a:off x="13640081" y="14320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184"/>
            <p:cNvSpPr>
              <a:spLocks/>
            </p:cNvSpPr>
            <p:nvPr/>
          </p:nvSpPr>
          <p:spPr bwMode="auto">
            <a:xfrm rot="5400000" flipH="1" flipV="1">
              <a:off x="12374843" y="3620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185"/>
            <p:cNvSpPr>
              <a:spLocks/>
            </p:cNvSpPr>
            <p:nvPr/>
          </p:nvSpPr>
          <p:spPr bwMode="auto">
            <a:xfrm rot="5400000" flipH="1" flipV="1">
              <a:off x="11951775" y="426328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186"/>
            <p:cNvSpPr>
              <a:spLocks/>
            </p:cNvSpPr>
            <p:nvPr/>
          </p:nvSpPr>
          <p:spPr bwMode="auto">
            <a:xfrm rot="5400000" flipH="1" flipV="1">
              <a:off x="11822393" y="12113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187"/>
            <p:cNvSpPr>
              <a:spLocks/>
            </p:cNvSpPr>
            <p:nvPr/>
          </p:nvSpPr>
          <p:spPr bwMode="auto">
            <a:xfrm rot="5400000" flipH="1" flipV="1">
              <a:off x="12787593" y="2876634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188"/>
            <p:cNvSpPr>
              <a:spLocks/>
            </p:cNvSpPr>
            <p:nvPr/>
          </p:nvSpPr>
          <p:spPr bwMode="auto">
            <a:xfrm rot="5400000" flipH="1" flipV="1">
              <a:off x="11665231" y="10494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189"/>
            <p:cNvSpPr>
              <a:spLocks/>
            </p:cNvSpPr>
            <p:nvPr/>
          </p:nvSpPr>
          <p:spPr bwMode="auto">
            <a:xfrm rot="5400000" flipH="1" flipV="1">
              <a:off x="11717618" y="842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190"/>
            <p:cNvSpPr>
              <a:spLocks/>
            </p:cNvSpPr>
            <p:nvPr/>
          </p:nvSpPr>
          <p:spPr bwMode="auto">
            <a:xfrm rot="5400000" flipH="1" flipV="1">
              <a:off x="12979681" y="31099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192"/>
            <p:cNvSpPr>
              <a:spLocks/>
            </p:cNvSpPr>
            <p:nvPr/>
          </p:nvSpPr>
          <p:spPr bwMode="auto">
            <a:xfrm rot="5400000" flipH="1" flipV="1">
              <a:off x="11387418" y="24083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193"/>
            <p:cNvSpPr>
              <a:spLocks/>
            </p:cNvSpPr>
            <p:nvPr/>
          </p:nvSpPr>
          <p:spPr bwMode="auto">
            <a:xfrm rot="5400000" flipH="1" flipV="1">
              <a:off x="11875574" y="152011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194"/>
            <p:cNvSpPr>
              <a:spLocks/>
            </p:cNvSpPr>
            <p:nvPr/>
          </p:nvSpPr>
          <p:spPr bwMode="auto">
            <a:xfrm rot="5400000" flipH="1" flipV="1">
              <a:off x="12077981" y="1338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195"/>
            <p:cNvSpPr>
              <a:spLocks/>
            </p:cNvSpPr>
            <p:nvPr/>
          </p:nvSpPr>
          <p:spPr bwMode="auto">
            <a:xfrm rot="5400000" flipH="1" flipV="1">
              <a:off x="11335031" y="16987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196"/>
            <p:cNvSpPr>
              <a:spLocks/>
            </p:cNvSpPr>
            <p:nvPr/>
          </p:nvSpPr>
          <p:spPr bwMode="auto">
            <a:xfrm rot="5400000" flipH="1" flipV="1">
              <a:off x="11781912" y="827966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197"/>
            <p:cNvSpPr>
              <a:spLocks/>
            </p:cNvSpPr>
            <p:nvPr/>
          </p:nvSpPr>
          <p:spPr bwMode="auto">
            <a:xfrm rot="5400000" flipH="1" flipV="1">
              <a:off x="11609668" y="6366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198"/>
            <p:cNvSpPr>
              <a:spLocks/>
            </p:cNvSpPr>
            <p:nvPr/>
          </p:nvSpPr>
          <p:spPr bwMode="auto">
            <a:xfrm rot="5400000" flipH="1" flipV="1">
              <a:off x="12205774" y="70096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199"/>
            <p:cNvSpPr>
              <a:spLocks/>
            </p:cNvSpPr>
            <p:nvPr/>
          </p:nvSpPr>
          <p:spPr bwMode="auto">
            <a:xfrm rot="5400000" flipH="1" flipV="1">
              <a:off x="11981143" y="27909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200"/>
            <p:cNvSpPr>
              <a:spLocks/>
            </p:cNvSpPr>
            <p:nvPr/>
          </p:nvSpPr>
          <p:spPr bwMode="auto">
            <a:xfrm rot="5400000" flipH="1" flipV="1">
              <a:off x="13459106" y="49911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201"/>
            <p:cNvSpPr>
              <a:spLocks/>
            </p:cNvSpPr>
            <p:nvPr/>
          </p:nvSpPr>
          <p:spPr bwMode="auto">
            <a:xfrm rot="5400000" flipH="1" flipV="1">
              <a:off x="14456056" y="522454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202"/>
            <p:cNvSpPr>
              <a:spLocks/>
            </p:cNvSpPr>
            <p:nvPr/>
          </p:nvSpPr>
          <p:spPr bwMode="auto">
            <a:xfrm rot="5400000" flipH="1" flipV="1">
              <a:off x="13405131" y="-525379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203"/>
            <p:cNvSpPr>
              <a:spLocks/>
            </p:cNvSpPr>
            <p:nvPr/>
          </p:nvSpPr>
          <p:spPr bwMode="auto">
            <a:xfrm rot="5400000" flipH="1" flipV="1">
              <a:off x="14306037" y="6120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204"/>
            <p:cNvSpPr>
              <a:spLocks/>
            </p:cNvSpPr>
            <p:nvPr/>
          </p:nvSpPr>
          <p:spPr bwMode="auto">
            <a:xfrm rot="5400000" flipH="1" flipV="1">
              <a:off x="14530669" y="209634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205"/>
            <p:cNvSpPr>
              <a:spLocks/>
            </p:cNvSpPr>
            <p:nvPr/>
          </p:nvSpPr>
          <p:spPr bwMode="auto">
            <a:xfrm rot="5400000" flipH="1" flipV="1">
              <a:off x="13029687" y="-8103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206"/>
            <p:cNvSpPr>
              <a:spLocks/>
            </p:cNvSpPr>
            <p:nvPr/>
          </p:nvSpPr>
          <p:spPr bwMode="auto">
            <a:xfrm rot="5400000" flipH="1" flipV="1">
              <a:off x="13915512" y="-4801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207"/>
            <p:cNvSpPr>
              <a:spLocks/>
            </p:cNvSpPr>
            <p:nvPr/>
          </p:nvSpPr>
          <p:spPr bwMode="auto">
            <a:xfrm rot="5400000" flipH="1" flipV="1">
              <a:off x="12969362" y="-9754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208"/>
            <p:cNvSpPr>
              <a:spLocks/>
            </p:cNvSpPr>
            <p:nvPr/>
          </p:nvSpPr>
          <p:spPr bwMode="auto">
            <a:xfrm rot="5400000" flipH="1" flipV="1">
              <a:off x="14721168" y="4194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209"/>
            <p:cNvSpPr>
              <a:spLocks/>
            </p:cNvSpPr>
            <p:nvPr/>
          </p:nvSpPr>
          <p:spPr bwMode="auto">
            <a:xfrm rot="5400000" flipH="1" flipV="1">
              <a:off x="12768543" y="264485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210"/>
            <p:cNvSpPr>
              <a:spLocks/>
            </p:cNvSpPr>
            <p:nvPr/>
          </p:nvSpPr>
          <p:spPr bwMode="auto">
            <a:xfrm rot="5400000" flipH="1" flipV="1">
              <a:off x="12374843" y="2546434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211"/>
            <p:cNvSpPr>
              <a:spLocks/>
            </p:cNvSpPr>
            <p:nvPr/>
          </p:nvSpPr>
          <p:spPr bwMode="auto">
            <a:xfrm rot="5400000" flipH="1" flipV="1">
              <a:off x="12141481" y="22511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Freeform 212"/>
            <p:cNvSpPr>
              <a:spLocks/>
            </p:cNvSpPr>
            <p:nvPr/>
          </p:nvSpPr>
          <p:spPr bwMode="auto">
            <a:xfrm rot="5400000" flipH="1" flipV="1">
              <a:off x="13838518" y="19955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213"/>
            <p:cNvSpPr>
              <a:spLocks/>
            </p:cNvSpPr>
            <p:nvPr/>
          </p:nvSpPr>
          <p:spPr bwMode="auto">
            <a:xfrm rot="5400000" flipH="1" flipV="1">
              <a:off x="14732281" y="4967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Freeform 217"/>
            <p:cNvSpPr>
              <a:spLocks/>
            </p:cNvSpPr>
            <p:nvPr/>
          </p:nvSpPr>
          <p:spPr bwMode="auto">
            <a:xfrm rot="5400000" flipH="1" flipV="1">
              <a:off x="12967775" y="3567991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Freeform 218"/>
            <p:cNvSpPr>
              <a:spLocks/>
            </p:cNvSpPr>
            <p:nvPr/>
          </p:nvSpPr>
          <p:spPr bwMode="auto">
            <a:xfrm rot="5400000" flipH="1" flipV="1">
              <a:off x="13024131" y="332430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Freeform 219"/>
            <p:cNvSpPr>
              <a:spLocks/>
            </p:cNvSpPr>
            <p:nvPr/>
          </p:nvSpPr>
          <p:spPr bwMode="auto">
            <a:xfrm rot="5400000" flipH="1" flipV="1">
              <a:off x="13467043" y="4067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Freeform 220"/>
            <p:cNvSpPr>
              <a:spLocks/>
            </p:cNvSpPr>
            <p:nvPr/>
          </p:nvSpPr>
          <p:spPr bwMode="auto">
            <a:xfrm rot="5400000" flipH="1" flipV="1">
              <a:off x="13178118" y="3775160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6" name="Freeform 221"/>
            <p:cNvSpPr>
              <a:spLocks/>
            </p:cNvSpPr>
            <p:nvPr/>
          </p:nvSpPr>
          <p:spPr bwMode="auto">
            <a:xfrm rot="5400000" flipH="1" flipV="1">
              <a:off x="13222568" y="382278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Freeform 227"/>
            <p:cNvSpPr>
              <a:spLocks/>
            </p:cNvSpPr>
            <p:nvPr/>
          </p:nvSpPr>
          <p:spPr bwMode="auto">
            <a:xfrm rot="5400000" flipH="1" flipV="1">
              <a:off x="6846374" y="-3417009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228"/>
            <p:cNvSpPr>
              <a:spLocks/>
            </p:cNvSpPr>
            <p:nvPr/>
          </p:nvSpPr>
          <p:spPr bwMode="auto">
            <a:xfrm rot="5400000" flipH="1" flipV="1">
              <a:off x="10509531" y="279484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4" name="Freeform 229"/>
            <p:cNvSpPr>
              <a:spLocks/>
            </p:cNvSpPr>
            <p:nvPr/>
          </p:nvSpPr>
          <p:spPr bwMode="auto">
            <a:xfrm rot="5400000" flipH="1" flipV="1">
              <a:off x="6378062" y="-3270960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Freeform 230"/>
            <p:cNvSpPr>
              <a:spLocks/>
            </p:cNvSpPr>
            <p:nvPr/>
          </p:nvSpPr>
          <p:spPr bwMode="auto">
            <a:xfrm rot="5400000" flipH="1" flipV="1">
              <a:off x="10630181" y="1011322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Freeform 231"/>
            <p:cNvSpPr>
              <a:spLocks/>
            </p:cNvSpPr>
            <p:nvPr/>
          </p:nvSpPr>
          <p:spPr bwMode="auto">
            <a:xfrm rot="5400000" flipH="1" flipV="1">
              <a:off x="10377768" y="463634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7" name="Freeform 232"/>
            <p:cNvSpPr>
              <a:spLocks/>
            </p:cNvSpPr>
            <p:nvPr/>
          </p:nvSpPr>
          <p:spPr bwMode="auto">
            <a:xfrm rot="5400000" flipH="1" flipV="1">
              <a:off x="10426981" y="51284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8" name="Freeform 233"/>
            <p:cNvSpPr>
              <a:spLocks/>
            </p:cNvSpPr>
            <p:nvPr/>
          </p:nvSpPr>
          <p:spPr bwMode="auto">
            <a:xfrm rot="5400000" flipH="1" flipV="1">
              <a:off x="13155099" y="-646822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9" name="Freeform 234"/>
            <p:cNvSpPr>
              <a:spLocks/>
            </p:cNvSpPr>
            <p:nvPr/>
          </p:nvSpPr>
          <p:spPr bwMode="auto">
            <a:xfrm rot="5400000" flipH="1" flipV="1">
              <a:off x="13203518" y="-598403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0" name="Freeform 235"/>
            <p:cNvSpPr>
              <a:spLocks/>
            </p:cNvSpPr>
            <p:nvPr/>
          </p:nvSpPr>
          <p:spPr bwMode="auto">
            <a:xfrm rot="5400000" flipH="1" flipV="1">
              <a:off x="11725556" y="-3252703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1" name="Freeform 236"/>
            <p:cNvSpPr>
              <a:spLocks/>
            </p:cNvSpPr>
            <p:nvPr/>
          </p:nvSpPr>
          <p:spPr bwMode="auto">
            <a:xfrm rot="5400000" flipH="1" flipV="1">
              <a:off x="11789056" y="-3316204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2" name="Freeform 237"/>
            <p:cNvSpPr>
              <a:spLocks/>
            </p:cNvSpPr>
            <p:nvPr/>
          </p:nvSpPr>
          <p:spPr bwMode="auto">
            <a:xfrm rot="5400000" flipH="1" flipV="1">
              <a:off x="11877162" y="-3404309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3" name="Freeform 238"/>
            <p:cNvSpPr>
              <a:spLocks/>
            </p:cNvSpPr>
            <p:nvPr/>
          </p:nvSpPr>
          <p:spPr bwMode="auto">
            <a:xfrm rot="5400000" flipH="1" flipV="1">
              <a:off x="11872400" y="-3397959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4" name="Freeform 239"/>
            <p:cNvSpPr>
              <a:spLocks/>
            </p:cNvSpPr>
            <p:nvPr/>
          </p:nvSpPr>
          <p:spPr bwMode="auto">
            <a:xfrm rot="5400000" flipH="1" flipV="1">
              <a:off x="12035118" y="-3560678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5" name="Freeform 240"/>
            <p:cNvSpPr>
              <a:spLocks/>
            </p:cNvSpPr>
            <p:nvPr/>
          </p:nvSpPr>
          <p:spPr bwMode="auto">
            <a:xfrm rot="5400000" flipH="1" flipV="1">
              <a:off x="12088300" y="-3617035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6" name="Freeform 242"/>
            <p:cNvSpPr>
              <a:spLocks/>
            </p:cNvSpPr>
            <p:nvPr/>
          </p:nvSpPr>
          <p:spPr bwMode="auto">
            <a:xfrm rot="5400000" flipH="1" flipV="1">
              <a:off x="12130369" y="-3657517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7" name="Freeform 243"/>
            <p:cNvSpPr>
              <a:spLocks/>
            </p:cNvSpPr>
            <p:nvPr/>
          </p:nvSpPr>
          <p:spPr bwMode="auto">
            <a:xfrm rot="5400000" flipH="1" flipV="1">
              <a:off x="12100206" y="-3627354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8" name="Freeform 244"/>
            <p:cNvSpPr>
              <a:spLocks/>
            </p:cNvSpPr>
            <p:nvPr/>
          </p:nvSpPr>
          <p:spPr bwMode="auto">
            <a:xfrm rot="5400000" flipH="1" flipV="1">
              <a:off x="14561625" y="-705560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9" name="Freeform 245"/>
            <p:cNvSpPr>
              <a:spLocks/>
            </p:cNvSpPr>
            <p:nvPr/>
          </p:nvSpPr>
          <p:spPr bwMode="auto">
            <a:xfrm rot="5400000" flipH="1" flipV="1">
              <a:off x="14185387" y="-9897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0" name="Freeform 246"/>
            <p:cNvSpPr>
              <a:spLocks/>
            </p:cNvSpPr>
            <p:nvPr/>
          </p:nvSpPr>
          <p:spPr bwMode="auto">
            <a:xfrm rot="5400000" flipH="1" flipV="1">
              <a:off x="15071212" y="-6595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1" name="Freeform 247"/>
            <p:cNvSpPr>
              <a:spLocks/>
            </p:cNvSpPr>
            <p:nvPr/>
          </p:nvSpPr>
          <p:spPr bwMode="auto">
            <a:xfrm rot="5400000" flipH="1" flipV="1">
              <a:off x="14125856" y="-115561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2" name="Freeform 248"/>
            <p:cNvSpPr>
              <a:spLocks/>
            </p:cNvSpPr>
            <p:nvPr/>
          </p:nvSpPr>
          <p:spPr bwMode="auto">
            <a:xfrm rot="5400000" flipH="1" flipV="1">
              <a:off x="14311593" y="-827003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3" name="Freeform 249"/>
            <p:cNvSpPr>
              <a:spLocks/>
            </p:cNvSpPr>
            <p:nvPr/>
          </p:nvSpPr>
          <p:spPr bwMode="auto">
            <a:xfrm rot="5400000" flipH="1" flipV="1">
              <a:off x="14360806" y="-77779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4" name="Freeform 250"/>
            <p:cNvSpPr>
              <a:spLocks/>
            </p:cNvSpPr>
            <p:nvPr/>
          </p:nvSpPr>
          <p:spPr bwMode="auto">
            <a:xfrm rot="5400000" flipH="1" flipV="1">
              <a:off x="10663518" y="-650791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5" name="Freeform 251"/>
            <p:cNvSpPr>
              <a:spLocks/>
            </p:cNvSpPr>
            <p:nvPr/>
          </p:nvSpPr>
          <p:spPr bwMode="auto">
            <a:xfrm rot="5400000" flipH="1" flipV="1">
              <a:off x="10712731" y="-601579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6" name="Freeform 252"/>
            <p:cNvSpPr>
              <a:spLocks/>
            </p:cNvSpPr>
            <p:nvPr/>
          </p:nvSpPr>
          <p:spPr bwMode="auto">
            <a:xfrm rot="5400000" flipH="1" flipV="1">
              <a:off x="10048362" y="-1011947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7" name="Freeform 253"/>
            <p:cNvSpPr>
              <a:spLocks/>
            </p:cNvSpPr>
            <p:nvPr/>
          </p:nvSpPr>
          <p:spPr bwMode="auto">
            <a:xfrm rot="5400000" flipH="1" flipV="1">
              <a:off x="10096781" y="-96194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8" name="Freeform 254"/>
            <p:cNvSpPr>
              <a:spLocks/>
            </p:cNvSpPr>
            <p:nvPr/>
          </p:nvSpPr>
          <p:spPr bwMode="auto">
            <a:xfrm rot="5400000" flipH="1" flipV="1">
              <a:off x="11958918" y="749384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9" name="Freeform 255"/>
            <p:cNvSpPr>
              <a:spLocks/>
            </p:cNvSpPr>
            <p:nvPr/>
          </p:nvSpPr>
          <p:spPr bwMode="auto">
            <a:xfrm rot="5400000" flipH="1" flipV="1">
              <a:off x="12006543" y="798596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0" name="Freeform 256"/>
            <p:cNvSpPr>
              <a:spLocks/>
            </p:cNvSpPr>
            <p:nvPr/>
          </p:nvSpPr>
          <p:spPr bwMode="auto">
            <a:xfrm rot="5400000" flipH="1" flipV="1">
              <a:off x="12081949" y="3421941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1" name="Freeform 257"/>
            <p:cNvSpPr>
              <a:spLocks/>
            </p:cNvSpPr>
            <p:nvPr/>
          </p:nvSpPr>
          <p:spPr bwMode="auto">
            <a:xfrm rot="5400000" flipH="1" flipV="1">
              <a:off x="12130368" y="34703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2" name="Freeform 258"/>
            <p:cNvSpPr>
              <a:spLocks/>
            </p:cNvSpPr>
            <p:nvPr/>
          </p:nvSpPr>
          <p:spPr bwMode="auto">
            <a:xfrm rot="5400000" flipH="1" flipV="1">
              <a:off x="14353662" y="4845929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3" name="Freeform 259"/>
            <p:cNvSpPr>
              <a:spLocks/>
            </p:cNvSpPr>
            <p:nvPr/>
          </p:nvSpPr>
          <p:spPr bwMode="auto">
            <a:xfrm rot="5400000" flipH="1" flipV="1">
              <a:off x="14402081" y="489275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4" name="Freeform 260"/>
            <p:cNvSpPr>
              <a:spLocks/>
            </p:cNvSpPr>
            <p:nvPr/>
          </p:nvSpPr>
          <p:spPr bwMode="auto">
            <a:xfrm rot="5400000" flipH="1" flipV="1">
              <a:off x="11106431" y="2213059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5" name="Freeform 261"/>
            <p:cNvSpPr>
              <a:spLocks/>
            </p:cNvSpPr>
            <p:nvPr/>
          </p:nvSpPr>
          <p:spPr bwMode="auto">
            <a:xfrm rot="5400000" flipH="1" flipV="1">
              <a:off x="11155643" y="226227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6" name="Freeform 262"/>
            <p:cNvSpPr>
              <a:spLocks/>
            </p:cNvSpPr>
            <p:nvPr/>
          </p:nvSpPr>
          <p:spPr bwMode="auto">
            <a:xfrm rot="5400000" flipH="1" flipV="1">
              <a:off x="6333612" y="-3385260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7" name="Freeform 263"/>
            <p:cNvSpPr>
              <a:spLocks/>
            </p:cNvSpPr>
            <p:nvPr/>
          </p:nvSpPr>
          <p:spPr bwMode="auto">
            <a:xfrm rot="5400000" flipH="1" flipV="1">
              <a:off x="6155018" y="-3627354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8" name="Freeform 264"/>
            <p:cNvSpPr>
              <a:spLocks/>
            </p:cNvSpPr>
            <p:nvPr/>
          </p:nvSpPr>
          <p:spPr bwMode="auto">
            <a:xfrm rot="5400000" flipH="1" flipV="1">
              <a:off x="9980893" y="19693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135"/>
            <p:cNvSpPr>
              <a:spLocks/>
            </p:cNvSpPr>
            <p:nvPr/>
          </p:nvSpPr>
          <p:spPr bwMode="auto">
            <a:xfrm rot="5400000" flipH="1" flipV="1">
              <a:off x="10495212" y="403471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5063300" y="3493836"/>
            <a:ext cx="4603750" cy="3914776"/>
            <a:chOff x="5063300" y="3493836"/>
            <a:chExt cx="4603750" cy="3914776"/>
          </a:xfrm>
        </p:grpSpPr>
        <p:sp>
          <p:nvSpPr>
            <p:cNvPr id="268" name="Rectangle 5"/>
            <p:cNvSpPr>
              <a:spLocks noChangeArrowheads="1"/>
            </p:cNvSpPr>
            <p:nvPr/>
          </p:nvSpPr>
          <p:spPr bwMode="auto">
            <a:xfrm>
              <a:off x="6468238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Rectangle 6"/>
            <p:cNvSpPr>
              <a:spLocks noChangeArrowheads="1"/>
            </p:cNvSpPr>
            <p:nvPr/>
          </p:nvSpPr>
          <p:spPr bwMode="auto">
            <a:xfrm>
              <a:off x="6592063" y="4417761"/>
              <a:ext cx="60325" cy="155575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7"/>
            <p:cNvSpPr>
              <a:spLocks/>
            </p:cNvSpPr>
            <p:nvPr/>
          </p:nvSpPr>
          <p:spPr bwMode="auto">
            <a:xfrm>
              <a:off x="6528563" y="4417761"/>
              <a:ext cx="0" cy="155575"/>
            </a:xfrm>
            <a:custGeom>
              <a:avLst/>
              <a:gdLst>
                <a:gd name="T0" fmla="*/ 98 h 98"/>
                <a:gd name="T1" fmla="*/ 0 h 98"/>
                <a:gd name="T2" fmla="*/ 98 h 9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98">
                  <a:moveTo>
                    <a:pt x="0" y="98"/>
                  </a:moveTo>
                  <a:lnTo>
                    <a:pt x="0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Rectangle 8"/>
            <p:cNvSpPr>
              <a:spLocks noChangeArrowheads="1"/>
            </p:cNvSpPr>
            <p:nvPr/>
          </p:nvSpPr>
          <p:spPr bwMode="auto">
            <a:xfrm>
              <a:off x="6468238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Rectangle 9"/>
            <p:cNvSpPr>
              <a:spLocks noChangeArrowheads="1"/>
            </p:cNvSpPr>
            <p:nvPr/>
          </p:nvSpPr>
          <p:spPr bwMode="auto">
            <a:xfrm>
              <a:off x="6712713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6734938" y="4493961"/>
              <a:ext cx="2643188" cy="2914650"/>
            </a:xfrm>
            <a:custGeom>
              <a:avLst/>
              <a:gdLst>
                <a:gd name="T0" fmla="*/ 1665 w 1665"/>
                <a:gd name="T1" fmla="*/ 1836 h 1836"/>
                <a:gd name="T2" fmla="*/ 10 w 1665"/>
                <a:gd name="T3" fmla="*/ 180 h 1836"/>
                <a:gd name="T4" fmla="*/ 10 w 1665"/>
                <a:gd name="T5" fmla="*/ 0 h 1836"/>
                <a:gd name="T6" fmla="*/ 0 w 1665"/>
                <a:gd name="T7" fmla="*/ 0 h 1836"/>
                <a:gd name="T8" fmla="*/ 0 w 1665"/>
                <a:gd name="T9" fmla="*/ 185 h 1836"/>
                <a:gd name="T10" fmla="*/ 1653 w 1665"/>
                <a:gd name="T11" fmla="*/ 1836 h 1836"/>
                <a:gd name="T12" fmla="*/ 1665 w 1665"/>
                <a:gd name="T13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5" h="1836">
                  <a:moveTo>
                    <a:pt x="1665" y="1836"/>
                  </a:moveTo>
                  <a:lnTo>
                    <a:pt x="10" y="18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1653" y="1836"/>
                  </a:lnTo>
                  <a:lnTo>
                    <a:pt x="1665" y="1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6607938" y="4493961"/>
              <a:ext cx="2649538" cy="2914650"/>
            </a:xfrm>
            <a:custGeom>
              <a:avLst/>
              <a:gdLst>
                <a:gd name="T0" fmla="*/ 1669 w 1669"/>
                <a:gd name="T1" fmla="*/ 1836 h 1836"/>
                <a:gd name="T2" fmla="*/ 19 w 1669"/>
                <a:gd name="T3" fmla="*/ 185 h 1836"/>
                <a:gd name="T4" fmla="*/ 19 w 1669"/>
                <a:gd name="T5" fmla="*/ 0 h 1836"/>
                <a:gd name="T6" fmla="*/ 0 w 1669"/>
                <a:gd name="T7" fmla="*/ 0 h 1836"/>
                <a:gd name="T8" fmla="*/ 0 w 1669"/>
                <a:gd name="T9" fmla="*/ 192 h 1836"/>
                <a:gd name="T10" fmla="*/ 1643 w 1669"/>
                <a:gd name="T11" fmla="*/ 1836 h 1836"/>
                <a:gd name="T12" fmla="*/ 1669 w 1669"/>
                <a:gd name="T13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9" h="1836">
                  <a:moveTo>
                    <a:pt x="1669" y="1836"/>
                  </a:moveTo>
                  <a:lnTo>
                    <a:pt x="19" y="185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92"/>
                  </a:lnTo>
                  <a:lnTo>
                    <a:pt x="1643" y="1836"/>
                  </a:lnTo>
                  <a:lnTo>
                    <a:pt x="1669" y="183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6490463" y="4493961"/>
              <a:ext cx="1128713" cy="1819275"/>
            </a:xfrm>
            <a:custGeom>
              <a:avLst/>
              <a:gdLst>
                <a:gd name="T0" fmla="*/ 711 w 711"/>
                <a:gd name="T1" fmla="*/ 1146 h 1146"/>
                <a:gd name="T2" fmla="*/ 701 w 711"/>
                <a:gd name="T3" fmla="*/ 1146 h 1146"/>
                <a:gd name="T4" fmla="*/ 701 w 711"/>
                <a:gd name="T5" fmla="*/ 898 h 1146"/>
                <a:gd name="T6" fmla="*/ 0 w 711"/>
                <a:gd name="T7" fmla="*/ 196 h 1146"/>
                <a:gd name="T8" fmla="*/ 0 w 711"/>
                <a:gd name="T9" fmla="*/ 0 h 1146"/>
                <a:gd name="T10" fmla="*/ 10 w 711"/>
                <a:gd name="T11" fmla="*/ 0 h 1146"/>
                <a:gd name="T12" fmla="*/ 10 w 711"/>
                <a:gd name="T13" fmla="*/ 194 h 1146"/>
                <a:gd name="T14" fmla="*/ 711 w 711"/>
                <a:gd name="T15" fmla="*/ 893 h 1146"/>
                <a:gd name="T16" fmla="*/ 711 w 711"/>
                <a:gd name="T17" fmla="*/ 1146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1" h="1146">
                  <a:moveTo>
                    <a:pt x="711" y="1146"/>
                  </a:moveTo>
                  <a:lnTo>
                    <a:pt x="701" y="1146"/>
                  </a:lnTo>
                  <a:lnTo>
                    <a:pt x="701" y="898"/>
                  </a:lnTo>
                  <a:lnTo>
                    <a:pt x="0" y="19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194"/>
                  </a:lnTo>
                  <a:lnTo>
                    <a:pt x="711" y="893"/>
                  </a:lnTo>
                  <a:lnTo>
                    <a:pt x="711" y="1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37"/>
            <p:cNvSpPr>
              <a:spLocks noEditPoints="1"/>
            </p:cNvSpPr>
            <p:nvPr/>
          </p:nvSpPr>
          <p:spPr bwMode="auto">
            <a:xfrm>
              <a:off x="7547738" y="6291011"/>
              <a:ext cx="127000" cy="112713"/>
            </a:xfrm>
            <a:custGeom>
              <a:avLst/>
              <a:gdLst>
                <a:gd name="T0" fmla="*/ 17 w 34"/>
                <a:gd name="T1" fmla="*/ 6 h 30"/>
                <a:gd name="T2" fmla="*/ 23 w 34"/>
                <a:gd name="T3" fmla="*/ 9 h 30"/>
                <a:gd name="T4" fmla="*/ 23 w 34"/>
                <a:gd name="T5" fmla="*/ 21 h 30"/>
                <a:gd name="T6" fmla="*/ 17 w 34"/>
                <a:gd name="T7" fmla="*/ 23 h 30"/>
                <a:gd name="T8" fmla="*/ 11 w 34"/>
                <a:gd name="T9" fmla="*/ 21 h 30"/>
                <a:gd name="T10" fmla="*/ 11 w 34"/>
                <a:gd name="T11" fmla="*/ 9 h 30"/>
                <a:gd name="T12" fmla="*/ 17 w 34"/>
                <a:gd name="T13" fmla="*/ 6 h 30"/>
                <a:gd name="T14" fmla="*/ 17 w 34"/>
                <a:gd name="T15" fmla="*/ 0 h 30"/>
                <a:gd name="T16" fmla="*/ 6 w 34"/>
                <a:gd name="T17" fmla="*/ 4 h 30"/>
                <a:gd name="T18" fmla="*/ 6 w 34"/>
                <a:gd name="T19" fmla="*/ 26 h 30"/>
                <a:gd name="T20" fmla="*/ 17 w 34"/>
                <a:gd name="T21" fmla="*/ 30 h 30"/>
                <a:gd name="T22" fmla="*/ 28 w 34"/>
                <a:gd name="T23" fmla="*/ 26 h 30"/>
                <a:gd name="T24" fmla="*/ 28 w 34"/>
                <a:gd name="T25" fmla="*/ 4 h 30"/>
                <a:gd name="T26" fmla="*/ 17 w 34"/>
                <a:gd name="T2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0">
                  <a:moveTo>
                    <a:pt x="17" y="6"/>
                  </a:moveTo>
                  <a:cubicBezTo>
                    <a:pt x="19" y="6"/>
                    <a:pt x="21" y="7"/>
                    <a:pt x="23" y="9"/>
                  </a:cubicBezTo>
                  <a:cubicBezTo>
                    <a:pt x="26" y="12"/>
                    <a:pt x="26" y="18"/>
                    <a:pt x="23" y="21"/>
                  </a:cubicBezTo>
                  <a:cubicBezTo>
                    <a:pt x="21" y="23"/>
                    <a:pt x="19" y="23"/>
                    <a:pt x="17" y="23"/>
                  </a:cubicBezTo>
                  <a:cubicBezTo>
                    <a:pt x="15" y="23"/>
                    <a:pt x="13" y="23"/>
                    <a:pt x="11" y="21"/>
                  </a:cubicBezTo>
                  <a:cubicBezTo>
                    <a:pt x="8" y="18"/>
                    <a:pt x="8" y="12"/>
                    <a:pt x="11" y="9"/>
                  </a:cubicBezTo>
                  <a:cubicBezTo>
                    <a:pt x="13" y="7"/>
                    <a:pt x="15" y="6"/>
                    <a:pt x="17" y="6"/>
                  </a:cubicBezTo>
                  <a:close/>
                  <a:moveTo>
                    <a:pt x="17" y="0"/>
                  </a:moveTo>
                  <a:cubicBezTo>
                    <a:pt x="13" y="0"/>
                    <a:pt x="9" y="1"/>
                    <a:pt x="6" y="4"/>
                  </a:cubicBezTo>
                  <a:cubicBezTo>
                    <a:pt x="0" y="10"/>
                    <a:pt x="0" y="20"/>
                    <a:pt x="6" y="26"/>
                  </a:cubicBezTo>
                  <a:cubicBezTo>
                    <a:pt x="9" y="29"/>
                    <a:pt x="13" y="30"/>
                    <a:pt x="17" y="30"/>
                  </a:cubicBezTo>
                  <a:cubicBezTo>
                    <a:pt x="21" y="30"/>
                    <a:pt x="25" y="29"/>
                    <a:pt x="28" y="26"/>
                  </a:cubicBezTo>
                  <a:cubicBezTo>
                    <a:pt x="34" y="20"/>
                    <a:pt x="34" y="10"/>
                    <a:pt x="28" y="4"/>
                  </a:cubicBezTo>
                  <a:cubicBezTo>
                    <a:pt x="25" y="1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38"/>
            <p:cNvSpPr>
              <a:spLocks noEditPoints="1"/>
            </p:cNvSpPr>
            <p:nvPr/>
          </p:nvSpPr>
          <p:spPr bwMode="auto">
            <a:xfrm>
              <a:off x="5723700" y="4406649"/>
              <a:ext cx="128588" cy="112713"/>
            </a:xfrm>
            <a:custGeom>
              <a:avLst/>
              <a:gdLst>
                <a:gd name="T0" fmla="*/ 17 w 34"/>
                <a:gd name="T1" fmla="*/ 6 h 30"/>
                <a:gd name="T2" fmla="*/ 23 w 34"/>
                <a:gd name="T3" fmla="*/ 9 h 30"/>
                <a:gd name="T4" fmla="*/ 23 w 34"/>
                <a:gd name="T5" fmla="*/ 21 h 30"/>
                <a:gd name="T6" fmla="*/ 17 w 34"/>
                <a:gd name="T7" fmla="*/ 23 h 30"/>
                <a:gd name="T8" fmla="*/ 11 w 34"/>
                <a:gd name="T9" fmla="*/ 21 h 30"/>
                <a:gd name="T10" fmla="*/ 11 w 34"/>
                <a:gd name="T11" fmla="*/ 9 h 30"/>
                <a:gd name="T12" fmla="*/ 17 w 34"/>
                <a:gd name="T13" fmla="*/ 6 h 30"/>
                <a:gd name="T14" fmla="*/ 17 w 34"/>
                <a:gd name="T15" fmla="*/ 0 h 30"/>
                <a:gd name="T16" fmla="*/ 6 w 34"/>
                <a:gd name="T17" fmla="*/ 4 h 30"/>
                <a:gd name="T18" fmla="*/ 6 w 34"/>
                <a:gd name="T19" fmla="*/ 26 h 30"/>
                <a:gd name="T20" fmla="*/ 17 w 34"/>
                <a:gd name="T21" fmla="*/ 30 h 30"/>
                <a:gd name="T22" fmla="*/ 28 w 34"/>
                <a:gd name="T23" fmla="*/ 26 h 30"/>
                <a:gd name="T24" fmla="*/ 28 w 34"/>
                <a:gd name="T25" fmla="*/ 4 h 30"/>
                <a:gd name="T26" fmla="*/ 17 w 34"/>
                <a:gd name="T2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0">
                  <a:moveTo>
                    <a:pt x="17" y="6"/>
                  </a:moveTo>
                  <a:cubicBezTo>
                    <a:pt x="19" y="6"/>
                    <a:pt x="21" y="7"/>
                    <a:pt x="23" y="9"/>
                  </a:cubicBezTo>
                  <a:cubicBezTo>
                    <a:pt x="26" y="12"/>
                    <a:pt x="26" y="18"/>
                    <a:pt x="23" y="21"/>
                  </a:cubicBezTo>
                  <a:cubicBezTo>
                    <a:pt x="21" y="23"/>
                    <a:pt x="19" y="23"/>
                    <a:pt x="17" y="23"/>
                  </a:cubicBezTo>
                  <a:cubicBezTo>
                    <a:pt x="15" y="23"/>
                    <a:pt x="13" y="23"/>
                    <a:pt x="11" y="21"/>
                  </a:cubicBezTo>
                  <a:cubicBezTo>
                    <a:pt x="8" y="18"/>
                    <a:pt x="8" y="12"/>
                    <a:pt x="11" y="9"/>
                  </a:cubicBezTo>
                  <a:cubicBezTo>
                    <a:pt x="13" y="7"/>
                    <a:pt x="15" y="6"/>
                    <a:pt x="17" y="6"/>
                  </a:cubicBezTo>
                  <a:close/>
                  <a:moveTo>
                    <a:pt x="17" y="0"/>
                  </a:moveTo>
                  <a:cubicBezTo>
                    <a:pt x="13" y="0"/>
                    <a:pt x="9" y="1"/>
                    <a:pt x="6" y="4"/>
                  </a:cubicBezTo>
                  <a:cubicBezTo>
                    <a:pt x="0" y="10"/>
                    <a:pt x="0" y="20"/>
                    <a:pt x="6" y="26"/>
                  </a:cubicBezTo>
                  <a:cubicBezTo>
                    <a:pt x="9" y="29"/>
                    <a:pt x="13" y="30"/>
                    <a:pt x="17" y="30"/>
                  </a:cubicBezTo>
                  <a:cubicBezTo>
                    <a:pt x="21" y="30"/>
                    <a:pt x="25" y="29"/>
                    <a:pt x="28" y="26"/>
                  </a:cubicBezTo>
                  <a:cubicBezTo>
                    <a:pt x="34" y="20"/>
                    <a:pt x="34" y="10"/>
                    <a:pt x="28" y="4"/>
                  </a:cubicBezTo>
                  <a:cubicBezTo>
                    <a:pt x="25" y="1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39"/>
            <p:cNvSpPr>
              <a:spLocks noEditPoints="1"/>
            </p:cNvSpPr>
            <p:nvPr/>
          </p:nvSpPr>
          <p:spPr bwMode="auto">
            <a:xfrm>
              <a:off x="6434900" y="3560511"/>
              <a:ext cx="127000" cy="117475"/>
            </a:xfrm>
            <a:custGeom>
              <a:avLst/>
              <a:gdLst>
                <a:gd name="T0" fmla="*/ 17 w 34"/>
                <a:gd name="T1" fmla="*/ 7 h 31"/>
                <a:gd name="T2" fmla="*/ 23 w 34"/>
                <a:gd name="T3" fmla="*/ 9 h 31"/>
                <a:gd name="T4" fmla="*/ 23 w 34"/>
                <a:gd name="T5" fmla="*/ 21 h 31"/>
                <a:gd name="T6" fmla="*/ 17 w 34"/>
                <a:gd name="T7" fmla="*/ 24 h 31"/>
                <a:gd name="T8" fmla="*/ 11 w 34"/>
                <a:gd name="T9" fmla="*/ 21 h 31"/>
                <a:gd name="T10" fmla="*/ 11 w 34"/>
                <a:gd name="T11" fmla="*/ 9 h 31"/>
                <a:gd name="T12" fmla="*/ 17 w 34"/>
                <a:gd name="T13" fmla="*/ 7 h 31"/>
                <a:gd name="T14" fmla="*/ 17 w 34"/>
                <a:gd name="T15" fmla="*/ 0 h 31"/>
                <a:gd name="T16" fmla="*/ 6 w 34"/>
                <a:gd name="T17" fmla="*/ 5 h 31"/>
                <a:gd name="T18" fmla="*/ 6 w 34"/>
                <a:gd name="T19" fmla="*/ 26 h 31"/>
                <a:gd name="T20" fmla="*/ 17 w 34"/>
                <a:gd name="T21" fmla="*/ 31 h 31"/>
                <a:gd name="T22" fmla="*/ 28 w 34"/>
                <a:gd name="T23" fmla="*/ 26 h 31"/>
                <a:gd name="T24" fmla="*/ 28 w 34"/>
                <a:gd name="T25" fmla="*/ 5 h 31"/>
                <a:gd name="T26" fmla="*/ 17 w 34"/>
                <a:gd name="T2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1">
                  <a:moveTo>
                    <a:pt x="17" y="7"/>
                  </a:moveTo>
                  <a:cubicBezTo>
                    <a:pt x="19" y="7"/>
                    <a:pt x="22" y="8"/>
                    <a:pt x="23" y="9"/>
                  </a:cubicBezTo>
                  <a:cubicBezTo>
                    <a:pt x="27" y="13"/>
                    <a:pt x="27" y="18"/>
                    <a:pt x="23" y="21"/>
                  </a:cubicBezTo>
                  <a:cubicBezTo>
                    <a:pt x="22" y="23"/>
                    <a:pt x="19" y="24"/>
                    <a:pt x="17" y="24"/>
                  </a:cubicBezTo>
                  <a:cubicBezTo>
                    <a:pt x="15" y="24"/>
                    <a:pt x="13" y="23"/>
                    <a:pt x="11" y="21"/>
                  </a:cubicBezTo>
                  <a:cubicBezTo>
                    <a:pt x="8" y="18"/>
                    <a:pt x="8" y="13"/>
                    <a:pt x="11" y="9"/>
                  </a:cubicBezTo>
                  <a:cubicBezTo>
                    <a:pt x="13" y="8"/>
                    <a:pt x="15" y="7"/>
                    <a:pt x="17" y="7"/>
                  </a:cubicBezTo>
                  <a:close/>
                  <a:moveTo>
                    <a:pt x="17" y="0"/>
                  </a:moveTo>
                  <a:cubicBezTo>
                    <a:pt x="13" y="0"/>
                    <a:pt x="9" y="2"/>
                    <a:pt x="6" y="5"/>
                  </a:cubicBezTo>
                  <a:cubicBezTo>
                    <a:pt x="0" y="11"/>
                    <a:pt x="0" y="20"/>
                    <a:pt x="6" y="26"/>
                  </a:cubicBezTo>
                  <a:cubicBezTo>
                    <a:pt x="9" y="29"/>
                    <a:pt x="13" y="31"/>
                    <a:pt x="17" y="31"/>
                  </a:cubicBezTo>
                  <a:cubicBezTo>
                    <a:pt x="21" y="31"/>
                    <a:pt x="25" y="29"/>
                    <a:pt x="28" y="26"/>
                  </a:cubicBezTo>
                  <a:cubicBezTo>
                    <a:pt x="34" y="20"/>
                    <a:pt x="34" y="11"/>
                    <a:pt x="28" y="5"/>
                  </a:cubicBezTo>
                  <a:cubicBezTo>
                    <a:pt x="25" y="2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6531738" y="3609724"/>
              <a:ext cx="2992438" cy="3798888"/>
            </a:xfrm>
            <a:custGeom>
              <a:avLst/>
              <a:gdLst>
                <a:gd name="T0" fmla="*/ 85 w 796"/>
                <a:gd name="T1" fmla="*/ 34 h 1010"/>
                <a:gd name="T2" fmla="*/ 85 w 796"/>
                <a:gd name="T3" fmla="*/ 304 h 1010"/>
                <a:gd name="T4" fmla="*/ 85 w 796"/>
                <a:gd name="T5" fmla="*/ 306 h 1010"/>
                <a:gd name="T6" fmla="*/ 790 w 796"/>
                <a:gd name="T7" fmla="*/ 1010 h 1010"/>
                <a:gd name="T8" fmla="*/ 796 w 796"/>
                <a:gd name="T9" fmla="*/ 1010 h 1010"/>
                <a:gd name="T10" fmla="*/ 89 w 796"/>
                <a:gd name="T11" fmla="*/ 304 h 1010"/>
                <a:gd name="T12" fmla="*/ 89 w 796"/>
                <a:gd name="T13" fmla="*/ 33 h 1010"/>
                <a:gd name="T14" fmla="*/ 88 w 796"/>
                <a:gd name="T15" fmla="*/ 32 h 1010"/>
                <a:gd name="T16" fmla="*/ 57 w 796"/>
                <a:gd name="T17" fmla="*/ 1 h 1010"/>
                <a:gd name="T18" fmla="*/ 56 w 796"/>
                <a:gd name="T19" fmla="*/ 0 h 1010"/>
                <a:gd name="T20" fmla="*/ 0 w 796"/>
                <a:gd name="T21" fmla="*/ 0 h 1010"/>
                <a:gd name="T22" fmla="*/ 0 w 796"/>
                <a:gd name="T23" fmla="*/ 4 h 1010"/>
                <a:gd name="T24" fmla="*/ 55 w 796"/>
                <a:gd name="T25" fmla="*/ 4 h 1010"/>
                <a:gd name="T26" fmla="*/ 85 w 796"/>
                <a:gd name="T27" fmla="*/ 3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6" h="1010">
                  <a:moveTo>
                    <a:pt x="85" y="34"/>
                  </a:moveTo>
                  <a:cubicBezTo>
                    <a:pt x="85" y="304"/>
                    <a:pt x="85" y="304"/>
                    <a:pt x="85" y="304"/>
                  </a:cubicBezTo>
                  <a:cubicBezTo>
                    <a:pt x="85" y="305"/>
                    <a:pt x="85" y="305"/>
                    <a:pt x="85" y="306"/>
                  </a:cubicBezTo>
                  <a:cubicBezTo>
                    <a:pt x="790" y="1010"/>
                    <a:pt x="790" y="1010"/>
                    <a:pt x="790" y="1010"/>
                  </a:cubicBezTo>
                  <a:cubicBezTo>
                    <a:pt x="796" y="1010"/>
                    <a:pt x="796" y="1010"/>
                    <a:pt x="796" y="1010"/>
                  </a:cubicBezTo>
                  <a:cubicBezTo>
                    <a:pt x="89" y="304"/>
                    <a:pt x="89" y="304"/>
                    <a:pt x="89" y="304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2"/>
                    <a:pt x="88" y="3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0"/>
                    <a:pt x="5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5" y="4"/>
                    <a:pt x="55" y="4"/>
                    <a:pt x="55" y="4"/>
                  </a:cubicBezTo>
                  <a:lnTo>
                    <a:pt x="85" y="3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5063300" y="3493836"/>
              <a:ext cx="4603750" cy="3914775"/>
            </a:xfrm>
            <a:custGeom>
              <a:avLst/>
              <a:gdLst>
                <a:gd name="T0" fmla="*/ 60 w 1225"/>
                <a:gd name="T1" fmla="*/ 260 h 1041"/>
                <a:gd name="T2" fmla="*/ 63 w 1225"/>
                <a:gd name="T3" fmla="*/ 261 h 1041"/>
                <a:gd name="T4" fmla="*/ 181 w 1225"/>
                <a:gd name="T5" fmla="*/ 261 h 1041"/>
                <a:gd name="T6" fmla="*/ 181 w 1225"/>
                <a:gd name="T7" fmla="*/ 255 h 1041"/>
                <a:gd name="T8" fmla="*/ 64 w 1225"/>
                <a:gd name="T9" fmla="*/ 255 h 1041"/>
                <a:gd name="T10" fmla="*/ 6 w 1225"/>
                <a:gd name="T11" fmla="*/ 197 h 1041"/>
                <a:gd name="T12" fmla="*/ 6 w 1225"/>
                <a:gd name="T13" fmla="*/ 70 h 1041"/>
                <a:gd name="T14" fmla="*/ 46 w 1225"/>
                <a:gd name="T15" fmla="*/ 31 h 1041"/>
                <a:gd name="T16" fmla="*/ 344 w 1225"/>
                <a:gd name="T17" fmla="*/ 31 h 1041"/>
                <a:gd name="T18" fmla="*/ 346 w 1225"/>
                <a:gd name="T19" fmla="*/ 30 h 1041"/>
                <a:gd name="T20" fmla="*/ 369 w 1225"/>
                <a:gd name="T21" fmla="*/ 7 h 1041"/>
                <a:gd name="T22" fmla="*/ 446 w 1225"/>
                <a:gd name="T23" fmla="*/ 7 h 1041"/>
                <a:gd name="T24" fmla="*/ 504 w 1225"/>
                <a:gd name="T25" fmla="*/ 65 h 1041"/>
                <a:gd name="T26" fmla="*/ 504 w 1225"/>
                <a:gd name="T27" fmla="*/ 328 h 1041"/>
                <a:gd name="T28" fmla="*/ 505 w 1225"/>
                <a:gd name="T29" fmla="*/ 331 h 1041"/>
                <a:gd name="T30" fmla="*/ 1215 w 1225"/>
                <a:gd name="T31" fmla="*/ 1041 h 1041"/>
                <a:gd name="T32" fmla="*/ 1225 w 1225"/>
                <a:gd name="T33" fmla="*/ 1041 h 1041"/>
                <a:gd name="T34" fmla="*/ 511 w 1225"/>
                <a:gd name="T35" fmla="*/ 327 h 1041"/>
                <a:gd name="T36" fmla="*/ 511 w 1225"/>
                <a:gd name="T37" fmla="*/ 64 h 1041"/>
                <a:gd name="T38" fmla="*/ 510 w 1225"/>
                <a:gd name="T39" fmla="*/ 61 h 1041"/>
                <a:gd name="T40" fmla="*/ 449 w 1225"/>
                <a:gd name="T41" fmla="*/ 1 h 1041"/>
                <a:gd name="T42" fmla="*/ 447 w 1225"/>
                <a:gd name="T43" fmla="*/ 0 h 1041"/>
                <a:gd name="T44" fmla="*/ 368 w 1225"/>
                <a:gd name="T45" fmla="*/ 0 h 1041"/>
                <a:gd name="T46" fmla="*/ 366 w 1225"/>
                <a:gd name="T47" fmla="*/ 1 h 1041"/>
                <a:gd name="T48" fmla="*/ 342 w 1225"/>
                <a:gd name="T49" fmla="*/ 24 h 1041"/>
                <a:gd name="T50" fmla="*/ 44 w 1225"/>
                <a:gd name="T51" fmla="*/ 24 h 1041"/>
                <a:gd name="T52" fmla="*/ 42 w 1225"/>
                <a:gd name="T53" fmla="*/ 25 h 1041"/>
                <a:gd name="T54" fmla="*/ 1 w 1225"/>
                <a:gd name="T55" fmla="*/ 67 h 1041"/>
                <a:gd name="T56" fmla="*/ 0 w 1225"/>
                <a:gd name="T57" fmla="*/ 69 h 1041"/>
                <a:gd name="T58" fmla="*/ 0 w 1225"/>
                <a:gd name="T59" fmla="*/ 198 h 1041"/>
                <a:gd name="T60" fmla="*/ 1 w 1225"/>
                <a:gd name="T61" fmla="*/ 201 h 1041"/>
                <a:gd name="T62" fmla="*/ 60 w 1225"/>
                <a:gd name="T63" fmla="*/ 26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5" h="1041">
                  <a:moveTo>
                    <a:pt x="60" y="260"/>
                  </a:moveTo>
                  <a:cubicBezTo>
                    <a:pt x="61" y="261"/>
                    <a:pt x="62" y="261"/>
                    <a:pt x="63" y="261"/>
                  </a:cubicBezTo>
                  <a:cubicBezTo>
                    <a:pt x="181" y="261"/>
                    <a:pt x="181" y="261"/>
                    <a:pt x="181" y="26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64" y="255"/>
                    <a:pt x="64" y="255"/>
                    <a:pt x="64" y="255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344" y="31"/>
                    <a:pt x="344" y="31"/>
                    <a:pt x="344" y="31"/>
                  </a:cubicBezTo>
                  <a:cubicBezTo>
                    <a:pt x="345" y="31"/>
                    <a:pt x="346" y="31"/>
                    <a:pt x="346" y="30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504" y="65"/>
                    <a:pt x="504" y="65"/>
                    <a:pt x="504" y="65"/>
                  </a:cubicBezTo>
                  <a:cubicBezTo>
                    <a:pt x="504" y="328"/>
                    <a:pt x="504" y="328"/>
                    <a:pt x="504" y="328"/>
                  </a:cubicBezTo>
                  <a:cubicBezTo>
                    <a:pt x="504" y="329"/>
                    <a:pt x="504" y="330"/>
                    <a:pt x="505" y="331"/>
                  </a:cubicBezTo>
                  <a:cubicBezTo>
                    <a:pt x="1215" y="1041"/>
                    <a:pt x="1215" y="1041"/>
                    <a:pt x="1215" y="1041"/>
                  </a:cubicBezTo>
                  <a:cubicBezTo>
                    <a:pt x="1225" y="1041"/>
                    <a:pt x="1225" y="1041"/>
                    <a:pt x="1225" y="1041"/>
                  </a:cubicBezTo>
                  <a:cubicBezTo>
                    <a:pt x="511" y="327"/>
                    <a:pt x="511" y="327"/>
                    <a:pt x="511" y="327"/>
                  </a:cubicBezTo>
                  <a:cubicBezTo>
                    <a:pt x="511" y="64"/>
                    <a:pt x="511" y="64"/>
                    <a:pt x="511" y="64"/>
                  </a:cubicBezTo>
                  <a:cubicBezTo>
                    <a:pt x="511" y="63"/>
                    <a:pt x="510" y="62"/>
                    <a:pt x="510" y="61"/>
                  </a:cubicBezTo>
                  <a:cubicBezTo>
                    <a:pt x="449" y="1"/>
                    <a:pt x="449" y="1"/>
                    <a:pt x="449" y="1"/>
                  </a:cubicBezTo>
                  <a:cubicBezTo>
                    <a:pt x="449" y="0"/>
                    <a:pt x="448" y="0"/>
                    <a:pt x="447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7" y="0"/>
                    <a:pt x="366" y="0"/>
                    <a:pt x="366" y="1"/>
                  </a:cubicBezTo>
                  <a:cubicBezTo>
                    <a:pt x="342" y="24"/>
                    <a:pt x="342" y="24"/>
                    <a:pt x="342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7"/>
                    <a:pt x="0" y="68"/>
                    <a:pt x="0" y="69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9"/>
                    <a:pt x="0" y="200"/>
                    <a:pt x="1" y="201"/>
                  </a:cubicBezTo>
                  <a:lnTo>
                    <a:pt x="60" y="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39" name="矩形 538"/>
          <p:cNvSpPr/>
          <p:nvPr/>
        </p:nvSpPr>
        <p:spPr>
          <a:xfrm>
            <a:off x="5207282" y="3849537"/>
            <a:ext cx="1665287" cy="47339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682022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500"/>
                                        <p:tgtEl>
                                          <p:spTgt spid="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500"/>
                                        <p:tgtEl>
                                          <p:spTgt spid="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5" presetClass="path" presetSubtype="0" accel="50000" decel="5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3.95833E-6 4.81481E-6 L -0.11653 4.81481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83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3" presetClass="path" presetSubtype="0" accel="50000" decel="5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16667E-6 4.81481E-6 L 0.11054 4.81481E-6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5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21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6" presetClass="entr" presetSubtype="3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5" dur="25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1750"/>
                                  </p:stCondLst>
                                  <p:iterate type="lt">
                                    <p:tmAbs val="25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8" presetClass="entr" presetSubtype="32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6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537" grpId="0"/>
      <p:bldP spid="538" grpId="0"/>
      <p:bldP spid="539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-3692341" y="2156617"/>
            <a:ext cx="9412287" cy="8794751"/>
            <a:chOff x="-3063873" y="1797048"/>
            <a:chExt cx="9412287" cy="8794751"/>
          </a:xfrm>
        </p:grpSpPr>
        <p:sp>
          <p:nvSpPr>
            <p:cNvPr id="132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4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5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6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7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8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9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0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1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2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3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4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5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6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7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8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9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0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1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2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3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4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5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6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7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8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9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0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1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2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3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4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5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6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7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8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9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0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1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2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3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4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5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6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7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8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9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0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1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2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3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4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5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6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7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8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9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0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1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2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3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4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5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6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7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8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9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0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1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2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3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4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5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6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7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8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9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0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1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2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3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4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5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6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7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8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9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0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1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2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3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4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5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6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7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8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9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0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1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2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3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4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5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6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7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8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9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0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1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2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3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4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5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6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7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8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9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0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1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2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3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4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5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6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7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8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9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0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1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2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3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4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5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6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7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8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9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0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6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7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9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0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537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540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/>
            </a:p>
          </p:txBody>
        </p:sp>
        <p:sp>
          <p:nvSpPr>
            <p:cNvPr id="1538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1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2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3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4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5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6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7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8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9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0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1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2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3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4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5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7418795" y="-3677677"/>
            <a:ext cx="8426450" cy="8008938"/>
            <a:chOff x="6946645" y="-3733801"/>
            <a:chExt cx="8426450" cy="8008938"/>
          </a:xfrm>
        </p:grpSpPr>
        <p:grpSp>
          <p:nvGrpSpPr>
            <p:cNvPr id="1529" name="组合 1528"/>
            <p:cNvGrpSpPr/>
            <p:nvPr/>
          </p:nvGrpSpPr>
          <p:grpSpPr>
            <a:xfrm>
              <a:off x="6946645" y="-3733801"/>
              <a:ext cx="8426450" cy="8008938"/>
              <a:chOff x="-13816013" y="-3998913"/>
              <a:chExt cx="8426450" cy="8008938"/>
            </a:xfrm>
          </p:grpSpPr>
          <p:sp>
            <p:nvSpPr>
              <p:cNvPr id="1501" name="Freeform 585"/>
              <p:cNvSpPr>
                <a:spLocks noEditPoints="1"/>
              </p:cNvSpPr>
              <p:nvPr/>
            </p:nvSpPr>
            <p:spPr bwMode="auto">
              <a:xfrm flipV="1">
                <a:off x="-12382500" y="8080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4 w 24"/>
                  <a:gd name="T15" fmla="*/ 3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2" name="Freeform 586"/>
              <p:cNvSpPr>
                <a:spLocks noEditPoints="1"/>
              </p:cNvSpPr>
              <p:nvPr/>
            </p:nvSpPr>
            <p:spPr bwMode="auto">
              <a:xfrm flipV="1">
                <a:off x="-126968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8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3 h 24"/>
                  <a:gd name="T24" fmla="*/ 0 w 24"/>
                  <a:gd name="T25" fmla="*/ 12 h 24"/>
                  <a:gd name="T26" fmla="*/ 3 w 24"/>
                  <a:gd name="T27" fmla="*/ 20 h 24"/>
                  <a:gd name="T28" fmla="*/ 12 w 24"/>
                  <a:gd name="T29" fmla="*/ 24 h 24"/>
                  <a:gd name="T30" fmla="*/ 24 w 24"/>
                  <a:gd name="T31" fmla="*/ 12 h 24"/>
                  <a:gd name="T32" fmla="*/ 20 w 24"/>
                  <a:gd name="T33" fmla="*/ 3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8"/>
                      <a:pt x="22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3" name="Freeform 587"/>
              <p:cNvSpPr>
                <a:spLocks noEditPoints="1"/>
              </p:cNvSpPr>
              <p:nvPr/>
            </p:nvSpPr>
            <p:spPr bwMode="auto">
              <a:xfrm flipV="1">
                <a:off x="-12873038" y="287337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14 w 28"/>
                  <a:gd name="T3" fmla="*/ 7 h 27"/>
                  <a:gd name="T4" fmla="*/ 14 w 28"/>
                  <a:gd name="T5" fmla="*/ 7 h 27"/>
                  <a:gd name="T6" fmla="*/ 21 w 28"/>
                  <a:gd name="T7" fmla="*/ 13 h 27"/>
                  <a:gd name="T8" fmla="*/ 14 w 28"/>
                  <a:gd name="T9" fmla="*/ 20 h 27"/>
                  <a:gd name="T10" fmla="*/ 7 w 28"/>
                  <a:gd name="T11" fmla="*/ 13 h 27"/>
                  <a:gd name="T12" fmla="*/ 14 w 28"/>
                  <a:gd name="T13" fmla="*/ 7 h 27"/>
                  <a:gd name="T14" fmla="*/ 14 w 28"/>
                  <a:gd name="T15" fmla="*/ 0 h 27"/>
                  <a:gd name="T16" fmla="*/ 14 w 28"/>
                  <a:gd name="T17" fmla="*/ 0 h 27"/>
                  <a:gd name="T18" fmla="*/ 14 w 28"/>
                  <a:gd name="T19" fmla="*/ 0 h 27"/>
                  <a:gd name="T20" fmla="*/ 0 w 28"/>
                  <a:gd name="T21" fmla="*/ 13 h 27"/>
                  <a:gd name="T22" fmla="*/ 14 w 28"/>
                  <a:gd name="T23" fmla="*/ 27 h 27"/>
                  <a:gd name="T24" fmla="*/ 24 w 28"/>
                  <a:gd name="T25" fmla="*/ 23 h 27"/>
                  <a:gd name="T26" fmla="*/ 28 w 28"/>
                  <a:gd name="T27" fmla="*/ 13 h 27"/>
                  <a:gd name="T28" fmla="*/ 24 w 28"/>
                  <a:gd name="T29" fmla="*/ 4 h 27"/>
                  <a:gd name="T30" fmla="*/ 14 w 28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8" y="7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0" y="6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18" y="27"/>
                      <a:pt x="21" y="26"/>
                      <a:pt x="24" y="23"/>
                    </a:cubicBezTo>
                    <a:cubicBezTo>
                      <a:pt x="27" y="21"/>
                      <a:pt x="28" y="17"/>
                      <a:pt x="28" y="13"/>
                    </a:cubicBezTo>
                    <a:cubicBezTo>
                      <a:pt x="28" y="10"/>
                      <a:pt x="27" y="6"/>
                      <a:pt x="24" y="4"/>
                    </a:cubicBezTo>
                    <a:cubicBezTo>
                      <a:pt x="21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4" name="Freeform 588"/>
              <p:cNvSpPr>
                <a:spLocks noEditPoints="1"/>
              </p:cNvSpPr>
              <p:nvPr/>
            </p:nvSpPr>
            <p:spPr bwMode="auto">
              <a:xfrm flipV="1">
                <a:off x="-12873038" y="-61913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5 h 24"/>
                  <a:gd name="T12" fmla="*/ 13 w 25"/>
                  <a:gd name="T13" fmla="*/ 0 h 24"/>
                  <a:gd name="T14" fmla="*/ 13 w 25"/>
                  <a:gd name="T15" fmla="*/ 0 h 24"/>
                  <a:gd name="T16" fmla="*/ 0 w 25"/>
                  <a:gd name="T17" fmla="*/ 12 h 24"/>
                  <a:gd name="T18" fmla="*/ 13 w 25"/>
                  <a:gd name="T19" fmla="*/ 24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3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5" name="Freeform 589"/>
              <p:cNvSpPr>
                <a:spLocks noEditPoints="1"/>
              </p:cNvSpPr>
              <p:nvPr/>
            </p:nvSpPr>
            <p:spPr bwMode="auto">
              <a:xfrm flipV="1">
                <a:off x="-13101638" y="-11842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6" name="Freeform 590"/>
              <p:cNvSpPr>
                <a:spLocks noEditPoints="1"/>
              </p:cNvSpPr>
              <p:nvPr/>
            </p:nvSpPr>
            <p:spPr bwMode="auto">
              <a:xfrm flipV="1">
                <a:off x="-12685713" y="122237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9 w 24"/>
                  <a:gd name="T7" fmla="*/ 12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7" name="Freeform 591"/>
              <p:cNvSpPr>
                <a:spLocks noEditPoints="1"/>
              </p:cNvSpPr>
              <p:nvPr/>
            </p:nvSpPr>
            <p:spPr bwMode="auto">
              <a:xfrm flipV="1">
                <a:off x="-11533188" y="-153987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0 w 24"/>
                  <a:gd name="T21" fmla="*/ 21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8" name="Freeform 592"/>
              <p:cNvSpPr>
                <a:spLocks noEditPoints="1"/>
              </p:cNvSpPr>
              <p:nvPr/>
            </p:nvSpPr>
            <p:spPr bwMode="auto">
              <a:xfrm flipV="1">
                <a:off x="-12520613" y="-5873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9" name="Freeform 593"/>
              <p:cNvSpPr>
                <a:spLocks noEditPoints="1"/>
              </p:cNvSpPr>
              <p:nvPr/>
            </p:nvSpPr>
            <p:spPr bwMode="auto">
              <a:xfrm flipV="1">
                <a:off x="-12520613" y="-42227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0" name="Freeform 594"/>
              <p:cNvSpPr>
                <a:spLocks noEditPoints="1"/>
              </p:cNvSpPr>
              <p:nvPr/>
            </p:nvSpPr>
            <p:spPr bwMode="auto">
              <a:xfrm flipV="1">
                <a:off x="-12399963" y="-16605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1" name="Freeform 595"/>
              <p:cNvSpPr>
                <a:spLocks noEditPoints="1"/>
              </p:cNvSpPr>
              <p:nvPr/>
            </p:nvSpPr>
            <p:spPr bwMode="auto">
              <a:xfrm flipV="1">
                <a:off x="-12239625" y="-18224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6 w 25"/>
                  <a:gd name="T9" fmla="*/ 12 h 24"/>
                  <a:gd name="T10" fmla="*/ 13 w 25"/>
                  <a:gd name="T11" fmla="*/ 5 h 24"/>
                  <a:gd name="T12" fmla="*/ 13 w 25"/>
                  <a:gd name="T13" fmla="*/ 0 h 24"/>
                  <a:gd name="T14" fmla="*/ 0 w 25"/>
                  <a:gd name="T15" fmla="*/ 12 h 24"/>
                  <a:gd name="T16" fmla="*/ 13 w 25"/>
                  <a:gd name="T17" fmla="*/ 24 h 24"/>
                  <a:gd name="T18" fmla="*/ 21 w 25"/>
                  <a:gd name="T19" fmla="*/ 21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1" y="19"/>
                      <a:pt x="6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2" name="Freeform 596"/>
              <p:cNvSpPr>
                <a:spLocks noEditPoints="1"/>
              </p:cNvSpPr>
              <p:nvPr/>
            </p:nvSpPr>
            <p:spPr bwMode="auto">
              <a:xfrm flipV="1">
                <a:off x="-12873038" y="-422276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0 h 24"/>
                  <a:gd name="T12" fmla="*/ 4 w 25"/>
                  <a:gd name="T13" fmla="*/ 4 h 24"/>
                  <a:gd name="T14" fmla="*/ 0 w 25"/>
                  <a:gd name="T15" fmla="*/ 12 h 24"/>
                  <a:gd name="T16" fmla="*/ 12 w 25"/>
                  <a:gd name="T17" fmla="*/ 24 h 24"/>
                  <a:gd name="T18" fmla="*/ 25 w 25"/>
                  <a:gd name="T19" fmla="*/ 12 h 24"/>
                  <a:gd name="T20" fmla="*/ 13 w 25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6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3" name="Freeform 597"/>
              <p:cNvSpPr>
                <a:spLocks noEditPoints="1"/>
              </p:cNvSpPr>
              <p:nvPr/>
            </p:nvSpPr>
            <p:spPr bwMode="auto">
              <a:xfrm flipV="1">
                <a:off x="-12839700" y="-1503363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4" name="Freeform 598"/>
              <p:cNvSpPr>
                <a:spLocks noEditPoints="1"/>
              </p:cNvSpPr>
              <p:nvPr/>
            </p:nvSpPr>
            <p:spPr bwMode="auto">
              <a:xfrm flipV="1">
                <a:off x="-13038138" y="-238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5" name="Oval 599"/>
              <p:cNvSpPr>
                <a:spLocks noChangeArrowheads="1"/>
              </p:cNvSpPr>
              <p:nvPr/>
            </p:nvSpPr>
            <p:spPr bwMode="auto">
              <a:xfrm flipV="1">
                <a:off x="-13079413" y="-73025"/>
                <a:ext cx="104775" cy="10795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6" name="Freeform 600"/>
              <p:cNvSpPr>
                <a:spLocks/>
              </p:cNvSpPr>
              <p:nvPr/>
            </p:nvSpPr>
            <p:spPr bwMode="auto">
              <a:xfrm flipV="1">
                <a:off x="-13455650" y="-2801938"/>
                <a:ext cx="431800" cy="2593975"/>
              </a:xfrm>
              <a:custGeom>
                <a:avLst/>
                <a:gdLst>
                  <a:gd name="T0" fmla="*/ 3 w 115"/>
                  <a:gd name="T1" fmla="*/ 691 h 691"/>
                  <a:gd name="T2" fmla="*/ 0 w 115"/>
                  <a:gd name="T3" fmla="*/ 691 h 691"/>
                  <a:gd name="T4" fmla="*/ 0 w 115"/>
                  <a:gd name="T5" fmla="*/ 73 h 691"/>
                  <a:gd name="T6" fmla="*/ 1 w 115"/>
                  <a:gd name="T7" fmla="*/ 72 h 691"/>
                  <a:gd name="T8" fmla="*/ 55 w 115"/>
                  <a:gd name="T9" fmla="*/ 17 h 691"/>
                  <a:gd name="T10" fmla="*/ 57 w 115"/>
                  <a:gd name="T11" fmla="*/ 17 h 691"/>
                  <a:gd name="T12" fmla="*/ 96 w 115"/>
                  <a:gd name="T13" fmla="*/ 17 h 691"/>
                  <a:gd name="T14" fmla="*/ 113 w 115"/>
                  <a:gd name="T15" fmla="*/ 0 h 691"/>
                  <a:gd name="T16" fmla="*/ 115 w 115"/>
                  <a:gd name="T17" fmla="*/ 2 h 691"/>
                  <a:gd name="T18" fmla="*/ 97 w 115"/>
                  <a:gd name="T19" fmla="*/ 20 h 691"/>
                  <a:gd name="T20" fmla="*/ 96 w 115"/>
                  <a:gd name="T21" fmla="*/ 20 h 691"/>
                  <a:gd name="T22" fmla="*/ 57 w 115"/>
                  <a:gd name="T23" fmla="*/ 20 h 691"/>
                  <a:gd name="T24" fmla="*/ 3 w 115"/>
                  <a:gd name="T25" fmla="*/ 74 h 691"/>
                  <a:gd name="T26" fmla="*/ 3 w 115"/>
                  <a:gd name="T27" fmla="*/ 691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691">
                    <a:moveTo>
                      <a:pt x="3" y="691"/>
                    </a:moveTo>
                    <a:cubicBezTo>
                      <a:pt x="0" y="691"/>
                      <a:pt x="0" y="691"/>
                      <a:pt x="0" y="69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2"/>
                      <a:pt x="1" y="72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17"/>
                      <a:pt x="56" y="17"/>
                      <a:pt x="57" y="17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3" y="74"/>
                      <a:pt x="3" y="74"/>
                      <a:pt x="3" y="74"/>
                    </a:cubicBezTo>
                    <a:lnTo>
                      <a:pt x="3" y="6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7" name="Freeform 601"/>
              <p:cNvSpPr>
                <a:spLocks/>
              </p:cNvSpPr>
              <p:nvPr/>
            </p:nvSpPr>
            <p:spPr bwMode="auto">
              <a:xfrm flipV="1">
                <a:off x="-13192125" y="-1112838"/>
                <a:ext cx="371475" cy="1054100"/>
              </a:xfrm>
              <a:custGeom>
                <a:avLst/>
                <a:gdLst>
                  <a:gd name="T0" fmla="*/ 38 w 99"/>
                  <a:gd name="T1" fmla="*/ 281 h 281"/>
                  <a:gd name="T2" fmla="*/ 34 w 99"/>
                  <a:gd name="T3" fmla="*/ 281 h 281"/>
                  <a:gd name="T4" fmla="*/ 34 w 99"/>
                  <a:gd name="T5" fmla="*/ 190 h 281"/>
                  <a:gd name="T6" fmla="*/ 1 w 99"/>
                  <a:gd name="T7" fmla="*/ 156 h 281"/>
                  <a:gd name="T8" fmla="*/ 0 w 99"/>
                  <a:gd name="T9" fmla="*/ 155 h 281"/>
                  <a:gd name="T10" fmla="*/ 0 w 99"/>
                  <a:gd name="T11" fmla="*/ 127 h 281"/>
                  <a:gd name="T12" fmla="*/ 1 w 99"/>
                  <a:gd name="T13" fmla="*/ 126 h 281"/>
                  <a:gd name="T14" fmla="*/ 96 w 99"/>
                  <a:gd name="T15" fmla="*/ 34 h 281"/>
                  <a:gd name="T16" fmla="*/ 96 w 99"/>
                  <a:gd name="T17" fmla="*/ 0 h 281"/>
                  <a:gd name="T18" fmla="*/ 99 w 99"/>
                  <a:gd name="T19" fmla="*/ 0 h 281"/>
                  <a:gd name="T20" fmla="*/ 99 w 99"/>
                  <a:gd name="T21" fmla="*/ 35 h 281"/>
                  <a:gd name="T22" fmla="*/ 99 w 99"/>
                  <a:gd name="T23" fmla="*/ 36 h 281"/>
                  <a:gd name="T24" fmla="*/ 4 w 99"/>
                  <a:gd name="T25" fmla="*/ 128 h 281"/>
                  <a:gd name="T26" fmla="*/ 4 w 99"/>
                  <a:gd name="T27" fmla="*/ 155 h 281"/>
                  <a:gd name="T28" fmla="*/ 37 w 99"/>
                  <a:gd name="T29" fmla="*/ 188 h 281"/>
                  <a:gd name="T30" fmla="*/ 38 w 99"/>
                  <a:gd name="T31" fmla="*/ 189 h 281"/>
                  <a:gd name="T32" fmla="*/ 38 w 99"/>
                  <a:gd name="T33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281">
                    <a:moveTo>
                      <a:pt x="38" y="281"/>
                    </a:moveTo>
                    <a:cubicBezTo>
                      <a:pt x="34" y="281"/>
                      <a:pt x="34" y="281"/>
                      <a:pt x="34" y="281"/>
                    </a:cubicBezTo>
                    <a:cubicBezTo>
                      <a:pt x="34" y="190"/>
                      <a:pt x="34" y="190"/>
                      <a:pt x="34" y="190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0" y="156"/>
                      <a:pt x="0" y="156"/>
                      <a:pt x="0" y="155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6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37" y="188"/>
                      <a:pt x="38" y="189"/>
                      <a:pt x="38" y="189"/>
                    </a:cubicBezTo>
                    <a:lnTo>
                      <a:pt x="38" y="2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8" name="Freeform 602"/>
              <p:cNvSpPr>
                <a:spLocks/>
              </p:cNvSpPr>
              <p:nvPr/>
            </p:nvSpPr>
            <p:spPr bwMode="auto">
              <a:xfrm flipV="1">
                <a:off x="-12914313" y="-1428751"/>
                <a:ext cx="123825" cy="1020763"/>
              </a:xfrm>
              <a:custGeom>
                <a:avLst/>
                <a:gdLst>
                  <a:gd name="T0" fmla="*/ 33 w 33"/>
                  <a:gd name="T1" fmla="*/ 272 h 272"/>
                  <a:gd name="T2" fmla="*/ 30 w 33"/>
                  <a:gd name="T3" fmla="*/ 272 h 272"/>
                  <a:gd name="T4" fmla="*/ 30 w 33"/>
                  <a:gd name="T5" fmla="*/ 179 h 272"/>
                  <a:gd name="T6" fmla="*/ 0 w 33"/>
                  <a:gd name="T7" fmla="*/ 150 h 272"/>
                  <a:gd name="T8" fmla="*/ 0 w 33"/>
                  <a:gd name="T9" fmla="*/ 149 h 272"/>
                  <a:gd name="T10" fmla="*/ 0 w 33"/>
                  <a:gd name="T11" fmla="*/ 16 h 272"/>
                  <a:gd name="T12" fmla="*/ 0 w 33"/>
                  <a:gd name="T13" fmla="*/ 14 h 272"/>
                  <a:gd name="T14" fmla="*/ 15 w 33"/>
                  <a:gd name="T15" fmla="*/ 0 h 272"/>
                  <a:gd name="T16" fmla="*/ 17 w 33"/>
                  <a:gd name="T17" fmla="*/ 2 h 272"/>
                  <a:gd name="T18" fmla="*/ 3 w 33"/>
                  <a:gd name="T19" fmla="*/ 16 h 272"/>
                  <a:gd name="T20" fmla="*/ 3 w 33"/>
                  <a:gd name="T21" fmla="*/ 148 h 272"/>
                  <a:gd name="T22" fmla="*/ 33 w 33"/>
                  <a:gd name="T23" fmla="*/ 177 h 272"/>
                  <a:gd name="T24" fmla="*/ 33 w 33"/>
                  <a:gd name="T25" fmla="*/ 179 h 272"/>
                  <a:gd name="T26" fmla="*/ 33 w 33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72">
                    <a:moveTo>
                      <a:pt x="33" y="272"/>
                    </a:moveTo>
                    <a:cubicBezTo>
                      <a:pt x="30" y="272"/>
                      <a:pt x="30" y="272"/>
                      <a:pt x="30" y="272"/>
                    </a:cubicBezTo>
                    <a:cubicBezTo>
                      <a:pt x="30" y="179"/>
                      <a:pt x="30" y="179"/>
                      <a:pt x="30" y="179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33" y="177"/>
                      <a:pt x="33" y="177"/>
                      <a:pt x="33" y="177"/>
                    </a:cubicBezTo>
                    <a:cubicBezTo>
                      <a:pt x="33" y="178"/>
                      <a:pt x="33" y="178"/>
                      <a:pt x="33" y="179"/>
                    </a:cubicBezTo>
                    <a:lnTo>
                      <a:pt x="33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9" name="Freeform 603"/>
              <p:cNvSpPr>
                <a:spLocks/>
              </p:cNvSpPr>
              <p:nvPr/>
            </p:nvSpPr>
            <p:spPr bwMode="auto">
              <a:xfrm flipV="1">
                <a:off x="-12836525" y="-1600201"/>
                <a:ext cx="466725" cy="1230313"/>
              </a:xfrm>
              <a:custGeom>
                <a:avLst/>
                <a:gdLst>
                  <a:gd name="T0" fmla="*/ 120 w 124"/>
                  <a:gd name="T1" fmla="*/ 328 h 328"/>
                  <a:gd name="T2" fmla="*/ 35 w 124"/>
                  <a:gd name="T3" fmla="*/ 243 h 328"/>
                  <a:gd name="T4" fmla="*/ 34 w 124"/>
                  <a:gd name="T5" fmla="*/ 241 h 328"/>
                  <a:gd name="T6" fmla="*/ 34 w 124"/>
                  <a:gd name="T7" fmla="*/ 177 h 328"/>
                  <a:gd name="T8" fmla="*/ 1 w 124"/>
                  <a:gd name="T9" fmla="*/ 144 h 328"/>
                  <a:gd name="T10" fmla="*/ 0 w 124"/>
                  <a:gd name="T11" fmla="*/ 142 h 328"/>
                  <a:gd name="T12" fmla="*/ 0 w 124"/>
                  <a:gd name="T13" fmla="*/ 42 h 328"/>
                  <a:gd name="T14" fmla="*/ 1 w 124"/>
                  <a:gd name="T15" fmla="*/ 41 h 328"/>
                  <a:gd name="T16" fmla="*/ 41 w 124"/>
                  <a:gd name="T17" fmla="*/ 0 h 328"/>
                  <a:gd name="T18" fmla="*/ 43 w 124"/>
                  <a:gd name="T19" fmla="*/ 0 h 328"/>
                  <a:gd name="T20" fmla="*/ 85 w 124"/>
                  <a:gd name="T21" fmla="*/ 0 h 328"/>
                  <a:gd name="T22" fmla="*/ 85 w 124"/>
                  <a:gd name="T23" fmla="*/ 5 h 328"/>
                  <a:gd name="T24" fmla="*/ 44 w 124"/>
                  <a:gd name="T25" fmla="*/ 5 h 328"/>
                  <a:gd name="T26" fmla="*/ 5 w 124"/>
                  <a:gd name="T27" fmla="*/ 44 h 328"/>
                  <a:gd name="T28" fmla="*/ 5 w 124"/>
                  <a:gd name="T29" fmla="*/ 141 h 328"/>
                  <a:gd name="T30" fmla="*/ 39 w 124"/>
                  <a:gd name="T31" fmla="*/ 174 h 328"/>
                  <a:gd name="T32" fmla="*/ 39 w 124"/>
                  <a:gd name="T33" fmla="*/ 176 h 328"/>
                  <a:gd name="T34" fmla="*/ 39 w 124"/>
                  <a:gd name="T35" fmla="*/ 240 h 328"/>
                  <a:gd name="T36" fmla="*/ 124 w 124"/>
                  <a:gd name="T37" fmla="*/ 324 h 328"/>
                  <a:gd name="T38" fmla="*/ 120 w 124"/>
                  <a:gd name="T39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4" h="328">
                    <a:moveTo>
                      <a:pt x="120" y="328"/>
                    </a:moveTo>
                    <a:cubicBezTo>
                      <a:pt x="35" y="243"/>
                      <a:pt x="35" y="243"/>
                      <a:pt x="35" y="243"/>
                    </a:cubicBezTo>
                    <a:cubicBezTo>
                      <a:pt x="34" y="242"/>
                      <a:pt x="34" y="242"/>
                      <a:pt x="34" y="241"/>
                    </a:cubicBezTo>
                    <a:cubicBezTo>
                      <a:pt x="34" y="177"/>
                      <a:pt x="34" y="177"/>
                      <a:pt x="34" y="177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3"/>
                      <a:pt x="0" y="143"/>
                      <a:pt x="0" y="1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" y="41"/>
                      <a:pt x="1" y="4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0"/>
                      <a:pt x="43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39" y="174"/>
                      <a:pt x="39" y="174"/>
                      <a:pt x="39" y="174"/>
                    </a:cubicBezTo>
                    <a:cubicBezTo>
                      <a:pt x="39" y="175"/>
                      <a:pt x="39" y="175"/>
                      <a:pt x="39" y="176"/>
                    </a:cubicBezTo>
                    <a:cubicBezTo>
                      <a:pt x="39" y="240"/>
                      <a:pt x="39" y="240"/>
                      <a:pt x="39" y="240"/>
                    </a:cubicBezTo>
                    <a:cubicBezTo>
                      <a:pt x="124" y="324"/>
                      <a:pt x="124" y="324"/>
                      <a:pt x="124" y="324"/>
                    </a:cubicBezTo>
                    <a:lnTo>
                      <a:pt x="120" y="32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0" name="Freeform 604"/>
              <p:cNvSpPr>
                <a:spLocks/>
              </p:cNvSpPr>
              <p:nvPr/>
            </p:nvSpPr>
            <p:spPr bwMode="auto">
              <a:xfrm flipV="1">
                <a:off x="-12749213" y="-1758950"/>
                <a:ext cx="633412" cy="1704975"/>
              </a:xfrm>
              <a:custGeom>
                <a:avLst/>
                <a:gdLst>
                  <a:gd name="T0" fmla="*/ 157 w 169"/>
                  <a:gd name="T1" fmla="*/ 454 h 454"/>
                  <a:gd name="T2" fmla="*/ 153 w 169"/>
                  <a:gd name="T3" fmla="*/ 451 h 454"/>
                  <a:gd name="T4" fmla="*/ 164 w 169"/>
                  <a:gd name="T5" fmla="*/ 440 h 454"/>
                  <a:gd name="T6" fmla="*/ 164 w 169"/>
                  <a:gd name="T7" fmla="*/ 423 h 454"/>
                  <a:gd name="T8" fmla="*/ 39 w 169"/>
                  <a:gd name="T9" fmla="*/ 297 h 454"/>
                  <a:gd name="T10" fmla="*/ 38 w 169"/>
                  <a:gd name="T11" fmla="*/ 296 h 454"/>
                  <a:gd name="T12" fmla="*/ 38 w 169"/>
                  <a:gd name="T13" fmla="*/ 253 h 454"/>
                  <a:gd name="T14" fmla="*/ 1 w 169"/>
                  <a:gd name="T15" fmla="*/ 216 h 454"/>
                  <a:gd name="T16" fmla="*/ 0 w 169"/>
                  <a:gd name="T17" fmla="*/ 214 h 454"/>
                  <a:gd name="T18" fmla="*/ 0 w 169"/>
                  <a:gd name="T19" fmla="*/ 149 h 454"/>
                  <a:gd name="T20" fmla="*/ 1 w 169"/>
                  <a:gd name="T21" fmla="*/ 147 h 454"/>
                  <a:gd name="T22" fmla="*/ 27 w 169"/>
                  <a:gd name="T23" fmla="*/ 121 h 454"/>
                  <a:gd name="T24" fmla="*/ 29 w 169"/>
                  <a:gd name="T25" fmla="*/ 120 h 454"/>
                  <a:gd name="T26" fmla="*/ 79 w 169"/>
                  <a:gd name="T27" fmla="*/ 120 h 454"/>
                  <a:gd name="T28" fmla="*/ 99 w 169"/>
                  <a:gd name="T29" fmla="*/ 100 h 454"/>
                  <a:gd name="T30" fmla="*/ 99 w 169"/>
                  <a:gd name="T31" fmla="*/ 62 h 454"/>
                  <a:gd name="T32" fmla="*/ 71 w 169"/>
                  <a:gd name="T33" fmla="*/ 34 h 454"/>
                  <a:gd name="T34" fmla="*/ 70 w 169"/>
                  <a:gd name="T35" fmla="*/ 32 h 454"/>
                  <a:gd name="T36" fmla="*/ 70 w 169"/>
                  <a:gd name="T37" fmla="*/ 0 h 454"/>
                  <a:gd name="T38" fmla="*/ 75 w 169"/>
                  <a:gd name="T39" fmla="*/ 0 h 454"/>
                  <a:gd name="T40" fmla="*/ 75 w 169"/>
                  <a:gd name="T41" fmla="*/ 31 h 454"/>
                  <a:gd name="T42" fmla="*/ 104 w 169"/>
                  <a:gd name="T43" fmla="*/ 59 h 454"/>
                  <a:gd name="T44" fmla="*/ 104 w 169"/>
                  <a:gd name="T45" fmla="*/ 61 h 454"/>
                  <a:gd name="T46" fmla="*/ 104 w 169"/>
                  <a:gd name="T47" fmla="*/ 101 h 454"/>
                  <a:gd name="T48" fmla="*/ 104 w 169"/>
                  <a:gd name="T49" fmla="*/ 103 h 454"/>
                  <a:gd name="T50" fmla="*/ 82 w 169"/>
                  <a:gd name="T51" fmla="*/ 124 h 454"/>
                  <a:gd name="T52" fmla="*/ 80 w 169"/>
                  <a:gd name="T53" fmla="*/ 125 h 454"/>
                  <a:gd name="T54" fmla="*/ 30 w 169"/>
                  <a:gd name="T55" fmla="*/ 125 h 454"/>
                  <a:gd name="T56" fmla="*/ 5 w 169"/>
                  <a:gd name="T57" fmla="*/ 150 h 454"/>
                  <a:gd name="T58" fmla="*/ 5 w 169"/>
                  <a:gd name="T59" fmla="*/ 213 h 454"/>
                  <a:gd name="T60" fmla="*/ 42 w 169"/>
                  <a:gd name="T61" fmla="*/ 250 h 454"/>
                  <a:gd name="T62" fmla="*/ 43 w 169"/>
                  <a:gd name="T63" fmla="*/ 252 h 454"/>
                  <a:gd name="T64" fmla="*/ 43 w 169"/>
                  <a:gd name="T65" fmla="*/ 294 h 454"/>
                  <a:gd name="T66" fmla="*/ 169 w 169"/>
                  <a:gd name="T67" fmla="*/ 420 h 454"/>
                  <a:gd name="T68" fmla="*/ 169 w 169"/>
                  <a:gd name="T69" fmla="*/ 422 h 454"/>
                  <a:gd name="T70" fmla="*/ 169 w 169"/>
                  <a:gd name="T71" fmla="*/ 441 h 454"/>
                  <a:gd name="T72" fmla="*/ 169 w 169"/>
                  <a:gd name="T73" fmla="*/ 443 h 454"/>
                  <a:gd name="T74" fmla="*/ 157 w 169"/>
                  <a:gd name="T75" fmla="*/ 454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9" h="454">
                    <a:moveTo>
                      <a:pt x="157" y="454"/>
                    </a:moveTo>
                    <a:cubicBezTo>
                      <a:pt x="153" y="451"/>
                      <a:pt x="153" y="451"/>
                      <a:pt x="153" y="451"/>
                    </a:cubicBezTo>
                    <a:cubicBezTo>
                      <a:pt x="164" y="440"/>
                      <a:pt x="164" y="440"/>
                      <a:pt x="164" y="440"/>
                    </a:cubicBezTo>
                    <a:cubicBezTo>
                      <a:pt x="164" y="423"/>
                      <a:pt x="164" y="423"/>
                      <a:pt x="164" y="423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8" y="297"/>
                      <a:pt x="38" y="296"/>
                      <a:pt x="38" y="296"/>
                    </a:cubicBezTo>
                    <a:cubicBezTo>
                      <a:pt x="38" y="253"/>
                      <a:pt x="38" y="253"/>
                      <a:pt x="38" y="253"/>
                    </a:cubicBezTo>
                    <a:cubicBezTo>
                      <a:pt x="1" y="216"/>
                      <a:pt x="1" y="216"/>
                      <a:pt x="1" y="216"/>
                    </a:cubicBezTo>
                    <a:cubicBezTo>
                      <a:pt x="0" y="216"/>
                      <a:pt x="0" y="215"/>
                      <a:pt x="0" y="214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8"/>
                      <a:pt x="0" y="147"/>
                      <a:pt x="1" y="147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9" y="120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4" y="60"/>
                      <a:pt x="104" y="60"/>
                      <a:pt x="104" y="61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4" y="102"/>
                      <a:pt x="104" y="10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1" y="125"/>
                      <a:pt x="81" y="125"/>
                      <a:pt x="80" y="125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213"/>
                      <a:pt x="5" y="213"/>
                      <a:pt x="5" y="213"/>
                    </a:cubicBezTo>
                    <a:cubicBezTo>
                      <a:pt x="42" y="250"/>
                      <a:pt x="42" y="250"/>
                      <a:pt x="42" y="250"/>
                    </a:cubicBezTo>
                    <a:cubicBezTo>
                      <a:pt x="43" y="251"/>
                      <a:pt x="43" y="251"/>
                      <a:pt x="43" y="252"/>
                    </a:cubicBezTo>
                    <a:cubicBezTo>
                      <a:pt x="43" y="294"/>
                      <a:pt x="43" y="294"/>
                      <a:pt x="43" y="294"/>
                    </a:cubicBezTo>
                    <a:cubicBezTo>
                      <a:pt x="169" y="420"/>
                      <a:pt x="169" y="420"/>
                      <a:pt x="169" y="420"/>
                    </a:cubicBezTo>
                    <a:cubicBezTo>
                      <a:pt x="169" y="421"/>
                      <a:pt x="169" y="421"/>
                      <a:pt x="169" y="422"/>
                    </a:cubicBezTo>
                    <a:cubicBezTo>
                      <a:pt x="169" y="441"/>
                      <a:pt x="169" y="441"/>
                      <a:pt x="169" y="441"/>
                    </a:cubicBezTo>
                    <a:cubicBezTo>
                      <a:pt x="169" y="441"/>
                      <a:pt x="169" y="442"/>
                      <a:pt x="169" y="443"/>
                    </a:cubicBezTo>
                    <a:lnTo>
                      <a:pt x="157" y="4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1" name="Freeform 605"/>
              <p:cNvSpPr>
                <a:spLocks/>
              </p:cNvSpPr>
              <p:nvPr/>
            </p:nvSpPr>
            <p:spPr bwMode="auto">
              <a:xfrm flipV="1">
                <a:off x="-13703300" y="-2681288"/>
                <a:ext cx="896937" cy="2979738"/>
              </a:xfrm>
              <a:custGeom>
                <a:avLst/>
                <a:gdLst>
                  <a:gd name="T0" fmla="*/ 11 w 239"/>
                  <a:gd name="T1" fmla="*/ 794 h 794"/>
                  <a:gd name="T2" fmla="*/ 0 w 239"/>
                  <a:gd name="T3" fmla="*/ 794 h 794"/>
                  <a:gd name="T4" fmla="*/ 0 w 239"/>
                  <a:gd name="T5" fmla="*/ 216 h 794"/>
                  <a:gd name="T6" fmla="*/ 2 w 239"/>
                  <a:gd name="T7" fmla="*/ 212 h 794"/>
                  <a:gd name="T8" fmla="*/ 91 w 239"/>
                  <a:gd name="T9" fmla="*/ 123 h 794"/>
                  <a:gd name="T10" fmla="*/ 95 w 239"/>
                  <a:gd name="T11" fmla="*/ 121 h 794"/>
                  <a:gd name="T12" fmla="*/ 138 w 239"/>
                  <a:gd name="T13" fmla="*/ 121 h 794"/>
                  <a:gd name="T14" fmla="*/ 229 w 239"/>
                  <a:gd name="T15" fmla="*/ 31 h 794"/>
                  <a:gd name="T16" fmla="*/ 229 w 239"/>
                  <a:gd name="T17" fmla="*/ 0 h 794"/>
                  <a:gd name="T18" fmla="*/ 239 w 239"/>
                  <a:gd name="T19" fmla="*/ 0 h 794"/>
                  <a:gd name="T20" fmla="*/ 239 w 239"/>
                  <a:gd name="T21" fmla="*/ 33 h 794"/>
                  <a:gd name="T22" fmla="*/ 238 w 239"/>
                  <a:gd name="T23" fmla="*/ 36 h 794"/>
                  <a:gd name="T24" fmla="*/ 144 w 239"/>
                  <a:gd name="T25" fmla="*/ 130 h 794"/>
                  <a:gd name="T26" fmla="*/ 140 w 239"/>
                  <a:gd name="T27" fmla="*/ 132 h 794"/>
                  <a:gd name="T28" fmla="*/ 97 w 239"/>
                  <a:gd name="T29" fmla="*/ 132 h 794"/>
                  <a:gd name="T30" fmla="*/ 11 w 239"/>
                  <a:gd name="T31" fmla="*/ 218 h 794"/>
                  <a:gd name="T32" fmla="*/ 11 w 239"/>
                  <a:gd name="T33" fmla="*/ 794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794">
                    <a:moveTo>
                      <a:pt x="11" y="794"/>
                    </a:moveTo>
                    <a:cubicBezTo>
                      <a:pt x="0" y="794"/>
                      <a:pt x="0" y="794"/>
                      <a:pt x="0" y="794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215"/>
                      <a:pt x="1" y="213"/>
                      <a:pt x="2" y="21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2"/>
                      <a:pt x="94" y="121"/>
                      <a:pt x="95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229" y="31"/>
                      <a:pt x="229" y="31"/>
                      <a:pt x="229" y="31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39" y="0"/>
                      <a:pt x="239" y="0"/>
                      <a:pt x="239" y="0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4"/>
                      <a:pt x="238" y="35"/>
                      <a:pt x="238" y="36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1"/>
                      <a:pt x="142" y="132"/>
                      <a:pt x="140" y="132"/>
                    </a:cubicBezTo>
                    <a:cubicBezTo>
                      <a:pt x="97" y="132"/>
                      <a:pt x="97" y="132"/>
                      <a:pt x="97" y="132"/>
                    </a:cubicBezTo>
                    <a:cubicBezTo>
                      <a:pt x="11" y="218"/>
                      <a:pt x="11" y="218"/>
                      <a:pt x="11" y="218"/>
                    </a:cubicBezTo>
                    <a:lnTo>
                      <a:pt x="11" y="7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2" name="Freeform 606"/>
              <p:cNvSpPr>
                <a:spLocks noEditPoints="1"/>
              </p:cNvSpPr>
              <p:nvPr/>
            </p:nvSpPr>
            <p:spPr bwMode="auto">
              <a:xfrm flipV="1">
                <a:off x="-8547100" y="3919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3" name="Freeform 607"/>
              <p:cNvSpPr>
                <a:spLocks noEditPoints="1"/>
              </p:cNvSpPr>
              <p:nvPr/>
            </p:nvSpPr>
            <p:spPr bwMode="auto">
              <a:xfrm flipV="1">
                <a:off x="-8564563" y="357028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4" name="Freeform 608"/>
              <p:cNvSpPr>
                <a:spLocks noEditPoints="1"/>
              </p:cNvSpPr>
              <p:nvPr/>
            </p:nvSpPr>
            <p:spPr bwMode="auto">
              <a:xfrm flipV="1">
                <a:off x="-8921750" y="35559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5" name="Freeform 609"/>
              <p:cNvSpPr>
                <a:spLocks noEditPoints="1"/>
              </p:cNvSpPr>
              <p:nvPr/>
            </p:nvSpPr>
            <p:spPr bwMode="auto">
              <a:xfrm flipV="1">
                <a:off x="-8740775" y="37401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3 h 24"/>
                  <a:gd name="T22" fmla="*/ 0 w 24"/>
                  <a:gd name="T23" fmla="*/ 12 h 24"/>
                  <a:gd name="T24" fmla="*/ 12 w 24"/>
                  <a:gd name="T25" fmla="*/ 24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9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6" name="Freeform 610"/>
              <p:cNvSpPr>
                <a:spLocks noEditPoints="1"/>
              </p:cNvSpPr>
              <p:nvPr/>
            </p:nvSpPr>
            <p:spPr bwMode="auto">
              <a:xfrm flipV="1">
                <a:off x="-8707438" y="33988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7" name="Freeform 611"/>
              <p:cNvSpPr>
                <a:spLocks noEditPoints="1"/>
              </p:cNvSpPr>
              <p:nvPr/>
            </p:nvSpPr>
            <p:spPr bwMode="auto">
              <a:xfrm flipV="1">
                <a:off x="-8531225" y="32178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8" name="Freeform 613"/>
              <p:cNvSpPr>
                <a:spLocks noEditPoints="1"/>
              </p:cNvSpPr>
              <p:nvPr/>
            </p:nvSpPr>
            <p:spPr bwMode="auto">
              <a:xfrm flipV="1">
                <a:off x="-8823325" y="2986087"/>
                <a:ext cx="93662" cy="88900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12 w 25"/>
                  <a:gd name="T9" fmla="*/ 19 h 24"/>
                  <a:gd name="T10" fmla="*/ 6 w 25"/>
                  <a:gd name="T11" fmla="*/ 12 h 24"/>
                  <a:gd name="T12" fmla="*/ 13 w 25"/>
                  <a:gd name="T13" fmla="*/ 5 h 24"/>
                  <a:gd name="T14" fmla="*/ 13 w 25"/>
                  <a:gd name="T15" fmla="*/ 5 h 24"/>
                  <a:gd name="T16" fmla="*/ 13 w 25"/>
                  <a:gd name="T17" fmla="*/ 5 h 24"/>
                  <a:gd name="T18" fmla="*/ 13 w 25"/>
                  <a:gd name="T19" fmla="*/ 0 h 24"/>
                  <a:gd name="T20" fmla="*/ 13 w 25"/>
                  <a:gd name="T21" fmla="*/ 0 h 24"/>
                  <a:gd name="T22" fmla="*/ 0 w 25"/>
                  <a:gd name="T23" fmla="*/ 12 h 24"/>
                  <a:gd name="T24" fmla="*/ 12 w 25"/>
                  <a:gd name="T25" fmla="*/ 24 h 24"/>
                  <a:gd name="T26" fmla="*/ 25 w 25"/>
                  <a:gd name="T27" fmla="*/ 12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5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9" name="Freeform 614"/>
              <p:cNvSpPr>
                <a:spLocks noEditPoints="1"/>
              </p:cNvSpPr>
              <p:nvPr/>
            </p:nvSpPr>
            <p:spPr bwMode="auto">
              <a:xfrm flipV="1">
                <a:off x="-9105900" y="26479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0" name="Freeform 615"/>
              <p:cNvSpPr>
                <a:spLocks noEditPoints="1"/>
              </p:cNvSpPr>
              <p:nvPr/>
            </p:nvSpPr>
            <p:spPr bwMode="auto">
              <a:xfrm flipV="1">
                <a:off x="-9293225" y="3187700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21 w 28"/>
                  <a:gd name="T3" fmla="*/ 14 h 27"/>
                  <a:gd name="T4" fmla="*/ 14 w 28"/>
                  <a:gd name="T5" fmla="*/ 20 h 27"/>
                  <a:gd name="T6" fmla="*/ 7 w 28"/>
                  <a:gd name="T7" fmla="*/ 14 h 27"/>
                  <a:gd name="T8" fmla="*/ 14 w 28"/>
                  <a:gd name="T9" fmla="*/ 7 h 27"/>
                  <a:gd name="T10" fmla="*/ 14 w 28"/>
                  <a:gd name="T11" fmla="*/ 7 h 27"/>
                  <a:gd name="T12" fmla="*/ 14 w 28"/>
                  <a:gd name="T13" fmla="*/ 0 h 27"/>
                  <a:gd name="T14" fmla="*/ 0 w 28"/>
                  <a:gd name="T15" fmla="*/ 14 h 27"/>
                  <a:gd name="T16" fmla="*/ 14 w 28"/>
                  <a:gd name="T17" fmla="*/ 27 h 27"/>
                  <a:gd name="T18" fmla="*/ 28 w 28"/>
                  <a:gd name="T19" fmla="*/ 14 h 27"/>
                  <a:gd name="T20" fmla="*/ 14 w 28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22" y="27"/>
                      <a:pt x="28" y="21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1" name="Freeform 616"/>
              <p:cNvSpPr>
                <a:spLocks noEditPoints="1"/>
              </p:cNvSpPr>
              <p:nvPr/>
            </p:nvSpPr>
            <p:spPr bwMode="auto">
              <a:xfrm flipV="1">
                <a:off x="-9458325" y="337661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2" name="Freeform 617"/>
              <p:cNvSpPr>
                <a:spLocks noEditPoints="1"/>
              </p:cNvSpPr>
              <p:nvPr/>
            </p:nvSpPr>
            <p:spPr bwMode="auto">
              <a:xfrm flipV="1">
                <a:off x="-9075738" y="33797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3" name="Freeform 618"/>
              <p:cNvSpPr>
                <a:spLocks noEditPoints="1"/>
              </p:cNvSpPr>
              <p:nvPr/>
            </p:nvSpPr>
            <p:spPr bwMode="auto">
              <a:xfrm flipV="1">
                <a:off x="-9455150" y="30194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0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4" name="Freeform 619"/>
              <p:cNvSpPr>
                <a:spLocks noEditPoints="1"/>
              </p:cNvSpPr>
              <p:nvPr/>
            </p:nvSpPr>
            <p:spPr bwMode="auto">
              <a:xfrm flipV="1">
                <a:off x="-9832975" y="2625725"/>
                <a:ext cx="104775" cy="104775"/>
              </a:xfrm>
              <a:custGeom>
                <a:avLst/>
                <a:gdLst>
                  <a:gd name="T0" fmla="*/ 14 w 28"/>
                  <a:gd name="T1" fmla="*/ 7 h 28"/>
                  <a:gd name="T2" fmla="*/ 21 w 28"/>
                  <a:gd name="T3" fmla="*/ 14 h 28"/>
                  <a:gd name="T4" fmla="*/ 14 w 28"/>
                  <a:gd name="T5" fmla="*/ 21 h 28"/>
                  <a:gd name="T6" fmla="*/ 7 w 28"/>
                  <a:gd name="T7" fmla="*/ 14 h 28"/>
                  <a:gd name="T8" fmla="*/ 14 w 28"/>
                  <a:gd name="T9" fmla="*/ 7 h 28"/>
                  <a:gd name="T10" fmla="*/ 14 w 28"/>
                  <a:gd name="T11" fmla="*/ 7 h 28"/>
                  <a:gd name="T12" fmla="*/ 14 w 28"/>
                  <a:gd name="T13" fmla="*/ 0 h 28"/>
                  <a:gd name="T14" fmla="*/ 0 w 28"/>
                  <a:gd name="T15" fmla="*/ 14 h 28"/>
                  <a:gd name="T16" fmla="*/ 14 w 28"/>
                  <a:gd name="T17" fmla="*/ 28 h 28"/>
                  <a:gd name="T18" fmla="*/ 28 w 28"/>
                  <a:gd name="T19" fmla="*/ 14 h 28"/>
                  <a:gd name="T20" fmla="*/ 14 w 28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8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8"/>
                      <a:pt x="18" y="21"/>
                      <a:pt x="14" y="21"/>
                    </a:cubicBezTo>
                    <a:cubicBezTo>
                      <a:pt x="10" y="21"/>
                      <a:pt x="7" y="18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7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2" y="28"/>
                      <a:pt x="28" y="22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5" name="Freeform 620"/>
              <p:cNvSpPr>
                <a:spLocks noEditPoints="1"/>
              </p:cNvSpPr>
              <p:nvPr/>
            </p:nvSpPr>
            <p:spPr bwMode="auto">
              <a:xfrm flipV="1">
                <a:off x="-9802813" y="226853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6" name="Freeform 621"/>
              <p:cNvSpPr>
                <a:spLocks noEditPoints="1"/>
              </p:cNvSpPr>
              <p:nvPr/>
            </p:nvSpPr>
            <p:spPr bwMode="auto">
              <a:xfrm flipV="1">
                <a:off x="-9675813" y="20700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3 w 24"/>
                  <a:gd name="T21" fmla="*/ 4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20 w 24"/>
                  <a:gd name="T31" fmla="*/ 4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7" name="Freeform 622"/>
              <p:cNvSpPr>
                <a:spLocks noEditPoints="1"/>
              </p:cNvSpPr>
              <p:nvPr/>
            </p:nvSpPr>
            <p:spPr bwMode="auto">
              <a:xfrm flipV="1">
                <a:off x="-10039350" y="20843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8" name="Freeform 623"/>
              <p:cNvSpPr>
                <a:spLocks noEditPoints="1"/>
              </p:cNvSpPr>
              <p:nvPr/>
            </p:nvSpPr>
            <p:spPr bwMode="auto">
              <a:xfrm flipV="1">
                <a:off x="-10217150" y="2268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9" name="Freeform 624"/>
              <p:cNvSpPr>
                <a:spLocks noEditPoints="1"/>
              </p:cNvSpPr>
              <p:nvPr/>
            </p:nvSpPr>
            <p:spPr bwMode="auto">
              <a:xfrm flipV="1">
                <a:off x="-9986963" y="17240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0" name="Freeform 625"/>
              <p:cNvSpPr>
                <a:spLocks noEditPoints="1"/>
              </p:cNvSpPr>
              <p:nvPr/>
            </p:nvSpPr>
            <p:spPr bwMode="auto">
              <a:xfrm flipV="1">
                <a:off x="-9901238" y="1465262"/>
                <a:ext cx="90487" cy="93663"/>
              </a:xfrm>
              <a:custGeom>
                <a:avLst/>
                <a:gdLst>
                  <a:gd name="T0" fmla="*/ 12 w 24"/>
                  <a:gd name="T1" fmla="*/ 6 h 25"/>
                  <a:gd name="T2" fmla="*/ 18 w 24"/>
                  <a:gd name="T3" fmla="*/ 13 h 25"/>
                  <a:gd name="T4" fmla="*/ 12 w 24"/>
                  <a:gd name="T5" fmla="*/ 19 h 25"/>
                  <a:gd name="T6" fmla="*/ 5 w 24"/>
                  <a:gd name="T7" fmla="*/ 13 h 25"/>
                  <a:gd name="T8" fmla="*/ 12 w 24"/>
                  <a:gd name="T9" fmla="*/ 6 h 25"/>
                  <a:gd name="T10" fmla="*/ 12 w 24"/>
                  <a:gd name="T11" fmla="*/ 0 h 25"/>
                  <a:gd name="T12" fmla="*/ 12 w 24"/>
                  <a:gd name="T13" fmla="*/ 0 h 25"/>
                  <a:gd name="T14" fmla="*/ 0 w 24"/>
                  <a:gd name="T15" fmla="*/ 13 h 25"/>
                  <a:gd name="T16" fmla="*/ 12 w 24"/>
                  <a:gd name="T17" fmla="*/ 25 h 25"/>
                  <a:gd name="T18" fmla="*/ 24 w 24"/>
                  <a:gd name="T19" fmla="*/ 13 h 25"/>
                  <a:gd name="T20" fmla="*/ 12 w 2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12" y="6"/>
                    </a:moveTo>
                    <a:cubicBezTo>
                      <a:pt x="15" y="6"/>
                      <a:pt x="18" y="9"/>
                      <a:pt x="18" y="13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3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3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8" y="25"/>
                      <a:pt x="24" y="19"/>
                      <a:pt x="24" y="13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1" name="Freeform 626"/>
              <p:cNvSpPr>
                <a:spLocks noEditPoints="1"/>
              </p:cNvSpPr>
              <p:nvPr/>
            </p:nvSpPr>
            <p:spPr bwMode="auto">
              <a:xfrm flipV="1">
                <a:off x="-9567863" y="7254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2" name="Freeform 627"/>
              <p:cNvSpPr>
                <a:spLocks noEditPoints="1"/>
              </p:cNvSpPr>
              <p:nvPr/>
            </p:nvSpPr>
            <p:spPr bwMode="auto">
              <a:xfrm flipV="1">
                <a:off x="-10641013" y="18367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3" name="Freeform 628"/>
              <p:cNvSpPr>
                <a:spLocks noEditPoints="1"/>
              </p:cNvSpPr>
              <p:nvPr/>
            </p:nvSpPr>
            <p:spPr bwMode="auto">
              <a:xfrm flipV="1">
                <a:off x="-10429875" y="20510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4" name="Freeform 629"/>
              <p:cNvSpPr>
                <a:spLocks noEditPoints="1"/>
              </p:cNvSpPr>
              <p:nvPr/>
            </p:nvSpPr>
            <p:spPr bwMode="auto">
              <a:xfrm flipV="1">
                <a:off x="-10448925" y="165735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5" name="Freeform 630"/>
              <p:cNvSpPr>
                <a:spLocks noEditPoints="1"/>
              </p:cNvSpPr>
              <p:nvPr/>
            </p:nvSpPr>
            <p:spPr bwMode="auto">
              <a:xfrm flipV="1">
                <a:off x="-9686925" y="1322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1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6" name="Freeform 631"/>
              <p:cNvSpPr>
                <a:spLocks noEditPoints="1"/>
              </p:cNvSpPr>
              <p:nvPr/>
            </p:nvSpPr>
            <p:spPr bwMode="auto">
              <a:xfrm flipV="1">
                <a:off x="-7893050" y="26209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632"/>
              <p:cNvSpPr>
                <a:spLocks noEditPoints="1"/>
              </p:cNvSpPr>
              <p:nvPr/>
            </p:nvSpPr>
            <p:spPr bwMode="auto">
              <a:xfrm flipV="1">
                <a:off x="-7732713" y="253206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8" name="Freeform 633"/>
              <p:cNvSpPr>
                <a:spLocks noEditPoints="1"/>
              </p:cNvSpPr>
              <p:nvPr/>
            </p:nvSpPr>
            <p:spPr bwMode="auto">
              <a:xfrm flipV="1">
                <a:off x="-7419975" y="282733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9" name="Freeform 634"/>
              <p:cNvSpPr>
                <a:spLocks noEditPoints="1"/>
              </p:cNvSpPr>
              <p:nvPr/>
            </p:nvSpPr>
            <p:spPr bwMode="auto">
              <a:xfrm flipV="1">
                <a:off x="-7600950" y="300831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8 w 24"/>
                  <a:gd name="T5" fmla="*/ 12 h 24"/>
                  <a:gd name="T6" fmla="*/ 12 w 24"/>
                  <a:gd name="T7" fmla="*/ 19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0" name="Freeform 635"/>
              <p:cNvSpPr>
                <a:spLocks noEditPoints="1"/>
              </p:cNvSpPr>
              <p:nvPr/>
            </p:nvSpPr>
            <p:spPr bwMode="auto">
              <a:xfrm flipV="1">
                <a:off x="-7758113" y="1660525"/>
                <a:ext cx="104775" cy="101600"/>
              </a:xfrm>
              <a:custGeom>
                <a:avLst/>
                <a:gdLst>
                  <a:gd name="T0" fmla="*/ 14 w 28"/>
                  <a:gd name="T1" fmla="*/ 6 h 27"/>
                  <a:gd name="T2" fmla="*/ 21 w 28"/>
                  <a:gd name="T3" fmla="*/ 13 h 27"/>
                  <a:gd name="T4" fmla="*/ 14 w 28"/>
                  <a:gd name="T5" fmla="*/ 20 h 27"/>
                  <a:gd name="T6" fmla="*/ 14 w 28"/>
                  <a:gd name="T7" fmla="*/ 20 h 27"/>
                  <a:gd name="T8" fmla="*/ 7 w 28"/>
                  <a:gd name="T9" fmla="*/ 13 h 27"/>
                  <a:gd name="T10" fmla="*/ 14 w 28"/>
                  <a:gd name="T11" fmla="*/ 6 h 27"/>
                  <a:gd name="T12" fmla="*/ 14 w 28"/>
                  <a:gd name="T13" fmla="*/ 0 h 27"/>
                  <a:gd name="T14" fmla="*/ 4 w 28"/>
                  <a:gd name="T15" fmla="*/ 4 h 27"/>
                  <a:gd name="T16" fmla="*/ 0 w 28"/>
                  <a:gd name="T17" fmla="*/ 13 h 27"/>
                  <a:gd name="T18" fmla="*/ 14 w 28"/>
                  <a:gd name="T19" fmla="*/ 27 h 27"/>
                  <a:gd name="T20" fmla="*/ 28 w 28"/>
                  <a:gd name="T21" fmla="*/ 13 h 27"/>
                  <a:gd name="T22" fmla="*/ 14 w 28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7">
                    <a:moveTo>
                      <a:pt x="14" y="6"/>
                    </a:moveTo>
                    <a:cubicBezTo>
                      <a:pt x="18" y="6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6"/>
                      <a:pt x="14" y="6"/>
                    </a:cubicBezTo>
                    <a:close/>
                    <a:moveTo>
                      <a:pt x="14" y="0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22" y="27"/>
                      <a:pt x="28" y="21"/>
                      <a:pt x="28" y="13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1" name="Freeform 636"/>
              <p:cNvSpPr>
                <a:spLocks/>
              </p:cNvSpPr>
              <p:nvPr/>
            </p:nvSpPr>
            <p:spPr bwMode="auto">
              <a:xfrm flipV="1">
                <a:off x="-7950200" y="1668462"/>
                <a:ext cx="117475" cy="115888"/>
              </a:xfrm>
              <a:custGeom>
                <a:avLst/>
                <a:gdLst>
                  <a:gd name="T0" fmla="*/ 31 w 31"/>
                  <a:gd name="T1" fmla="*/ 16 h 31"/>
                  <a:gd name="T2" fmla="*/ 15 w 31"/>
                  <a:gd name="T3" fmla="*/ 31 h 31"/>
                  <a:gd name="T4" fmla="*/ 0 w 31"/>
                  <a:gd name="T5" fmla="*/ 16 h 31"/>
                  <a:gd name="T6" fmla="*/ 15 w 31"/>
                  <a:gd name="T7" fmla="*/ 0 h 31"/>
                  <a:gd name="T8" fmla="*/ 31 w 31"/>
                  <a:gd name="T9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cubicBezTo>
                      <a:pt x="31" y="24"/>
                      <a:pt x="24" y="31"/>
                      <a:pt x="15" y="31"/>
                    </a:cubicBezTo>
                    <a:cubicBezTo>
                      <a:pt x="7" y="31"/>
                      <a:pt x="0" y="24"/>
                      <a:pt x="0" y="16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5" y="0"/>
                      <a:pt x="31" y="8"/>
                      <a:pt x="31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2" name="Freeform 637"/>
              <p:cNvSpPr>
                <a:spLocks noEditPoints="1"/>
              </p:cNvSpPr>
              <p:nvPr/>
            </p:nvSpPr>
            <p:spPr bwMode="auto">
              <a:xfrm flipV="1">
                <a:off x="-6992938" y="13414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0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3" name="Freeform 638"/>
              <p:cNvSpPr>
                <a:spLocks noEditPoints="1"/>
              </p:cNvSpPr>
              <p:nvPr/>
            </p:nvSpPr>
            <p:spPr bwMode="auto">
              <a:xfrm flipV="1">
                <a:off x="-9450388" y="225742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639"/>
              <p:cNvSpPr>
                <a:spLocks noEditPoints="1"/>
              </p:cNvSpPr>
              <p:nvPr/>
            </p:nvSpPr>
            <p:spPr bwMode="auto">
              <a:xfrm flipV="1">
                <a:off x="-9436100" y="2719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5" name="Freeform 640"/>
              <p:cNvSpPr>
                <a:spLocks noEditPoints="1"/>
              </p:cNvSpPr>
              <p:nvPr/>
            </p:nvSpPr>
            <p:spPr bwMode="auto">
              <a:xfrm flipV="1">
                <a:off x="-8891588" y="244157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6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20 w 24"/>
                  <a:gd name="T33" fmla="*/ 4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6" name="Freeform 641"/>
              <p:cNvSpPr>
                <a:spLocks/>
              </p:cNvSpPr>
              <p:nvPr/>
            </p:nvSpPr>
            <p:spPr bwMode="auto">
              <a:xfrm flipV="1">
                <a:off x="-8459788" y="1874837"/>
                <a:ext cx="3070225" cy="2093913"/>
              </a:xfrm>
              <a:custGeom>
                <a:avLst/>
                <a:gdLst>
                  <a:gd name="T0" fmla="*/ 815 w 818"/>
                  <a:gd name="T1" fmla="*/ 558 h 558"/>
                  <a:gd name="T2" fmla="*/ 450 w 818"/>
                  <a:gd name="T3" fmla="*/ 193 h 558"/>
                  <a:gd name="T4" fmla="*/ 296 w 818"/>
                  <a:gd name="T5" fmla="*/ 193 h 558"/>
                  <a:gd name="T6" fmla="*/ 295 w 818"/>
                  <a:gd name="T7" fmla="*/ 192 h 558"/>
                  <a:gd name="T8" fmla="*/ 219 w 818"/>
                  <a:gd name="T9" fmla="*/ 117 h 558"/>
                  <a:gd name="T10" fmla="*/ 167 w 818"/>
                  <a:gd name="T11" fmla="*/ 117 h 558"/>
                  <a:gd name="T12" fmla="*/ 166 w 818"/>
                  <a:gd name="T13" fmla="*/ 116 h 558"/>
                  <a:gd name="T14" fmla="*/ 53 w 818"/>
                  <a:gd name="T15" fmla="*/ 3 h 558"/>
                  <a:gd name="T16" fmla="*/ 0 w 818"/>
                  <a:gd name="T17" fmla="*/ 3 h 558"/>
                  <a:gd name="T18" fmla="*/ 0 w 818"/>
                  <a:gd name="T19" fmla="*/ 0 h 558"/>
                  <a:gd name="T20" fmla="*/ 54 w 818"/>
                  <a:gd name="T21" fmla="*/ 0 h 558"/>
                  <a:gd name="T22" fmla="*/ 55 w 818"/>
                  <a:gd name="T23" fmla="*/ 0 h 558"/>
                  <a:gd name="T24" fmla="*/ 168 w 818"/>
                  <a:gd name="T25" fmla="*/ 113 h 558"/>
                  <a:gd name="T26" fmla="*/ 220 w 818"/>
                  <a:gd name="T27" fmla="*/ 113 h 558"/>
                  <a:gd name="T28" fmla="*/ 221 w 818"/>
                  <a:gd name="T29" fmla="*/ 114 h 558"/>
                  <a:gd name="T30" fmla="*/ 297 w 818"/>
                  <a:gd name="T31" fmla="*/ 190 h 558"/>
                  <a:gd name="T32" fmla="*/ 451 w 818"/>
                  <a:gd name="T33" fmla="*/ 190 h 558"/>
                  <a:gd name="T34" fmla="*/ 452 w 818"/>
                  <a:gd name="T35" fmla="*/ 190 h 558"/>
                  <a:gd name="T36" fmla="*/ 818 w 818"/>
                  <a:gd name="T37" fmla="*/ 555 h 558"/>
                  <a:gd name="T38" fmla="*/ 815 w 818"/>
                  <a:gd name="T3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8" h="558">
                    <a:moveTo>
                      <a:pt x="815" y="558"/>
                    </a:moveTo>
                    <a:cubicBezTo>
                      <a:pt x="450" y="193"/>
                      <a:pt x="450" y="193"/>
                      <a:pt x="450" y="193"/>
                    </a:cubicBezTo>
                    <a:cubicBezTo>
                      <a:pt x="296" y="193"/>
                      <a:pt x="296" y="193"/>
                      <a:pt x="296" y="193"/>
                    </a:cubicBezTo>
                    <a:cubicBezTo>
                      <a:pt x="295" y="193"/>
                      <a:pt x="295" y="193"/>
                      <a:pt x="295" y="192"/>
                    </a:cubicBezTo>
                    <a:cubicBezTo>
                      <a:pt x="219" y="117"/>
                      <a:pt x="219" y="117"/>
                      <a:pt x="219" y="117"/>
                    </a:cubicBezTo>
                    <a:cubicBezTo>
                      <a:pt x="167" y="117"/>
                      <a:pt x="167" y="117"/>
                      <a:pt x="167" y="117"/>
                    </a:cubicBezTo>
                    <a:cubicBezTo>
                      <a:pt x="167" y="117"/>
                      <a:pt x="167" y="117"/>
                      <a:pt x="166" y="116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5" y="0"/>
                      <a:pt x="55" y="0"/>
                    </a:cubicBezTo>
                    <a:cubicBezTo>
                      <a:pt x="168" y="113"/>
                      <a:pt x="168" y="113"/>
                      <a:pt x="168" y="113"/>
                    </a:cubicBezTo>
                    <a:cubicBezTo>
                      <a:pt x="220" y="113"/>
                      <a:pt x="220" y="113"/>
                      <a:pt x="220" y="113"/>
                    </a:cubicBezTo>
                    <a:cubicBezTo>
                      <a:pt x="220" y="113"/>
                      <a:pt x="221" y="114"/>
                      <a:pt x="221" y="114"/>
                    </a:cubicBezTo>
                    <a:cubicBezTo>
                      <a:pt x="297" y="190"/>
                      <a:pt x="297" y="190"/>
                      <a:pt x="297" y="190"/>
                    </a:cubicBezTo>
                    <a:cubicBezTo>
                      <a:pt x="451" y="190"/>
                      <a:pt x="451" y="190"/>
                      <a:pt x="451" y="190"/>
                    </a:cubicBezTo>
                    <a:cubicBezTo>
                      <a:pt x="452" y="190"/>
                      <a:pt x="452" y="190"/>
                      <a:pt x="452" y="190"/>
                    </a:cubicBezTo>
                    <a:cubicBezTo>
                      <a:pt x="818" y="555"/>
                      <a:pt x="818" y="555"/>
                      <a:pt x="818" y="555"/>
                    </a:cubicBezTo>
                    <a:lnTo>
                      <a:pt x="815" y="55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7" name="Freeform 642"/>
              <p:cNvSpPr>
                <a:spLocks/>
              </p:cNvSpPr>
              <p:nvPr/>
            </p:nvSpPr>
            <p:spPr bwMode="auto">
              <a:xfrm flipV="1">
                <a:off x="-7342188" y="1597025"/>
                <a:ext cx="1670050" cy="1279525"/>
              </a:xfrm>
              <a:custGeom>
                <a:avLst/>
                <a:gdLst>
                  <a:gd name="T0" fmla="*/ 443 w 445"/>
                  <a:gd name="T1" fmla="*/ 341 h 341"/>
                  <a:gd name="T2" fmla="*/ 161 w 445"/>
                  <a:gd name="T3" fmla="*/ 59 h 341"/>
                  <a:gd name="T4" fmla="*/ 129 w 445"/>
                  <a:gd name="T5" fmla="*/ 59 h 341"/>
                  <a:gd name="T6" fmla="*/ 128 w 445"/>
                  <a:gd name="T7" fmla="*/ 59 h 341"/>
                  <a:gd name="T8" fmla="*/ 72 w 445"/>
                  <a:gd name="T9" fmla="*/ 3 h 341"/>
                  <a:gd name="T10" fmla="*/ 0 w 445"/>
                  <a:gd name="T11" fmla="*/ 3 h 341"/>
                  <a:gd name="T12" fmla="*/ 0 w 445"/>
                  <a:gd name="T13" fmla="*/ 0 h 341"/>
                  <a:gd name="T14" fmla="*/ 73 w 445"/>
                  <a:gd name="T15" fmla="*/ 0 h 341"/>
                  <a:gd name="T16" fmla="*/ 74 w 445"/>
                  <a:gd name="T17" fmla="*/ 0 h 341"/>
                  <a:gd name="T18" fmla="*/ 130 w 445"/>
                  <a:gd name="T19" fmla="*/ 56 h 341"/>
                  <a:gd name="T20" fmla="*/ 162 w 445"/>
                  <a:gd name="T21" fmla="*/ 56 h 341"/>
                  <a:gd name="T22" fmla="*/ 163 w 445"/>
                  <a:gd name="T23" fmla="*/ 56 h 341"/>
                  <a:gd name="T24" fmla="*/ 445 w 445"/>
                  <a:gd name="T25" fmla="*/ 339 h 341"/>
                  <a:gd name="T26" fmla="*/ 443 w 445"/>
                  <a:gd name="T27" fmla="*/ 341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5" h="341">
                    <a:moveTo>
                      <a:pt x="443" y="341"/>
                    </a:moveTo>
                    <a:cubicBezTo>
                      <a:pt x="161" y="59"/>
                      <a:pt x="161" y="59"/>
                      <a:pt x="161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72" y="3"/>
                      <a:pt x="72" y="3"/>
                      <a:pt x="7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130" y="56"/>
                      <a:pt x="130" y="56"/>
                      <a:pt x="130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2" y="56"/>
                      <a:pt x="163" y="56"/>
                      <a:pt x="163" y="56"/>
                    </a:cubicBezTo>
                    <a:cubicBezTo>
                      <a:pt x="445" y="339"/>
                      <a:pt x="445" y="339"/>
                      <a:pt x="445" y="339"/>
                    </a:cubicBezTo>
                    <a:lnTo>
                      <a:pt x="443" y="3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8" name="Freeform 643"/>
              <p:cNvSpPr>
                <a:spLocks/>
              </p:cNvSpPr>
              <p:nvPr/>
            </p:nvSpPr>
            <p:spPr bwMode="auto">
              <a:xfrm flipV="1">
                <a:off x="-7562850" y="1533524"/>
                <a:ext cx="1827212" cy="1477963"/>
              </a:xfrm>
              <a:custGeom>
                <a:avLst/>
                <a:gdLst>
                  <a:gd name="T0" fmla="*/ 485 w 487"/>
                  <a:gd name="T1" fmla="*/ 394 h 394"/>
                  <a:gd name="T2" fmla="*/ 211 w 487"/>
                  <a:gd name="T3" fmla="*/ 121 h 394"/>
                  <a:gd name="T4" fmla="*/ 172 w 487"/>
                  <a:gd name="T5" fmla="*/ 121 h 394"/>
                  <a:gd name="T6" fmla="*/ 170 w 487"/>
                  <a:gd name="T7" fmla="*/ 120 h 394"/>
                  <a:gd name="T8" fmla="*/ 122 w 487"/>
                  <a:gd name="T9" fmla="*/ 72 h 394"/>
                  <a:gd name="T10" fmla="*/ 40 w 487"/>
                  <a:gd name="T11" fmla="*/ 72 h 394"/>
                  <a:gd name="T12" fmla="*/ 39 w 487"/>
                  <a:gd name="T13" fmla="*/ 71 h 394"/>
                  <a:gd name="T14" fmla="*/ 0 w 487"/>
                  <a:gd name="T15" fmla="*/ 33 h 394"/>
                  <a:gd name="T16" fmla="*/ 0 w 487"/>
                  <a:gd name="T17" fmla="*/ 32 h 394"/>
                  <a:gd name="T18" fmla="*/ 0 w 487"/>
                  <a:gd name="T19" fmla="*/ 0 h 394"/>
                  <a:gd name="T20" fmla="*/ 3 w 487"/>
                  <a:gd name="T21" fmla="*/ 0 h 394"/>
                  <a:gd name="T22" fmla="*/ 3 w 487"/>
                  <a:gd name="T23" fmla="*/ 31 h 394"/>
                  <a:gd name="T24" fmla="*/ 41 w 487"/>
                  <a:gd name="T25" fmla="*/ 69 h 394"/>
                  <a:gd name="T26" fmla="*/ 123 w 487"/>
                  <a:gd name="T27" fmla="*/ 69 h 394"/>
                  <a:gd name="T28" fmla="*/ 124 w 487"/>
                  <a:gd name="T29" fmla="*/ 69 h 394"/>
                  <a:gd name="T30" fmla="*/ 172 w 487"/>
                  <a:gd name="T31" fmla="*/ 117 h 394"/>
                  <a:gd name="T32" fmla="*/ 212 w 487"/>
                  <a:gd name="T33" fmla="*/ 117 h 394"/>
                  <a:gd name="T34" fmla="*/ 213 w 487"/>
                  <a:gd name="T35" fmla="*/ 118 h 394"/>
                  <a:gd name="T36" fmla="*/ 487 w 487"/>
                  <a:gd name="T37" fmla="*/ 392 h 394"/>
                  <a:gd name="T38" fmla="*/ 485 w 487"/>
                  <a:gd name="T39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7" h="394">
                    <a:moveTo>
                      <a:pt x="485" y="394"/>
                    </a:moveTo>
                    <a:cubicBezTo>
                      <a:pt x="211" y="121"/>
                      <a:pt x="211" y="121"/>
                      <a:pt x="211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1" y="121"/>
                      <a:pt x="171" y="120"/>
                      <a:pt x="170" y="120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40" y="72"/>
                      <a:pt x="39" y="72"/>
                      <a:pt x="39" y="7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72" y="117"/>
                      <a:pt x="172" y="117"/>
                      <a:pt x="172" y="117"/>
                    </a:cubicBezTo>
                    <a:cubicBezTo>
                      <a:pt x="212" y="117"/>
                      <a:pt x="212" y="117"/>
                      <a:pt x="212" y="117"/>
                    </a:cubicBezTo>
                    <a:cubicBezTo>
                      <a:pt x="213" y="117"/>
                      <a:pt x="213" y="117"/>
                      <a:pt x="213" y="118"/>
                    </a:cubicBezTo>
                    <a:cubicBezTo>
                      <a:pt x="487" y="392"/>
                      <a:pt x="487" y="392"/>
                      <a:pt x="487" y="392"/>
                    </a:cubicBezTo>
                    <a:lnTo>
                      <a:pt x="485" y="3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9" name="Freeform 644"/>
              <p:cNvSpPr>
                <a:spLocks/>
              </p:cNvSpPr>
              <p:nvPr/>
            </p:nvSpPr>
            <p:spPr bwMode="auto">
              <a:xfrm flipV="1">
                <a:off x="-8624888" y="1404937"/>
                <a:ext cx="2765425" cy="2046288"/>
              </a:xfrm>
              <a:custGeom>
                <a:avLst/>
                <a:gdLst>
                  <a:gd name="T0" fmla="*/ 734 w 737"/>
                  <a:gd name="T1" fmla="*/ 545 h 545"/>
                  <a:gd name="T2" fmla="*/ 450 w 737"/>
                  <a:gd name="T3" fmla="*/ 260 h 545"/>
                  <a:gd name="T4" fmla="*/ 355 w 737"/>
                  <a:gd name="T5" fmla="*/ 260 h 545"/>
                  <a:gd name="T6" fmla="*/ 353 w 737"/>
                  <a:gd name="T7" fmla="*/ 259 h 545"/>
                  <a:gd name="T8" fmla="*/ 153 w 737"/>
                  <a:gd name="T9" fmla="*/ 59 h 545"/>
                  <a:gd name="T10" fmla="*/ 122 w 737"/>
                  <a:gd name="T11" fmla="*/ 59 h 545"/>
                  <a:gd name="T12" fmla="*/ 121 w 737"/>
                  <a:gd name="T13" fmla="*/ 59 h 545"/>
                  <a:gd name="T14" fmla="*/ 65 w 737"/>
                  <a:gd name="T15" fmla="*/ 3 h 545"/>
                  <a:gd name="T16" fmla="*/ 0 w 737"/>
                  <a:gd name="T17" fmla="*/ 3 h 545"/>
                  <a:gd name="T18" fmla="*/ 0 w 737"/>
                  <a:gd name="T19" fmla="*/ 0 h 545"/>
                  <a:gd name="T20" fmla="*/ 66 w 737"/>
                  <a:gd name="T21" fmla="*/ 0 h 545"/>
                  <a:gd name="T22" fmla="*/ 67 w 737"/>
                  <a:gd name="T23" fmla="*/ 0 h 545"/>
                  <a:gd name="T24" fmla="*/ 123 w 737"/>
                  <a:gd name="T25" fmla="*/ 56 h 545"/>
                  <a:gd name="T26" fmla="*/ 154 w 737"/>
                  <a:gd name="T27" fmla="*/ 56 h 545"/>
                  <a:gd name="T28" fmla="*/ 155 w 737"/>
                  <a:gd name="T29" fmla="*/ 57 h 545"/>
                  <a:gd name="T30" fmla="*/ 355 w 737"/>
                  <a:gd name="T31" fmla="*/ 257 h 545"/>
                  <a:gd name="T32" fmla="*/ 450 w 737"/>
                  <a:gd name="T33" fmla="*/ 257 h 545"/>
                  <a:gd name="T34" fmla="*/ 452 w 737"/>
                  <a:gd name="T35" fmla="*/ 257 h 545"/>
                  <a:gd name="T36" fmla="*/ 737 w 737"/>
                  <a:gd name="T37" fmla="*/ 542 h 545"/>
                  <a:gd name="T38" fmla="*/ 734 w 737"/>
                  <a:gd name="T39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7" h="545">
                    <a:moveTo>
                      <a:pt x="734" y="545"/>
                    </a:moveTo>
                    <a:cubicBezTo>
                      <a:pt x="450" y="260"/>
                      <a:pt x="450" y="260"/>
                      <a:pt x="450" y="260"/>
                    </a:cubicBezTo>
                    <a:cubicBezTo>
                      <a:pt x="355" y="260"/>
                      <a:pt x="355" y="260"/>
                      <a:pt x="355" y="260"/>
                    </a:cubicBezTo>
                    <a:cubicBezTo>
                      <a:pt x="354" y="260"/>
                      <a:pt x="354" y="260"/>
                      <a:pt x="353" y="2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1" y="59"/>
                      <a:pt x="121" y="59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7" y="0"/>
                      <a:pt x="67" y="0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54" y="56"/>
                      <a:pt x="154" y="56"/>
                      <a:pt x="154" y="56"/>
                    </a:cubicBezTo>
                    <a:cubicBezTo>
                      <a:pt x="155" y="56"/>
                      <a:pt x="155" y="56"/>
                      <a:pt x="155" y="57"/>
                    </a:cubicBezTo>
                    <a:cubicBezTo>
                      <a:pt x="355" y="257"/>
                      <a:pt x="355" y="257"/>
                      <a:pt x="355" y="257"/>
                    </a:cubicBezTo>
                    <a:cubicBezTo>
                      <a:pt x="450" y="257"/>
                      <a:pt x="450" y="257"/>
                      <a:pt x="450" y="257"/>
                    </a:cubicBezTo>
                    <a:cubicBezTo>
                      <a:pt x="451" y="257"/>
                      <a:pt x="451" y="257"/>
                      <a:pt x="452" y="257"/>
                    </a:cubicBezTo>
                    <a:cubicBezTo>
                      <a:pt x="737" y="542"/>
                      <a:pt x="737" y="542"/>
                      <a:pt x="737" y="542"/>
                    </a:cubicBezTo>
                    <a:lnTo>
                      <a:pt x="734" y="54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0" name="Freeform 645"/>
              <p:cNvSpPr>
                <a:spLocks/>
              </p:cNvSpPr>
              <p:nvPr/>
            </p:nvSpPr>
            <p:spPr bwMode="auto">
              <a:xfrm flipV="1">
                <a:off x="-8448675" y="1327149"/>
                <a:ext cx="2509837" cy="1947863"/>
              </a:xfrm>
              <a:custGeom>
                <a:avLst/>
                <a:gdLst>
                  <a:gd name="T0" fmla="*/ 666 w 669"/>
                  <a:gd name="T1" fmla="*/ 519 h 519"/>
                  <a:gd name="T2" fmla="*/ 389 w 669"/>
                  <a:gd name="T3" fmla="*/ 243 h 519"/>
                  <a:gd name="T4" fmla="*/ 308 w 669"/>
                  <a:gd name="T5" fmla="*/ 243 h 519"/>
                  <a:gd name="T6" fmla="*/ 306 w 669"/>
                  <a:gd name="T7" fmla="*/ 242 h 519"/>
                  <a:gd name="T8" fmla="*/ 107 w 669"/>
                  <a:gd name="T9" fmla="*/ 42 h 519"/>
                  <a:gd name="T10" fmla="*/ 68 w 669"/>
                  <a:gd name="T11" fmla="*/ 42 h 519"/>
                  <a:gd name="T12" fmla="*/ 66 w 669"/>
                  <a:gd name="T13" fmla="*/ 41 h 519"/>
                  <a:gd name="T14" fmla="*/ 30 w 669"/>
                  <a:gd name="T15" fmla="*/ 5 h 519"/>
                  <a:gd name="T16" fmla="*/ 0 w 669"/>
                  <a:gd name="T17" fmla="*/ 5 h 519"/>
                  <a:gd name="T18" fmla="*/ 0 w 669"/>
                  <a:gd name="T19" fmla="*/ 0 h 519"/>
                  <a:gd name="T20" fmla="*/ 31 w 669"/>
                  <a:gd name="T21" fmla="*/ 0 h 519"/>
                  <a:gd name="T22" fmla="*/ 33 w 669"/>
                  <a:gd name="T23" fmla="*/ 1 h 519"/>
                  <a:gd name="T24" fmla="*/ 69 w 669"/>
                  <a:gd name="T25" fmla="*/ 37 h 519"/>
                  <a:gd name="T26" fmla="*/ 108 w 669"/>
                  <a:gd name="T27" fmla="*/ 37 h 519"/>
                  <a:gd name="T28" fmla="*/ 110 w 669"/>
                  <a:gd name="T29" fmla="*/ 38 h 519"/>
                  <a:gd name="T30" fmla="*/ 309 w 669"/>
                  <a:gd name="T31" fmla="*/ 237 h 519"/>
                  <a:gd name="T32" fmla="*/ 390 w 669"/>
                  <a:gd name="T33" fmla="*/ 237 h 519"/>
                  <a:gd name="T34" fmla="*/ 392 w 669"/>
                  <a:gd name="T35" fmla="*/ 238 h 519"/>
                  <a:gd name="T36" fmla="*/ 669 w 669"/>
                  <a:gd name="T37" fmla="*/ 516 h 519"/>
                  <a:gd name="T38" fmla="*/ 666 w 669"/>
                  <a:gd name="T39" fmla="*/ 51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9" h="519">
                    <a:moveTo>
                      <a:pt x="666" y="519"/>
                    </a:moveTo>
                    <a:cubicBezTo>
                      <a:pt x="389" y="243"/>
                      <a:pt x="389" y="243"/>
                      <a:pt x="389" y="243"/>
                    </a:cubicBezTo>
                    <a:cubicBezTo>
                      <a:pt x="308" y="243"/>
                      <a:pt x="308" y="243"/>
                      <a:pt x="308" y="243"/>
                    </a:cubicBezTo>
                    <a:cubicBezTo>
                      <a:pt x="307" y="243"/>
                      <a:pt x="307" y="242"/>
                      <a:pt x="306" y="2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7" y="42"/>
                      <a:pt x="67" y="42"/>
                      <a:pt x="66" y="41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3" y="1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9" y="37"/>
                      <a:pt x="110" y="38"/>
                    </a:cubicBezTo>
                    <a:cubicBezTo>
                      <a:pt x="309" y="237"/>
                      <a:pt x="309" y="237"/>
                      <a:pt x="309" y="237"/>
                    </a:cubicBezTo>
                    <a:cubicBezTo>
                      <a:pt x="390" y="237"/>
                      <a:pt x="390" y="237"/>
                      <a:pt x="390" y="237"/>
                    </a:cubicBezTo>
                    <a:cubicBezTo>
                      <a:pt x="391" y="237"/>
                      <a:pt x="392" y="238"/>
                      <a:pt x="392" y="238"/>
                    </a:cubicBezTo>
                    <a:cubicBezTo>
                      <a:pt x="669" y="516"/>
                      <a:pt x="669" y="516"/>
                      <a:pt x="669" y="516"/>
                    </a:cubicBezTo>
                    <a:lnTo>
                      <a:pt x="666" y="5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1" name="Freeform 646"/>
              <p:cNvSpPr>
                <a:spLocks/>
              </p:cNvSpPr>
              <p:nvPr/>
            </p:nvSpPr>
            <p:spPr bwMode="auto">
              <a:xfrm flipV="1">
                <a:off x="-7650163" y="1255712"/>
                <a:ext cx="1641475" cy="1323975"/>
              </a:xfrm>
              <a:custGeom>
                <a:avLst/>
                <a:gdLst>
                  <a:gd name="T0" fmla="*/ 434 w 437"/>
                  <a:gd name="T1" fmla="*/ 353 h 353"/>
                  <a:gd name="T2" fmla="*/ 165 w 437"/>
                  <a:gd name="T3" fmla="*/ 83 h 353"/>
                  <a:gd name="T4" fmla="*/ 96 w 437"/>
                  <a:gd name="T5" fmla="*/ 83 h 353"/>
                  <a:gd name="T6" fmla="*/ 95 w 437"/>
                  <a:gd name="T7" fmla="*/ 83 h 353"/>
                  <a:gd name="T8" fmla="*/ 15 w 437"/>
                  <a:gd name="T9" fmla="*/ 3 h 353"/>
                  <a:gd name="T10" fmla="*/ 0 w 437"/>
                  <a:gd name="T11" fmla="*/ 3 h 353"/>
                  <a:gd name="T12" fmla="*/ 0 w 437"/>
                  <a:gd name="T13" fmla="*/ 0 h 353"/>
                  <a:gd name="T14" fmla="*/ 16 w 437"/>
                  <a:gd name="T15" fmla="*/ 0 h 353"/>
                  <a:gd name="T16" fmla="*/ 17 w 437"/>
                  <a:gd name="T17" fmla="*/ 0 h 353"/>
                  <a:gd name="T18" fmla="*/ 97 w 437"/>
                  <a:gd name="T19" fmla="*/ 80 h 353"/>
                  <a:gd name="T20" fmla="*/ 166 w 437"/>
                  <a:gd name="T21" fmla="*/ 80 h 353"/>
                  <a:gd name="T22" fmla="*/ 167 w 437"/>
                  <a:gd name="T23" fmla="*/ 80 h 353"/>
                  <a:gd name="T24" fmla="*/ 437 w 437"/>
                  <a:gd name="T25" fmla="*/ 350 h 353"/>
                  <a:gd name="T26" fmla="*/ 434 w 437"/>
                  <a:gd name="T27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7" h="353">
                    <a:moveTo>
                      <a:pt x="434" y="353"/>
                    </a:moveTo>
                    <a:cubicBezTo>
                      <a:pt x="165" y="83"/>
                      <a:pt x="165" y="83"/>
                      <a:pt x="165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5" y="83"/>
                      <a:pt x="95" y="8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166" y="80"/>
                      <a:pt x="166" y="80"/>
                      <a:pt x="166" y="80"/>
                    </a:cubicBezTo>
                    <a:cubicBezTo>
                      <a:pt x="166" y="80"/>
                      <a:pt x="167" y="80"/>
                      <a:pt x="167" y="80"/>
                    </a:cubicBezTo>
                    <a:cubicBezTo>
                      <a:pt x="437" y="350"/>
                      <a:pt x="437" y="350"/>
                      <a:pt x="437" y="350"/>
                    </a:cubicBezTo>
                    <a:lnTo>
                      <a:pt x="434" y="353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2" name="Freeform 647"/>
              <p:cNvSpPr>
                <a:spLocks/>
              </p:cNvSpPr>
              <p:nvPr/>
            </p:nvSpPr>
            <p:spPr bwMode="auto">
              <a:xfrm flipV="1">
                <a:off x="-7856538" y="1173162"/>
                <a:ext cx="1760537" cy="1455738"/>
              </a:xfrm>
              <a:custGeom>
                <a:avLst/>
                <a:gdLst>
                  <a:gd name="T0" fmla="*/ 467 w 469"/>
                  <a:gd name="T1" fmla="*/ 388 h 388"/>
                  <a:gd name="T2" fmla="*/ 204 w 469"/>
                  <a:gd name="T3" fmla="*/ 125 h 388"/>
                  <a:gd name="T4" fmla="*/ 149 w 469"/>
                  <a:gd name="T5" fmla="*/ 125 h 388"/>
                  <a:gd name="T6" fmla="*/ 148 w 469"/>
                  <a:gd name="T7" fmla="*/ 125 h 388"/>
                  <a:gd name="T8" fmla="*/ 79 w 469"/>
                  <a:gd name="T9" fmla="*/ 56 h 388"/>
                  <a:gd name="T10" fmla="*/ 39 w 469"/>
                  <a:gd name="T11" fmla="*/ 56 h 388"/>
                  <a:gd name="T12" fmla="*/ 37 w 469"/>
                  <a:gd name="T13" fmla="*/ 55 h 388"/>
                  <a:gd name="T14" fmla="*/ 1 w 469"/>
                  <a:gd name="T15" fmla="*/ 18 h 388"/>
                  <a:gd name="T16" fmla="*/ 0 w 469"/>
                  <a:gd name="T17" fmla="*/ 17 h 388"/>
                  <a:gd name="T18" fmla="*/ 0 w 469"/>
                  <a:gd name="T19" fmla="*/ 0 h 388"/>
                  <a:gd name="T20" fmla="*/ 3 w 469"/>
                  <a:gd name="T21" fmla="*/ 0 h 388"/>
                  <a:gd name="T22" fmla="*/ 3 w 469"/>
                  <a:gd name="T23" fmla="*/ 16 h 388"/>
                  <a:gd name="T24" fmla="*/ 39 w 469"/>
                  <a:gd name="T25" fmla="*/ 52 h 388"/>
                  <a:gd name="T26" fmla="*/ 80 w 469"/>
                  <a:gd name="T27" fmla="*/ 52 h 388"/>
                  <a:gd name="T28" fmla="*/ 81 w 469"/>
                  <a:gd name="T29" fmla="*/ 53 h 388"/>
                  <a:gd name="T30" fmla="*/ 150 w 469"/>
                  <a:gd name="T31" fmla="*/ 122 h 388"/>
                  <a:gd name="T32" fmla="*/ 205 w 469"/>
                  <a:gd name="T33" fmla="*/ 122 h 388"/>
                  <a:gd name="T34" fmla="*/ 206 w 469"/>
                  <a:gd name="T35" fmla="*/ 122 h 388"/>
                  <a:gd name="T36" fmla="*/ 469 w 469"/>
                  <a:gd name="T37" fmla="*/ 386 h 388"/>
                  <a:gd name="T38" fmla="*/ 467 w 469"/>
                  <a:gd name="T39" fmla="*/ 38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9" h="388">
                    <a:moveTo>
                      <a:pt x="467" y="388"/>
                    </a:moveTo>
                    <a:cubicBezTo>
                      <a:pt x="204" y="125"/>
                      <a:pt x="204" y="125"/>
                      <a:pt x="204" y="125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9" y="125"/>
                      <a:pt x="148" y="125"/>
                      <a:pt x="148" y="125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8" y="56"/>
                      <a:pt x="38" y="56"/>
                      <a:pt x="37" y="5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3"/>
                      <a:pt x="81" y="53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205" y="122"/>
                      <a:pt x="205" y="122"/>
                      <a:pt x="205" y="122"/>
                    </a:cubicBezTo>
                    <a:cubicBezTo>
                      <a:pt x="205" y="122"/>
                      <a:pt x="206" y="122"/>
                      <a:pt x="206" y="122"/>
                    </a:cubicBezTo>
                    <a:cubicBezTo>
                      <a:pt x="469" y="386"/>
                      <a:pt x="469" y="386"/>
                      <a:pt x="469" y="386"/>
                    </a:cubicBezTo>
                    <a:lnTo>
                      <a:pt x="467" y="3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3" name="Freeform 648"/>
              <p:cNvSpPr>
                <a:spLocks/>
              </p:cNvSpPr>
              <p:nvPr/>
            </p:nvSpPr>
            <p:spPr bwMode="auto">
              <a:xfrm flipV="1">
                <a:off x="-8786813" y="1098549"/>
                <a:ext cx="2616200" cy="2513013"/>
              </a:xfrm>
              <a:custGeom>
                <a:avLst/>
                <a:gdLst>
                  <a:gd name="T0" fmla="*/ 695 w 697"/>
                  <a:gd name="T1" fmla="*/ 670 h 670"/>
                  <a:gd name="T2" fmla="*/ 466 w 697"/>
                  <a:gd name="T3" fmla="*/ 441 h 670"/>
                  <a:gd name="T4" fmla="*/ 370 w 697"/>
                  <a:gd name="T5" fmla="*/ 441 h 670"/>
                  <a:gd name="T6" fmla="*/ 369 w 697"/>
                  <a:gd name="T7" fmla="*/ 440 h 670"/>
                  <a:gd name="T8" fmla="*/ 38 w 697"/>
                  <a:gd name="T9" fmla="*/ 109 h 670"/>
                  <a:gd name="T10" fmla="*/ 37 w 697"/>
                  <a:gd name="T11" fmla="*/ 108 h 670"/>
                  <a:gd name="T12" fmla="*/ 37 w 697"/>
                  <a:gd name="T13" fmla="*/ 96 h 670"/>
                  <a:gd name="T14" fmla="*/ 0 w 697"/>
                  <a:gd name="T15" fmla="*/ 59 h 670"/>
                  <a:gd name="T16" fmla="*/ 0 w 697"/>
                  <a:gd name="T17" fmla="*/ 58 h 670"/>
                  <a:gd name="T18" fmla="*/ 0 w 697"/>
                  <a:gd name="T19" fmla="*/ 29 h 670"/>
                  <a:gd name="T20" fmla="*/ 0 w 697"/>
                  <a:gd name="T21" fmla="*/ 28 h 670"/>
                  <a:gd name="T22" fmla="*/ 28 w 697"/>
                  <a:gd name="T23" fmla="*/ 0 h 670"/>
                  <a:gd name="T24" fmla="*/ 29 w 697"/>
                  <a:gd name="T25" fmla="*/ 0 h 670"/>
                  <a:gd name="T26" fmla="*/ 29 w 697"/>
                  <a:gd name="T27" fmla="*/ 0 h 670"/>
                  <a:gd name="T28" fmla="*/ 61 w 697"/>
                  <a:gd name="T29" fmla="*/ 0 h 670"/>
                  <a:gd name="T30" fmla="*/ 61 w 697"/>
                  <a:gd name="T31" fmla="*/ 3 h 670"/>
                  <a:gd name="T32" fmla="*/ 30 w 697"/>
                  <a:gd name="T33" fmla="*/ 3 h 670"/>
                  <a:gd name="T34" fmla="*/ 3 w 697"/>
                  <a:gd name="T35" fmla="*/ 30 h 670"/>
                  <a:gd name="T36" fmla="*/ 3 w 697"/>
                  <a:gd name="T37" fmla="*/ 57 h 670"/>
                  <a:gd name="T38" fmla="*/ 40 w 697"/>
                  <a:gd name="T39" fmla="*/ 95 h 670"/>
                  <a:gd name="T40" fmla="*/ 41 w 697"/>
                  <a:gd name="T41" fmla="*/ 96 h 670"/>
                  <a:gd name="T42" fmla="*/ 41 w 697"/>
                  <a:gd name="T43" fmla="*/ 107 h 670"/>
                  <a:gd name="T44" fmla="*/ 371 w 697"/>
                  <a:gd name="T45" fmla="*/ 437 h 670"/>
                  <a:gd name="T46" fmla="*/ 467 w 697"/>
                  <a:gd name="T47" fmla="*/ 437 h 670"/>
                  <a:gd name="T48" fmla="*/ 468 w 697"/>
                  <a:gd name="T49" fmla="*/ 438 h 670"/>
                  <a:gd name="T50" fmla="*/ 697 w 697"/>
                  <a:gd name="T51" fmla="*/ 668 h 670"/>
                  <a:gd name="T52" fmla="*/ 695 w 697"/>
                  <a:gd name="T53" fmla="*/ 670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7" h="670">
                    <a:moveTo>
                      <a:pt x="695" y="670"/>
                    </a:moveTo>
                    <a:cubicBezTo>
                      <a:pt x="466" y="441"/>
                      <a:pt x="466" y="441"/>
                      <a:pt x="466" y="441"/>
                    </a:cubicBezTo>
                    <a:cubicBezTo>
                      <a:pt x="370" y="441"/>
                      <a:pt x="370" y="441"/>
                      <a:pt x="370" y="441"/>
                    </a:cubicBezTo>
                    <a:cubicBezTo>
                      <a:pt x="370" y="441"/>
                      <a:pt x="369" y="441"/>
                      <a:pt x="369" y="440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7" y="108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1" y="95"/>
                      <a:pt x="41" y="95"/>
                      <a:pt x="41" y="9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371" y="437"/>
                      <a:pt x="371" y="437"/>
                      <a:pt x="371" y="437"/>
                    </a:cubicBezTo>
                    <a:cubicBezTo>
                      <a:pt x="467" y="437"/>
                      <a:pt x="467" y="437"/>
                      <a:pt x="467" y="437"/>
                    </a:cubicBezTo>
                    <a:cubicBezTo>
                      <a:pt x="467" y="437"/>
                      <a:pt x="467" y="438"/>
                      <a:pt x="468" y="438"/>
                    </a:cubicBezTo>
                    <a:cubicBezTo>
                      <a:pt x="697" y="668"/>
                      <a:pt x="697" y="668"/>
                      <a:pt x="697" y="668"/>
                    </a:cubicBezTo>
                    <a:lnTo>
                      <a:pt x="695" y="67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649"/>
              <p:cNvSpPr>
                <a:spLocks/>
              </p:cNvSpPr>
              <p:nvPr/>
            </p:nvSpPr>
            <p:spPr bwMode="auto">
              <a:xfrm flipV="1">
                <a:off x="-8880475" y="1014412"/>
                <a:ext cx="2630487" cy="2544763"/>
              </a:xfrm>
              <a:custGeom>
                <a:avLst/>
                <a:gdLst>
                  <a:gd name="T0" fmla="*/ 698 w 701"/>
                  <a:gd name="T1" fmla="*/ 678 h 678"/>
                  <a:gd name="T2" fmla="*/ 470 w 701"/>
                  <a:gd name="T3" fmla="*/ 450 h 678"/>
                  <a:gd name="T4" fmla="*/ 389 w 701"/>
                  <a:gd name="T5" fmla="*/ 450 h 678"/>
                  <a:gd name="T6" fmla="*/ 388 w 701"/>
                  <a:gd name="T7" fmla="*/ 449 h 678"/>
                  <a:gd name="T8" fmla="*/ 44 w 701"/>
                  <a:gd name="T9" fmla="*/ 106 h 678"/>
                  <a:gd name="T10" fmla="*/ 44 w 701"/>
                  <a:gd name="T11" fmla="*/ 104 h 678"/>
                  <a:gd name="T12" fmla="*/ 44 w 701"/>
                  <a:gd name="T13" fmla="*/ 95 h 678"/>
                  <a:gd name="T14" fmla="*/ 0 w 701"/>
                  <a:gd name="T15" fmla="*/ 51 h 678"/>
                  <a:gd name="T16" fmla="*/ 0 w 701"/>
                  <a:gd name="T17" fmla="*/ 50 h 678"/>
                  <a:gd name="T18" fmla="*/ 0 w 701"/>
                  <a:gd name="T19" fmla="*/ 0 h 678"/>
                  <a:gd name="T20" fmla="*/ 3 w 701"/>
                  <a:gd name="T21" fmla="*/ 0 h 678"/>
                  <a:gd name="T22" fmla="*/ 3 w 701"/>
                  <a:gd name="T23" fmla="*/ 49 h 678"/>
                  <a:gd name="T24" fmla="*/ 47 w 701"/>
                  <a:gd name="T25" fmla="*/ 93 h 678"/>
                  <a:gd name="T26" fmla="*/ 47 w 701"/>
                  <a:gd name="T27" fmla="*/ 94 h 678"/>
                  <a:gd name="T28" fmla="*/ 47 w 701"/>
                  <a:gd name="T29" fmla="*/ 104 h 678"/>
                  <a:gd name="T30" fmla="*/ 390 w 701"/>
                  <a:gd name="T31" fmla="*/ 447 h 678"/>
                  <a:gd name="T32" fmla="*/ 471 w 701"/>
                  <a:gd name="T33" fmla="*/ 447 h 678"/>
                  <a:gd name="T34" fmla="*/ 472 w 701"/>
                  <a:gd name="T35" fmla="*/ 447 h 678"/>
                  <a:gd name="T36" fmla="*/ 701 w 701"/>
                  <a:gd name="T37" fmla="*/ 675 h 678"/>
                  <a:gd name="T38" fmla="*/ 698 w 701"/>
                  <a:gd name="T39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1" h="678">
                    <a:moveTo>
                      <a:pt x="698" y="678"/>
                    </a:moveTo>
                    <a:cubicBezTo>
                      <a:pt x="470" y="450"/>
                      <a:pt x="470" y="450"/>
                      <a:pt x="470" y="450"/>
                    </a:cubicBezTo>
                    <a:cubicBezTo>
                      <a:pt x="389" y="450"/>
                      <a:pt x="389" y="450"/>
                      <a:pt x="389" y="450"/>
                    </a:cubicBezTo>
                    <a:cubicBezTo>
                      <a:pt x="389" y="450"/>
                      <a:pt x="388" y="450"/>
                      <a:pt x="388" y="449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5"/>
                      <a:pt x="44" y="105"/>
                      <a:pt x="44" y="10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47" y="93"/>
                      <a:pt x="47" y="94"/>
                      <a:pt x="47" y="9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390" y="447"/>
                      <a:pt x="390" y="447"/>
                      <a:pt x="390" y="447"/>
                    </a:cubicBezTo>
                    <a:cubicBezTo>
                      <a:pt x="471" y="447"/>
                      <a:pt x="471" y="447"/>
                      <a:pt x="471" y="447"/>
                    </a:cubicBezTo>
                    <a:cubicBezTo>
                      <a:pt x="471" y="447"/>
                      <a:pt x="472" y="447"/>
                      <a:pt x="472" y="447"/>
                    </a:cubicBezTo>
                    <a:cubicBezTo>
                      <a:pt x="701" y="675"/>
                      <a:pt x="701" y="675"/>
                      <a:pt x="701" y="675"/>
                    </a:cubicBezTo>
                    <a:lnTo>
                      <a:pt x="698" y="67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650"/>
              <p:cNvSpPr>
                <a:spLocks/>
              </p:cNvSpPr>
              <p:nvPr/>
            </p:nvSpPr>
            <p:spPr bwMode="auto">
              <a:xfrm flipV="1">
                <a:off x="-8740775" y="939800"/>
                <a:ext cx="2413000" cy="2098675"/>
              </a:xfrm>
              <a:custGeom>
                <a:avLst/>
                <a:gdLst>
                  <a:gd name="T0" fmla="*/ 641 w 643"/>
                  <a:gd name="T1" fmla="*/ 559 h 559"/>
                  <a:gd name="T2" fmla="*/ 414 w 643"/>
                  <a:gd name="T3" fmla="*/ 333 h 559"/>
                  <a:gd name="T4" fmla="*/ 347 w 643"/>
                  <a:gd name="T5" fmla="*/ 333 h 559"/>
                  <a:gd name="T6" fmla="*/ 346 w 643"/>
                  <a:gd name="T7" fmla="*/ 333 h 559"/>
                  <a:gd name="T8" fmla="*/ 17 w 643"/>
                  <a:gd name="T9" fmla="*/ 4 h 559"/>
                  <a:gd name="T10" fmla="*/ 0 w 643"/>
                  <a:gd name="T11" fmla="*/ 4 h 559"/>
                  <a:gd name="T12" fmla="*/ 0 w 643"/>
                  <a:gd name="T13" fmla="*/ 0 h 559"/>
                  <a:gd name="T14" fmla="*/ 18 w 643"/>
                  <a:gd name="T15" fmla="*/ 0 h 559"/>
                  <a:gd name="T16" fmla="*/ 19 w 643"/>
                  <a:gd name="T17" fmla="*/ 1 h 559"/>
                  <a:gd name="T18" fmla="*/ 348 w 643"/>
                  <a:gd name="T19" fmla="*/ 330 h 559"/>
                  <a:gd name="T20" fmla="*/ 415 w 643"/>
                  <a:gd name="T21" fmla="*/ 330 h 559"/>
                  <a:gd name="T22" fmla="*/ 416 w 643"/>
                  <a:gd name="T23" fmla="*/ 330 h 559"/>
                  <a:gd name="T24" fmla="*/ 643 w 643"/>
                  <a:gd name="T25" fmla="*/ 557 h 559"/>
                  <a:gd name="T26" fmla="*/ 641 w 643"/>
                  <a:gd name="T27" fmla="*/ 559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3" h="559">
                    <a:moveTo>
                      <a:pt x="641" y="559"/>
                    </a:moveTo>
                    <a:cubicBezTo>
                      <a:pt x="414" y="333"/>
                      <a:pt x="414" y="333"/>
                      <a:pt x="414" y="333"/>
                    </a:cubicBezTo>
                    <a:cubicBezTo>
                      <a:pt x="347" y="333"/>
                      <a:pt x="347" y="333"/>
                      <a:pt x="347" y="333"/>
                    </a:cubicBezTo>
                    <a:cubicBezTo>
                      <a:pt x="347" y="333"/>
                      <a:pt x="346" y="333"/>
                      <a:pt x="346" y="33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1"/>
                      <a:pt x="19" y="1"/>
                    </a:cubicBezTo>
                    <a:cubicBezTo>
                      <a:pt x="348" y="330"/>
                      <a:pt x="348" y="330"/>
                      <a:pt x="348" y="330"/>
                    </a:cubicBezTo>
                    <a:cubicBezTo>
                      <a:pt x="415" y="330"/>
                      <a:pt x="415" y="330"/>
                      <a:pt x="415" y="330"/>
                    </a:cubicBezTo>
                    <a:cubicBezTo>
                      <a:pt x="416" y="330"/>
                      <a:pt x="416" y="330"/>
                      <a:pt x="416" y="330"/>
                    </a:cubicBezTo>
                    <a:cubicBezTo>
                      <a:pt x="643" y="557"/>
                      <a:pt x="643" y="557"/>
                      <a:pt x="643" y="557"/>
                    </a:cubicBezTo>
                    <a:lnTo>
                      <a:pt x="641" y="55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651"/>
              <p:cNvSpPr>
                <a:spLocks/>
              </p:cNvSpPr>
              <p:nvPr/>
            </p:nvSpPr>
            <p:spPr bwMode="auto">
              <a:xfrm flipV="1">
                <a:off x="-8861425" y="752475"/>
                <a:ext cx="2355850" cy="1689100"/>
              </a:xfrm>
              <a:custGeom>
                <a:avLst/>
                <a:gdLst>
                  <a:gd name="T0" fmla="*/ 623 w 628"/>
                  <a:gd name="T1" fmla="*/ 450 h 450"/>
                  <a:gd name="T2" fmla="*/ 437 w 628"/>
                  <a:gd name="T3" fmla="*/ 264 h 450"/>
                  <a:gd name="T4" fmla="*/ 279 w 628"/>
                  <a:gd name="T5" fmla="*/ 264 h 450"/>
                  <a:gd name="T6" fmla="*/ 276 w 628"/>
                  <a:gd name="T7" fmla="*/ 263 h 450"/>
                  <a:gd name="T8" fmla="*/ 82 w 628"/>
                  <a:gd name="T9" fmla="*/ 69 h 450"/>
                  <a:gd name="T10" fmla="*/ 39 w 628"/>
                  <a:gd name="T11" fmla="*/ 69 h 450"/>
                  <a:gd name="T12" fmla="*/ 37 w 628"/>
                  <a:gd name="T13" fmla="*/ 68 h 450"/>
                  <a:gd name="T14" fmla="*/ 1 w 628"/>
                  <a:gd name="T15" fmla="*/ 32 h 450"/>
                  <a:gd name="T16" fmla="*/ 0 w 628"/>
                  <a:gd name="T17" fmla="*/ 30 h 450"/>
                  <a:gd name="T18" fmla="*/ 0 w 628"/>
                  <a:gd name="T19" fmla="*/ 0 h 450"/>
                  <a:gd name="T20" fmla="*/ 7 w 628"/>
                  <a:gd name="T21" fmla="*/ 0 h 450"/>
                  <a:gd name="T22" fmla="*/ 7 w 628"/>
                  <a:gd name="T23" fmla="*/ 28 h 450"/>
                  <a:gd name="T24" fmla="*/ 41 w 628"/>
                  <a:gd name="T25" fmla="*/ 62 h 450"/>
                  <a:gd name="T26" fmla="*/ 83 w 628"/>
                  <a:gd name="T27" fmla="*/ 62 h 450"/>
                  <a:gd name="T28" fmla="*/ 86 w 628"/>
                  <a:gd name="T29" fmla="*/ 63 h 450"/>
                  <a:gd name="T30" fmla="*/ 280 w 628"/>
                  <a:gd name="T31" fmla="*/ 257 h 450"/>
                  <a:gd name="T32" fmla="*/ 439 w 628"/>
                  <a:gd name="T33" fmla="*/ 257 h 450"/>
                  <a:gd name="T34" fmla="*/ 441 w 628"/>
                  <a:gd name="T35" fmla="*/ 258 h 450"/>
                  <a:gd name="T36" fmla="*/ 628 w 628"/>
                  <a:gd name="T37" fmla="*/ 445 h 450"/>
                  <a:gd name="T38" fmla="*/ 623 w 628"/>
                  <a:gd name="T39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28" h="450">
                    <a:moveTo>
                      <a:pt x="623" y="450"/>
                    </a:moveTo>
                    <a:cubicBezTo>
                      <a:pt x="437" y="264"/>
                      <a:pt x="437" y="264"/>
                      <a:pt x="437" y="264"/>
                    </a:cubicBezTo>
                    <a:cubicBezTo>
                      <a:pt x="279" y="264"/>
                      <a:pt x="279" y="264"/>
                      <a:pt x="279" y="264"/>
                    </a:cubicBezTo>
                    <a:cubicBezTo>
                      <a:pt x="278" y="264"/>
                      <a:pt x="277" y="264"/>
                      <a:pt x="276" y="263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9"/>
                      <a:pt x="37" y="6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0" y="31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280" y="257"/>
                      <a:pt x="280" y="257"/>
                      <a:pt x="280" y="257"/>
                    </a:cubicBezTo>
                    <a:cubicBezTo>
                      <a:pt x="439" y="257"/>
                      <a:pt x="439" y="257"/>
                      <a:pt x="439" y="257"/>
                    </a:cubicBezTo>
                    <a:cubicBezTo>
                      <a:pt x="439" y="257"/>
                      <a:pt x="440" y="258"/>
                      <a:pt x="441" y="258"/>
                    </a:cubicBezTo>
                    <a:cubicBezTo>
                      <a:pt x="628" y="445"/>
                      <a:pt x="628" y="445"/>
                      <a:pt x="628" y="445"/>
                    </a:cubicBezTo>
                    <a:lnTo>
                      <a:pt x="623" y="4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652"/>
              <p:cNvSpPr>
                <a:spLocks/>
              </p:cNvSpPr>
              <p:nvPr/>
            </p:nvSpPr>
            <p:spPr bwMode="auto">
              <a:xfrm flipV="1">
                <a:off x="-9067800" y="384175"/>
                <a:ext cx="2187575" cy="2266950"/>
              </a:xfrm>
              <a:custGeom>
                <a:avLst/>
                <a:gdLst>
                  <a:gd name="T0" fmla="*/ 580 w 583"/>
                  <a:gd name="T1" fmla="*/ 604 h 604"/>
                  <a:gd name="T2" fmla="*/ 125 w 583"/>
                  <a:gd name="T3" fmla="*/ 148 h 604"/>
                  <a:gd name="T4" fmla="*/ 90 w 583"/>
                  <a:gd name="T5" fmla="*/ 148 h 604"/>
                  <a:gd name="T6" fmla="*/ 88 w 583"/>
                  <a:gd name="T7" fmla="*/ 148 h 604"/>
                  <a:gd name="T8" fmla="*/ 1 w 583"/>
                  <a:gd name="T9" fmla="*/ 60 h 604"/>
                  <a:gd name="T10" fmla="*/ 0 w 583"/>
                  <a:gd name="T11" fmla="*/ 59 h 604"/>
                  <a:gd name="T12" fmla="*/ 0 w 583"/>
                  <a:gd name="T13" fmla="*/ 0 h 604"/>
                  <a:gd name="T14" fmla="*/ 4 w 583"/>
                  <a:gd name="T15" fmla="*/ 0 h 604"/>
                  <a:gd name="T16" fmla="*/ 4 w 583"/>
                  <a:gd name="T17" fmla="*/ 59 h 604"/>
                  <a:gd name="T18" fmla="*/ 90 w 583"/>
                  <a:gd name="T19" fmla="*/ 145 h 604"/>
                  <a:gd name="T20" fmla="*/ 126 w 583"/>
                  <a:gd name="T21" fmla="*/ 145 h 604"/>
                  <a:gd name="T22" fmla="*/ 127 w 583"/>
                  <a:gd name="T23" fmla="*/ 146 h 604"/>
                  <a:gd name="T24" fmla="*/ 583 w 583"/>
                  <a:gd name="T25" fmla="*/ 601 h 604"/>
                  <a:gd name="T26" fmla="*/ 580 w 583"/>
                  <a:gd name="T27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3" h="604">
                    <a:moveTo>
                      <a:pt x="580" y="604"/>
                    </a:moveTo>
                    <a:cubicBezTo>
                      <a:pt x="125" y="148"/>
                      <a:pt x="125" y="148"/>
                      <a:pt x="125" y="148"/>
                    </a:cubicBezTo>
                    <a:cubicBezTo>
                      <a:pt x="90" y="148"/>
                      <a:pt x="90" y="148"/>
                      <a:pt x="90" y="148"/>
                    </a:cubicBezTo>
                    <a:cubicBezTo>
                      <a:pt x="89" y="148"/>
                      <a:pt x="89" y="148"/>
                      <a:pt x="88" y="14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0"/>
                      <a:pt x="0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90" y="145"/>
                      <a:pt x="90" y="145"/>
                      <a:pt x="90" y="145"/>
                    </a:cubicBezTo>
                    <a:cubicBezTo>
                      <a:pt x="126" y="145"/>
                      <a:pt x="126" y="145"/>
                      <a:pt x="126" y="145"/>
                    </a:cubicBezTo>
                    <a:cubicBezTo>
                      <a:pt x="126" y="145"/>
                      <a:pt x="127" y="145"/>
                      <a:pt x="127" y="146"/>
                    </a:cubicBezTo>
                    <a:cubicBezTo>
                      <a:pt x="583" y="601"/>
                      <a:pt x="583" y="601"/>
                      <a:pt x="583" y="601"/>
                    </a:cubicBezTo>
                    <a:lnTo>
                      <a:pt x="580" y="60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653"/>
              <p:cNvSpPr>
                <a:spLocks/>
              </p:cNvSpPr>
              <p:nvPr/>
            </p:nvSpPr>
            <p:spPr bwMode="auto">
              <a:xfrm flipV="1">
                <a:off x="-9409113" y="306387"/>
                <a:ext cx="2457450" cy="2420938"/>
              </a:xfrm>
              <a:custGeom>
                <a:avLst/>
                <a:gdLst>
                  <a:gd name="T0" fmla="*/ 650 w 655"/>
                  <a:gd name="T1" fmla="*/ 645 h 645"/>
                  <a:gd name="T2" fmla="*/ 204 w 655"/>
                  <a:gd name="T3" fmla="*/ 199 h 645"/>
                  <a:gd name="T4" fmla="*/ 185 w 655"/>
                  <a:gd name="T5" fmla="*/ 199 h 645"/>
                  <a:gd name="T6" fmla="*/ 182 w 655"/>
                  <a:gd name="T7" fmla="*/ 198 h 645"/>
                  <a:gd name="T8" fmla="*/ 1 w 655"/>
                  <a:gd name="T9" fmla="*/ 17 h 645"/>
                  <a:gd name="T10" fmla="*/ 0 w 655"/>
                  <a:gd name="T11" fmla="*/ 15 h 645"/>
                  <a:gd name="T12" fmla="*/ 0 w 655"/>
                  <a:gd name="T13" fmla="*/ 0 h 645"/>
                  <a:gd name="T14" fmla="*/ 7 w 655"/>
                  <a:gd name="T15" fmla="*/ 0 h 645"/>
                  <a:gd name="T16" fmla="*/ 7 w 655"/>
                  <a:gd name="T17" fmla="*/ 13 h 645"/>
                  <a:gd name="T18" fmla="*/ 186 w 655"/>
                  <a:gd name="T19" fmla="*/ 193 h 645"/>
                  <a:gd name="T20" fmla="*/ 205 w 655"/>
                  <a:gd name="T21" fmla="*/ 193 h 645"/>
                  <a:gd name="T22" fmla="*/ 208 w 655"/>
                  <a:gd name="T23" fmla="*/ 194 h 645"/>
                  <a:gd name="T24" fmla="*/ 655 w 655"/>
                  <a:gd name="T25" fmla="*/ 640 h 645"/>
                  <a:gd name="T26" fmla="*/ 650 w 655"/>
                  <a:gd name="T27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5" h="645">
                    <a:moveTo>
                      <a:pt x="650" y="645"/>
                    </a:moveTo>
                    <a:cubicBezTo>
                      <a:pt x="204" y="199"/>
                      <a:pt x="204" y="199"/>
                      <a:pt x="204" y="199"/>
                    </a:cubicBezTo>
                    <a:cubicBezTo>
                      <a:pt x="185" y="199"/>
                      <a:pt x="185" y="199"/>
                      <a:pt x="185" y="199"/>
                    </a:cubicBezTo>
                    <a:cubicBezTo>
                      <a:pt x="184" y="199"/>
                      <a:pt x="183" y="199"/>
                      <a:pt x="182" y="19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86" y="193"/>
                      <a:pt x="186" y="193"/>
                      <a:pt x="186" y="193"/>
                    </a:cubicBezTo>
                    <a:cubicBezTo>
                      <a:pt x="205" y="193"/>
                      <a:pt x="205" y="193"/>
                      <a:pt x="205" y="193"/>
                    </a:cubicBezTo>
                    <a:cubicBezTo>
                      <a:pt x="206" y="193"/>
                      <a:pt x="207" y="193"/>
                      <a:pt x="208" y="194"/>
                    </a:cubicBezTo>
                    <a:cubicBezTo>
                      <a:pt x="655" y="640"/>
                      <a:pt x="655" y="640"/>
                      <a:pt x="655" y="640"/>
                    </a:cubicBezTo>
                    <a:lnTo>
                      <a:pt x="650" y="64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654"/>
              <p:cNvSpPr>
                <a:spLocks/>
              </p:cNvSpPr>
              <p:nvPr/>
            </p:nvSpPr>
            <p:spPr bwMode="auto">
              <a:xfrm flipV="1">
                <a:off x="-9532938" y="254000"/>
                <a:ext cx="2517775" cy="2784475"/>
              </a:xfrm>
              <a:custGeom>
                <a:avLst/>
                <a:gdLst>
                  <a:gd name="T0" fmla="*/ 669 w 671"/>
                  <a:gd name="T1" fmla="*/ 742 h 742"/>
                  <a:gd name="T2" fmla="*/ 234 w 671"/>
                  <a:gd name="T3" fmla="*/ 307 h 742"/>
                  <a:gd name="T4" fmla="*/ 218 w 671"/>
                  <a:gd name="T5" fmla="*/ 307 h 742"/>
                  <a:gd name="T6" fmla="*/ 216 w 671"/>
                  <a:gd name="T7" fmla="*/ 307 h 742"/>
                  <a:gd name="T8" fmla="*/ 0 w 671"/>
                  <a:gd name="T9" fmla="*/ 90 h 742"/>
                  <a:gd name="T10" fmla="*/ 0 w 671"/>
                  <a:gd name="T11" fmla="*/ 89 h 742"/>
                  <a:gd name="T12" fmla="*/ 0 w 671"/>
                  <a:gd name="T13" fmla="*/ 26 h 742"/>
                  <a:gd name="T14" fmla="*/ 0 w 671"/>
                  <a:gd name="T15" fmla="*/ 25 h 742"/>
                  <a:gd name="T16" fmla="*/ 25 w 671"/>
                  <a:gd name="T17" fmla="*/ 0 h 742"/>
                  <a:gd name="T18" fmla="*/ 27 w 671"/>
                  <a:gd name="T19" fmla="*/ 2 h 742"/>
                  <a:gd name="T20" fmla="*/ 3 w 671"/>
                  <a:gd name="T21" fmla="*/ 27 h 742"/>
                  <a:gd name="T22" fmla="*/ 3 w 671"/>
                  <a:gd name="T23" fmla="*/ 88 h 742"/>
                  <a:gd name="T24" fmla="*/ 218 w 671"/>
                  <a:gd name="T25" fmla="*/ 304 h 742"/>
                  <a:gd name="T26" fmla="*/ 235 w 671"/>
                  <a:gd name="T27" fmla="*/ 304 h 742"/>
                  <a:gd name="T28" fmla="*/ 236 w 671"/>
                  <a:gd name="T29" fmla="*/ 304 h 742"/>
                  <a:gd name="T30" fmla="*/ 671 w 671"/>
                  <a:gd name="T31" fmla="*/ 740 h 742"/>
                  <a:gd name="T32" fmla="*/ 669 w 671"/>
                  <a:gd name="T33" fmla="*/ 742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1" h="742">
                    <a:moveTo>
                      <a:pt x="669" y="742"/>
                    </a:moveTo>
                    <a:cubicBezTo>
                      <a:pt x="234" y="307"/>
                      <a:pt x="234" y="307"/>
                      <a:pt x="234" y="307"/>
                    </a:cubicBezTo>
                    <a:cubicBezTo>
                      <a:pt x="218" y="307"/>
                      <a:pt x="218" y="307"/>
                      <a:pt x="218" y="307"/>
                    </a:cubicBezTo>
                    <a:cubicBezTo>
                      <a:pt x="217" y="307"/>
                      <a:pt x="217" y="307"/>
                      <a:pt x="216" y="307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0"/>
                      <a:pt x="0" y="89"/>
                      <a:pt x="0" y="8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35" y="304"/>
                      <a:pt x="235" y="304"/>
                      <a:pt x="235" y="304"/>
                    </a:cubicBezTo>
                    <a:cubicBezTo>
                      <a:pt x="235" y="304"/>
                      <a:pt x="236" y="304"/>
                      <a:pt x="236" y="304"/>
                    </a:cubicBezTo>
                    <a:cubicBezTo>
                      <a:pt x="671" y="740"/>
                      <a:pt x="671" y="740"/>
                      <a:pt x="671" y="740"/>
                    </a:cubicBezTo>
                    <a:lnTo>
                      <a:pt x="669" y="74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655"/>
              <p:cNvSpPr>
                <a:spLocks/>
              </p:cNvSpPr>
              <p:nvPr/>
            </p:nvSpPr>
            <p:spPr bwMode="auto">
              <a:xfrm flipV="1">
                <a:off x="-9364663" y="155574"/>
                <a:ext cx="2263775" cy="2154238"/>
              </a:xfrm>
              <a:custGeom>
                <a:avLst/>
                <a:gdLst>
                  <a:gd name="T0" fmla="*/ 598 w 603"/>
                  <a:gd name="T1" fmla="*/ 574 h 574"/>
                  <a:gd name="T2" fmla="*/ 291 w 603"/>
                  <a:gd name="T3" fmla="*/ 267 h 574"/>
                  <a:gd name="T4" fmla="*/ 255 w 603"/>
                  <a:gd name="T5" fmla="*/ 267 h 574"/>
                  <a:gd name="T6" fmla="*/ 253 w 603"/>
                  <a:gd name="T7" fmla="*/ 266 h 574"/>
                  <a:gd name="T8" fmla="*/ 76 w 603"/>
                  <a:gd name="T9" fmla="*/ 89 h 574"/>
                  <a:gd name="T10" fmla="*/ 75 w 603"/>
                  <a:gd name="T11" fmla="*/ 87 h 574"/>
                  <a:gd name="T12" fmla="*/ 75 w 603"/>
                  <a:gd name="T13" fmla="*/ 51 h 574"/>
                  <a:gd name="T14" fmla="*/ 31 w 603"/>
                  <a:gd name="T15" fmla="*/ 7 h 574"/>
                  <a:gd name="T16" fmla="*/ 0 w 603"/>
                  <a:gd name="T17" fmla="*/ 7 h 574"/>
                  <a:gd name="T18" fmla="*/ 0 w 603"/>
                  <a:gd name="T19" fmla="*/ 0 h 574"/>
                  <a:gd name="T20" fmla="*/ 33 w 603"/>
                  <a:gd name="T21" fmla="*/ 0 h 574"/>
                  <a:gd name="T22" fmla="*/ 35 w 603"/>
                  <a:gd name="T23" fmla="*/ 1 h 574"/>
                  <a:gd name="T24" fmla="*/ 81 w 603"/>
                  <a:gd name="T25" fmla="*/ 47 h 574"/>
                  <a:gd name="T26" fmla="*/ 82 w 603"/>
                  <a:gd name="T27" fmla="*/ 49 h 574"/>
                  <a:gd name="T28" fmla="*/ 82 w 603"/>
                  <a:gd name="T29" fmla="*/ 86 h 574"/>
                  <a:gd name="T30" fmla="*/ 257 w 603"/>
                  <a:gd name="T31" fmla="*/ 260 h 574"/>
                  <a:gd name="T32" fmla="*/ 293 w 603"/>
                  <a:gd name="T33" fmla="*/ 260 h 574"/>
                  <a:gd name="T34" fmla="*/ 295 w 603"/>
                  <a:gd name="T35" fmla="*/ 261 h 574"/>
                  <a:gd name="T36" fmla="*/ 603 w 603"/>
                  <a:gd name="T37" fmla="*/ 569 h 574"/>
                  <a:gd name="T38" fmla="*/ 598 w 603"/>
                  <a:gd name="T39" fmla="*/ 57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3" h="574">
                    <a:moveTo>
                      <a:pt x="598" y="574"/>
                    </a:moveTo>
                    <a:cubicBezTo>
                      <a:pt x="291" y="267"/>
                      <a:pt x="291" y="267"/>
                      <a:pt x="291" y="267"/>
                    </a:cubicBezTo>
                    <a:cubicBezTo>
                      <a:pt x="255" y="267"/>
                      <a:pt x="255" y="267"/>
                      <a:pt x="255" y="267"/>
                    </a:cubicBezTo>
                    <a:cubicBezTo>
                      <a:pt x="254" y="267"/>
                      <a:pt x="254" y="267"/>
                      <a:pt x="253" y="266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5" y="89"/>
                      <a:pt x="75" y="88"/>
                      <a:pt x="75" y="87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5" y="1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7"/>
                      <a:pt x="82" y="48"/>
                      <a:pt x="82" y="49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257" y="260"/>
                      <a:pt x="257" y="260"/>
                      <a:pt x="257" y="260"/>
                    </a:cubicBezTo>
                    <a:cubicBezTo>
                      <a:pt x="293" y="260"/>
                      <a:pt x="293" y="260"/>
                      <a:pt x="293" y="260"/>
                    </a:cubicBezTo>
                    <a:cubicBezTo>
                      <a:pt x="294" y="260"/>
                      <a:pt x="295" y="261"/>
                      <a:pt x="295" y="261"/>
                    </a:cubicBezTo>
                    <a:cubicBezTo>
                      <a:pt x="603" y="569"/>
                      <a:pt x="603" y="569"/>
                      <a:pt x="603" y="569"/>
                    </a:cubicBezTo>
                    <a:lnTo>
                      <a:pt x="598" y="57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656"/>
              <p:cNvSpPr>
                <a:spLocks/>
              </p:cNvSpPr>
              <p:nvPr/>
            </p:nvSpPr>
            <p:spPr bwMode="auto">
              <a:xfrm flipV="1">
                <a:off x="-9799638" y="6349"/>
                <a:ext cx="2559050" cy="2630488"/>
              </a:xfrm>
              <a:custGeom>
                <a:avLst/>
                <a:gdLst>
                  <a:gd name="T0" fmla="*/ 674 w 682"/>
                  <a:gd name="T1" fmla="*/ 701 h 701"/>
                  <a:gd name="T2" fmla="*/ 151 w 682"/>
                  <a:gd name="T3" fmla="*/ 177 h 701"/>
                  <a:gd name="T4" fmla="*/ 137 w 682"/>
                  <a:gd name="T5" fmla="*/ 177 h 701"/>
                  <a:gd name="T6" fmla="*/ 133 w 682"/>
                  <a:gd name="T7" fmla="*/ 176 h 701"/>
                  <a:gd name="T8" fmla="*/ 1 w 682"/>
                  <a:gd name="T9" fmla="*/ 44 h 701"/>
                  <a:gd name="T10" fmla="*/ 0 w 682"/>
                  <a:gd name="T11" fmla="*/ 40 h 701"/>
                  <a:gd name="T12" fmla="*/ 0 w 682"/>
                  <a:gd name="T13" fmla="*/ 0 h 701"/>
                  <a:gd name="T14" fmla="*/ 10 w 682"/>
                  <a:gd name="T15" fmla="*/ 0 h 701"/>
                  <a:gd name="T16" fmla="*/ 10 w 682"/>
                  <a:gd name="T17" fmla="*/ 38 h 701"/>
                  <a:gd name="T18" fmla="*/ 139 w 682"/>
                  <a:gd name="T19" fmla="*/ 167 h 701"/>
                  <a:gd name="T20" fmla="*/ 153 w 682"/>
                  <a:gd name="T21" fmla="*/ 167 h 701"/>
                  <a:gd name="T22" fmla="*/ 157 w 682"/>
                  <a:gd name="T23" fmla="*/ 169 h 701"/>
                  <a:gd name="T24" fmla="*/ 682 w 682"/>
                  <a:gd name="T25" fmla="*/ 693 h 701"/>
                  <a:gd name="T26" fmla="*/ 674 w 682"/>
                  <a:gd name="T27" fmla="*/ 701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2" h="701">
                    <a:moveTo>
                      <a:pt x="674" y="701"/>
                    </a:move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37" y="177"/>
                      <a:pt x="137" y="177"/>
                      <a:pt x="137" y="177"/>
                    </a:cubicBezTo>
                    <a:cubicBezTo>
                      <a:pt x="135" y="177"/>
                      <a:pt x="134" y="177"/>
                      <a:pt x="133" y="17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3"/>
                      <a:pt x="0" y="42"/>
                      <a:pt x="0" y="4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9" y="167"/>
                      <a:pt x="139" y="167"/>
                      <a:pt x="139" y="167"/>
                    </a:cubicBezTo>
                    <a:cubicBezTo>
                      <a:pt x="153" y="167"/>
                      <a:pt x="153" y="167"/>
                      <a:pt x="153" y="167"/>
                    </a:cubicBezTo>
                    <a:cubicBezTo>
                      <a:pt x="154" y="167"/>
                      <a:pt x="156" y="168"/>
                      <a:pt x="157" y="169"/>
                    </a:cubicBezTo>
                    <a:cubicBezTo>
                      <a:pt x="682" y="693"/>
                      <a:pt x="682" y="693"/>
                      <a:pt x="682" y="693"/>
                    </a:cubicBezTo>
                    <a:lnTo>
                      <a:pt x="674" y="7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657"/>
              <p:cNvSpPr>
                <a:spLocks/>
              </p:cNvSpPr>
              <p:nvPr/>
            </p:nvSpPr>
            <p:spPr bwMode="auto">
              <a:xfrm flipV="1">
                <a:off x="-9637713" y="-69851"/>
                <a:ext cx="2300287" cy="2147888"/>
              </a:xfrm>
              <a:custGeom>
                <a:avLst/>
                <a:gdLst>
                  <a:gd name="T0" fmla="*/ 611 w 613"/>
                  <a:gd name="T1" fmla="*/ 572 h 572"/>
                  <a:gd name="T2" fmla="*/ 121 w 613"/>
                  <a:gd name="T3" fmla="*/ 83 h 572"/>
                  <a:gd name="T4" fmla="*/ 53 w 613"/>
                  <a:gd name="T5" fmla="*/ 83 h 572"/>
                  <a:gd name="T6" fmla="*/ 52 w 613"/>
                  <a:gd name="T7" fmla="*/ 82 h 572"/>
                  <a:gd name="T8" fmla="*/ 0 w 613"/>
                  <a:gd name="T9" fmla="*/ 31 h 572"/>
                  <a:gd name="T10" fmla="*/ 0 w 613"/>
                  <a:gd name="T11" fmla="*/ 30 h 572"/>
                  <a:gd name="T12" fmla="*/ 0 w 613"/>
                  <a:gd name="T13" fmla="*/ 0 h 572"/>
                  <a:gd name="T14" fmla="*/ 3 w 613"/>
                  <a:gd name="T15" fmla="*/ 0 h 572"/>
                  <a:gd name="T16" fmla="*/ 3 w 613"/>
                  <a:gd name="T17" fmla="*/ 29 h 572"/>
                  <a:gd name="T18" fmla="*/ 53 w 613"/>
                  <a:gd name="T19" fmla="*/ 79 h 572"/>
                  <a:gd name="T20" fmla="*/ 122 w 613"/>
                  <a:gd name="T21" fmla="*/ 79 h 572"/>
                  <a:gd name="T22" fmla="*/ 123 w 613"/>
                  <a:gd name="T23" fmla="*/ 80 h 572"/>
                  <a:gd name="T24" fmla="*/ 613 w 613"/>
                  <a:gd name="T25" fmla="*/ 570 h 572"/>
                  <a:gd name="T26" fmla="*/ 611 w 613"/>
                  <a:gd name="T27" fmla="*/ 572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3" h="572">
                    <a:moveTo>
                      <a:pt x="611" y="572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2" y="83"/>
                      <a:pt x="52" y="82"/>
                      <a:pt x="52" y="8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122" y="79"/>
                      <a:pt x="122" y="79"/>
                      <a:pt x="122" y="79"/>
                    </a:cubicBezTo>
                    <a:cubicBezTo>
                      <a:pt x="123" y="79"/>
                      <a:pt x="123" y="79"/>
                      <a:pt x="123" y="80"/>
                    </a:cubicBezTo>
                    <a:cubicBezTo>
                      <a:pt x="613" y="570"/>
                      <a:pt x="613" y="570"/>
                      <a:pt x="613" y="570"/>
                    </a:cubicBezTo>
                    <a:lnTo>
                      <a:pt x="611" y="57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3" name="Freeform 658"/>
              <p:cNvSpPr>
                <a:spLocks/>
              </p:cNvSpPr>
              <p:nvPr/>
            </p:nvSpPr>
            <p:spPr bwMode="auto">
              <a:xfrm flipV="1">
                <a:off x="-9761538" y="-122238"/>
                <a:ext cx="2374900" cy="2398713"/>
              </a:xfrm>
              <a:custGeom>
                <a:avLst/>
                <a:gdLst>
                  <a:gd name="T0" fmla="*/ 630 w 633"/>
                  <a:gd name="T1" fmla="*/ 639 h 639"/>
                  <a:gd name="T2" fmla="*/ 151 w 633"/>
                  <a:gd name="T3" fmla="*/ 159 h 639"/>
                  <a:gd name="T4" fmla="*/ 84 w 633"/>
                  <a:gd name="T5" fmla="*/ 159 h 639"/>
                  <a:gd name="T6" fmla="*/ 83 w 633"/>
                  <a:gd name="T7" fmla="*/ 159 h 639"/>
                  <a:gd name="T8" fmla="*/ 0 w 633"/>
                  <a:gd name="T9" fmla="*/ 76 h 639"/>
                  <a:gd name="T10" fmla="*/ 0 w 633"/>
                  <a:gd name="T11" fmla="*/ 75 h 639"/>
                  <a:gd name="T12" fmla="*/ 0 w 633"/>
                  <a:gd name="T13" fmla="*/ 0 h 639"/>
                  <a:gd name="T14" fmla="*/ 3 w 633"/>
                  <a:gd name="T15" fmla="*/ 0 h 639"/>
                  <a:gd name="T16" fmla="*/ 3 w 633"/>
                  <a:gd name="T17" fmla="*/ 74 h 639"/>
                  <a:gd name="T18" fmla="*/ 85 w 633"/>
                  <a:gd name="T19" fmla="*/ 156 h 639"/>
                  <a:gd name="T20" fmla="*/ 152 w 633"/>
                  <a:gd name="T21" fmla="*/ 156 h 639"/>
                  <a:gd name="T22" fmla="*/ 153 w 633"/>
                  <a:gd name="T23" fmla="*/ 156 h 639"/>
                  <a:gd name="T24" fmla="*/ 633 w 633"/>
                  <a:gd name="T25" fmla="*/ 636 h 639"/>
                  <a:gd name="T26" fmla="*/ 630 w 633"/>
                  <a:gd name="T27" fmla="*/ 63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3" h="639">
                    <a:moveTo>
                      <a:pt x="630" y="639"/>
                    </a:moveTo>
                    <a:cubicBezTo>
                      <a:pt x="151" y="159"/>
                      <a:pt x="151" y="159"/>
                      <a:pt x="151" y="159"/>
                    </a:cubicBezTo>
                    <a:cubicBezTo>
                      <a:pt x="84" y="159"/>
                      <a:pt x="84" y="159"/>
                      <a:pt x="84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85" y="156"/>
                      <a:pt x="85" y="156"/>
                      <a:pt x="85" y="156"/>
                    </a:cubicBezTo>
                    <a:cubicBezTo>
                      <a:pt x="152" y="156"/>
                      <a:pt x="152" y="156"/>
                      <a:pt x="152" y="156"/>
                    </a:cubicBezTo>
                    <a:cubicBezTo>
                      <a:pt x="152" y="156"/>
                      <a:pt x="153" y="156"/>
                      <a:pt x="153" y="156"/>
                    </a:cubicBezTo>
                    <a:cubicBezTo>
                      <a:pt x="633" y="636"/>
                      <a:pt x="633" y="636"/>
                      <a:pt x="633" y="636"/>
                    </a:cubicBezTo>
                    <a:lnTo>
                      <a:pt x="630" y="63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4" name="Freeform 659"/>
              <p:cNvSpPr>
                <a:spLocks/>
              </p:cNvSpPr>
              <p:nvPr/>
            </p:nvSpPr>
            <p:spPr bwMode="auto">
              <a:xfrm flipV="1">
                <a:off x="-9972675" y="-174625"/>
                <a:ext cx="2541587" cy="2286000"/>
              </a:xfrm>
              <a:custGeom>
                <a:avLst/>
                <a:gdLst>
                  <a:gd name="T0" fmla="*/ 672 w 677"/>
                  <a:gd name="T1" fmla="*/ 609 h 609"/>
                  <a:gd name="T2" fmla="*/ 209 w 677"/>
                  <a:gd name="T3" fmla="*/ 146 h 609"/>
                  <a:gd name="T4" fmla="*/ 143 w 677"/>
                  <a:gd name="T5" fmla="*/ 146 h 609"/>
                  <a:gd name="T6" fmla="*/ 141 w 677"/>
                  <a:gd name="T7" fmla="*/ 145 h 609"/>
                  <a:gd name="T8" fmla="*/ 0 w 677"/>
                  <a:gd name="T9" fmla="*/ 4 h 609"/>
                  <a:gd name="T10" fmla="*/ 5 w 677"/>
                  <a:gd name="T11" fmla="*/ 0 h 609"/>
                  <a:gd name="T12" fmla="*/ 145 w 677"/>
                  <a:gd name="T13" fmla="*/ 139 h 609"/>
                  <a:gd name="T14" fmla="*/ 210 w 677"/>
                  <a:gd name="T15" fmla="*/ 139 h 609"/>
                  <a:gd name="T16" fmla="*/ 212 w 677"/>
                  <a:gd name="T17" fmla="*/ 140 h 609"/>
                  <a:gd name="T18" fmla="*/ 677 w 677"/>
                  <a:gd name="T19" fmla="*/ 604 h 609"/>
                  <a:gd name="T20" fmla="*/ 672 w 677"/>
                  <a:gd name="T21" fmla="*/ 609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609">
                    <a:moveTo>
                      <a:pt x="672" y="609"/>
                    </a:moveTo>
                    <a:cubicBezTo>
                      <a:pt x="209" y="146"/>
                      <a:pt x="209" y="146"/>
                      <a:pt x="209" y="146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2" y="146"/>
                      <a:pt x="142" y="146"/>
                      <a:pt x="141" y="14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210" y="139"/>
                      <a:pt x="210" y="139"/>
                      <a:pt x="210" y="139"/>
                    </a:cubicBezTo>
                    <a:cubicBezTo>
                      <a:pt x="211" y="139"/>
                      <a:pt x="212" y="140"/>
                      <a:pt x="212" y="140"/>
                    </a:cubicBezTo>
                    <a:cubicBezTo>
                      <a:pt x="677" y="604"/>
                      <a:pt x="677" y="604"/>
                      <a:pt x="677" y="604"/>
                    </a:cubicBezTo>
                    <a:lnTo>
                      <a:pt x="672" y="609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5" name="Freeform 660"/>
              <p:cNvSpPr>
                <a:spLocks/>
              </p:cNvSpPr>
              <p:nvPr/>
            </p:nvSpPr>
            <p:spPr bwMode="auto">
              <a:xfrm flipV="1">
                <a:off x="-10179050" y="-414338"/>
                <a:ext cx="2495550" cy="2690813"/>
              </a:xfrm>
              <a:custGeom>
                <a:avLst/>
                <a:gdLst>
                  <a:gd name="T0" fmla="*/ 663 w 665"/>
                  <a:gd name="T1" fmla="*/ 717 h 717"/>
                  <a:gd name="T2" fmla="*/ 250 w 665"/>
                  <a:gd name="T3" fmla="*/ 305 h 717"/>
                  <a:gd name="T4" fmla="*/ 249 w 665"/>
                  <a:gd name="T5" fmla="*/ 303 h 717"/>
                  <a:gd name="T6" fmla="*/ 249 w 665"/>
                  <a:gd name="T7" fmla="*/ 267 h 717"/>
                  <a:gd name="T8" fmla="*/ 57 w 665"/>
                  <a:gd name="T9" fmla="*/ 75 h 717"/>
                  <a:gd name="T10" fmla="*/ 40 w 665"/>
                  <a:gd name="T11" fmla="*/ 75 h 717"/>
                  <a:gd name="T12" fmla="*/ 39 w 665"/>
                  <a:gd name="T13" fmla="*/ 74 h 717"/>
                  <a:gd name="T14" fmla="*/ 1 w 665"/>
                  <a:gd name="T15" fmla="*/ 35 h 717"/>
                  <a:gd name="T16" fmla="*/ 0 w 665"/>
                  <a:gd name="T17" fmla="*/ 34 h 717"/>
                  <a:gd name="T18" fmla="*/ 0 w 665"/>
                  <a:gd name="T19" fmla="*/ 0 h 717"/>
                  <a:gd name="T20" fmla="*/ 4 w 665"/>
                  <a:gd name="T21" fmla="*/ 0 h 717"/>
                  <a:gd name="T22" fmla="*/ 4 w 665"/>
                  <a:gd name="T23" fmla="*/ 33 h 717"/>
                  <a:gd name="T24" fmla="*/ 41 w 665"/>
                  <a:gd name="T25" fmla="*/ 71 h 717"/>
                  <a:gd name="T26" fmla="*/ 57 w 665"/>
                  <a:gd name="T27" fmla="*/ 71 h 717"/>
                  <a:gd name="T28" fmla="*/ 59 w 665"/>
                  <a:gd name="T29" fmla="*/ 72 h 717"/>
                  <a:gd name="T30" fmla="*/ 252 w 665"/>
                  <a:gd name="T31" fmla="*/ 265 h 717"/>
                  <a:gd name="T32" fmla="*/ 253 w 665"/>
                  <a:gd name="T33" fmla="*/ 267 h 717"/>
                  <a:gd name="T34" fmla="*/ 253 w 665"/>
                  <a:gd name="T35" fmla="*/ 303 h 717"/>
                  <a:gd name="T36" fmla="*/ 665 w 665"/>
                  <a:gd name="T37" fmla="*/ 715 h 717"/>
                  <a:gd name="T38" fmla="*/ 663 w 665"/>
                  <a:gd name="T39" fmla="*/ 717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5" h="717">
                    <a:moveTo>
                      <a:pt x="663" y="717"/>
                    </a:moveTo>
                    <a:cubicBezTo>
                      <a:pt x="250" y="305"/>
                      <a:pt x="250" y="305"/>
                      <a:pt x="250" y="305"/>
                    </a:cubicBezTo>
                    <a:cubicBezTo>
                      <a:pt x="250" y="304"/>
                      <a:pt x="249" y="304"/>
                      <a:pt x="249" y="303"/>
                    </a:cubicBezTo>
                    <a:cubicBezTo>
                      <a:pt x="249" y="267"/>
                      <a:pt x="249" y="267"/>
                      <a:pt x="249" y="267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4"/>
                      <a:pt x="39" y="7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1"/>
                      <a:pt x="58" y="71"/>
                      <a:pt x="59" y="72"/>
                    </a:cubicBezTo>
                    <a:cubicBezTo>
                      <a:pt x="252" y="265"/>
                      <a:pt x="252" y="265"/>
                      <a:pt x="252" y="265"/>
                    </a:cubicBezTo>
                    <a:cubicBezTo>
                      <a:pt x="253" y="266"/>
                      <a:pt x="253" y="266"/>
                      <a:pt x="253" y="267"/>
                    </a:cubicBezTo>
                    <a:cubicBezTo>
                      <a:pt x="253" y="303"/>
                      <a:pt x="253" y="303"/>
                      <a:pt x="253" y="303"/>
                    </a:cubicBezTo>
                    <a:cubicBezTo>
                      <a:pt x="665" y="715"/>
                      <a:pt x="665" y="715"/>
                      <a:pt x="665" y="715"/>
                    </a:cubicBezTo>
                    <a:lnTo>
                      <a:pt x="663" y="71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6" name="Freeform 661"/>
              <p:cNvSpPr>
                <a:spLocks/>
              </p:cNvSpPr>
              <p:nvPr/>
            </p:nvSpPr>
            <p:spPr bwMode="auto">
              <a:xfrm flipV="1">
                <a:off x="-9904413" y="-471488"/>
                <a:ext cx="2165350" cy="2244725"/>
              </a:xfrm>
              <a:custGeom>
                <a:avLst/>
                <a:gdLst>
                  <a:gd name="T0" fmla="*/ 575 w 577"/>
                  <a:gd name="T1" fmla="*/ 598 h 598"/>
                  <a:gd name="T2" fmla="*/ 149 w 577"/>
                  <a:gd name="T3" fmla="*/ 172 h 598"/>
                  <a:gd name="T4" fmla="*/ 149 w 577"/>
                  <a:gd name="T5" fmla="*/ 171 h 598"/>
                  <a:gd name="T6" fmla="*/ 149 w 577"/>
                  <a:gd name="T7" fmla="*/ 135 h 598"/>
                  <a:gd name="T8" fmla="*/ 17 w 577"/>
                  <a:gd name="T9" fmla="*/ 3 h 598"/>
                  <a:gd name="T10" fmla="*/ 0 w 577"/>
                  <a:gd name="T11" fmla="*/ 3 h 598"/>
                  <a:gd name="T12" fmla="*/ 0 w 577"/>
                  <a:gd name="T13" fmla="*/ 0 h 598"/>
                  <a:gd name="T14" fmla="*/ 17 w 577"/>
                  <a:gd name="T15" fmla="*/ 0 h 598"/>
                  <a:gd name="T16" fmla="*/ 19 w 577"/>
                  <a:gd name="T17" fmla="*/ 0 h 598"/>
                  <a:gd name="T18" fmla="*/ 152 w 577"/>
                  <a:gd name="T19" fmla="*/ 133 h 598"/>
                  <a:gd name="T20" fmla="*/ 152 w 577"/>
                  <a:gd name="T21" fmla="*/ 134 h 598"/>
                  <a:gd name="T22" fmla="*/ 152 w 577"/>
                  <a:gd name="T23" fmla="*/ 171 h 598"/>
                  <a:gd name="T24" fmla="*/ 577 w 577"/>
                  <a:gd name="T25" fmla="*/ 596 h 598"/>
                  <a:gd name="T26" fmla="*/ 575 w 577"/>
                  <a:gd name="T27" fmla="*/ 59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7" h="598">
                    <a:moveTo>
                      <a:pt x="575" y="598"/>
                    </a:moveTo>
                    <a:cubicBezTo>
                      <a:pt x="149" y="172"/>
                      <a:pt x="149" y="172"/>
                      <a:pt x="149" y="172"/>
                    </a:cubicBezTo>
                    <a:cubicBezTo>
                      <a:pt x="149" y="172"/>
                      <a:pt x="149" y="172"/>
                      <a:pt x="149" y="171"/>
                    </a:cubicBezTo>
                    <a:cubicBezTo>
                      <a:pt x="149" y="135"/>
                      <a:pt x="149" y="135"/>
                      <a:pt x="149" y="13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152" y="133"/>
                      <a:pt x="152" y="133"/>
                      <a:pt x="152" y="133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2" y="171"/>
                      <a:pt x="152" y="171"/>
                      <a:pt x="152" y="171"/>
                    </a:cubicBezTo>
                    <a:cubicBezTo>
                      <a:pt x="577" y="596"/>
                      <a:pt x="577" y="596"/>
                      <a:pt x="577" y="596"/>
                    </a:cubicBezTo>
                    <a:lnTo>
                      <a:pt x="575" y="59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7" name="Freeform 662"/>
              <p:cNvSpPr>
                <a:spLocks/>
              </p:cNvSpPr>
              <p:nvPr/>
            </p:nvSpPr>
            <p:spPr bwMode="auto">
              <a:xfrm flipV="1">
                <a:off x="-9378950" y="1409700"/>
                <a:ext cx="2413000" cy="2022475"/>
              </a:xfrm>
              <a:custGeom>
                <a:avLst/>
                <a:gdLst>
                  <a:gd name="T0" fmla="*/ 641 w 643"/>
                  <a:gd name="T1" fmla="*/ 539 h 539"/>
                  <a:gd name="T2" fmla="*/ 585 w 643"/>
                  <a:gd name="T3" fmla="*/ 483 h 539"/>
                  <a:gd name="T4" fmla="*/ 520 w 643"/>
                  <a:gd name="T5" fmla="*/ 483 h 539"/>
                  <a:gd name="T6" fmla="*/ 519 w 643"/>
                  <a:gd name="T7" fmla="*/ 482 h 539"/>
                  <a:gd name="T8" fmla="*/ 352 w 643"/>
                  <a:gd name="T9" fmla="*/ 316 h 539"/>
                  <a:gd name="T10" fmla="*/ 303 w 643"/>
                  <a:gd name="T11" fmla="*/ 316 h 539"/>
                  <a:gd name="T12" fmla="*/ 301 w 643"/>
                  <a:gd name="T13" fmla="*/ 315 h 539"/>
                  <a:gd name="T14" fmla="*/ 80 w 643"/>
                  <a:gd name="T15" fmla="*/ 94 h 539"/>
                  <a:gd name="T16" fmla="*/ 79 w 643"/>
                  <a:gd name="T17" fmla="*/ 93 h 539"/>
                  <a:gd name="T18" fmla="*/ 79 w 643"/>
                  <a:gd name="T19" fmla="*/ 38 h 539"/>
                  <a:gd name="T20" fmla="*/ 45 w 643"/>
                  <a:gd name="T21" fmla="*/ 4 h 539"/>
                  <a:gd name="T22" fmla="*/ 0 w 643"/>
                  <a:gd name="T23" fmla="*/ 4 h 539"/>
                  <a:gd name="T24" fmla="*/ 0 w 643"/>
                  <a:gd name="T25" fmla="*/ 0 h 539"/>
                  <a:gd name="T26" fmla="*/ 46 w 643"/>
                  <a:gd name="T27" fmla="*/ 0 h 539"/>
                  <a:gd name="T28" fmla="*/ 47 w 643"/>
                  <a:gd name="T29" fmla="*/ 1 h 539"/>
                  <a:gd name="T30" fmla="*/ 82 w 643"/>
                  <a:gd name="T31" fmla="*/ 36 h 539"/>
                  <a:gd name="T32" fmla="*/ 83 w 643"/>
                  <a:gd name="T33" fmla="*/ 37 h 539"/>
                  <a:gd name="T34" fmla="*/ 83 w 643"/>
                  <a:gd name="T35" fmla="*/ 92 h 539"/>
                  <a:gd name="T36" fmla="*/ 303 w 643"/>
                  <a:gd name="T37" fmla="*/ 312 h 539"/>
                  <a:gd name="T38" fmla="*/ 353 w 643"/>
                  <a:gd name="T39" fmla="*/ 312 h 539"/>
                  <a:gd name="T40" fmla="*/ 354 w 643"/>
                  <a:gd name="T41" fmla="*/ 313 h 539"/>
                  <a:gd name="T42" fmla="*/ 521 w 643"/>
                  <a:gd name="T43" fmla="*/ 479 h 539"/>
                  <a:gd name="T44" fmla="*/ 585 w 643"/>
                  <a:gd name="T45" fmla="*/ 479 h 539"/>
                  <a:gd name="T46" fmla="*/ 586 w 643"/>
                  <a:gd name="T47" fmla="*/ 480 h 539"/>
                  <a:gd name="T48" fmla="*/ 643 w 643"/>
                  <a:gd name="T49" fmla="*/ 537 h 539"/>
                  <a:gd name="T50" fmla="*/ 641 w 643"/>
                  <a:gd name="T51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3" h="539">
                    <a:moveTo>
                      <a:pt x="641" y="539"/>
                    </a:moveTo>
                    <a:cubicBezTo>
                      <a:pt x="585" y="483"/>
                      <a:pt x="585" y="483"/>
                      <a:pt x="585" y="483"/>
                    </a:cubicBezTo>
                    <a:cubicBezTo>
                      <a:pt x="520" y="483"/>
                      <a:pt x="520" y="483"/>
                      <a:pt x="520" y="483"/>
                    </a:cubicBezTo>
                    <a:cubicBezTo>
                      <a:pt x="520" y="483"/>
                      <a:pt x="519" y="483"/>
                      <a:pt x="519" y="482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03" y="316"/>
                      <a:pt x="303" y="316"/>
                      <a:pt x="303" y="316"/>
                    </a:cubicBezTo>
                    <a:cubicBezTo>
                      <a:pt x="302" y="316"/>
                      <a:pt x="302" y="316"/>
                      <a:pt x="301" y="315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80" y="94"/>
                      <a:pt x="79" y="93"/>
                      <a:pt x="79" y="93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7" y="1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303" y="312"/>
                      <a:pt x="303" y="312"/>
                      <a:pt x="303" y="312"/>
                    </a:cubicBezTo>
                    <a:cubicBezTo>
                      <a:pt x="353" y="312"/>
                      <a:pt x="353" y="312"/>
                      <a:pt x="353" y="312"/>
                    </a:cubicBezTo>
                    <a:cubicBezTo>
                      <a:pt x="354" y="312"/>
                      <a:pt x="354" y="313"/>
                      <a:pt x="354" y="313"/>
                    </a:cubicBezTo>
                    <a:cubicBezTo>
                      <a:pt x="521" y="479"/>
                      <a:pt x="521" y="479"/>
                      <a:pt x="521" y="479"/>
                    </a:cubicBezTo>
                    <a:cubicBezTo>
                      <a:pt x="585" y="479"/>
                      <a:pt x="585" y="479"/>
                      <a:pt x="585" y="479"/>
                    </a:cubicBezTo>
                    <a:cubicBezTo>
                      <a:pt x="586" y="479"/>
                      <a:pt x="586" y="479"/>
                      <a:pt x="586" y="480"/>
                    </a:cubicBezTo>
                    <a:cubicBezTo>
                      <a:pt x="643" y="537"/>
                      <a:pt x="643" y="537"/>
                      <a:pt x="643" y="537"/>
                    </a:cubicBezTo>
                    <a:lnTo>
                      <a:pt x="641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8" name="Freeform 663"/>
              <p:cNvSpPr>
                <a:spLocks/>
              </p:cNvSpPr>
              <p:nvPr/>
            </p:nvSpPr>
            <p:spPr bwMode="auto">
              <a:xfrm flipV="1">
                <a:off x="-9259888" y="1728787"/>
                <a:ext cx="1550987" cy="1470025"/>
              </a:xfrm>
              <a:custGeom>
                <a:avLst/>
                <a:gdLst>
                  <a:gd name="T0" fmla="*/ 405 w 413"/>
                  <a:gd name="T1" fmla="*/ 392 h 392"/>
                  <a:gd name="T2" fmla="*/ 309 w 413"/>
                  <a:gd name="T3" fmla="*/ 296 h 392"/>
                  <a:gd name="T4" fmla="*/ 263 w 413"/>
                  <a:gd name="T5" fmla="*/ 296 h 392"/>
                  <a:gd name="T6" fmla="*/ 260 w 413"/>
                  <a:gd name="T7" fmla="*/ 295 h 392"/>
                  <a:gd name="T8" fmla="*/ 1 w 413"/>
                  <a:gd name="T9" fmla="*/ 36 h 392"/>
                  <a:gd name="T10" fmla="*/ 0 w 413"/>
                  <a:gd name="T11" fmla="*/ 32 h 392"/>
                  <a:gd name="T12" fmla="*/ 0 w 413"/>
                  <a:gd name="T13" fmla="*/ 0 h 392"/>
                  <a:gd name="T14" fmla="*/ 10 w 413"/>
                  <a:gd name="T15" fmla="*/ 0 h 392"/>
                  <a:gd name="T16" fmla="*/ 10 w 413"/>
                  <a:gd name="T17" fmla="*/ 30 h 392"/>
                  <a:gd name="T18" fmla="*/ 266 w 413"/>
                  <a:gd name="T19" fmla="*/ 286 h 392"/>
                  <a:gd name="T20" fmla="*/ 311 w 413"/>
                  <a:gd name="T21" fmla="*/ 286 h 392"/>
                  <a:gd name="T22" fmla="*/ 315 w 413"/>
                  <a:gd name="T23" fmla="*/ 287 h 392"/>
                  <a:gd name="T24" fmla="*/ 413 w 413"/>
                  <a:gd name="T25" fmla="*/ 385 h 392"/>
                  <a:gd name="T26" fmla="*/ 405 w 413"/>
                  <a:gd name="T27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3" h="392">
                    <a:moveTo>
                      <a:pt x="405" y="392"/>
                    </a:moveTo>
                    <a:cubicBezTo>
                      <a:pt x="309" y="296"/>
                      <a:pt x="309" y="296"/>
                      <a:pt x="309" y="296"/>
                    </a:cubicBezTo>
                    <a:cubicBezTo>
                      <a:pt x="263" y="296"/>
                      <a:pt x="263" y="296"/>
                      <a:pt x="263" y="296"/>
                    </a:cubicBezTo>
                    <a:cubicBezTo>
                      <a:pt x="262" y="296"/>
                      <a:pt x="261" y="296"/>
                      <a:pt x="260" y="29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4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266" y="286"/>
                      <a:pt x="266" y="286"/>
                      <a:pt x="266" y="286"/>
                    </a:cubicBezTo>
                    <a:cubicBezTo>
                      <a:pt x="311" y="286"/>
                      <a:pt x="311" y="286"/>
                      <a:pt x="311" y="286"/>
                    </a:cubicBezTo>
                    <a:cubicBezTo>
                      <a:pt x="313" y="286"/>
                      <a:pt x="314" y="286"/>
                      <a:pt x="315" y="287"/>
                    </a:cubicBezTo>
                    <a:cubicBezTo>
                      <a:pt x="413" y="385"/>
                      <a:pt x="413" y="385"/>
                      <a:pt x="413" y="385"/>
                    </a:cubicBezTo>
                    <a:lnTo>
                      <a:pt x="405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9" name="Freeform 664"/>
              <p:cNvSpPr>
                <a:spLocks/>
              </p:cNvSpPr>
              <p:nvPr/>
            </p:nvSpPr>
            <p:spPr bwMode="auto">
              <a:xfrm flipV="1">
                <a:off x="-7867650" y="1728787"/>
                <a:ext cx="109537" cy="66675"/>
              </a:xfrm>
              <a:custGeom>
                <a:avLst/>
                <a:gdLst>
                  <a:gd name="T0" fmla="*/ 7 w 69"/>
                  <a:gd name="T1" fmla="*/ 42 h 42"/>
                  <a:gd name="T2" fmla="*/ 0 w 69"/>
                  <a:gd name="T3" fmla="*/ 21 h 42"/>
                  <a:gd name="T4" fmla="*/ 62 w 69"/>
                  <a:gd name="T5" fmla="*/ 0 h 42"/>
                  <a:gd name="T6" fmla="*/ 69 w 69"/>
                  <a:gd name="T7" fmla="*/ 21 h 42"/>
                  <a:gd name="T8" fmla="*/ 7 w 69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2">
                    <a:moveTo>
                      <a:pt x="7" y="42"/>
                    </a:moveTo>
                    <a:lnTo>
                      <a:pt x="0" y="21"/>
                    </a:lnTo>
                    <a:lnTo>
                      <a:pt x="62" y="0"/>
                    </a:lnTo>
                    <a:lnTo>
                      <a:pt x="69" y="21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665"/>
              <p:cNvSpPr>
                <a:spLocks/>
              </p:cNvSpPr>
              <p:nvPr/>
            </p:nvSpPr>
            <p:spPr bwMode="auto">
              <a:xfrm flipV="1">
                <a:off x="-8658225" y="1743075"/>
                <a:ext cx="3144837" cy="2057400"/>
              </a:xfrm>
              <a:custGeom>
                <a:avLst/>
                <a:gdLst>
                  <a:gd name="T0" fmla="*/ 833 w 838"/>
                  <a:gd name="T1" fmla="*/ 548 h 548"/>
                  <a:gd name="T2" fmla="*/ 463 w 838"/>
                  <a:gd name="T3" fmla="*/ 178 h 548"/>
                  <a:gd name="T4" fmla="*/ 328 w 838"/>
                  <a:gd name="T5" fmla="*/ 178 h 548"/>
                  <a:gd name="T6" fmla="*/ 326 w 838"/>
                  <a:gd name="T7" fmla="*/ 177 h 548"/>
                  <a:gd name="T8" fmla="*/ 260 w 838"/>
                  <a:gd name="T9" fmla="*/ 111 h 548"/>
                  <a:gd name="T10" fmla="*/ 191 w 838"/>
                  <a:gd name="T11" fmla="*/ 111 h 548"/>
                  <a:gd name="T12" fmla="*/ 189 w 838"/>
                  <a:gd name="T13" fmla="*/ 110 h 548"/>
                  <a:gd name="T14" fmla="*/ 180 w 838"/>
                  <a:gd name="T15" fmla="*/ 101 h 548"/>
                  <a:gd name="T16" fmla="*/ 136 w 838"/>
                  <a:gd name="T17" fmla="*/ 101 h 548"/>
                  <a:gd name="T18" fmla="*/ 134 w 838"/>
                  <a:gd name="T19" fmla="*/ 100 h 548"/>
                  <a:gd name="T20" fmla="*/ 41 w 838"/>
                  <a:gd name="T21" fmla="*/ 7 h 548"/>
                  <a:gd name="T22" fmla="*/ 0 w 838"/>
                  <a:gd name="T23" fmla="*/ 7 h 548"/>
                  <a:gd name="T24" fmla="*/ 0 w 838"/>
                  <a:gd name="T25" fmla="*/ 0 h 548"/>
                  <a:gd name="T26" fmla="*/ 42 w 838"/>
                  <a:gd name="T27" fmla="*/ 0 h 548"/>
                  <a:gd name="T28" fmla="*/ 45 w 838"/>
                  <a:gd name="T29" fmla="*/ 1 h 548"/>
                  <a:gd name="T30" fmla="*/ 137 w 838"/>
                  <a:gd name="T31" fmla="*/ 94 h 548"/>
                  <a:gd name="T32" fmla="*/ 181 w 838"/>
                  <a:gd name="T33" fmla="*/ 94 h 548"/>
                  <a:gd name="T34" fmla="*/ 184 w 838"/>
                  <a:gd name="T35" fmla="*/ 95 h 548"/>
                  <a:gd name="T36" fmla="*/ 193 w 838"/>
                  <a:gd name="T37" fmla="*/ 104 h 548"/>
                  <a:gd name="T38" fmla="*/ 261 w 838"/>
                  <a:gd name="T39" fmla="*/ 104 h 548"/>
                  <a:gd name="T40" fmla="*/ 263 w 838"/>
                  <a:gd name="T41" fmla="*/ 105 h 548"/>
                  <a:gd name="T42" fmla="*/ 330 w 838"/>
                  <a:gd name="T43" fmla="*/ 171 h 548"/>
                  <a:gd name="T44" fmla="*/ 464 w 838"/>
                  <a:gd name="T45" fmla="*/ 171 h 548"/>
                  <a:gd name="T46" fmla="*/ 466 w 838"/>
                  <a:gd name="T47" fmla="*/ 172 h 548"/>
                  <a:gd name="T48" fmla="*/ 838 w 838"/>
                  <a:gd name="T49" fmla="*/ 543 h 548"/>
                  <a:gd name="T50" fmla="*/ 833 w 838"/>
                  <a:gd name="T51" fmla="*/ 54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8" h="548">
                    <a:moveTo>
                      <a:pt x="833" y="548"/>
                    </a:moveTo>
                    <a:cubicBezTo>
                      <a:pt x="463" y="178"/>
                      <a:pt x="463" y="178"/>
                      <a:pt x="463" y="178"/>
                    </a:cubicBezTo>
                    <a:cubicBezTo>
                      <a:pt x="328" y="178"/>
                      <a:pt x="328" y="178"/>
                      <a:pt x="328" y="178"/>
                    </a:cubicBezTo>
                    <a:cubicBezTo>
                      <a:pt x="327" y="178"/>
                      <a:pt x="326" y="177"/>
                      <a:pt x="326" y="177"/>
                    </a:cubicBezTo>
                    <a:cubicBezTo>
                      <a:pt x="260" y="111"/>
                      <a:pt x="260" y="111"/>
                      <a:pt x="260" y="111"/>
                    </a:cubicBezTo>
                    <a:cubicBezTo>
                      <a:pt x="191" y="111"/>
                      <a:pt x="191" y="111"/>
                      <a:pt x="191" y="111"/>
                    </a:cubicBezTo>
                    <a:cubicBezTo>
                      <a:pt x="190" y="111"/>
                      <a:pt x="190" y="110"/>
                      <a:pt x="189" y="110"/>
                    </a:cubicBezTo>
                    <a:cubicBezTo>
                      <a:pt x="180" y="101"/>
                      <a:pt x="180" y="101"/>
                      <a:pt x="180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5" y="101"/>
                      <a:pt x="134" y="100"/>
                      <a:pt x="134" y="100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3" y="0"/>
                      <a:pt x="44" y="1"/>
                      <a:pt x="45" y="1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81" y="94"/>
                      <a:pt x="181" y="94"/>
                      <a:pt x="181" y="94"/>
                    </a:cubicBezTo>
                    <a:cubicBezTo>
                      <a:pt x="182" y="94"/>
                      <a:pt x="183" y="94"/>
                      <a:pt x="184" y="95"/>
                    </a:cubicBezTo>
                    <a:cubicBezTo>
                      <a:pt x="193" y="104"/>
                      <a:pt x="193" y="104"/>
                      <a:pt x="193" y="104"/>
                    </a:cubicBezTo>
                    <a:cubicBezTo>
                      <a:pt x="261" y="104"/>
                      <a:pt x="261" y="104"/>
                      <a:pt x="261" y="104"/>
                    </a:cubicBezTo>
                    <a:cubicBezTo>
                      <a:pt x="262" y="104"/>
                      <a:pt x="263" y="104"/>
                      <a:pt x="263" y="105"/>
                    </a:cubicBezTo>
                    <a:cubicBezTo>
                      <a:pt x="330" y="171"/>
                      <a:pt x="330" y="171"/>
                      <a:pt x="330" y="171"/>
                    </a:cubicBezTo>
                    <a:cubicBezTo>
                      <a:pt x="464" y="171"/>
                      <a:pt x="464" y="171"/>
                      <a:pt x="464" y="171"/>
                    </a:cubicBezTo>
                    <a:cubicBezTo>
                      <a:pt x="465" y="171"/>
                      <a:pt x="466" y="171"/>
                      <a:pt x="466" y="172"/>
                    </a:cubicBezTo>
                    <a:cubicBezTo>
                      <a:pt x="838" y="543"/>
                      <a:pt x="838" y="543"/>
                      <a:pt x="838" y="543"/>
                    </a:cubicBezTo>
                    <a:lnTo>
                      <a:pt x="833" y="54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1" name="Freeform 666"/>
              <p:cNvSpPr>
                <a:spLocks noEditPoints="1"/>
              </p:cNvSpPr>
              <p:nvPr/>
            </p:nvSpPr>
            <p:spPr bwMode="auto">
              <a:xfrm flipV="1">
                <a:off x="-12141200" y="3016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2" name="Freeform 667"/>
              <p:cNvSpPr>
                <a:spLocks noEditPoints="1"/>
              </p:cNvSpPr>
              <p:nvPr/>
            </p:nvSpPr>
            <p:spPr bwMode="auto">
              <a:xfrm flipV="1">
                <a:off x="-12404725" y="15240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12 w 24"/>
                  <a:gd name="T25" fmla="*/ 24 h 24"/>
                  <a:gd name="T26" fmla="*/ 21 w 24"/>
                  <a:gd name="T27" fmla="*/ 21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3" name="Freeform 668"/>
              <p:cNvSpPr>
                <a:spLocks noEditPoints="1"/>
              </p:cNvSpPr>
              <p:nvPr/>
            </p:nvSpPr>
            <p:spPr bwMode="auto">
              <a:xfrm flipV="1">
                <a:off x="-12118975" y="-455613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9"/>
                      <a:pt x="22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4" name="Freeform 669"/>
              <p:cNvSpPr>
                <a:spLocks noEditPoints="1"/>
              </p:cNvSpPr>
              <p:nvPr/>
            </p:nvSpPr>
            <p:spPr bwMode="auto">
              <a:xfrm flipV="1">
                <a:off x="-11964988" y="-60642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5" name="Freeform 670"/>
              <p:cNvSpPr>
                <a:spLocks noEditPoints="1"/>
              </p:cNvSpPr>
              <p:nvPr/>
            </p:nvSpPr>
            <p:spPr bwMode="auto">
              <a:xfrm flipV="1">
                <a:off x="-12322175" y="-219075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2 w 24"/>
                  <a:gd name="T5" fmla="*/ 5 h 24"/>
                  <a:gd name="T6" fmla="*/ 19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12 w 24"/>
                  <a:gd name="T13" fmla="*/ 19 h 24"/>
                  <a:gd name="T14" fmla="*/ 5 w 24"/>
                  <a:gd name="T15" fmla="*/ 12 h 24"/>
                  <a:gd name="T16" fmla="*/ 12 w 24"/>
                  <a:gd name="T17" fmla="*/ 5 h 24"/>
                  <a:gd name="T18" fmla="*/ 12 w 24"/>
                  <a:gd name="T19" fmla="*/ 0 h 24"/>
                  <a:gd name="T20" fmla="*/ 12 w 24"/>
                  <a:gd name="T21" fmla="*/ 0 h 24"/>
                  <a:gd name="T22" fmla="*/ 12 w 24"/>
                  <a:gd name="T23" fmla="*/ 0 h 24"/>
                  <a:gd name="T24" fmla="*/ 3 w 24"/>
                  <a:gd name="T25" fmla="*/ 4 h 24"/>
                  <a:gd name="T26" fmla="*/ 0 w 24"/>
                  <a:gd name="T27" fmla="*/ 12 h 24"/>
                  <a:gd name="T28" fmla="*/ 3 w 24"/>
                  <a:gd name="T29" fmla="*/ 21 h 24"/>
                  <a:gd name="T30" fmla="*/ 12 w 24"/>
                  <a:gd name="T31" fmla="*/ 24 h 24"/>
                  <a:gd name="T32" fmla="*/ 20 w 24"/>
                  <a:gd name="T33" fmla="*/ 21 h 24"/>
                  <a:gd name="T34" fmla="*/ 24 w 24"/>
                  <a:gd name="T35" fmla="*/ 12 h 24"/>
                  <a:gd name="T36" fmla="*/ 20 w 24"/>
                  <a:gd name="T37" fmla="*/ 4 h 24"/>
                  <a:gd name="T38" fmla="*/ 12 w 24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8"/>
                      <a:pt x="24" y="15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6" name="Freeform 671"/>
              <p:cNvSpPr>
                <a:spLocks noEditPoints="1"/>
              </p:cNvSpPr>
              <p:nvPr/>
            </p:nvSpPr>
            <p:spPr bwMode="auto">
              <a:xfrm flipV="1">
                <a:off x="-11491913" y="-1806575"/>
                <a:ext cx="88900" cy="88900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8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7" name="Freeform 672"/>
              <p:cNvSpPr>
                <a:spLocks noEditPoints="1"/>
              </p:cNvSpPr>
              <p:nvPr/>
            </p:nvSpPr>
            <p:spPr bwMode="auto">
              <a:xfrm flipV="1">
                <a:off x="-11957050" y="4746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8" name="Freeform 673"/>
              <p:cNvSpPr>
                <a:spLocks noEditPoints="1"/>
              </p:cNvSpPr>
              <p:nvPr/>
            </p:nvSpPr>
            <p:spPr bwMode="auto">
              <a:xfrm flipV="1">
                <a:off x="-11777663" y="6619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9" name="Freeform 674"/>
              <p:cNvSpPr>
                <a:spLocks noEditPoints="1"/>
              </p:cNvSpPr>
              <p:nvPr/>
            </p:nvSpPr>
            <p:spPr bwMode="auto">
              <a:xfrm flipV="1">
                <a:off x="-11761788" y="3317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0" name="Freeform 675"/>
              <p:cNvSpPr>
                <a:spLocks noEditPoints="1"/>
              </p:cNvSpPr>
              <p:nvPr/>
            </p:nvSpPr>
            <p:spPr bwMode="auto">
              <a:xfrm flipV="1">
                <a:off x="-11439525" y="30162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1" name="Freeform 676"/>
              <p:cNvSpPr>
                <a:spLocks noEditPoints="1"/>
              </p:cNvSpPr>
              <p:nvPr/>
            </p:nvSpPr>
            <p:spPr bwMode="auto">
              <a:xfrm flipV="1">
                <a:off x="-11615738" y="114299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2" name="Freeform 677"/>
              <p:cNvSpPr>
                <a:spLocks noEditPoints="1"/>
              </p:cNvSpPr>
              <p:nvPr/>
            </p:nvSpPr>
            <p:spPr bwMode="auto">
              <a:xfrm flipV="1">
                <a:off x="-11274425" y="11429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4 w 24"/>
                  <a:gd name="T15" fmla="*/ 4 h 24"/>
                  <a:gd name="T16" fmla="*/ 0 w 24"/>
                  <a:gd name="T17" fmla="*/ 12 h 24"/>
                  <a:gd name="T18" fmla="*/ 4 w 24"/>
                  <a:gd name="T19" fmla="*/ 21 h 24"/>
                  <a:gd name="T20" fmla="*/ 12 w 24"/>
                  <a:gd name="T21" fmla="*/ 24 h 24"/>
                  <a:gd name="T22" fmla="*/ 21 w 24"/>
                  <a:gd name="T23" fmla="*/ 21 h 24"/>
                  <a:gd name="T24" fmla="*/ 24 w 24"/>
                  <a:gd name="T25" fmla="*/ 12 h 24"/>
                  <a:gd name="T26" fmla="*/ 21 w 24"/>
                  <a:gd name="T27" fmla="*/ 4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3" name="Freeform 678"/>
              <p:cNvSpPr>
                <a:spLocks noEditPoints="1"/>
              </p:cNvSpPr>
              <p:nvPr/>
            </p:nvSpPr>
            <p:spPr bwMode="auto">
              <a:xfrm flipV="1">
                <a:off x="-112490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4" name="Freeform 679"/>
              <p:cNvSpPr>
                <a:spLocks noEditPoints="1"/>
              </p:cNvSpPr>
              <p:nvPr/>
            </p:nvSpPr>
            <p:spPr bwMode="auto">
              <a:xfrm flipV="1">
                <a:off x="-11387138" y="10445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5" name="Freeform 680"/>
              <p:cNvSpPr>
                <a:spLocks noEditPoints="1"/>
              </p:cNvSpPr>
              <p:nvPr/>
            </p:nvSpPr>
            <p:spPr bwMode="auto">
              <a:xfrm flipV="1">
                <a:off x="-11222038" y="1233487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21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6" name="Freeform 681"/>
              <p:cNvSpPr>
                <a:spLocks noEditPoints="1"/>
              </p:cNvSpPr>
              <p:nvPr/>
            </p:nvSpPr>
            <p:spPr bwMode="auto">
              <a:xfrm flipV="1">
                <a:off x="-11042650" y="14128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682"/>
              <p:cNvSpPr>
                <a:spLocks noEditPoints="1"/>
              </p:cNvSpPr>
              <p:nvPr/>
            </p:nvSpPr>
            <p:spPr bwMode="auto">
              <a:xfrm flipV="1">
                <a:off x="-10858500" y="15970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0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Freeform 683"/>
              <p:cNvSpPr>
                <a:spLocks noEditPoints="1"/>
              </p:cNvSpPr>
              <p:nvPr/>
            </p:nvSpPr>
            <p:spPr bwMode="auto">
              <a:xfrm flipV="1">
                <a:off x="-10688638" y="141287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Freeform 684"/>
              <p:cNvSpPr>
                <a:spLocks noEditPoints="1"/>
              </p:cNvSpPr>
              <p:nvPr/>
            </p:nvSpPr>
            <p:spPr bwMode="auto">
              <a:xfrm flipV="1">
                <a:off x="-10636250" y="10715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12 w 24"/>
                  <a:gd name="T11" fmla="*/ 18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0 h 24"/>
                  <a:gd name="T26" fmla="*/ 24 w 24"/>
                  <a:gd name="T27" fmla="*/ 12 h 24"/>
                  <a:gd name="T28" fmla="*/ 20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Freeform 685"/>
              <p:cNvSpPr>
                <a:spLocks noEditPoints="1"/>
              </p:cNvSpPr>
              <p:nvPr/>
            </p:nvSpPr>
            <p:spPr bwMode="auto">
              <a:xfrm flipV="1">
                <a:off x="-10823575" y="88741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Freeform 686"/>
              <p:cNvSpPr>
                <a:spLocks noEditPoints="1"/>
              </p:cNvSpPr>
              <p:nvPr/>
            </p:nvSpPr>
            <p:spPr bwMode="auto">
              <a:xfrm flipV="1">
                <a:off x="-11574463" y="87312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Freeform 687"/>
              <p:cNvSpPr>
                <a:spLocks noEditPoints="1"/>
              </p:cNvSpPr>
              <p:nvPr/>
            </p:nvSpPr>
            <p:spPr bwMode="auto">
              <a:xfrm flipV="1">
                <a:off x="-10479088" y="12255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Freeform 688"/>
              <p:cNvSpPr>
                <a:spLocks noEditPoints="1"/>
              </p:cNvSpPr>
              <p:nvPr/>
            </p:nvSpPr>
            <p:spPr bwMode="auto">
              <a:xfrm flipV="1">
                <a:off x="-10085388" y="85724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Freeform 689"/>
              <p:cNvSpPr>
                <a:spLocks noEditPoints="1"/>
              </p:cNvSpPr>
              <p:nvPr/>
            </p:nvSpPr>
            <p:spPr bwMode="auto">
              <a:xfrm flipV="1">
                <a:off x="-9320213" y="2190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3 h 24"/>
                  <a:gd name="T18" fmla="*/ 0 w 24"/>
                  <a:gd name="T19" fmla="*/ 12 h 24"/>
                  <a:gd name="T20" fmla="*/ 3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5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Freeform 690"/>
              <p:cNvSpPr>
                <a:spLocks noEditPoints="1"/>
              </p:cNvSpPr>
              <p:nvPr/>
            </p:nvSpPr>
            <p:spPr bwMode="auto">
              <a:xfrm flipV="1">
                <a:off x="-9372600" y="-1476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6" name="Freeform 691"/>
              <p:cNvSpPr>
                <a:spLocks noEditPoints="1"/>
              </p:cNvSpPr>
              <p:nvPr/>
            </p:nvSpPr>
            <p:spPr bwMode="auto">
              <a:xfrm flipV="1">
                <a:off x="-9213850" y="-1936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7" name="Oval 692"/>
              <p:cNvSpPr>
                <a:spLocks noChangeArrowheads="1"/>
              </p:cNvSpPr>
              <p:nvPr/>
            </p:nvSpPr>
            <p:spPr bwMode="auto">
              <a:xfrm flipV="1">
                <a:off x="-10033000" y="-425451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8" name="Oval 693"/>
              <p:cNvSpPr>
                <a:spLocks noChangeArrowheads="1"/>
              </p:cNvSpPr>
              <p:nvPr/>
            </p:nvSpPr>
            <p:spPr bwMode="auto">
              <a:xfrm flipV="1">
                <a:off x="-9548813" y="944562"/>
                <a:ext cx="71437" cy="74613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9" name="Oval 694"/>
              <p:cNvSpPr>
                <a:spLocks noChangeArrowheads="1"/>
              </p:cNvSpPr>
              <p:nvPr/>
            </p:nvSpPr>
            <p:spPr bwMode="auto">
              <a:xfrm flipV="1">
                <a:off x="-8977313" y="1825624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0" name="Freeform 695"/>
              <p:cNvSpPr>
                <a:spLocks/>
              </p:cNvSpPr>
              <p:nvPr/>
            </p:nvSpPr>
            <p:spPr bwMode="auto">
              <a:xfrm flipV="1">
                <a:off x="-9128125" y="-1274763"/>
                <a:ext cx="1185862" cy="1122363"/>
              </a:xfrm>
              <a:custGeom>
                <a:avLst/>
                <a:gdLst>
                  <a:gd name="T0" fmla="*/ 314 w 316"/>
                  <a:gd name="T1" fmla="*/ 299 h 299"/>
                  <a:gd name="T2" fmla="*/ 18 w 316"/>
                  <a:gd name="T3" fmla="*/ 3 h 299"/>
                  <a:gd name="T4" fmla="*/ 0 w 316"/>
                  <a:gd name="T5" fmla="*/ 3 h 299"/>
                  <a:gd name="T6" fmla="*/ 0 w 316"/>
                  <a:gd name="T7" fmla="*/ 0 h 299"/>
                  <a:gd name="T8" fmla="*/ 18 w 316"/>
                  <a:gd name="T9" fmla="*/ 0 h 299"/>
                  <a:gd name="T10" fmla="*/ 20 w 316"/>
                  <a:gd name="T11" fmla="*/ 0 h 299"/>
                  <a:gd name="T12" fmla="*/ 316 w 316"/>
                  <a:gd name="T13" fmla="*/ 297 h 299"/>
                  <a:gd name="T14" fmla="*/ 314 w 316"/>
                  <a:gd name="T15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6" h="299">
                    <a:moveTo>
                      <a:pt x="314" y="299"/>
                    </a:moveTo>
                    <a:cubicBezTo>
                      <a:pt x="18" y="3"/>
                      <a:pt x="18" y="3"/>
                      <a:pt x="1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316" y="297"/>
                      <a:pt x="316" y="297"/>
                      <a:pt x="316" y="297"/>
                    </a:cubicBezTo>
                    <a:lnTo>
                      <a:pt x="314" y="2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1" name="Freeform 696"/>
              <p:cNvSpPr>
                <a:spLocks/>
              </p:cNvSpPr>
              <p:nvPr/>
            </p:nvSpPr>
            <p:spPr bwMode="auto">
              <a:xfrm flipV="1">
                <a:off x="-9334500" y="-1404938"/>
                <a:ext cx="1366837" cy="1260475"/>
              </a:xfrm>
              <a:custGeom>
                <a:avLst/>
                <a:gdLst>
                  <a:gd name="T0" fmla="*/ 361 w 364"/>
                  <a:gd name="T1" fmla="*/ 336 h 336"/>
                  <a:gd name="T2" fmla="*/ 71 w 364"/>
                  <a:gd name="T3" fmla="*/ 45 h 336"/>
                  <a:gd name="T4" fmla="*/ 29 w 364"/>
                  <a:gd name="T5" fmla="*/ 45 h 336"/>
                  <a:gd name="T6" fmla="*/ 28 w 364"/>
                  <a:gd name="T7" fmla="*/ 45 h 336"/>
                  <a:gd name="T8" fmla="*/ 1 w 364"/>
                  <a:gd name="T9" fmla="*/ 18 h 336"/>
                  <a:gd name="T10" fmla="*/ 0 w 364"/>
                  <a:gd name="T11" fmla="*/ 17 h 336"/>
                  <a:gd name="T12" fmla="*/ 0 w 364"/>
                  <a:gd name="T13" fmla="*/ 0 h 336"/>
                  <a:gd name="T14" fmla="*/ 4 w 364"/>
                  <a:gd name="T15" fmla="*/ 0 h 336"/>
                  <a:gd name="T16" fmla="*/ 4 w 364"/>
                  <a:gd name="T17" fmla="*/ 16 h 336"/>
                  <a:gd name="T18" fmla="*/ 30 w 364"/>
                  <a:gd name="T19" fmla="*/ 42 h 336"/>
                  <a:gd name="T20" fmla="*/ 72 w 364"/>
                  <a:gd name="T21" fmla="*/ 42 h 336"/>
                  <a:gd name="T22" fmla="*/ 73 w 364"/>
                  <a:gd name="T23" fmla="*/ 42 h 336"/>
                  <a:gd name="T24" fmla="*/ 364 w 364"/>
                  <a:gd name="T25" fmla="*/ 333 h 336"/>
                  <a:gd name="T26" fmla="*/ 361 w 364"/>
                  <a:gd name="T27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4" h="336">
                    <a:moveTo>
                      <a:pt x="361" y="336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2"/>
                    </a:cubicBezTo>
                    <a:cubicBezTo>
                      <a:pt x="364" y="333"/>
                      <a:pt x="364" y="333"/>
                      <a:pt x="364" y="333"/>
                    </a:cubicBezTo>
                    <a:lnTo>
                      <a:pt x="361" y="3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2" name="Freeform 697"/>
              <p:cNvSpPr>
                <a:spLocks/>
              </p:cNvSpPr>
              <p:nvPr/>
            </p:nvSpPr>
            <p:spPr bwMode="auto">
              <a:xfrm flipV="1">
                <a:off x="-9240838" y="-1030288"/>
                <a:ext cx="1358900" cy="1301750"/>
              </a:xfrm>
              <a:custGeom>
                <a:avLst/>
                <a:gdLst>
                  <a:gd name="T0" fmla="*/ 359 w 362"/>
                  <a:gd name="T1" fmla="*/ 347 h 347"/>
                  <a:gd name="T2" fmla="*/ 15 w 362"/>
                  <a:gd name="T3" fmla="*/ 3 h 347"/>
                  <a:gd name="T4" fmla="*/ 0 w 362"/>
                  <a:gd name="T5" fmla="*/ 3 h 347"/>
                  <a:gd name="T6" fmla="*/ 0 w 362"/>
                  <a:gd name="T7" fmla="*/ 0 h 347"/>
                  <a:gd name="T8" fmla="*/ 16 w 362"/>
                  <a:gd name="T9" fmla="*/ 0 h 347"/>
                  <a:gd name="T10" fmla="*/ 16 w 362"/>
                  <a:gd name="T11" fmla="*/ 0 h 347"/>
                  <a:gd name="T12" fmla="*/ 17 w 362"/>
                  <a:gd name="T13" fmla="*/ 0 h 347"/>
                  <a:gd name="T14" fmla="*/ 362 w 362"/>
                  <a:gd name="T15" fmla="*/ 345 h 347"/>
                  <a:gd name="T16" fmla="*/ 359 w 362"/>
                  <a:gd name="T17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47">
                    <a:moveTo>
                      <a:pt x="359" y="347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362" y="345"/>
                      <a:pt x="362" y="345"/>
                      <a:pt x="362" y="345"/>
                    </a:cubicBezTo>
                    <a:lnTo>
                      <a:pt x="359" y="3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3" name="Freeform 698"/>
              <p:cNvSpPr>
                <a:spLocks/>
              </p:cNvSpPr>
              <p:nvPr/>
            </p:nvSpPr>
            <p:spPr bwMode="auto">
              <a:xfrm flipV="1">
                <a:off x="-10025063" y="-692151"/>
                <a:ext cx="2074862" cy="1576388"/>
              </a:xfrm>
              <a:custGeom>
                <a:avLst/>
                <a:gdLst>
                  <a:gd name="T0" fmla="*/ 548 w 553"/>
                  <a:gd name="T1" fmla="*/ 420 h 420"/>
                  <a:gd name="T2" fmla="*/ 403 w 553"/>
                  <a:gd name="T3" fmla="*/ 275 h 420"/>
                  <a:gd name="T4" fmla="*/ 362 w 553"/>
                  <a:gd name="T5" fmla="*/ 275 h 420"/>
                  <a:gd name="T6" fmla="*/ 360 w 553"/>
                  <a:gd name="T7" fmla="*/ 274 h 420"/>
                  <a:gd name="T8" fmla="*/ 222 w 553"/>
                  <a:gd name="T9" fmla="*/ 136 h 420"/>
                  <a:gd name="T10" fmla="*/ 132 w 553"/>
                  <a:gd name="T11" fmla="*/ 136 h 420"/>
                  <a:gd name="T12" fmla="*/ 130 w 553"/>
                  <a:gd name="T13" fmla="*/ 135 h 420"/>
                  <a:gd name="T14" fmla="*/ 0 w 553"/>
                  <a:gd name="T15" fmla="*/ 5 h 420"/>
                  <a:gd name="T16" fmla="*/ 5 w 553"/>
                  <a:gd name="T17" fmla="*/ 0 h 420"/>
                  <a:gd name="T18" fmla="*/ 134 w 553"/>
                  <a:gd name="T19" fmla="*/ 129 h 420"/>
                  <a:gd name="T20" fmla="*/ 223 w 553"/>
                  <a:gd name="T21" fmla="*/ 129 h 420"/>
                  <a:gd name="T22" fmla="*/ 226 w 553"/>
                  <a:gd name="T23" fmla="*/ 130 h 420"/>
                  <a:gd name="T24" fmla="*/ 364 w 553"/>
                  <a:gd name="T25" fmla="*/ 268 h 420"/>
                  <a:gd name="T26" fmla="*/ 404 w 553"/>
                  <a:gd name="T27" fmla="*/ 268 h 420"/>
                  <a:gd name="T28" fmla="*/ 407 w 553"/>
                  <a:gd name="T29" fmla="*/ 269 h 420"/>
                  <a:gd name="T30" fmla="*/ 553 w 553"/>
                  <a:gd name="T31" fmla="*/ 415 h 420"/>
                  <a:gd name="T32" fmla="*/ 548 w 553"/>
                  <a:gd name="T33" fmla="*/ 420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3" h="420">
                    <a:moveTo>
                      <a:pt x="548" y="420"/>
                    </a:moveTo>
                    <a:cubicBezTo>
                      <a:pt x="403" y="275"/>
                      <a:pt x="403" y="275"/>
                      <a:pt x="403" y="275"/>
                    </a:cubicBezTo>
                    <a:cubicBezTo>
                      <a:pt x="362" y="275"/>
                      <a:pt x="362" y="275"/>
                      <a:pt x="362" y="275"/>
                    </a:cubicBezTo>
                    <a:cubicBezTo>
                      <a:pt x="361" y="275"/>
                      <a:pt x="361" y="274"/>
                      <a:pt x="360" y="274"/>
                    </a:cubicBezTo>
                    <a:cubicBezTo>
                      <a:pt x="222" y="136"/>
                      <a:pt x="222" y="136"/>
                      <a:pt x="222" y="136"/>
                    </a:cubicBezTo>
                    <a:cubicBezTo>
                      <a:pt x="132" y="136"/>
                      <a:pt x="132" y="136"/>
                      <a:pt x="132" y="136"/>
                    </a:cubicBezTo>
                    <a:cubicBezTo>
                      <a:pt x="131" y="136"/>
                      <a:pt x="130" y="135"/>
                      <a:pt x="130" y="13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34" y="129"/>
                      <a:pt x="134" y="129"/>
                      <a:pt x="134" y="129"/>
                    </a:cubicBezTo>
                    <a:cubicBezTo>
                      <a:pt x="223" y="129"/>
                      <a:pt x="223" y="129"/>
                      <a:pt x="223" y="129"/>
                    </a:cubicBezTo>
                    <a:cubicBezTo>
                      <a:pt x="224" y="129"/>
                      <a:pt x="225" y="129"/>
                      <a:pt x="226" y="130"/>
                    </a:cubicBezTo>
                    <a:cubicBezTo>
                      <a:pt x="364" y="268"/>
                      <a:pt x="364" y="268"/>
                      <a:pt x="364" y="268"/>
                    </a:cubicBezTo>
                    <a:cubicBezTo>
                      <a:pt x="404" y="268"/>
                      <a:pt x="404" y="268"/>
                      <a:pt x="404" y="268"/>
                    </a:cubicBezTo>
                    <a:cubicBezTo>
                      <a:pt x="405" y="268"/>
                      <a:pt x="406" y="268"/>
                      <a:pt x="407" y="269"/>
                    </a:cubicBezTo>
                    <a:cubicBezTo>
                      <a:pt x="553" y="415"/>
                      <a:pt x="553" y="415"/>
                      <a:pt x="553" y="415"/>
                    </a:cubicBezTo>
                    <a:lnTo>
                      <a:pt x="548" y="4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4" name="Freeform 699"/>
              <p:cNvSpPr>
                <a:spLocks/>
              </p:cNvSpPr>
              <p:nvPr/>
            </p:nvSpPr>
            <p:spPr bwMode="auto">
              <a:xfrm flipV="1">
                <a:off x="-10396538" y="-642938"/>
                <a:ext cx="2495550" cy="1924050"/>
              </a:xfrm>
              <a:custGeom>
                <a:avLst/>
                <a:gdLst>
                  <a:gd name="T0" fmla="*/ 660 w 665"/>
                  <a:gd name="T1" fmla="*/ 513 h 513"/>
                  <a:gd name="T2" fmla="*/ 508 w 665"/>
                  <a:gd name="T3" fmla="*/ 359 h 513"/>
                  <a:gd name="T4" fmla="*/ 476 w 665"/>
                  <a:gd name="T5" fmla="*/ 359 h 513"/>
                  <a:gd name="T6" fmla="*/ 474 w 665"/>
                  <a:gd name="T7" fmla="*/ 358 h 513"/>
                  <a:gd name="T8" fmla="*/ 284 w 665"/>
                  <a:gd name="T9" fmla="*/ 168 h 513"/>
                  <a:gd name="T10" fmla="*/ 198 w 665"/>
                  <a:gd name="T11" fmla="*/ 168 h 513"/>
                  <a:gd name="T12" fmla="*/ 196 w 665"/>
                  <a:gd name="T13" fmla="*/ 167 h 513"/>
                  <a:gd name="T14" fmla="*/ 85 w 665"/>
                  <a:gd name="T15" fmla="*/ 56 h 513"/>
                  <a:gd name="T16" fmla="*/ 58 w 665"/>
                  <a:gd name="T17" fmla="*/ 56 h 513"/>
                  <a:gd name="T18" fmla="*/ 56 w 665"/>
                  <a:gd name="T19" fmla="*/ 55 h 513"/>
                  <a:gd name="T20" fmla="*/ 7 w 665"/>
                  <a:gd name="T21" fmla="*/ 7 h 513"/>
                  <a:gd name="T22" fmla="*/ 0 w 665"/>
                  <a:gd name="T23" fmla="*/ 7 h 513"/>
                  <a:gd name="T24" fmla="*/ 0 w 665"/>
                  <a:gd name="T25" fmla="*/ 0 h 513"/>
                  <a:gd name="T26" fmla="*/ 9 w 665"/>
                  <a:gd name="T27" fmla="*/ 0 h 513"/>
                  <a:gd name="T28" fmla="*/ 11 w 665"/>
                  <a:gd name="T29" fmla="*/ 1 h 513"/>
                  <a:gd name="T30" fmla="*/ 60 w 665"/>
                  <a:gd name="T31" fmla="*/ 49 h 513"/>
                  <a:gd name="T32" fmla="*/ 87 w 665"/>
                  <a:gd name="T33" fmla="*/ 49 h 513"/>
                  <a:gd name="T34" fmla="*/ 89 w 665"/>
                  <a:gd name="T35" fmla="*/ 50 h 513"/>
                  <a:gd name="T36" fmla="*/ 200 w 665"/>
                  <a:gd name="T37" fmla="*/ 161 h 513"/>
                  <a:gd name="T38" fmla="*/ 285 w 665"/>
                  <a:gd name="T39" fmla="*/ 161 h 513"/>
                  <a:gd name="T40" fmla="*/ 287 w 665"/>
                  <a:gd name="T41" fmla="*/ 162 h 513"/>
                  <a:gd name="T42" fmla="*/ 478 w 665"/>
                  <a:gd name="T43" fmla="*/ 352 h 513"/>
                  <a:gd name="T44" fmla="*/ 509 w 665"/>
                  <a:gd name="T45" fmla="*/ 352 h 513"/>
                  <a:gd name="T46" fmla="*/ 512 w 665"/>
                  <a:gd name="T47" fmla="*/ 353 h 513"/>
                  <a:gd name="T48" fmla="*/ 665 w 665"/>
                  <a:gd name="T49" fmla="*/ 508 h 513"/>
                  <a:gd name="T50" fmla="*/ 660 w 665"/>
                  <a:gd name="T51" fmla="*/ 513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5" h="513">
                    <a:moveTo>
                      <a:pt x="660" y="513"/>
                    </a:moveTo>
                    <a:cubicBezTo>
                      <a:pt x="508" y="359"/>
                      <a:pt x="508" y="359"/>
                      <a:pt x="508" y="359"/>
                    </a:cubicBezTo>
                    <a:cubicBezTo>
                      <a:pt x="476" y="359"/>
                      <a:pt x="476" y="359"/>
                      <a:pt x="476" y="359"/>
                    </a:cubicBezTo>
                    <a:cubicBezTo>
                      <a:pt x="475" y="359"/>
                      <a:pt x="475" y="359"/>
                      <a:pt x="474" y="358"/>
                    </a:cubicBezTo>
                    <a:cubicBezTo>
                      <a:pt x="284" y="168"/>
                      <a:pt x="284" y="168"/>
                      <a:pt x="284" y="168"/>
                    </a:cubicBezTo>
                    <a:cubicBezTo>
                      <a:pt x="198" y="168"/>
                      <a:pt x="198" y="168"/>
                      <a:pt x="198" y="168"/>
                    </a:cubicBezTo>
                    <a:cubicBezTo>
                      <a:pt x="197" y="168"/>
                      <a:pt x="196" y="167"/>
                      <a:pt x="196" y="16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7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8" y="49"/>
                      <a:pt x="88" y="50"/>
                      <a:pt x="89" y="50"/>
                    </a:cubicBezTo>
                    <a:cubicBezTo>
                      <a:pt x="200" y="161"/>
                      <a:pt x="200" y="161"/>
                      <a:pt x="200" y="161"/>
                    </a:cubicBezTo>
                    <a:cubicBezTo>
                      <a:pt x="285" y="161"/>
                      <a:pt x="285" y="161"/>
                      <a:pt x="285" y="161"/>
                    </a:cubicBezTo>
                    <a:cubicBezTo>
                      <a:pt x="286" y="161"/>
                      <a:pt x="287" y="161"/>
                      <a:pt x="287" y="162"/>
                    </a:cubicBezTo>
                    <a:cubicBezTo>
                      <a:pt x="478" y="352"/>
                      <a:pt x="478" y="352"/>
                      <a:pt x="478" y="352"/>
                    </a:cubicBezTo>
                    <a:cubicBezTo>
                      <a:pt x="509" y="352"/>
                      <a:pt x="509" y="352"/>
                      <a:pt x="509" y="352"/>
                    </a:cubicBezTo>
                    <a:cubicBezTo>
                      <a:pt x="510" y="352"/>
                      <a:pt x="511" y="353"/>
                      <a:pt x="512" y="353"/>
                    </a:cubicBezTo>
                    <a:cubicBezTo>
                      <a:pt x="665" y="508"/>
                      <a:pt x="665" y="508"/>
                      <a:pt x="665" y="508"/>
                    </a:cubicBezTo>
                    <a:lnTo>
                      <a:pt x="660" y="5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5" name="Freeform 700"/>
              <p:cNvSpPr>
                <a:spLocks/>
              </p:cNvSpPr>
              <p:nvPr/>
            </p:nvSpPr>
            <p:spPr bwMode="auto">
              <a:xfrm flipV="1">
                <a:off x="-10775950" y="-1192213"/>
                <a:ext cx="2878137" cy="2841625"/>
              </a:xfrm>
              <a:custGeom>
                <a:avLst/>
                <a:gdLst>
                  <a:gd name="T0" fmla="*/ 765 w 767"/>
                  <a:gd name="T1" fmla="*/ 757 h 757"/>
                  <a:gd name="T2" fmla="*/ 414 w 767"/>
                  <a:gd name="T3" fmla="*/ 407 h 757"/>
                  <a:gd name="T4" fmla="*/ 364 w 767"/>
                  <a:gd name="T5" fmla="*/ 407 h 757"/>
                  <a:gd name="T6" fmla="*/ 363 w 767"/>
                  <a:gd name="T7" fmla="*/ 406 h 757"/>
                  <a:gd name="T8" fmla="*/ 271 w 767"/>
                  <a:gd name="T9" fmla="*/ 314 h 757"/>
                  <a:gd name="T10" fmla="*/ 225 w 767"/>
                  <a:gd name="T11" fmla="*/ 314 h 757"/>
                  <a:gd name="T12" fmla="*/ 223 w 767"/>
                  <a:gd name="T13" fmla="*/ 314 h 757"/>
                  <a:gd name="T14" fmla="*/ 150 w 767"/>
                  <a:gd name="T15" fmla="*/ 241 h 757"/>
                  <a:gd name="T16" fmla="*/ 150 w 767"/>
                  <a:gd name="T17" fmla="*/ 240 h 757"/>
                  <a:gd name="T18" fmla="*/ 150 w 767"/>
                  <a:gd name="T19" fmla="*/ 194 h 757"/>
                  <a:gd name="T20" fmla="*/ 112 w 767"/>
                  <a:gd name="T21" fmla="*/ 156 h 757"/>
                  <a:gd name="T22" fmla="*/ 99 w 767"/>
                  <a:gd name="T23" fmla="*/ 156 h 757"/>
                  <a:gd name="T24" fmla="*/ 98 w 767"/>
                  <a:gd name="T25" fmla="*/ 156 h 757"/>
                  <a:gd name="T26" fmla="*/ 52 w 767"/>
                  <a:gd name="T27" fmla="*/ 109 h 757"/>
                  <a:gd name="T28" fmla="*/ 51 w 767"/>
                  <a:gd name="T29" fmla="*/ 108 h 757"/>
                  <a:gd name="T30" fmla="*/ 51 w 767"/>
                  <a:gd name="T31" fmla="*/ 92 h 757"/>
                  <a:gd name="T32" fmla="*/ 52 w 767"/>
                  <a:gd name="T33" fmla="*/ 90 h 757"/>
                  <a:gd name="T34" fmla="*/ 69 w 767"/>
                  <a:gd name="T35" fmla="*/ 73 h 757"/>
                  <a:gd name="T36" fmla="*/ 69 w 767"/>
                  <a:gd name="T37" fmla="*/ 44 h 757"/>
                  <a:gd name="T38" fmla="*/ 28 w 767"/>
                  <a:gd name="T39" fmla="*/ 3 h 757"/>
                  <a:gd name="T40" fmla="*/ 0 w 767"/>
                  <a:gd name="T41" fmla="*/ 3 h 757"/>
                  <a:gd name="T42" fmla="*/ 0 w 767"/>
                  <a:gd name="T43" fmla="*/ 0 h 757"/>
                  <a:gd name="T44" fmla="*/ 29 w 767"/>
                  <a:gd name="T45" fmla="*/ 0 h 757"/>
                  <a:gd name="T46" fmla="*/ 30 w 767"/>
                  <a:gd name="T47" fmla="*/ 0 h 757"/>
                  <a:gd name="T48" fmla="*/ 72 w 767"/>
                  <a:gd name="T49" fmla="*/ 42 h 757"/>
                  <a:gd name="T50" fmla="*/ 72 w 767"/>
                  <a:gd name="T51" fmla="*/ 43 h 757"/>
                  <a:gd name="T52" fmla="*/ 72 w 767"/>
                  <a:gd name="T53" fmla="*/ 74 h 757"/>
                  <a:gd name="T54" fmla="*/ 72 w 767"/>
                  <a:gd name="T55" fmla="*/ 75 h 757"/>
                  <a:gd name="T56" fmla="*/ 55 w 767"/>
                  <a:gd name="T57" fmla="*/ 92 h 757"/>
                  <a:gd name="T58" fmla="*/ 55 w 767"/>
                  <a:gd name="T59" fmla="*/ 107 h 757"/>
                  <a:gd name="T60" fmla="*/ 100 w 767"/>
                  <a:gd name="T61" fmla="*/ 153 h 757"/>
                  <a:gd name="T62" fmla="*/ 112 w 767"/>
                  <a:gd name="T63" fmla="*/ 153 h 757"/>
                  <a:gd name="T64" fmla="*/ 114 w 767"/>
                  <a:gd name="T65" fmla="*/ 153 h 757"/>
                  <a:gd name="T66" fmla="*/ 153 w 767"/>
                  <a:gd name="T67" fmla="*/ 192 h 757"/>
                  <a:gd name="T68" fmla="*/ 153 w 767"/>
                  <a:gd name="T69" fmla="*/ 193 h 757"/>
                  <a:gd name="T70" fmla="*/ 153 w 767"/>
                  <a:gd name="T71" fmla="*/ 239 h 757"/>
                  <a:gd name="T72" fmla="*/ 225 w 767"/>
                  <a:gd name="T73" fmla="*/ 311 h 757"/>
                  <a:gd name="T74" fmla="*/ 272 w 767"/>
                  <a:gd name="T75" fmla="*/ 311 h 757"/>
                  <a:gd name="T76" fmla="*/ 273 w 767"/>
                  <a:gd name="T77" fmla="*/ 312 h 757"/>
                  <a:gd name="T78" fmla="*/ 365 w 767"/>
                  <a:gd name="T79" fmla="*/ 403 h 757"/>
                  <a:gd name="T80" fmla="*/ 415 w 767"/>
                  <a:gd name="T81" fmla="*/ 403 h 757"/>
                  <a:gd name="T82" fmla="*/ 416 w 767"/>
                  <a:gd name="T83" fmla="*/ 404 h 757"/>
                  <a:gd name="T84" fmla="*/ 767 w 767"/>
                  <a:gd name="T85" fmla="*/ 754 h 757"/>
                  <a:gd name="T86" fmla="*/ 765 w 767"/>
                  <a:gd name="T87" fmla="*/ 757 h 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7" h="757">
                    <a:moveTo>
                      <a:pt x="765" y="757"/>
                    </a:moveTo>
                    <a:cubicBezTo>
                      <a:pt x="414" y="407"/>
                      <a:pt x="414" y="407"/>
                      <a:pt x="414" y="407"/>
                    </a:cubicBezTo>
                    <a:cubicBezTo>
                      <a:pt x="364" y="407"/>
                      <a:pt x="364" y="407"/>
                      <a:pt x="364" y="407"/>
                    </a:cubicBezTo>
                    <a:cubicBezTo>
                      <a:pt x="364" y="407"/>
                      <a:pt x="363" y="406"/>
                      <a:pt x="363" y="406"/>
                    </a:cubicBezTo>
                    <a:cubicBezTo>
                      <a:pt x="271" y="314"/>
                      <a:pt x="271" y="314"/>
                      <a:pt x="271" y="314"/>
                    </a:cubicBezTo>
                    <a:cubicBezTo>
                      <a:pt x="225" y="314"/>
                      <a:pt x="225" y="314"/>
                      <a:pt x="225" y="314"/>
                    </a:cubicBezTo>
                    <a:cubicBezTo>
                      <a:pt x="224" y="314"/>
                      <a:pt x="224" y="314"/>
                      <a:pt x="223" y="314"/>
                    </a:cubicBezTo>
                    <a:cubicBezTo>
                      <a:pt x="150" y="241"/>
                      <a:pt x="150" y="241"/>
                      <a:pt x="150" y="241"/>
                    </a:cubicBezTo>
                    <a:cubicBezTo>
                      <a:pt x="150" y="240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99" y="156"/>
                      <a:pt x="99" y="156"/>
                      <a:pt x="99" y="156"/>
                    </a:cubicBezTo>
                    <a:cubicBezTo>
                      <a:pt x="99" y="156"/>
                      <a:pt x="98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1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3"/>
                      <a:pt x="72" y="43"/>
                    </a:cubicBezTo>
                    <a:cubicBezTo>
                      <a:pt x="72" y="74"/>
                      <a:pt x="72" y="74"/>
                      <a:pt x="72" y="74"/>
                    </a:cubicBezTo>
                    <a:cubicBezTo>
                      <a:pt x="72" y="74"/>
                      <a:pt x="72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2" y="153"/>
                      <a:pt x="112" y="153"/>
                      <a:pt x="112" y="153"/>
                    </a:cubicBezTo>
                    <a:cubicBezTo>
                      <a:pt x="113" y="153"/>
                      <a:pt x="113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25" y="311"/>
                      <a:pt x="225" y="311"/>
                      <a:pt x="225" y="311"/>
                    </a:cubicBezTo>
                    <a:cubicBezTo>
                      <a:pt x="272" y="311"/>
                      <a:pt x="272" y="311"/>
                      <a:pt x="272" y="311"/>
                    </a:cubicBezTo>
                    <a:cubicBezTo>
                      <a:pt x="273" y="311"/>
                      <a:pt x="273" y="311"/>
                      <a:pt x="273" y="312"/>
                    </a:cubicBezTo>
                    <a:cubicBezTo>
                      <a:pt x="365" y="403"/>
                      <a:pt x="365" y="403"/>
                      <a:pt x="365" y="403"/>
                    </a:cubicBezTo>
                    <a:cubicBezTo>
                      <a:pt x="415" y="403"/>
                      <a:pt x="415" y="403"/>
                      <a:pt x="415" y="403"/>
                    </a:cubicBezTo>
                    <a:cubicBezTo>
                      <a:pt x="416" y="403"/>
                      <a:pt x="416" y="403"/>
                      <a:pt x="416" y="404"/>
                    </a:cubicBezTo>
                    <a:cubicBezTo>
                      <a:pt x="767" y="754"/>
                      <a:pt x="767" y="754"/>
                      <a:pt x="767" y="754"/>
                    </a:cubicBezTo>
                    <a:lnTo>
                      <a:pt x="765" y="7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6" name="Freeform 701"/>
              <p:cNvSpPr>
                <a:spLocks/>
              </p:cNvSpPr>
              <p:nvPr/>
            </p:nvSpPr>
            <p:spPr bwMode="auto">
              <a:xfrm flipV="1">
                <a:off x="-10572750" y="-1398588"/>
                <a:ext cx="2479675" cy="2497138"/>
              </a:xfrm>
              <a:custGeom>
                <a:avLst/>
                <a:gdLst>
                  <a:gd name="T0" fmla="*/ 659 w 661"/>
                  <a:gd name="T1" fmla="*/ 665 h 665"/>
                  <a:gd name="T2" fmla="*/ 399 w 661"/>
                  <a:gd name="T3" fmla="*/ 405 h 665"/>
                  <a:gd name="T4" fmla="*/ 356 w 661"/>
                  <a:gd name="T5" fmla="*/ 405 h 665"/>
                  <a:gd name="T6" fmla="*/ 355 w 661"/>
                  <a:gd name="T7" fmla="*/ 405 h 665"/>
                  <a:gd name="T8" fmla="*/ 287 w 661"/>
                  <a:gd name="T9" fmla="*/ 337 h 665"/>
                  <a:gd name="T10" fmla="*/ 287 w 661"/>
                  <a:gd name="T11" fmla="*/ 336 h 665"/>
                  <a:gd name="T12" fmla="*/ 287 w 661"/>
                  <a:gd name="T13" fmla="*/ 278 h 665"/>
                  <a:gd name="T14" fmla="*/ 215 w 661"/>
                  <a:gd name="T15" fmla="*/ 206 h 665"/>
                  <a:gd name="T16" fmla="*/ 172 w 661"/>
                  <a:gd name="T17" fmla="*/ 206 h 665"/>
                  <a:gd name="T18" fmla="*/ 171 w 661"/>
                  <a:gd name="T19" fmla="*/ 206 h 665"/>
                  <a:gd name="T20" fmla="*/ 71 w 661"/>
                  <a:gd name="T21" fmla="*/ 105 h 665"/>
                  <a:gd name="T22" fmla="*/ 70 w 661"/>
                  <a:gd name="T23" fmla="*/ 104 h 665"/>
                  <a:gd name="T24" fmla="*/ 70 w 661"/>
                  <a:gd name="T25" fmla="*/ 48 h 665"/>
                  <a:gd name="T26" fmla="*/ 50 w 661"/>
                  <a:gd name="T27" fmla="*/ 27 h 665"/>
                  <a:gd name="T28" fmla="*/ 26 w 661"/>
                  <a:gd name="T29" fmla="*/ 27 h 665"/>
                  <a:gd name="T30" fmla="*/ 25 w 661"/>
                  <a:gd name="T31" fmla="*/ 27 h 665"/>
                  <a:gd name="T32" fmla="*/ 0 w 661"/>
                  <a:gd name="T33" fmla="*/ 2 h 665"/>
                  <a:gd name="T34" fmla="*/ 3 w 661"/>
                  <a:gd name="T35" fmla="*/ 0 h 665"/>
                  <a:gd name="T36" fmla="*/ 27 w 661"/>
                  <a:gd name="T37" fmla="*/ 24 h 665"/>
                  <a:gd name="T38" fmla="*/ 50 w 661"/>
                  <a:gd name="T39" fmla="*/ 24 h 665"/>
                  <a:gd name="T40" fmla="*/ 52 w 661"/>
                  <a:gd name="T41" fmla="*/ 24 h 665"/>
                  <a:gd name="T42" fmla="*/ 73 w 661"/>
                  <a:gd name="T43" fmla="*/ 46 h 665"/>
                  <a:gd name="T44" fmla="*/ 73 w 661"/>
                  <a:gd name="T45" fmla="*/ 47 h 665"/>
                  <a:gd name="T46" fmla="*/ 73 w 661"/>
                  <a:gd name="T47" fmla="*/ 103 h 665"/>
                  <a:gd name="T48" fmla="*/ 173 w 661"/>
                  <a:gd name="T49" fmla="*/ 203 h 665"/>
                  <a:gd name="T50" fmla="*/ 215 w 661"/>
                  <a:gd name="T51" fmla="*/ 203 h 665"/>
                  <a:gd name="T52" fmla="*/ 216 w 661"/>
                  <a:gd name="T53" fmla="*/ 203 h 665"/>
                  <a:gd name="T54" fmla="*/ 290 w 661"/>
                  <a:gd name="T55" fmla="*/ 277 h 665"/>
                  <a:gd name="T56" fmla="*/ 290 w 661"/>
                  <a:gd name="T57" fmla="*/ 278 h 665"/>
                  <a:gd name="T58" fmla="*/ 290 w 661"/>
                  <a:gd name="T59" fmla="*/ 335 h 665"/>
                  <a:gd name="T60" fmla="*/ 357 w 661"/>
                  <a:gd name="T61" fmla="*/ 402 h 665"/>
                  <a:gd name="T62" fmla="*/ 399 w 661"/>
                  <a:gd name="T63" fmla="*/ 402 h 665"/>
                  <a:gd name="T64" fmla="*/ 401 w 661"/>
                  <a:gd name="T65" fmla="*/ 402 h 665"/>
                  <a:gd name="T66" fmla="*/ 661 w 661"/>
                  <a:gd name="T67" fmla="*/ 663 h 665"/>
                  <a:gd name="T68" fmla="*/ 659 w 661"/>
                  <a:gd name="T69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61" h="665">
                    <a:moveTo>
                      <a:pt x="659" y="665"/>
                    </a:moveTo>
                    <a:cubicBezTo>
                      <a:pt x="399" y="405"/>
                      <a:pt x="399" y="405"/>
                      <a:pt x="399" y="405"/>
                    </a:cubicBezTo>
                    <a:cubicBezTo>
                      <a:pt x="356" y="405"/>
                      <a:pt x="356" y="405"/>
                      <a:pt x="356" y="405"/>
                    </a:cubicBezTo>
                    <a:cubicBezTo>
                      <a:pt x="356" y="405"/>
                      <a:pt x="355" y="405"/>
                      <a:pt x="355" y="405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7" y="337"/>
                      <a:pt x="287" y="336"/>
                      <a:pt x="287" y="336"/>
                    </a:cubicBezTo>
                    <a:cubicBezTo>
                      <a:pt x="287" y="278"/>
                      <a:pt x="287" y="278"/>
                      <a:pt x="287" y="278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1" y="206"/>
                      <a:pt x="171" y="206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0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1" y="24"/>
                      <a:pt x="51" y="24"/>
                      <a:pt x="52" y="24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16" y="203"/>
                      <a:pt x="216" y="203"/>
                      <a:pt x="216" y="203"/>
                    </a:cubicBezTo>
                    <a:cubicBezTo>
                      <a:pt x="290" y="277"/>
                      <a:pt x="290" y="277"/>
                      <a:pt x="290" y="277"/>
                    </a:cubicBezTo>
                    <a:cubicBezTo>
                      <a:pt x="290" y="277"/>
                      <a:pt x="290" y="277"/>
                      <a:pt x="290" y="278"/>
                    </a:cubicBezTo>
                    <a:cubicBezTo>
                      <a:pt x="290" y="335"/>
                      <a:pt x="290" y="335"/>
                      <a:pt x="290" y="335"/>
                    </a:cubicBezTo>
                    <a:cubicBezTo>
                      <a:pt x="357" y="402"/>
                      <a:pt x="357" y="402"/>
                      <a:pt x="357" y="402"/>
                    </a:cubicBezTo>
                    <a:cubicBezTo>
                      <a:pt x="399" y="402"/>
                      <a:pt x="399" y="402"/>
                      <a:pt x="399" y="402"/>
                    </a:cubicBezTo>
                    <a:cubicBezTo>
                      <a:pt x="400" y="402"/>
                      <a:pt x="400" y="402"/>
                      <a:pt x="401" y="402"/>
                    </a:cubicBezTo>
                    <a:cubicBezTo>
                      <a:pt x="661" y="663"/>
                      <a:pt x="661" y="663"/>
                      <a:pt x="661" y="663"/>
                    </a:cubicBezTo>
                    <a:lnTo>
                      <a:pt x="659" y="66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7" name="Freeform 702"/>
              <p:cNvSpPr>
                <a:spLocks/>
              </p:cNvSpPr>
              <p:nvPr/>
            </p:nvSpPr>
            <p:spPr bwMode="auto">
              <a:xfrm flipV="1">
                <a:off x="-10925175" y="-1423988"/>
                <a:ext cx="2705100" cy="2894013"/>
              </a:xfrm>
              <a:custGeom>
                <a:avLst/>
                <a:gdLst>
                  <a:gd name="T0" fmla="*/ 719 w 721"/>
                  <a:gd name="T1" fmla="*/ 771 h 771"/>
                  <a:gd name="T2" fmla="*/ 492 w 721"/>
                  <a:gd name="T3" fmla="*/ 544 h 771"/>
                  <a:gd name="T4" fmla="*/ 465 w 721"/>
                  <a:gd name="T5" fmla="*/ 544 h 771"/>
                  <a:gd name="T6" fmla="*/ 464 w 721"/>
                  <a:gd name="T7" fmla="*/ 544 h 771"/>
                  <a:gd name="T8" fmla="*/ 349 w 721"/>
                  <a:gd name="T9" fmla="*/ 429 h 771"/>
                  <a:gd name="T10" fmla="*/ 348 w 721"/>
                  <a:gd name="T11" fmla="*/ 428 h 771"/>
                  <a:gd name="T12" fmla="*/ 348 w 721"/>
                  <a:gd name="T13" fmla="*/ 372 h 771"/>
                  <a:gd name="T14" fmla="*/ 310 w 721"/>
                  <a:gd name="T15" fmla="*/ 334 h 771"/>
                  <a:gd name="T16" fmla="*/ 255 w 721"/>
                  <a:gd name="T17" fmla="*/ 334 h 771"/>
                  <a:gd name="T18" fmla="*/ 254 w 721"/>
                  <a:gd name="T19" fmla="*/ 333 h 771"/>
                  <a:gd name="T20" fmla="*/ 90 w 721"/>
                  <a:gd name="T21" fmla="*/ 170 h 771"/>
                  <a:gd name="T22" fmla="*/ 90 w 721"/>
                  <a:gd name="T23" fmla="*/ 169 h 771"/>
                  <a:gd name="T24" fmla="*/ 90 w 721"/>
                  <a:gd name="T25" fmla="*/ 141 h 771"/>
                  <a:gd name="T26" fmla="*/ 0 w 721"/>
                  <a:gd name="T27" fmla="*/ 51 h 771"/>
                  <a:gd name="T28" fmla="*/ 0 w 721"/>
                  <a:gd name="T29" fmla="*/ 50 h 771"/>
                  <a:gd name="T30" fmla="*/ 0 w 721"/>
                  <a:gd name="T31" fmla="*/ 22 h 771"/>
                  <a:gd name="T32" fmla="*/ 0 w 721"/>
                  <a:gd name="T33" fmla="*/ 21 h 771"/>
                  <a:gd name="T34" fmla="*/ 21 w 721"/>
                  <a:gd name="T35" fmla="*/ 1 h 771"/>
                  <a:gd name="T36" fmla="*/ 22 w 721"/>
                  <a:gd name="T37" fmla="*/ 0 h 771"/>
                  <a:gd name="T38" fmla="*/ 65 w 721"/>
                  <a:gd name="T39" fmla="*/ 0 h 771"/>
                  <a:gd name="T40" fmla="*/ 65 w 721"/>
                  <a:gd name="T41" fmla="*/ 4 h 771"/>
                  <a:gd name="T42" fmla="*/ 23 w 721"/>
                  <a:gd name="T43" fmla="*/ 4 h 771"/>
                  <a:gd name="T44" fmla="*/ 3 w 721"/>
                  <a:gd name="T45" fmla="*/ 23 h 771"/>
                  <a:gd name="T46" fmla="*/ 3 w 721"/>
                  <a:gd name="T47" fmla="*/ 49 h 771"/>
                  <a:gd name="T48" fmla="*/ 93 w 721"/>
                  <a:gd name="T49" fmla="*/ 139 h 771"/>
                  <a:gd name="T50" fmla="*/ 93 w 721"/>
                  <a:gd name="T51" fmla="*/ 140 h 771"/>
                  <a:gd name="T52" fmla="*/ 93 w 721"/>
                  <a:gd name="T53" fmla="*/ 168 h 771"/>
                  <a:gd name="T54" fmla="*/ 256 w 721"/>
                  <a:gd name="T55" fmla="*/ 331 h 771"/>
                  <a:gd name="T56" fmla="*/ 311 w 721"/>
                  <a:gd name="T57" fmla="*/ 331 h 771"/>
                  <a:gd name="T58" fmla="*/ 312 w 721"/>
                  <a:gd name="T59" fmla="*/ 331 h 771"/>
                  <a:gd name="T60" fmla="*/ 351 w 721"/>
                  <a:gd name="T61" fmla="*/ 371 h 771"/>
                  <a:gd name="T62" fmla="*/ 352 w 721"/>
                  <a:gd name="T63" fmla="*/ 372 h 771"/>
                  <a:gd name="T64" fmla="*/ 352 w 721"/>
                  <a:gd name="T65" fmla="*/ 427 h 771"/>
                  <a:gd name="T66" fmla="*/ 466 w 721"/>
                  <a:gd name="T67" fmla="*/ 541 h 771"/>
                  <a:gd name="T68" fmla="*/ 493 w 721"/>
                  <a:gd name="T69" fmla="*/ 541 h 771"/>
                  <a:gd name="T70" fmla="*/ 494 w 721"/>
                  <a:gd name="T71" fmla="*/ 541 h 771"/>
                  <a:gd name="T72" fmla="*/ 721 w 721"/>
                  <a:gd name="T73" fmla="*/ 768 h 771"/>
                  <a:gd name="T74" fmla="*/ 719 w 721"/>
                  <a:gd name="T75" fmla="*/ 771 h 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1" h="771">
                    <a:moveTo>
                      <a:pt x="719" y="771"/>
                    </a:moveTo>
                    <a:cubicBezTo>
                      <a:pt x="492" y="544"/>
                      <a:pt x="492" y="544"/>
                      <a:pt x="492" y="544"/>
                    </a:cubicBez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5" y="544"/>
                      <a:pt x="464" y="544"/>
                      <a:pt x="464" y="544"/>
                    </a:cubicBezTo>
                    <a:cubicBezTo>
                      <a:pt x="349" y="429"/>
                      <a:pt x="349" y="429"/>
                      <a:pt x="349" y="429"/>
                    </a:cubicBezTo>
                    <a:cubicBezTo>
                      <a:pt x="349" y="428"/>
                      <a:pt x="348" y="428"/>
                      <a:pt x="348" y="428"/>
                    </a:cubicBezTo>
                    <a:cubicBezTo>
                      <a:pt x="348" y="372"/>
                      <a:pt x="348" y="372"/>
                      <a:pt x="348" y="372"/>
                    </a:cubicBezTo>
                    <a:cubicBezTo>
                      <a:pt x="310" y="334"/>
                      <a:pt x="310" y="334"/>
                      <a:pt x="310" y="334"/>
                    </a:cubicBezTo>
                    <a:cubicBezTo>
                      <a:pt x="255" y="334"/>
                      <a:pt x="255" y="334"/>
                      <a:pt x="255" y="334"/>
                    </a:cubicBezTo>
                    <a:cubicBezTo>
                      <a:pt x="255" y="334"/>
                      <a:pt x="254" y="334"/>
                      <a:pt x="254" y="333"/>
                    </a:cubicBezTo>
                    <a:cubicBezTo>
                      <a:pt x="90" y="170"/>
                      <a:pt x="90" y="170"/>
                      <a:pt x="90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56" y="331"/>
                      <a:pt x="256" y="331"/>
                      <a:pt x="256" y="331"/>
                    </a:cubicBezTo>
                    <a:cubicBezTo>
                      <a:pt x="311" y="331"/>
                      <a:pt x="311" y="331"/>
                      <a:pt x="311" y="331"/>
                    </a:cubicBezTo>
                    <a:cubicBezTo>
                      <a:pt x="311" y="331"/>
                      <a:pt x="312" y="331"/>
                      <a:pt x="312" y="331"/>
                    </a:cubicBezTo>
                    <a:cubicBezTo>
                      <a:pt x="351" y="371"/>
                      <a:pt x="351" y="371"/>
                      <a:pt x="351" y="371"/>
                    </a:cubicBezTo>
                    <a:cubicBezTo>
                      <a:pt x="352" y="371"/>
                      <a:pt x="352" y="371"/>
                      <a:pt x="352" y="372"/>
                    </a:cubicBezTo>
                    <a:cubicBezTo>
                      <a:pt x="352" y="427"/>
                      <a:pt x="352" y="427"/>
                      <a:pt x="352" y="427"/>
                    </a:cubicBezTo>
                    <a:cubicBezTo>
                      <a:pt x="466" y="541"/>
                      <a:pt x="466" y="541"/>
                      <a:pt x="466" y="541"/>
                    </a:cubicBezTo>
                    <a:cubicBezTo>
                      <a:pt x="493" y="541"/>
                      <a:pt x="493" y="541"/>
                      <a:pt x="493" y="541"/>
                    </a:cubicBezTo>
                    <a:cubicBezTo>
                      <a:pt x="493" y="541"/>
                      <a:pt x="494" y="541"/>
                      <a:pt x="494" y="541"/>
                    </a:cubicBezTo>
                    <a:cubicBezTo>
                      <a:pt x="721" y="768"/>
                      <a:pt x="721" y="768"/>
                      <a:pt x="721" y="768"/>
                    </a:cubicBezTo>
                    <a:lnTo>
                      <a:pt x="719" y="771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8" name="Freeform 703"/>
              <p:cNvSpPr>
                <a:spLocks/>
              </p:cNvSpPr>
              <p:nvPr/>
            </p:nvSpPr>
            <p:spPr bwMode="auto">
              <a:xfrm flipV="1">
                <a:off x="-10760075" y="-1498601"/>
                <a:ext cx="2413000" cy="2408238"/>
              </a:xfrm>
              <a:custGeom>
                <a:avLst/>
                <a:gdLst>
                  <a:gd name="T0" fmla="*/ 1515 w 1520"/>
                  <a:gd name="T1" fmla="*/ 1517 h 1517"/>
                  <a:gd name="T2" fmla="*/ 0 w 1520"/>
                  <a:gd name="T3" fmla="*/ 4 h 1517"/>
                  <a:gd name="T4" fmla="*/ 7 w 1520"/>
                  <a:gd name="T5" fmla="*/ 0 h 1517"/>
                  <a:gd name="T6" fmla="*/ 1520 w 1520"/>
                  <a:gd name="T7" fmla="*/ 1513 h 1517"/>
                  <a:gd name="T8" fmla="*/ 1515 w 1520"/>
                  <a:gd name="T9" fmla="*/ 1517 h 1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0" h="1517">
                    <a:moveTo>
                      <a:pt x="1515" y="1517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1520" y="1513"/>
                    </a:lnTo>
                    <a:lnTo>
                      <a:pt x="1515" y="15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9" name="Freeform 704"/>
              <p:cNvSpPr>
                <a:spLocks/>
              </p:cNvSpPr>
              <p:nvPr/>
            </p:nvSpPr>
            <p:spPr bwMode="auto">
              <a:xfrm flipV="1">
                <a:off x="-11098213" y="-1390650"/>
                <a:ext cx="2443162" cy="2825750"/>
              </a:xfrm>
              <a:custGeom>
                <a:avLst/>
                <a:gdLst>
                  <a:gd name="T0" fmla="*/ 648 w 651"/>
                  <a:gd name="T1" fmla="*/ 753 h 753"/>
                  <a:gd name="T2" fmla="*/ 410 w 651"/>
                  <a:gd name="T3" fmla="*/ 515 h 753"/>
                  <a:gd name="T4" fmla="*/ 410 w 651"/>
                  <a:gd name="T5" fmla="*/ 514 h 753"/>
                  <a:gd name="T6" fmla="*/ 410 w 651"/>
                  <a:gd name="T7" fmla="*/ 504 h 753"/>
                  <a:gd name="T8" fmla="*/ 0 w 651"/>
                  <a:gd name="T9" fmla="*/ 95 h 753"/>
                  <a:gd name="T10" fmla="*/ 0 w 651"/>
                  <a:gd name="T11" fmla="*/ 94 h 753"/>
                  <a:gd name="T12" fmla="*/ 0 w 651"/>
                  <a:gd name="T13" fmla="*/ 75 h 753"/>
                  <a:gd name="T14" fmla="*/ 0 w 651"/>
                  <a:gd name="T15" fmla="*/ 74 h 753"/>
                  <a:gd name="T16" fmla="*/ 10 w 651"/>
                  <a:gd name="T17" fmla="*/ 63 h 753"/>
                  <a:gd name="T18" fmla="*/ 10 w 651"/>
                  <a:gd name="T19" fmla="*/ 9 h 753"/>
                  <a:gd name="T20" fmla="*/ 11 w 651"/>
                  <a:gd name="T21" fmla="*/ 8 h 753"/>
                  <a:gd name="T22" fmla="*/ 19 w 651"/>
                  <a:gd name="T23" fmla="*/ 0 h 753"/>
                  <a:gd name="T24" fmla="*/ 21 w 651"/>
                  <a:gd name="T25" fmla="*/ 3 h 753"/>
                  <a:gd name="T26" fmla="*/ 14 w 651"/>
                  <a:gd name="T27" fmla="*/ 10 h 753"/>
                  <a:gd name="T28" fmla="*/ 14 w 651"/>
                  <a:gd name="T29" fmla="*/ 64 h 753"/>
                  <a:gd name="T30" fmla="*/ 13 w 651"/>
                  <a:gd name="T31" fmla="*/ 65 h 753"/>
                  <a:gd name="T32" fmla="*/ 3 w 651"/>
                  <a:gd name="T33" fmla="*/ 75 h 753"/>
                  <a:gd name="T34" fmla="*/ 3 w 651"/>
                  <a:gd name="T35" fmla="*/ 93 h 753"/>
                  <a:gd name="T36" fmla="*/ 413 w 651"/>
                  <a:gd name="T37" fmla="*/ 503 h 753"/>
                  <a:gd name="T38" fmla="*/ 413 w 651"/>
                  <a:gd name="T39" fmla="*/ 504 h 753"/>
                  <a:gd name="T40" fmla="*/ 413 w 651"/>
                  <a:gd name="T41" fmla="*/ 513 h 753"/>
                  <a:gd name="T42" fmla="*/ 651 w 651"/>
                  <a:gd name="T43" fmla="*/ 750 h 753"/>
                  <a:gd name="T44" fmla="*/ 648 w 651"/>
                  <a:gd name="T45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1" h="753">
                    <a:moveTo>
                      <a:pt x="648" y="753"/>
                    </a:moveTo>
                    <a:cubicBezTo>
                      <a:pt x="410" y="515"/>
                      <a:pt x="410" y="515"/>
                      <a:pt x="410" y="515"/>
                    </a:cubicBezTo>
                    <a:cubicBezTo>
                      <a:pt x="410" y="515"/>
                      <a:pt x="410" y="514"/>
                      <a:pt x="410" y="514"/>
                    </a:cubicBezTo>
                    <a:cubicBezTo>
                      <a:pt x="410" y="504"/>
                      <a:pt x="410" y="504"/>
                      <a:pt x="410" y="50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413" y="503"/>
                      <a:pt x="413" y="503"/>
                      <a:pt x="413" y="503"/>
                    </a:cubicBezTo>
                    <a:cubicBezTo>
                      <a:pt x="413" y="503"/>
                      <a:pt x="413" y="503"/>
                      <a:pt x="413" y="504"/>
                    </a:cubicBezTo>
                    <a:cubicBezTo>
                      <a:pt x="413" y="513"/>
                      <a:pt x="413" y="513"/>
                      <a:pt x="413" y="513"/>
                    </a:cubicBezTo>
                    <a:cubicBezTo>
                      <a:pt x="651" y="750"/>
                      <a:pt x="651" y="750"/>
                      <a:pt x="651" y="750"/>
                    </a:cubicBezTo>
                    <a:lnTo>
                      <a:pt x="648" y="75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0" name="Freeform 705"/>
              <p:cNvSpPr>
                <a:spLocks noEditPoints="1"/>
              </p:cNvSpPr>
              <p:nvPr/>
            </p:nvSpPr>
            <p:spPr bwMode="auto">
              <a:xfrm flipV="1">
                <a:off x="-11480800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1" name="Freeform 706"/>
              <p:cNvSpPr>
                <a:spLocks noEditPoints="1"/>
              </p:cNvSpPr>
              <p:nvPr/>
            </p:nvSpPr>
            <p:spPr bwMode="auto">
              <a:xfrm flipV="1">
                <a:off x="-11296650" y="-203993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9" y="19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2" name="Freeform 707"/>
              <p:cNvSpPr>
                <a:spLocks noEditPoints="1"/>
              </p:cNvSpPr>
              <p:nvPr/>
            </p:nvSpPr>
            <p:spPr bwMode="auto">
              <a:xfrm flipV="1">
                <a:off x="-11128375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3" name="Freeform 708"/>
              <p:cNvSpPr>
                <a:spLocks noEditPoints="1"/>
              </p:cNvSpPr>
              <p:nvPr/>
            </p:nvSpPr>
            <p:spPr bwMode="auto">
              <a:xfrm flipV="1">
                <a:off x="-11075988" y="-25654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4" name="Freeform 709"/>
              <p:cNvSpPr>
                <a:spLocks noEditPoints="1"/>
              </p:cNvSpPr>
              <p:nvPr/>
            </p:nvSpPr>
            <p:spPr bwMode="auto">
              <a:xfrm flipV="1">
                <a:off x="-11263313" y="-27495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5" name="Freeform 710"/>
              <p:cNvSpPr>
                <a:spLocks noEditPoints="1"/>
              </p:cNvSpPr>
              <p:nvPr/>
            </p:nvSpPr>
            <p:spPr bwMode="auto">
              <a:xfrm flipV="1">
                <a:off x="-11056938" y="-3135313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6" name="Freeform 711"/>
              <p:cNvSpPr>
                <a:spLocks noEditPoints="1"/>
              </p:cNvSpPr>
              <p:nvPr/>
            </p:nvSpPr>
            <p:spPr bwMode="auto">
              <a:xfrm flipV="1">
                <a:off x="-10918825" y="-2411413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7" name="Freeform 712"/>
              <p:cNvSpPr>
                <a:spLocks noEditPoints="1"/>
              </p:cNvSpPr>
              <p:nvPr/>
            </p:nvSpPr>
            <p:spPr bwMode="auto">
              <a:xfrm flipV="1">
                <a:off x="-10523538" y="-27828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8" name="Freeform 713"/>
              <p:cNvSpPr>
                <a:spLocks noEditPoints="1"/>
              </p:cNvSpPr>
              <p:nvPr/>
            </p:nvSpPr>
            <p:spPr bwMode="auto">
              <a:xfrm flipV="1">
                <a:off x="-11642725" y="-1233488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4 h 24"/>
                  <a:gd name="T24" fmla="*/ 0 w 24"/>
                  <a:gd name="T25" fmla="*/ 12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9" name="Freeform 714"/>
              <p:cNvSpPr>
                <a:spLocks noEditPoints="1"/>
              </p:cNvSpPr>
              <p:nvPr/>
            </p:nvSpPr>
            <p:spPr bwMode="auto">
              <a:xfrm flipV="1">
                <a:off x="-11368088" y="-16906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1 h 24"/>
                  <a:gd name="T20" fmla="*/ 24 w 24"/>
                  <a:gd name="T21" fmla="*/ 12 h 24"/>
                  <a:gd name="T22" fmla="*/ 20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0" name="Freeform 715"/>
              <p:cNvSpPr>
                <a:spLocks noEditPoints="1"/>
              </p:cNvSpPr>
              <p:nvPr/>
            </p:nvSpPr>
            <p:spPr bwMode="auto">
              <a:xfrm flipV="1">
                <a:off x="-11225213" y="-1762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1" name="Freeform 716"/>
              <p:cNvSpPr>
                <a:spLocks/>
              </p:cNvSpPr>
              <p:nvPr/>
            </p:nvSpPr>
            <p:spPr bwMode="auto">
              <a:xfrm flipV="1">
                <a:off x="-11142663" y="-2768600"/>
                <a:ext cx="1109662" cy="1047750"/>
              </a:xfrm>
              <a:custGeom>
                <a:avLst/>
                <a:gdLst>
                  <a:gd name="T0" fmla="*/ 293 w 296"/>
                  <a:gd name="T1" fmla="*/ 279 h 279"/>
                  <a:gd name="T2" fmla="*/ 18 w 296"/>
                  <a:gd name="T3" fmla="*/ 4 h 279"/>
                  <a:gd name="T4" fmla="*/ 0 w 296"/>
                  <a:gd name="T5" fmla="*/ 4 h 279"/>
                  <a:gd name="T6" fmla="*/ 0 w 296"/>
                  <a:gd name="T7" fmla="*/ 0 h 279"/>
                  <a:gd name="T8" fmla="*/ 19 w 296"/>
                  <a:gd name="T9" fmla="*/ 0 h 279"/>
                  <a:gd name="T10" fmla="*/ 20 w 296"/>
                  <a:gd name="T11" fmla="*/ 1 h 279"/>
                  <a:gd name="T12" fmla="*/ 296 w 296"/>
                  <a:gd name="T13" fmla="*/ 276 h 279"/>
                  <a:gd name="T14" fmla="*/ 293 w 296"/>
                  <a:gd name="T15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6" h="279">
                    <a:moveTo>
                      <a:pt x="293" y="279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96" y="276"/>
                      <a:pt x="296" y="276"/>
                      <a:pt x="296" y="276"/>
                    </a:cubicBezTo>
                    <a:lnTo>
                      <a:pt x="293" y="2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2" name="Freeform 717"/>
              <p:cNvSpPr>
                <a:spLocks/>
              </p:cNvSpPr>
              <p:nvPr/>
            </p:nvSpPr>
            <p:spPr bwMode="auto">
              <a:xfrm flipV="1">
                <a:off x="-11331575" y="-2824163"/>
                <a:ext cx="1243012" cy="1136650"/>
              </a:xfrm>
              <a:custGeom>
                <a:avLst/>
                <a:gdLst>
                  <a:gd name="T0" fmla="*/ 328 w 331"/>
                  <a:gd name="T1" fmla="*/ 303 h 303"/>
                  <a:gd name="T2" fmla="*/ 71 w 331"/>
                  <a:gd name="T3" fmla="*/ 46 h 303"/>
                  <a:gd name="T4" fmla="*/ 29 w 331"/>
                  <a:gd name="T5" fmla="*/ 46 h 303"/>
                  <a:gd name="T6" fmla="*/ 28 w 331"/>
                  <a:gd name="T7" fmla="*/ 45 h 303"/>
                  <a:gd name="T8" fmla="*/ 1 w 331"/>
                  <a:gd name="T9" fmla="*/ 18 h 303"/>
                  <a:gd name="T10" fmla="*/ 0 w 331"/>
                  <a:gd name="T11" fmla="*/ 17 h 303"/>
                  <a:gd name="T12" fmla="*/ 0 w 331"/>
                  <a:gd name="T13" fmla="*/ 0 h 303"/>
                  <a:gd name="T14" fmla="*/ 4 w 331"/>
                  <a:gd name="T15" fmla="*/ 0 h 303"/>
                  <a:gd name="T16" fmla="*/ 4 w 331"/>
                  <a:gd name="T17" fmla="*/ 16 h 303"/>
                  <a:gd name="T18" fmla="*/ 30 w 331"/>
                  <a:gd name="T19" fmla="*/ 42 h 303"/>
                  <a:gd name="T20" fmla="*/ 72 w 331"/>
                  <a:gd name="T21" fmla="*/ 42 h 303"/>
                  <a:gd name="T22" fmla="*/ 73 w 331"/>
                  <a:gd name="T23" fmla="*/ 43 h 303"/>
                  <a:gd name="T24" fmla="*/ 331 w 331"/>
                  <a:gd name="T25" fmla="*/ 300 h 303"/>
                  <a:gd name="T26" fmla="*/ 328 w 331"/>
                  <a:gd name="T27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1" h="303">
                    <a:moveTo>
                      <a:pt x="328" y="303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3"/>
                    </a:cubicBezTo>
                    <a:cubicBezTo>
                      <a:pt x="331" y="300"/>
                      <a:pt x="331" y="300"/>
                      <a:pt x="331" y="300"/>
                    </a:cubicBezTo>
                    <a:lnTo>
                      <a:pt x="328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3" name="Freeform 718"/>
              <p:cNvSpPr>
                <a:spLocks/>
              </p:cNvSpPr>
              <p:nvPr/>
            </p:nvSpPr>
            <p:spPr bwMode="auto">
              <a:xfrm flipV="1">
                <a:off x="-11563350" y="-2711450"/>
                <a:ext cx="1582737" cy="1527175"/>
              </a:xfrm>
              <a:custGeom>
                <a:avLst/>
                <a:gdLst>
                  <a:gd name="T0" fmla="*/ 420 w 422"/>
                  <a:gd name="T1" fmla="*/ 407 h 407"/>
                  <a:gd name="T2" fmla="*/ 16 w 422"/>
                  <a:gd name="T3" fmla="*/ 3 h 407"/>
                  <a:gd name="T4" fmla="*/ 0 w 422"/>
                  <a:gd name="T5" fmla="*/ 3 h 407"/>
                  <a:gd name="T6" fmla="*/ 0 w 422"/>
                  <a:gd name="T7" fmla="*/ 0 h 407"/>
                  <a:gd name="T8" fmla="*/ 16 w 422"/>
                  <a:gd name="T9" fmla="*/ 0 h 407"/>
                  <a:gd name="T10" fmla="*/ 18 w 422"/>
                  <a:gd name="T11" fmla="*/ 0 h 407"/>
                  <a:gd name="T12" fmla="*/ 422 w 422"/>
                  <a:gd name="T13" fmla="*/ 405 h 407"/>
                  <a:gd name="T14" fmla="*/ 420 w 422"/>
                  <a:gd name="T15" fmla="*/ 40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2" h="407">
                    <a:moveTo>
                      <a:pt x="420" y="407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ubicBezTo>
                      <a:pt x="422" y="405"/>
                      <a:pt x="422" y="405"/>
                      <a:pt x="422" y="405"/>
                    </a:cubicBezTo>
                    <a:lnTo>
                      <a:pt x="420" y="4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4" name="Freeform 719"/>
              <p:cNvSpPr>
                <a:spLocks/>
              </p:cNvSpPr>
              <p:nvPr/>
            </p:nvSpPr>
            <p:spPr bwMode="auto">
              <a:xfrm flipV="1">
                <a:off x="-10836275" y="-2903538"/>
                <a:ext cx="676275" cy="547688"/>
              </a:xfrm>
              <a:custGeom>
                <a:avLst/>
                <a:gdLst>
                  <a:gd name="T0" fmla="*/ 175 w 180"/>
                  <a:gd name="T1" fmla="*/ 146 h 146"/>
                  <a:gd name="T2" fmla="*/ 86 w 180"/>
                  <a:gd name="T3" fmla="*/ 56 h 146"/>
                  <a:gd name="T4" fmla="*/ 59 w 180"/>
                  <a:gd name="T5" fmla="*/ 56 h 146"/>
                  <a:gd name="T6" fmla="*/ 56 w 180"/>
                  <a:gd name="T7" fmla="*/ 55 h 146"/>
                  <a:gd name="T8" fmla="*/ 7 w 180"/>
                  <a:gd name="T9" fmla="*/ 7 h 146"/>
                  <a:gd name="T10" fmla="*/ 0 w 180"/>
                  <a:gd name="T11" fmla="*/ 7 h 146"/>
                  <a:gd name="T12" fmla="*/ 0 w 180"/>
                  <a:gd name="T13" fmla="*/ 0 h 146"/>
                  <a:gd name="T14" fmla="*/ 9 w 180"/>
                  <a:gd name="T15" fmla="*/ 0 h 146"/>
                  <a:gd name="T16" fmla="*/ 9 w 180"/>
                  <a:gd name="T17" fmla="*/ 0 h 146"/>
                  <a:gd name="T18" fmla="*/ 11 w 180"/>
                  <a:gd name="T19" fmla="*/ 1 h 146"/>
                  <a:gd name="T20" fmla="*/ 60 w 180"/>
                  <a:gd name="T21" fmla="*/ 50 h 146"/>
                  <a:gd name="T22" fmla="*/ 87 w 180"/>
                  <a:gd name="T23" fmla="*/ 50 h 146"/>
                  <a:gd name="T24" fmla="*/ 89 w 180"/>
                  <a:gd name="T25" fmla="*/ 51 h 146"/>
                  <a:gd name="T26" fmla="*/ 180 w 180"/>
                  <a:gd name="T27" fmla="*/ 141 h 146"/>
                  <a:gd name="T28" fmla="*/ 175 w 180"/>
                  <a:gd name="T2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0" h="146">
                    <a:moveTo>
                      <a:pt x="175" y="146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8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0"/>
                      <a:pt x="89" y="50"/>
                      <a:pt x="89" y="51"/>
                    </a:cubicBezTo>
                    <a:cubicBezTo>
                      <a:pt x="180" y="141"/>
                      <a:pt x="180" y="141"/>
                      <a:pt x="180" y="141"/>
                    </a:cubicBezTo>
                    <a:lnTo>
                      <a:pt x="175" y="14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5" name="Freeform 720"/>
              <p:cNvSpPr>
                <a:spLocks/>
              </p:cNvSpPr>
              <p:nvPr/>
            </p:nvSpPr>
            <p:spPr bwMode="auto">
              <a:xfrm flipV="1">
                <a:off x="-11214100" y="-3132138"/>
                <a:ext cx="814387" cy="1144588"/>
              </a:xfrm>
              <a:custGeom>
                <a:avLst/>
                <a:gdLst>
                  <a:gd name="T0" fmla="*/ 215 w 217"/>
                  <a:gd name="T1" fmla="*/ 305 h 305"/>
                  <a:gd name="T2" fmla="*/ 151 w 217"/>
                  <a:gd name="T3" fmla="*/ 241 h 305"/>
                  <a:gd name="T4" fmla="*/ 150 w 217"/>
                  <a:gd name="T5" fmla="*/ 240 h 305"/>
                  <a:gd name="T6" fmla="*/ 150 w 217"/>
                  <a:gd name="T7" fmla="*/ 194 h 305"/>
                  <a:gd name="T8" fmla="*/ 112 w 217"/>
                  <a:gd name="T9" fmla="*/ 156 h 305"/>
                  <a:gd name="T10" fmla="*/ 100 w 217"/>
                  <a:gd name="T11" fmla="*/ 156 h 305"/>
                  <a:gd name="T12" fmla="*/ 100 w 217"/>
                  <a:gd name="T13" fmla="*/ 156 h 305"/>
                  <a:gd name="T14" fmla="*/ 98 w 217"/>
                  <a:gd name="T15" fmla="*/ 156 h 305"/>
                  <a:gd name="T16" fmla="*/ 52 w 217"/>
                  <a:gd name="T17" fmla="*/ 109 h 305"/>
                  <a:gd name="T18" fmla="*/ 51 w 217"/>
                  <a:gd name="T19" fmla="*/ 108 h 305"/>
                  <a:gd name="T20" fmla="*/ 51 w 217"/>
                  <a:gd name="T21" fmla="*/ 92 h 305"/>
                  <a:gd name="T22" fmla="*/ 52 w 217"/>
                  <a:gd name="T23" fmla="*/ 90 h 305"/>
                  <a:gd name="T24" fmla="*/ 69 w 217"/>
                  <a:gd name="T25" fmla="*/ 73 h 305"/>
                  <a:gd name="T26" fmla="*/ 69 w 217"/>
                  <a:gd name="T27" fmla="*/ 44 h 305"/>
                  <a:gd name="T28" fmla="*/ 29 w 217"/>
                  <a:gd name="T29" fmla="*/ 3 h 305"/>
                  <a:gd name="T30" fmla="*/ 0 w 217"/>
                  <a:gd name="T31" fmla="*/ 3 h 305"/>
                  <a:gd name="T32" fmla="*/ 0 w 217"/>
                  <a:gd name="T33" fmla="*/ 0 h 305"/>
                  <a:gd name="T34" fmla="*/ 29 w 217"/>
                  <a:gd name="T35" fmla="*/ 0 h 305"/>
                  <a:gd name="T36" fmla="*/ 30 w 217"/>
                  <a:gd name="T37" fmla="*/ 0 h 305"/>
                  <a:gd name="T38" fmla="*/ 72 w 217"/>
                  <a:gd name="T39" fmla="*/ 42 h 305"/>
                  <a:gd name="T40" fmla="*/ 73 w 217"/>
                  <a:gd name="T41" fmla="*/ 43 h 305"/>
                  <a:gd name="T42" fmla="*/ 73 w 217"/>
                  <a:gd name="T43" fmla="*/ 74 h 305"/>
                  <a:gd name="T44" fmla="*/ 72 w 217"/>
                  <a:gd name="T45" fmla="*/ 75 h 305"/>
                  <a:gd name="T46" fmla="*/ 55 w 217"/>
                  <a:gd name="T47" fmla="*/ 92 h 305"/>
                  <a:gd name="T48" fmla="*/ 55 w 217"/>
                  <a:gd name="T49" fmla="*/ 107 h 305"/>
                  <a:gd name="T50" fmla="*/ 100 w 217"/>
                  <a:gd name="T51" fmla="*/ 153 h 305"/>
                  <a:gd name="T52" fmla="*/ 113 w 217"/>
                  <a:gd name="T53" fmla="*/ 153 h 305"/>
                  <a:gd name="T54" fmla="*/ 113 w 217"/>
                  <a:gd name="T55" fmla="*/ 153 h 305"/>
                  <a:gd name="T56" fmla="*/ 114 w 217"/>
                  <a:gd name="T57" fmla="*/ 153 h 305"/>
                  <a:gd name="T58" fmla="*/ 153 w 217"/>
                  <a:gd name="T59" fmla="*/ 192 h 305"/>
                  <a:gd name="T60" fmla="*/ 153 w 217"/>
                  <a:gd name="T61" fmla="*/ 193 h 305"/>
                  <a:gd name="T62" fmla="*/ 153 w 217"/>
                  <a:gd name="T63" fmla="*/ 239 h 305"/>
                  <a:gd name="T64" fmla="*/ 217 w 217"/>
                  <a:gd name="T65" fmla="*/ 302 h 305"/>
                  <a:gd name="T66" fmla="*/ 215 w 217"/>
                  <a:gd name="T67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7" h="305">
                    <a:moveTo>
                      <a:pt x="215" y="305"/>
                    </a:moveTo>
                    <a:cubicBezTo>
                      <a:pt x="151" y="241"/>
                      <a:pt x="151" y="241"/>
                      <a:pt x="151" y="241"/>
                    </a:cubicBezTo>
                    <a:cubicBezTo>
                      <a:pt x="150" y="241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99" y="156"/>
                      <a:pt x="99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2" y="109"/>
                      <a:pt x="51" y="109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2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4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17" y="302"/>
                      <a:pt x="217" y="302"/>
                      <a:pt x="217" y="302"/>
                    </a:cubicBezTo>
                    <a:lnTo>
                      <a:pt x="215" y="3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6" name="Freeform 721"/>
              <p:cNvSpPr>
                <a:spLocks/>
              </p:cNvSpPr>
              <p:nvPr/>
            </p:nvSpPr>
            <p:spPr bwMode="auto">
              <a:xfrm flipV="1">
                <a:off x="-11012488" y="-3203576"/>
                <a:ext cx="544512" cy="665163"/>
              </a:xfrm>
              <a:custGeom>
                <a:avLst/>
                <a:gdLst>
                  <a:gd name="T0" fmla="*/ 142 w 145"/>
                  <a:gd name="T1" fmla="*/ 177 h 177"/>
                  <a:gd name="T2" fmla="*/ 71 w 145"/>
                  <a:gd name="T3" fmla="*/ 105 h 177"/>
                  <a:gd name="T4" fmla="*/ 70 w 145"/>
                  <a:gd name="T5" fmla="*/ 104 h 177"/>
                  <a:gd name="T6" fmla="*/ 70 w 145"/>
                  <a:gd name="T7" fmla="*/ 48 h 177"/>
                  <a:gd name="T8" fmla="*/ 50 w 145"/>
                  <a:gd name="T9" fmla="*/ 28 h 177"/>
                  <a:gd name="T10" fmla="*/ 26 w 145"/>
                  <a:gd name="T11" fmla="*/ 28 h 177"/>
                  <a:gd name="T12" fmla="*/ 25 w 145"/>
                  <a:gd name="T13" fmla="*/ 27 h 177"/>
                  <a:gd name="T14" fmla="*/ 0 w 145"/>
                  <a:gd name="T15" fmla="*/ 2 h 177"/>
                  <a:gd name="T16" fmla="*/ 3 w 145"/>
                  <a:gd name="T17" fmla="*/ 0 h 177"/>
                  <a:gd name="T18" fmla="*/ 27 w 145"/>
                  <a:gd name="T19" fmla="*/ 24 h 177"/>
                  <a:gd name="T20" fmla="*/ 51 w 145"/>
                  <a:gd name="T21" fmla="*/ 24 h 177"/>
                  <a:gd name="T22" fmla="*/ 52 w 145"/>
                  <a:gd name="T23" fmla="*/ 25 h 177"/>
                  <a:gd name="T24" fmla="*/ 73 w 145"/>
                  <a:gd name="T25" fmla="*/ 46 h 177"/>
                  <a:gd name="T26" fmla="*/ 74 w 145"/>
                  <a:gd name="T27" fmla="*/ 47 h 177"/>
                  <a:gd name="T28" fmla="*/ 74 w 145"/>
                  <a:gd name="T29" fmla="*/ 103 h 177"/>
                  <a:gd name="T30" fmla="*/ 145 w 145"/>
                  <a:gd name="T31" fmla="*/ 174 h 177"/>
                  <a:gd name="T32" fmla="*/ 142 w 145"/>
                  <a:gd name="T3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177">
                    <a:moveTo>
                      <a:pt x="142" y="177"/>
                    </a:moveTo>
                    <a:cubicBezTo>
                      <a:pt x="71" y="105"/>
                      <a:pt x="71" y="105"/>
                      <a:pt x="71" y="105"/>
                    </a:cubicBezTo>
                    <a:cubicBezTo>
                      <a:pt x="71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2" y="2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4" y="46"/>
                      <a:pt x="74" y="47"/>
                      <a:pt x="74" y="47"/>
                    </a:cubicBezTo>
                    <a:cubicBezTo>
                      <a:pt x="74" y="103"/>
                      <a:pt x="74" y="103"/>
                      <a:pt x="74" y="103"/>
                    </a:cubicBezTo>
                    <a:cubicBezTo>
                      <a:pt x="145" y="174"/>
                      <a:pt x="145" y="174"/>
                      <a:pt x="145" y="174"/>
                    </a:cubicBezTo>
                    <a:lnTo>
                      <a:pt x="142" y="17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7" name="Freeform 722"/>
              <p:cNvSpPr>
                <a:spLocks/>
              </p:cNvSpPr>
              <p:nvPr/>
            </p:nvSpPr>
            <p:spPr bwMode="auto">
              <a:xfrm flipV="1">
                <a:off x="-11364913" y="-3278188"/>
                <a:ext cx="822325" cy="1111250"/>
              </a:xfrm>
              <a:custGeom>
                <a:avLst/>
                <a:gdLst>
                  <a:gd name="T0" fmla="*/ 216 w 219"/>
                  <a:gd name="T1" fmla="*/ 296 h 296"/>
                  <a:gd name="T2" fmla="*/ 91 w 219"/>
                  <a:gd name="T3" fmla="*/ 170 h 296"/>
                  <a:gd name="T4" fmla="*/ 90 w 219"/>
                  <a:gd name="T5" fmla="*/ 169 h 296"/>
                  <a:gd name="T6" fmla="*/ 90 w 219"/>
                  <a:gd name="T7" fmla="*/ 141 h 296"/>
                  <a:gd name="T8" fmla="*/ 1 w 219"/>
                  <a:gd name="T9" fmla="*/ 51 h 296"/>
                  <a:gd name="T10" fmla="*/ 0 w 219"/>
                  <a:gd name="T11" fmla="*/ 50 h 296"/>
                  <a:gd name="T12" fmla="*/ 0 w 219"/>
                  <a:gd name="T13" fmla="*/ 22 h 296"/>
                  <a:gd name="T14" fmla="*/ 1 w 219"/>
                  <a:gd name="T15" fmla="*/ 21 h 296"/>
                  <a:gd name="T16" fmla="*/ 21 w 219"/>
                  <a:gd name="T17" fmla="*/ 1 h 296"/>
                  <a:gd name="T18" fmla="*/ 22 w 219"/>
                  <a:gd name="T19" fmla="*/ 0 h 296"/>
                  <a:gd name="T20" fmla="*/ 65 w 219"/>
                  <a:gd name="T21" fmla="*/ 0 h 296"/>
                  <a:gd name="T22" fmla="*/ 65 w 219"/>
                  <a:gd name="T23" fmla="*/ 4 h 296"/>
                  <a:gd name="T24" fmla="*/ 23 w 219"/>
                  <a:gd name="T25" fmla="*/ 4 h 296"/>
                  <a:gd name="T26" fmla="*/ 4 w 219"/>
                  <a:gd name="T27" fmla="*/ 23 h 296"/>
                  <a:gd name="T28" fmla="*/ 4 w 219"/>
                  <a:gd name="T29" fmla="*/ 49 h 296"/>
                  <a:gd name="T30" fmla="*/ 93 w 219"/>
                  <a:gd name="T31" fmla="*/ 139 h 296"/>
                  <a:gd name="T32" fmla="*/ 93 w 219"/>
                  <a:gd name="T33" fmla="*/ 140 h 296"/>
                  <a:gd name="T34" fmla="*/ 93 w 219"/>
                  <a:gd name="T35" fmla="*/ 168 h 296"/>
                  <a:gd name="T36" fmla="*/ 219 w 219"/>
                  <a:gd name="T37" fmla="*/ 293 h 296"/>
                  <a:gd name="T38" fmla="*/ 216 w 219"/>
                  <a:gd name="T39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9" h="296">
                    <a:moveTo>
                      <a:pt x="216" y="296"/>
                    </a:moveTo>
                    <a:cubicBezTo>
                      <a:pt x="91" y="170"/>
                      <a:pt x="91" y="170"/>
                      <a:pt x="91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1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2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19" y="293"/>
                      <a:pt x="219" y="293"/>
                      <a:pt x="219" y="293"/>
                    </a:cubicBezTo>
                    <a:lnTo>
                      <a:pt x="216" y="29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8" name="Freeform 723"/>
              <p:cNvSpPr>
                <a:spLocks/>
              </p:cNvSpPr>
              <p:nvPr/>
            </p:nvSpPr>
            <p:spPr bwMode="auto">
              <a:xfrm flipV="1">
                <a:off x="-11196638" y="-3327400"/>
                <a:ext cx="601662" cy="600075"/>
              </a:xfrm>
              <a:custGeom>
                <a:avLst/>
                <a:gdLst>
                  <a:gd name="T0" fmla="*/ 374 w 379"/>
                  <a:gd name="T1" fmla="*/ 378 h 378"/>
                  <a:gd name="T2" fmla="*/ 0 w 379"/>
                  <a:gd name="T3" fmla="*/ 4 h 378"/>
                  <a:gd name="T4" fmla="*/ 5 w 379"/>
                  <a:gd name="T5" fmla="*/ 0 h 378"/>
                  <a:gd name="T6" fmla="*/ 379 w 379"/>
                  <a:gd name="T7" fmla="*/ 373 h 378"/>
                  <a:gd name="T8" fmla="*/ 374 w 379"/>
                  <a:gd name="T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9" h="378">
                    <a:moveTo>
                      <a:pt x="374" y="378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379" y="373"/>
                    </a:lnTo>
                    <a:lnTo>
                      <a:pt x="374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9" name="Freeform 724"/>
              <p:cNvSpPr>
                <a:spLocks/>
              </p:cNvSpPr>
              <p:nvPr/>
            </p:nvSpPr>
            <p:spPr bwMode="auto">
              <a:xfrm flipV="1">
                <a:off x="-11537950" y="-3514726"/>
                <a:ext cx="758825" cy="1312863"/>
              </a:xfrm>
              <a:custGeom>
                <a:avLst/>
                <a:gdLst>
                  <a:gd name="T0" fmla="*/ 199 w 202"/>
                  <a:gd name="T1" fmla="*/ 350 h 350"/>
                  <a:gd name="T2" fmla="*/ 108 w 202"/>
                  <a:gd name="T3" fmla="*/ 258 h 350"/>
                  <a:gd name="T4" fmla="*/ 107 w 202"/>
                  <a:gd name="T5" fmla="*/ 257 h 350"/>
                  <a:gd name="T6" fmla="*/ 107 w 202"/>
                  <a:gd name="T7" fmla="*/ 202 h 350"/>
                  <a:gd name="T8" fmla="*/ 0 w 202"/>
                  <a:gd name="T9" fmla="*/ 95 h 350"/>
                  <a:gd name="T10" fmla="*/ 0 w 202"/>
                  <a:gd name="T11" fmla="*/ 94 h 350"/>
                  <a:gd name="T12" fmla="*/ 0 w 202"/>
                  <a:gd name="T13" fmla="*/ 75 h 350"/>
                  <a:gd name="T14" fmla="*/ 0 w 202"/>
                  <a:gd name="T15" fmla="*/ 74 h 350"/>
                  <a:gd name="T16" fmla="*/ 11 w 202"/>
                  <a:gd name="T17" fmla="*/ 64 h 350"/>
                  <a:gd name="T18" fmla="*/ 11 w 202"/>
                  <a:gd name="T19" fmla="*/ 9 h 350"/>
                  <a:gd name="T20" fmla="*/ 11 w 202"/>
                  <a:gd name="T21" fmla="*/ 8 h 350"/>
                  <a:gd name="T22" fmla="*/ 19 w 202"/>
                  <a:gd name="T23" fmla="*/ 0 h 350"/>
                  <a:gd name="T24" fmla="*/ 21 w 202"/>
                  <a:gd name="T25" fmla="*/ 3 h 350"/>
                  <a:gd name="T26" fmla="*/ 14 w 202"/>
                  <a:gd name="T27" fmla="*/ 10 h 350"/>
                  <a:gd name="T28" fmla="*/ 14 w 202"/>
                  <a:gd name="T29" fmla="*/ 64 h 350"/>
                  <a:gd name="T30" fmla="*/ 13 w 202"/>
                  <a:gd name="T31" fmla="*/ 65 h 350"/>
                  <a:gd name="T32" fmla="*/ 3 w 202"/>
                  <a:gd name="T33" fmla="*/ 76 h 350"/>
                  <a:gd name="T34" fmla="*/ 3 w 202"/>
                  <a:gd name="T35" fmla="*/ 93 h 350"/>
                  <a:gd name="T36" fmla="*/ 110 w 202"/>
                  <a:gd name="T37" fmla="*/ 200 h 350"/>
                  <a:gd name="T38" fmla="*/ 111 w 202"/>
                  <a:gd name="T39" fmla="*/ 201 h 350"/>
                  <a:gd name="T40" fmla="*/ 111 w 202"/>
                  <a:gd name="T41" fmla="*/ 256 h 350"/>
                  <a:gd name="T42" fmla="*/ 202 w 202"/>
                  <a:gd name="T43" fmla="*/ 347 h 350"/>
                  <a:gd name="T44" fmla="*/ 199 w 202"/>
                  <a:gd name="T45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2" h="350">
                    <a:moveTo>
                      <a:pt x="199" y="350"/>
                    </a:moveTo>
                    <a:cubicBezTo>
                      <a:pt x="108" y="258"/>
                      <a:pt x="108" y="258"/>
                      <a:pt x="108" y="258"/>
                    </a:cubicBezTo>
                    <a:cubicBezTo>
                      <a:pt x="107" y="258"/>
                      <a:pt x="107" y="257"/>
                      <a:pt x="107" y="257"/>
                    </a:cubicBezTo>
                    <a:cubicBezTo>
                      <a:pt x="107" y="202"/>
                      <a:pt x="107" y="202"/>
                      <a:pt x="107" y="202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110" y="200"/>
                      <a:pt x="110" y="200"/>
                      <a:pt x="110" y="200"/>
                    </a:cubicBezTo>
                    <a:cubicBezTo>
                      <a:pt x="111" y="200"/>
                      <a:pt x="111" y="201"/>
                      <a:pt x="111" y="201"/>
                    </a:cubicBezTo>
                    <a:cubicBezTo>
                      <a:pt x="111" y="256"/>
                      <a:pt x="111" y="256"/>
                      <a:pt x="111" y="256"/>
                    </a:cubicBezTo>
                    <a:cubicBezTo>
                      <a:pt x="202" y="347"/>
                      <a:pt x="202" y="347"/>
                      <a:pt x="202" y="347"/>
                    </a:cubicBezTo>
                    <a:lnTo>
                      <a:pt x="199" y="3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0" name="Freeform 725"/>
              <p:cNvSpPr>
                <a:spLocks/>
              </p:cNvSpPr>
              <p:nvPr/>
            </p:nvSpPr>
            <p:spPr bwMode="auto">
              <a:xfrm flipV="1">
                <a:off x="-11180763" y="-1465263"/>
                <a:ext cx="2446337" cy="2701925"/>
              </a:xfrm>
              <a:custGeom>
                <a:avLst/>
                <a:gdLst>
                  <a:gd name="T0" fmla="*/ 650 w 652"/>
                  <a:gd name="T1" fmla="*/ 720 h 720"/>
                  <a:gd name="T2" fmla="*/ 402 w 652"/>
                  <a:gd name="T3" fmla="*/ 472 h 720"/>
                  <a:gd name="T4" fmla="*/ 401 w 652"/>
                  <a:gd name="T5" fmla="*/ 471 h 720"/>
                  <a:gd name="T6" fmla="*/ 401 w 652"/>
                  <a:gd name="T7" fmla="*/ 445 h 720"/>
                  <a:gd name="T8" fmla="*/ 0 w 652"/>
                  <a:gd name="T9" fmla="*/ 44 h 720"/>
                  <a:gd name="T10" fmla="*/ 0 w 652"/>
                  <a:gd name="T11" fmla="*/ 42 h 720"/>
                  <a:gd name="T12" fmla="*/ 0 w 652"/>
                  <a:gd name="T13" fmla="*/ 0 h 720"/>
                  <a:gd name="T14" fmla="*/ 3 w 652"/>
                  <a:gd name="T15" fmla="*/ 0 h 720"/>
                  <a:gd name="T16" fmla="*/ 3 w 652"/>
                  <a:gd name="T17" fmla="*/ 42 h 720"/>
                  <a:gd name="T18" fmla="*/ 404 w 652"/>
                  <a:gd name="T19" fmla="*/ 443 h 720"/>
                  <a:gd name="T20" fmla="*/ 404 w 652"/>
                  <a:gd name="T21" fmla="*/ 444 h 720"/>
                  <a:gd name="T22" fmla="*/ 404 w 652"/>
                  <a:gd name="T23" fmla="*/ 470 h 720"/>
                  <a:gd name="T24" fmla="*/ 652 w 652"/>
                  <a:gd name="T25" fmla="*/ 718 h 720"/>
                  <a:gd name="T26" fmla="*/ 650 w 652"/>
                  <a:gd name="T27" fmla="*/ 720 h 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2" h="720">
                    <a:moveTo>
                      <a:pt x="650" y="720"/>
                    </a:moveTo>
                    <a:cubicBezTo>
                      <a:pt x="402" y="472"/>
                      <a:pt x="402" y="472"/>
                      <a:pt x="402" y="472"/>
                    </a:cubicBezTo>
                    <a:cubicBezTo>
                      <a:pt x="401" y="471"/>
                      <a:pt x="401" y="471"/>
                      <a:pt x="401" y="471"/>
                    </a:cubicBezTo>
                    <a:cubicBezTo>
                      <a:pt x="401" y="445"/>
                      <a:pt x="401" y="445"/>
                      <a:pt x="401" y="44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3"/>
                      <a:pt x="0" y="43"/>
                      <a:pt x="0" y="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404" y="443"/>
                      <a:pt x="404" y="443"/>
                      <a:pt x="404" y="443"/>
                    </a:cubicBezTo>
                    <a:cubicBezTo>
                      <a:pt x="404" y="443"/>
                      <a:pt x="404" y="443"/>
                      <a:pt x="404" y="444"/>
                    </a:cubicBezTo>
                    <a:cubicBezTo>
                      <a:pt x="404" y="470"/>
                      <a:pt x="404" y="470"/>
                      <a:pt x="404" y="470"/>
                    </a:cubicBezTo>
                    <a:cubicBezTo>
                      <a:pt x="652" y="718"/>
                      <a:pt x="652" y="718"/>
                      <a:pt x="652" y="718"/>
                    </a:cubicBezTo>
                    <a:lnTo>
                      <a:pt x="650" y="7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1" name="Freeform 726"/>
              <p:cNvSpPr>
                <a:spLocks/>
              </p:cNvSpPr>
              <p:nvPr/>
            </p:nvSpPr>
            <p:spPr bwMode="auto">
              <a:xfrm flipV="1">
                <a:off x="-11326813" y="-1555751"/>
                <a:ext cx="2514600" cy="2627313"/>
              </a:xfrm>
              <a:custGeom>
                <a:avLst/>
                <a:gdLst>
                  <a:gd name="T0" fmla="*/ 665 w 670"/>
                  <a:gd name="T1" fmla="*/ 700 h 700"/>
                  <a:gd name="T2" fmla="*/ 392 w 670"/>
                  <a:gd name="T3" fmla="*/ 427 h 700"/>
                  <a:gd name="T4" fmla="*/ 391 w 670"/>
                  <a:gd name="T5" fmla="*/ 424 h 700"/>
                  <a:gd name="T6" fmla="*/ 391 w 670"/>
                  <a:gd name="T7" fmla="*/ 376 h 700"/>
                  <a:gd name="T8" fmla="*/ 39 w 670"/>
                  <a:gd name="T9" fmla="*/ 24 h 700"/>
                  <a:gd name="T10" fmla="*/ 21 w 670"/>
                  <a:gd name="T11" fmla="*/ 24 h 700"/>
                  <a:gd name="T12" fmla="*/ 18 w 670"/>
                  <a:gd name="T13" fmla="*/ 23 h 700"/>
                  <a:gd name="T14" fmla="*/ 0 w 670"/>
                  <a:gd name="T15" fmla="*/ 4 h 700"/>
                  <a:gd name="T16" fmla="*/ 5 w 670"/>
                  <a:gd name="T17" fmla="*/ 0 h 700"/>
                  <a:gd name="T18" fmla="*/ 22 w 670"/>
                  <a:gd name="T19" fmla="*/ 17 h 700"/>
                  <a:gd name="T20" fmla="*/ 41 w 670"/>
                  <a:gd name="T21" fmla="*/ 17 h 700"/>
                  <a:gd name="T22" fmla="*/ 43 w 670"/>
                  <a:gd name="T23" fmla="*/ 18 h 700"/>
                  <a:gd name="T24" fmla="*/ 397 w 670"/>
                  <a:gd name="T25" fmla="*/ 372 h 700"/>
                  <a:gd name="T26" fmla="*/ 398 w 670"/>
                  <a:gd name="T27" fmla="*/ 374 h 700"/>
                  <a:gd name="T28" fmla="*/ 398 w 670"/>
                  <a:gd name="T29" fmla="*/ 423 h 700"/>
                  <a:gd name="T30" fmla="*/ 670 w 670"/>
                  <a:gd name="T31" fmla="*/ 695 h 700"/>
                  <a:gd name="T32" fmla="*/ 665 w 670"/>
                  <a:gd name="T33" fmla="*/ 70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0" h="700">
                    <a:moveTo>
                      <a:pt x="665" y="700"/>
                    </a:moveTo>
                    <a:cubicBezTo>
                      <a:pt x="392" y="427"/>
                      <a:pt x="392" y="427"/>
                      <a:pt x="392" y="427"/>
                    </a:cubicBezTo>
                    <a:cubicBezTo>
                      <a:pt x="392" y="426"/>
                      <a:pt x="391" y="425"/>
                      <a:pt x="391" y="424"/>
                    </a:cubicBezTo>
                    <a:cubicBezTo>
                      <a:pt x="391" y="376"/>
                      <a:pt x="391" y="376"/>
                      <a:pt x="391" y="376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19" y="23"/>
                      <a:pt x="18" y="2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2" y="17"/>
                      <a:pt x="43" y="17"/>
                      <a:pt x="43" y="18"/>
                    </a:cubicBezTo>
                    <a:cubicBezTo>
                      <a:pt x="397" y="372"/>
                      <a:pt x="397" y="372"/>
                      <a:pt x="397" y="372"/>
                    </a:cubicBezTo>
                    <a:cubicBezTo>
                      <a:pt x="398" y="372"/>
                      <a:pt x="398" y="373"/>
                      <a:pt x="398" y="374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670" y="695"/>
                      <a:pt x="670" y="695"/>
                      <a:pt x="670" y="695"/>
                    </a:cubicBezTo>
                    <a:lnTo>
                      <a:pt x="665" y="70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2" name="Freeform 727"/>
              <p:cNvSpPr>
                <a:spLocks/>
              </p:cNvSpPr>
              <p:nvPr/>
            </p:nvSpPr>
            <p:spPr bwMode="auto">
              <a:xfrm flipV="1">
                <a:off x="-11510963" y="-1630363"/>
                <a:ext cx="2619375" cy="2525713"/>
              </a:xfrm>
              <a:custGeom>
                <a:avLst/>
                <a:gdLst>
                  <a:gd name="T0" fmla="*/ 694 w 698"/>
                  <a:gd name="T1" fmla="*/ 673 h 673"/>
                  <a:gd name="T2" fmla="*/ 402 w 698"/>
                  <a:gd name="T3" fmla="*/ 381 h 673"/>
                  <a:gd name="T4" fmla="*/ 401 w 698"/>
                  <a:gd name="T5" fmla="*/ 379 h 673"/>
                  <a:gd name="T6" fmla="*/ 401 w 698"/>
                  <a:gd name="T7" fmla="*/ 320 h 673"/>
                  <a:gd name="T8" fmla="*/ 94 w 698"/>
                  <a:gd name="T9" fmla="*/ 13 h 673"/>
                  <a:gd name="T10" fmla="*/ 11 w 698"/>
                  <a:gd name="T11" fmla="*/ 13 h 673"/>
                  <a:gd name="T12" fmla="*/ 10 w 698"/>
                  <a:gd name="T13" fmla="*/ 12 h 673"/>
                  <a:gd name="T14" fmla="*/ 0 w 698"/>
                  <a:gd name="T15" fmla="*/ 3 h 673"/>
                  <a:gd name="T16" fmla="*/ 4 w 698"/>
                  <a:gd name="T17" fmla="*/ 0 h 673"/>
                  <a:gd name="T18" fmla="*/ 12 w 698"/>
                  <a:gd name="T19" fmla="*/ 8 h 673"/>
                  <a:gd name="T20" fmla="*/ 95 w 698"/>
                  <a:gd name="T21" fmla="*/ 8 h 673"/>
                  <a:gd name="T22" fmla="*/ 97 w 698"/>
                  <a:gd name="T23" fmla="*/ 9 h 673"/>
                  <a:gd name="T24" fmla="*/ 406 w 698"/>
                  <a:gd name="T25" fmla="*/ 317 h 673"/>
                  <a:gd name="T26" fmla="*/ 406 w 698"/>
                  <a:gd name="T27" fmla="*/ 319 h 673"/>
                  <a:gd name="T28" fmla="*/ 406 w 698"/>
                  <a:gd name="T29" fmla="*/ 378 h 673"/>
                  <a:gd name="T30" fmla="*/ 698 w 698"/>
                  <a:gd name="T31" fmla="*/ 669 h 673"/>
                  <a:gd name="T32" fmla="*/ 694 w 698"/>
                  <a:gd name="T33" fmla="*/ 673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8" h="673">
                    <a:moveTo>
                      <a:pt x="694" y="673"/>
                    </a:moveTo>
                    <a:cubicBezTo>
                      <a:pt x="402" y="381"/>
                      <a:pt x="402" y="381"/>
                      <a:pt x="402" y="381"/>
                    </a:cubicBezTo>
                    <a:cubicBezTo>
                      <a:pt x="401" y="380"/>
                      <a:pt x="401" y="380"/>
                      <a:pt x="401" y="379"/>
                    </a:cubicBezTo>
                    <a:cubicBezTo>
                      <a:pt x="401" y="320"/>
                      <a:pt x="401" y="320"/>
                      <a:pt x="401" y="3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8"/>
                      <a:pt x="96" y="8"/>
                      <a:pt x="97" y="9"/>
                    </a:cubicBezTo>
                    <a:cubicBezTo>
                      <a:pt x="406" y="317"/>
                      <a:pt x="406" y="317"/>
                      <a:pt x="406" y="317"/>
                    </a:cubicBezTo>
                    <a:cubicBezTo>
                      <a:pt x="406" y="318"/>
                      <a:pt x="406" y="319"/>
                      <a:pt x="406" y="319"/>
                    </a:cubicBezTo>
                    <a:cubicBezTo>
                      <a:pt x="406" y="378"/>
                      <a:pt x="406" y="378"/>
                      <a:pt x="406" y="378"/>
                    </a:cubicBezTo>
                    <a:cubicBezTo>
                      <a:pt x="698" y="669"/>
                      <a:pt x="698" y="669"/>
                      <a:pt x="698" y="669"/>
                    </a:cubicBezTo>
                    <a:lnTo>
                      <a:pt x="694" y="67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3" name="Freeform 728"/>
              <p:cNvSpPr>
                <a:spLocks/>
              </p:cNvSpPr>
              <p:nvPr/>
            </p:nvSpPr>
            <p:spPr bwMode="auto">
              <a:xfrm flipV="1">
                <a:off x="-11207750" y="-1781176"/>
                <a:ext cx="2162175" cy="2278063"/>
              </a:xfrm>
              <a:custGeom>
                <a:avLst/>
                <a:gdLst>
                  <a:gd name="T0" fmla="*/ 573 w 576"/>
                  <a:gd name="T1" fmla="*/ 607 h 607"/>
                  <a:gd name="T2" fmla="*/ 0 w 576"/>
                  <a:gd name="T3" fmla="*/ 34 h 607"/>
                  <a:gd name="T4" fmla="*/ 0 w 576"/>
                  <a:gd name="T5" fmla="*/ 33 h 607"/>
                  <a:gd name="T6" fmla="*/ 0 w 576"/>
                  <a:gd name="T7" fmla="*/ 0 h 607"/>
                  <a:gd name="T8" fmla="*/ 3 w 576"/>
                  <a:gd name="T9" fmla="*/ 0 h 607"/>
                  <a:gd name="T10" fmla="*/ 3 w 576"/>
                  <a:gd name="T11" fmla="*/ 32 h 607"/>
                  <a:gd name="T12" fmla="*/ 576 w 576"/>
                  <a:gd name="T13" fmla="*/ 604 h 607"/>
                  <a:gd name="T14" fmla="*/ 573 w 576"/>
                  <a:gd name="T1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6" h="607">
                    <a:moveTo>
                      <a:pt x="573" y="607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576" y="604"/>
                      <a:pt x="576" y="604"/>
                      <a:pt x="576" y="604"/>
                    </a:cubicBezTo>
                    <a:lnTo>
                      <a:pt x="573" y="6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4" name="Freeform 729"/>
              <p:cNvSpPr>
                <a:spLocks/>
              </p:cNvSpPr>
              <p:nvPr/>
            </p:nvSpPr>
            <p:spPr bwMode="auto">
              <a:xfrm flipV="1">
                <a:off x="-11210925" y="-2062163"/>
                <a:ext cx="1884362" cy="2192338"/>
              </a:xfrm>
              <a:custGeom>
                <a:avLst/>
                <a:gdLst>
                  <a:gd name="T0" fmla="*/ 499 w 502"/>
                  <a:gd name="T1" fmla="*/ 584 h 584"/>
                  <a:gd name="T2" fmla="*/ 125 w 502"/>
                  <a:gd name="T3" fmla="*/ 209 h 584"/>
                  <a:gd name="T4" fmla="*/ 125 w 502"/>
                  <a:gd name="T5" fmla="*/ 208 h 584"/>
                  <a:gd name="T6" fmla="*/ 125 w 502"/>
                  <a:gd name="T7" fmla="*/ 127 h 584"/>
                  <a:gd name="T8" fmla="*/ 0 w 502"/>
                  <a:gd name="T9" fmla="*/ 2 h 584"/>
                  <a:gd name="T10" fmla="*/ 2 w 502"/>
                  <a:gd name="T11" fmla="*/ 0 h 584"/>
                  <a:gd name="T12" fmla="*/ 128 w 502"/>
                  <a:gd name="T13" fmla="*/ 126 h 584"/>
                  <a:gd name="T14" fmla="*/ 128 w 502"/>
                  <a:gd name="T15" fmla="*/ 127 h 584"/>
                  <a:gd name="T16" fmla="*/ 128 w 502"/>
                  <a:gd name="T17" fmla="*/ 207 h 584"/>
                  <a:gd name="T18" fmla="*/ 502 w 502"/>
                  <a:gd name="T19" fmla="*/ 581 h 584"/>
                  <a:gd name="T20" fmla="*/ 499 w 502"/>
                  <a:gd name="T21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2" h="584">
                    <a:moveTo>
                      <a:pt x="499" y="584"/>
                    </a:moveTo>
                    <a:cubicBezTo>
                      <a:pt x="125" y="209"/>
                      <a:pt x="125" y="209"/>
                      <a:pt x="125" y="209"/>
                    </a:cubicBezTo>
                    <a:cubicBezTo>
                      <a:pt x="125" y="209"/>
                      <a:pt x="125" y="209"/>
                      <a:pt x="125" y="208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8" y="126"/>
                      <a:pt x="128" y="126"/>
                      <a:pt x="128" y="126"/>
                    </a:cubicBezTo>
                    <a:cubicBezTo>
                      <a:pt x="128" y="126"/>
                      <a:pt x="128" y="126"/>
                      <a:pt x="128" y="127"/>
                    </a:cubicBezTo>
                    <a:cubicBezTo>
                      <a:pt x="128" y="207"/>
                      <a:pt x="128" y="207"/>
                      <a:pt x="128" y="207"/>
                    </a:cubicBezTo>
                    <a:cubicBezTo>
                      <a:pt x="502" y="581"/>
                      <a:pt x="502" y="581"/>
                      <a:pt x="502" y="581"/>
                    </a:cubicBezTo>
                    <a:lnTo>
                      <a:pt x="499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5" name="Freeform 730"/>
              <p:cNvSpPr>
                <a:spLocks/>
              </p:cNvSpPr>
              <p:nvPr/>
            </p:nvSpPr>
            <p:spPr bwMode="auto">
              <a:xfrm flipV="1">
                <a:off x="-11383963" y="-2106613"/>
                <a:ext cx="2008187" cy="2419350"/>
              </a:xfrm>
              <a:custGeom>
                <a:avLst/>
                <a:gdLst>
                  <a:gd name="T0" fmla="*/ 533 w 535"/>
                  <a:gd name="T1" fmla="*/ 645 h 645"/>
                  <a:gd name="T2" fmla="*/ 144 w 535"/>
                  <a:gd name="T3" fmla="*/ 257 h 645"/>
                  <a:gd name="T4" fmla="*/ 144 w 535"/>
                  <a:gd name="T5" fmla="*/ 256 h 645"/>
                  <a:gd name="T6" fmla="*/ 144 w 535"/>
                  <a:gd name="T7" fmla="*/ 191 h 645"/>
                  <a:gd name="T8" fmla="*/ 9 w 535"/>
                  <a:gd name="T9" fmla="*/ 56 h 645"/>
                  <a:gd name="T10" fmla="*/ 8 w 535"/>
                  <a:gd name="T11" fmla="*/ 55 h 645"/>
                  <a:gd name="T12" fmla="*/ 8 w 535"/>
                  <a:gd name="T13" fmla="*/ 10 h 645"/>
                  <a:gd name="T14" fmla="*/ 0 w 535"/>
                  <a:gd name="T15" fmla="*/ 2 h 645"/>
                  <a:gd name="T16" fmla="*/ 3 w 535"/>
                  <a:gd name="T17" fmla="*/ 0 h 645"/>
                  <a:gd name="T18" fmla="*/ 11 w 535"/>
                  <a:gd name="T19" fmla="*/ 8 h 645"/>
                  <a:gd name="T20" fmla="*/ 12 w 535"/>
                  <a:gd name="T21" fmla="*/ 9 h 645"/>
                  <a:gd name="T22" fmla="*/ 12 w 535"/>
                  <a:gd name="T23" fmla="*/ 54 h 645"/>
                  <a:gd name="T24" fmla="*/ 146 w 535"/>
                  <a:gd name="T25" fmla="*/ 189 h 645"/>
                  <a:gd name="T26" fmla="*/ 147 w 535"/>
                  <a:gd name="T27" fmla="*/ 190 h 645"/>
                  <a:gd name="T28" fmla="*/ 147 w 535"/>
                  <a:gd name="T29" fmla="*/ 255 h 645"/>
                  <a:gd name="T30" fmla="*/ 535 w 535"/>
                  <a:gd name="T31" fmla="*/ 643 h 645"/>
                  <a:gd name="T32" fmla="*/ 533 w 535"/>
                  <a:gd name="T33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5" h="645">
                    <a:moveTo>
                      <a:pt x="533" y="645"/>
                    </a:moveTo>
                    <a:cubicBezTo>
                      <a:pt x="144" y="257"/>
                      <a:pt x="144" y="257"/>
                      <a:pt x="144" y="257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4" y="191"/>
                      <a:pt x="144" y="191"/>
                      <a:pt x="144" y="191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46" y="189"/>
                      <a:pt x="146" y="189"/>
                      <a:pt x="146" y="189"/>
                    </a:cubicBezTo>
                    <a:cubicBezTo>
                      <a:pt x="147" y="189"/>
                      <a:pt x="147" y="189"/>
                      <a:pt x="147" y="190"/>
                    </a:cubicBezTo>
                    <a:cubicBezTo>
                      <a:pt x="147" y="255"/>
                      <a:pt x="147" y="255"/>
                      <a:pt x="147" y="255"/>
                    </a:cubicBezTo>
                    <a:cubicBezTo>
                      <a:pt x="535" y="643"/>
                      <a:pt x="535" y="643"/>
                      <a:pt x="535" y="643"/>
                    </a:cubicBezTo>
                    <a:lnTo>
                      <a:pt x="533" y="6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6" name="Freeform 731"/>
              <p:cNvSpPr>
                <a:spLocks/>
              </p:cNvSpPr>
              <p:nvPr/>
            </p:nvSpPr>
            <p:spPr bwMode="auto">
              <a:xfrm flipV="1">
                <a:off x="-11676063" y="-2020888"/>
                <a:ext cx="2386012" cy="2476500"/>
              </a:xfrm>
              <a:custGeom>
                <a:avLst/>
                <a:gdLst>
                  <a:gd name="T0" fmla="*/ 634 w 636"/>
                  <a:gd name="T1" fmla="*/ 660 h 660"/>
                  <a:gd name="T2" fmla="*/ 268 w 636"/>
                  <a:gd name="T3" fmla="*/ 295 h 660"/>
                  <a:gd name="T4" fmla="*/ 268 w 636"/>
                  <a:gd name="T5" fmla="*/ 293 h 660"/>
                  <a:gd name="T6" fmla="*/ 268 w 636"/>
                  <a:gd name="T7" fmla="*/ 193 h 660"/>
                  <a:gd name="T8" fmla="*/ 105 w 636"/>
                  <a:gd name="T9" fmla="*/ 31 h 660"/>
                  <a:gd name="T10" fmla="*/ 105 w 636"/>
                  <a:gd name="T11" fmla="*/ 29 h 660"/>
                  <a:gd name="T12" fmla="*/ 105 w 636"/>
                  <a:gd name="T13" fmla="*/ 16 h 660"/>
                  <a:gd name="T14" fmla="*/ 92 w 636"/>
                  <a:gd name="T15" fmla="*/ 4 h 660"/>
                  <a:gd name="T16" fmla="*/ 66 w 636"/>
                  <a:gd name="T17" fmla="*/ 4 h 660"/>
                  <a:gd name="T18" fmla="*/ 46 w 636"/>
                  <a:gd name="T19" fmla="*/ 24 h 660"/>
                  <a:gd name="T20" fmla="*/ 44 w 636"/>
                  <a:gd name="T21" fmla="*/ 24 h 660"/>
                  <a:gd name="T22" fmla="*/ 0 w 636"/>
                  <a:gd name="T23" fmla="*/ 24 h 660"/>
                  <a:gd name="T24" fmla="*/ 0 w 636"/>
                  <a:gd name="T25" fmla="*/ 21 h 660"/>
                  <a:gd name="T26" fmla="*/ 44 w 636"/>
                  <a:gd name="T27" fmla="*/ 21 h 660"/>
                  <a:gd name="T28" fmla="*/ 64 w 636"/>
                  <a:gd name="T29" fmla="*/ 1 h 660"/>
                  <a:gd name="T30" fmla="*/ 65 w 636"/>
                  <a:gd name="T31" fmla="*/ 0 h 660"/>
                  <a:gd name="T32" fmla="*/ 93 w 636"/>
                  <a:gd name="T33" fmla="*/ 0 h 660"/>
                  <a:gd name="T34" fmla="*/ 94 w 636"/>
                  <a:gd name="T35" fmla="*/ 1 h 660"/>
                  <a:gd name="T36" fmla="*/ 107 w 636"/>
                  <a:gd name="T37" fmla="*/ 14 h 660"/>
                  <a:gd name="T38" fmla="*/ 108 w 636"/>
                  <a:gd name="T39" fmla="*/ 15 h 660"/>
                  <a:gd name="T40" fmla="*/ 108 w 636"/>
                  <a:gd name="T41" fmla="*/ 29 h 660"/>
                  <a:gd name="T42" fmla="*/ 271 w 636"/>
                  <a:gd name="T43" fmla="*/ 192 h 660"/>
                  <a:gd name="T44" fmla="*/ 271 w 636"/>
                  <a:gd name="T45" fmla="*/ 193 h 660"/>
                  <a:gd name="T46" fmla="*/ 271 w 636"/>
                  <a:gd name="T47" fmla="*/ 293 h 660"/>
                  <a:gd name="T48" fmla="*/ 636 w 636"/>
                  <a:gd name="T49" fmla="*/ 658 h 660"/>
                  <a:gd name="T50" fmla="*/ 634 w 636"/>
                  <a:gd name="T51" fmla="*/ 660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6" h="660">
                    <a:moveTo>
                      <a:pt x="634" y="660"/>
                    </a:move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68" y="294"/>
                      <a:pt x="268" y="294"/>
                      <a:pt x="268" y="293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0"/>
                      <a:pt x="105" y="30"/>
                      <a:pt x="105" y="29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5" y="24"/>
                      <a:pt x="44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0"/>
                      <a:pt x="65" y="0"/>
                      <a:pt x="65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4" y="0"/>
                      <a:pt x="94" y="1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8" y="15"/>
                      <a:pt x="108" y="15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271" y="192"/>
                      <a:pt x="271" y="192"/>
                      <a:pt x="271" y="192"/>
                    </a:cubicBezTo>
                    <a:cubicBezTo>
                      <a:pt x="271" y="192"/>
                      <a:pt x="271" y="192"/>
                      <a:pt x="271" y="193"/>
                    </a:cubicBezTo>
                    <a:cubicBezTo>
                      <a:pt x="271" y="293"/>
                      <a:pt x="271" y="293"/>
                      <a:pt x="271" y="293"/>
                    </a:cubicBezTo>
                    <a:cubicBezTo>
                      <a:pt x="636" y="658"/>
                      <a:pt x="636" y="658"/>
                      <a:pt x="636" y="658"/>
                    </a:cubicBezTo>
                    <a:lnTo>
                      <a:pt x="634" y="6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7" name="Freeform 732"/>
              <p:cNvSpPr>
                <a:spLocks/>
              </p:cNvSpPr>
              <p:nvPr/>
            </p:nvSpPr>
            <p:spPr bwMode="auto">
              <a:xfrm flipV="1">
                <a:off x="-11976100" y="-2166938"/>
                <a:ext cx="2540000" cy="2674938"/>
              </a:xfrm>
              <a:custGeom>
                <a:avLst/>
                <a:gdLst>
                  <a:gd name="T0" fmla="*/ 675 w 677"/>
                  <a:gd name="T1" fmla="*/ 713 h 713"/>
                  <a:gd name="T2" fmla="*/ 118 w 677"/>
                  <a:gd name="T3" fmla="*/ 157 h 713"/>
                  <a:gd name="T4" fmla="*/ 117 w 677"/>
                  <a:gd name="T5" fmla="*/ 156 h 713"/>
                  <a:gd name="T6" fmla="*/ 117 w 677"/>
                  <a:gd name="T7" fmla="*/ 126 h 713"/>
                  <a:gd name="T8" fmla="*/ 118 w 677"/>
                  <a:gd name="T9" fmla="*/ 125 h 713"/>
                  <a:gd name="T10" fmla="*/ 137 w 677"/>
                  <a:gd name="T11" fmla="*/ 106 h 713"/>
                  <a:gd name="T12" fmla="*/ 137 w 677"/>
                  <a:gd name="T13" fmla="*/ 79 h 713"/>
                  <a:gd name="T14" fmla="*/ 124 w 677"/>
                  <a:gd name="T15" fmla="*/ 66 h 713"/>
                  <a:gd name="T16" fmla="*/ 99 w 677"/>
                  <a:gd name="T17" fmla="*/ 66 h 713"/>
                  <a:gd name="T18" fmla="*/ 79 w 677"/>
                  <a:gd name="T19" fmla="*/ 86 h 713"/>
                  <a:gd name="T20" fmla="*/ 78 w 677"/>
                  <a:gd name="T21" fmla="*/ 87 h 713"/>
                  <a:gd name="T22" fmla="*/ 48 w 677"/>
                  <a:gd name="T23" fmla="*/ 87 h 713"/>
                  <a:gd name="T24" fmla="*/ 47 w 677"/>
                  <a:gd name="T25" fmla="*/ 86 h 713"/>
                  <a:gd name="T26" fmla="*/ 0 w 677"/>
                  <a:gd name="T27" fmla="*/ 40 h 713"/>
                  <a:gd name="T28" fmla="*/ 0 w 677"/>
                  <a:gd name="T29" fmla="*/ 39 h 713"/>
                  <a:gd name="T30" fmla="*/ 0 w 677"/>
                  <a:gd name="T31" fmla="*/ 6 h 713"/>
                  <a:gd name="T32" fmla="*/ 0 w 677"/>
                  <a:gd name="T33" fmla="*/ 5 h 713"/>
                  <a:gd name="T34" fmla="*/ 5 w 677"/>
                  <a:gd name="T35" fmla="*/ 0 h 713"/>
                  <a:gd name="T36" fmla="*/ 8 w 677"/>
                  <a:gd name="T37" fmla="*/ 2 h 713"/>
                  <a:gd name="T38" fmla="*/ 3 w 677"/>
                  <a:gd name="T39" fmla="*/ 7 h 713"/>
                  <a:gd name="T40" fmla="*/ 3 w 677"/>
                  <a:gd name="T41" fmla="*/ 38 h 713"/>
                  <a:gd name="T42" fmla="*/ 49 w 677"/>
                  <a:gd name="T43" fmla="*/ 83 h 713"/>
                  <a:gd name="T44" fmla="*/ 77 w 677"/>
                  <a:gd name="T45" fmla="*/ 83 h 713"/>
                  <a:gd name="T46" fmla="*/ 97 w 677"/>
                  <a:gd name="T47" fmla="*/ 63 h 713"/>
                  <a:gd name="T48" fmla="*/ 99 w 677"/>
                  <a:gd name="T49" fmla="*/ 63 h 713"/>
                  <a:gd name="T50" fmla="*/ 125 w 677"/>
                  <a:gd name="T51" fmla="*/ 63 h 713"/>
                  <a:gd name="T52" fmla="*/ 126 w 677"/>
                  <a:gd name="T53" fmla="*/ 63 h 713"/>
                  <a:gd name="T54" fmla="*/ 140 w 677"/>
                  <a:gd name="T55" fmla="*/ 77 h 713"/>
                  <a:gd name="T56" fmla="*/ 140 w 677"/>
                  <a:gd name="T57" fmla="*/ 78 h 713"/>
                  <a:gd name="T58" fmla="*/ 140 w 677"/>
                  <a:gd name="T59" fmla="*/ 107 h 713"/>
                  <a:gd name="T60" fmla="*/ 140 w 677"/>
                  <a:gd name="T61" fmla="*/ 108 h 713"/>
                  <a:gd name="T62" fmla="*/ 121 w 677"/>
                  <a:gd name="T63" fmla="*/ 127 h 713"/>
                  <a:gd name="T64" fmla="*/ 121 w 677"/>
                  <a:gd name="T65" fmla="*/ 155 h 713"/>
                  <a:gd name="T66" fmla="*/ 677 w 677"/>
                  <a:gd name="T67" fmla="*/ 711 h 713"/>
                  <a:gd name="T68" fmla="*/ 675 w 677"/>
                  <a:gd name="T69" fmla="*/ 71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7" h="713">
                    <a:moveTo>
                      <a:pt x="675" y="713"/>
                    </a:move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17" y="156"/>
                      <a:pt x="117" y="156"/>
                      <a:pt x="117" y="156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17" y="126"/>
                      <a:pt x="117" y="126"/>
                      <a:pt x="118" y="125"/>
                    </a:cubicBezTo>
                    <a:cubicBezTo>
                      <a:pt x="137" y="106"/>
                      <a:pt x="137" y="106"/>
                      <a:pt x="137" y="106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79" y="87"/>
                      <a:pt x="78" y="87"/>
                      <a:pt x="78" y="87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7"/>
                      <a:pt x="47" y="87"/>
                      <a:pt x="47" y="8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8" y="63"/>
                      <a:pt x="98" y="63"/>
                      <a:pt x="99" y="63"/>
                    </a:cubicBezTo>
                    <a:cubicBezTo>
                      <a:pt x="125" y="63"/>
                      <a:pt x="125" y="63"/>
                      <a:pt x="125" y="63"/>
                    </a:cubicBezTo>
                    <a:cubicBezTo>
                      <a:pt x="126" y="63"/>
                      <a:pt x="126" y="63"/>
                      <a:pt x="126" y="63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0" y="77"/>
                      <a:pt x="140" y="77"/>
                      <a:pt x="140" y="78"/>
                    </a:cubicBezTo>
                    <a:cubicBezTo>
                      <a:pt x="140" y="107"/>
                      <a:pt x="140" y="107"/>
                      <a:pt x="140" y="107"/>
                    </a:cubicBezTo>
                    <a:cubicBezTo>
                      <a:pt x="140" y="107"/>
                      <a:pt x="140" y="108"/>
                      <a:pt x="140" y="108"/>
                    </a:cubicBezTo>
                    <a:cubicBezTo>
                      <a:pt x="121" y="127"/>
                      <a:pt x="121" y="127"/>
                      <a:pt x="121" y="12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677" y="711"/>
                      <a:pt x="677" y="711"/>
                      <a:pt x="677" y="711"/>
                    </a:cubicBezTo>
                    <a:lnTo>
                      <a:pt x="675" y="7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8" name="Freeform 733"/>
              <p:cNvSpPr>
                <a:spLocks/>
              </p:cNvSpPr>
              <p:nvPr/>
            </p:nvSpPr>
            <p:spPr bwMode="auto">
              <a:xfrm flipV="1">
                <a:off x="-11637963" y="-2216150"/>
                <a:ext cx="2157412" cy="2352675"/>
              </a:xfrm>
              <a:custGeom>
                <a:avLst/>
                <a:gdLst>
                  <a:gd name="T0" fmla="*/ 572 w 575"/>
                  <a:gd name="T1" fmla="*/ 627 h 627"/>
                  <a:gd name="T2" fmla="*/ 0 w 575"/>
                  <a:gd name="T3" fmla="*/ 55 h 627"/>
                  <a:gd name="T4" fmla="*/ 0 w 575"/>
                  <a:gd name="T5" fmla="*/ 54 h 627"/>
                  <a:gd name="T6" fmla="*/ 0 w 575"/>
                  <a:gd name="T7" fmla="*/ 9 h 627"/>
                  <a:gd name="T8" fmla="*/ 0 w 575"/>
                  <a:gd name="T9" fmla="*/ 8 h 627"/>
                  <a:gd name="T10" fmla="*/ 8 w 575"/>
                  <a:gd name="T11" fmla="*/ 0 h 627"/>
                  <a:gd name="T12" fmla="*/ 10 w 575"/>
                  <a:gd name="T13" fmla="*/ 3 h 627"/>
                  <a:gd name="T14" fmla="*/ 3 w 575"/>
                  <a:gd name="T15" fmla="*/ 10 h 627"/>
                  <a:gd name="T16" fmla="*/ 3 w 575"/>
                  <a:gd name="T17" fmla="*/ 53 h 627"/>
                  <a:gd name="T18" fmla="*/ 575 w 575"/>
                  <a:gd name="T19" fmla="*/ 624 h 627"/>
                  <a:gd name="T20" fmla="*/ 572 w 575"/>
                  <a:gd name="T21" fmla="*/ 627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5" h="627">
                    <a:moveTo>
                      <a:pt x="572" y="627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4"/>
                      <a:pt x="0" y="5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575" y="624"/>
                      <a:pt x="575" y="624"/>
                      <a:pt x="575" y="624"/>
                    </a:cubicBezTo>
                    <a:lnTo>
                      <a:pt x="572" y="62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9" name="Freeform 734"/>
              <p:cNvSpPr>
                <a:spLocks/>
              </p:cNvSpPr>
              <p:nvPr/>
            </p:nvSpPr>
            <p:spPr bwMode="auto">
              <a:xfrm flipV="1">
                <a:off x="-12080875" y="-2301875"/>
                <a:ext cx="2513012" cy="2622550"/>
              </a:xfrm>
              <a:custGeom>
                <a:avLst/>
                <a:gdLst>
                  <a:gd name="T0" fmla="*/ 667 w 670"/>
                  <a:gd name="T1" fmla="*/ 699 h 699"/>
                  <a:gd name="T2" fmla="*/ 226 w 670"/>
                  <a:gd name="T3" fmla="*/ 257 h 699"/>
                  <a:gd name="T4" fmla="*/ 225 w 670"/>
                  <a:gd name="T5" fmla="*/ 256 h 699"/>
                  <a:gd name="T6" fmla="*/ 225 w 670"/>
                  <a:gd name="T7" fmla="*/ 240 h 699"/>
                  <a:gd name="T8" fmla="*/ 70 w 670"/>
                  <a:gd name="T9" fmla="*/ 85 h 699"/>
                  <a:gd name="T10" fmla="*/ 40 w 670"/>
                  <a:gd name="T11" fmla="*/ 85 h 699"/>
                  <a:gd name="T12" fmla="*/ 39 w 670"/>
                  <a:gd name="T13" fmla="*/ 84 h 699"/>
                  <a:gd name="T14" fmla="*/ 6 w 670"/>
                  <a:gd name="T15" fmla="*/ 51 h 699"/>
                  <a:gd name="T16" fmla="*/ 6 w 670"/>
                  <a:gd name="T17" fmla="*/ 50 h 699"/>
                  <a:gd name="T18" fmla="*/ 6 w 670"/>
                  <a:gd name="T19" fmla="*/ 8 h 699"/>
                  <a:gd name="T20" fmla="*/ 0 w 670"/>
                  <a:gd name="T21" fmla="*/ 2 h 699"/>
                  <a:gd name="T22" fmla="*/ 3 w 670"/>
                  <a:gd name="T23" fmla="*/ 0 h 699"/>
                  <a:gd name="T24" fmla="*/ 9 w 670"/>
                  <a:gd name="T25" fmla="*/ 6 h 699"/>
                  <a:gd name="T26" fmla="*/ 9 w 670"/>
                  <a:gd name="T27" fmla="*/ 7 h 699"/>
                  <a:gd name="T28" fmla="*/ 9 w 670"/>
                  <a:gd name="T29" fmla="*/ 49 h 699"/>
                  <a:gd name="T30" fmla="*/ 41 w 670"/>
                  <a:gd name="T31" fmla="*/ 81 h 699"/>
                  <a:gd name="T32" fmla="*/ 71 w 670"/>
                  <a:gd name="T33" fmla="*/ 81 h 699"/>
                  <a:gd name="T34" fmla="*/ 72 w 670"/>
                  <a:gd name="T35" fmla="*/ 82 h 699"/>
                  <a:gd name="T36" fmla="*/ 228 w 670"/>
                  <a:gd name="T37" fmla="*/ 238 h 699"/>
                  <a:gd name="T38" fmla="*/ 229 w 670"/>
                  <a:gd name="T39" fmla="*/ 239 h 699"/>
                  <a:gd name="T40" fmla="*/ 229 w 670"/>
                  <a:gd name="T41" fmla="*/ 256 h 699"/>
                  <a:gd name="T42" fmla="*/ 670 w 670"/>
                  <a:gd name="T43" fmla="*/ 696 h 699"/>
                  <a:gd name="T44" fmla="*/ 667 w 670"/>
                  <a:gd name="T45" fmla="*/ 699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0" h="699">
                    <a:moveTo>
                      <a:pt x="667" y="699"/>
                    </a:moveTo>
                    <a:cubicBezTo>
                      <a:pt x="226" y="257"/>
                      <a:pt x="226" y="257"/>
                      <a:pt x="226" y="257"/>
                    </a:cubicBezTo>
                    <a:cubicBezTo>
                      <a:pt x="225" y="257"/>
                      <a:pt x="225" y="257"/>
                      <a:pt x="225" y="256"/>
                    </a:cubicBezTo>
                    <a:cubicBezTo>
                      <a:pt x="225" y="240"/>
                      <a:pt x="225" y="240"/>
                      <a:pt x="225" y="240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0"/>
                      <a:pt x="6" y="5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2" y="81"/>
                      <a:pt x="72" y="82"/>
                    </a:cubicBezTo>
                    <a:cubicBezTo>
                      <a:pt x="228" y="238"/>
                      <a:pt x="228" y="238"/>
                      <a:pt x="228" y="238"/>
                    </a:cubicBezTo>
                    <a:cubicBezTo>
                      <a:pt x="228" y="238"/>
                      <a:pt x="229" y="238"/>
                      <a:pt x="229" y="239"/>
                    </a:cubicBezTo>
                    <a:cubicBezTo>
                      <a:pt x="229" y="256"/>
                      <a:pt x="229" y="256"/>
                      <a:pt x="229" y="256"/>
                    </a:cubicBezTo>
                    <a:cubicBezTo>
                      <a:pt x="670" y="696"/>
                      <a:pt x="670" y="696"/>
                      <a:pt x="670" y="696"/>
                    </a:cubicBezTo>
                    <a:lnTo>
                      <a:pt x="667" y="6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0" name="Freeform 735"/>
              <p:cNvSpPr>
                <a:spLocks/>
              </p:cNvSpPr>
              <p:nvPr/>
            </p:nvSpPr>
            <p:spPr bwMode="auto">
              <a:xfrm flipV="1">
                <a:off x="-12239625" y="-2362200"/>
                <a:ext cx="2608262" cy="3076575"/>
              </a:xfrm>
              <a:custGeom>
                <a:avLst/>
                <a:gdLst>
                  <a:gd name="T0" fmla="*/ 693 w 695"/>
                  <a:gd name="T1" fmla="*/ 820 h 820"/>
                  <a:gd name="T2" fmla="*/ 236 w 695"/>
                  <a:gd name="T3" fmla="*/ 364 h 820"/>
                  <a:gd name="T4" fmla="*/ 236 w 695"/>
                  <a:gd name="T5" fmla="*/ 362 h 820"/>
                  <a:gd name="T6" fmla="*/ 236 w 695"/>
                  <a:gd name="T7" fmla="*/ 338 h 820"/>
                  <a:gd name="T8" fmla="*/ 110 w 695"/>
                  <a:gd name="T9" fmla="*/ 213 h 820"/>
                  <a:gd name="T10" fmla="*/ 68 w 695"/>
                  <a:gd name="T11" fmla="*/ 213 h 820"/>
                  <a:gd name="T12" fmla="*/ 67 w 695"/>
                  <a:gd name="T13" fmla="*/ 212 h 820"/>
                  <a:gd name="T14" fmla="*/ 21 w 695"/>
                  <a:gd name="T15" fmla="*/ 166 h 820"/>
                  <a:gd name="T16" fmla="*/ 20 w 695"/>
                  <a:gd name="T17" fmla="*/ 165 h 820"/>
                  <a:gd name="T18" fmla="*/ 20 w 695"/>
                  <a:gd name="T19" fmla="*/ 138 h 820"/>
                  <a:gd name="T20" fmla="*/ 1 w 695"/>
                  <a:gd name="T21" fmla="*/ 118 h 820"/>
                  <a:gd name="T22" fmla="*/ 0 w 695"/>
                  <a:gd name="T23" fmla="*/ 117 h 820"/>
                  <a:gd name="T24" fmla="*/ 0 w 695"/>
                  <a:gd name="T25" fmla="*/ 78 h 820"/>
                  <a:gd name="T26" fmla="*/ 1 w 695"/>
                  <a:gd name="T27" fmla="*/ 77 h 820"/>
                  <a:gd name="T28" fmla="*/ 77 w 695"/>
                  <a:gd name="T29" fmla="*/ 1 h 820"/>
                  <a:gd name="T30" fmla="*/ 78 w 695"/>
                  <a:gd name="T31" fmla="*/ 0 h 820"/>
                  <a:gd name="T32" fmla="*/ 125 w 695"/>
                  <a:gd name="T33" fmla="*/ 0 h 820"/>
                  <a:gd name="T34" fmla="*/ 125 w 695"/>
                  <a:gd name="T35" fmla="*/ 4 h 820"/>
                  <a:gd name="T36" fmla="*/ 79 w 695"/>
                  <a:gd name="T37" fmla="*/ 4 h 820"/>
                  <a:gd name="T38" fmla="*/ 3 w 695"/>
                  <a:gd name="T39" fmla="*/ 79 h 820"/>
                  <a:gd name="T40" fmla="*/ 3 w 695"/>
                  <a:gd name="T41" fmla="*/ 117 h 820"/>
                  <a:gd name="T42" fmla="*/ 23 w 695"/>
                  <a:gd name="T43" fmla="*/ 136 h 820"/>
                  <a:gd name="T44" fmla="*/ 24 w 695"/>
                  <a:gd name="T45" fmla="*/ 138 h 820"/>
                  <a:gd name="T46" fmla="*/ 24 w 695"/>
                  <a:gd name="T47" fmla="*/ 164 h 820"/>
                  <a:gd name="T48" fmla="*/ 69 w 695"/>
                  <a:gd name="T49" fmla="*/ 209 h 820"/>
                  <a:gd name="T50" fmla="*/ 111 w 695"/>
                  <a:gd name="T51" fmla="*/ 209 h 820"/>
                  <a:gd name="T52" fmla="*/ 112 w 695"/>
                  <a:gd name="T53" fmla="*/ 210 h 820"/>
                  <a:gd name="T54" fmla="*/ 239 w 695"/>
                  <a:gd name="T55" fmla="*/ 336 h 820"/>
                  <a:gd name="T56" fmla="*/ 239 w 695"/>
                  <a:gd name="T57" fmla="*/ 338 h 820"/>
                  <a:gd name="T58" fmla="*/ 239 w 695"/>
                  <a:gd name="T59" fmla="*/ 362 h 820"/>
                  <a:gd name="T60" fmla="*/ 695 w 695"/>
                  <a:gd name="T61" fmla="*/ 818 h 820"/>
                  <a:gd name="T62" fmla="*/ 693 w 695"/>
                  <a:gd name="T63" fmla="*/ 820 h 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5" h="820">
                    <a:moveTo>
                      <a:pt x="693" y="820"/>
                    </a:moveTo>
                    <a:cubicBezTo>
                      <a:pt x="236" y="364"/>
                      <a:pt x="236" y="364"/>
                      <a:pt x="236" y="364"/>
                    </a:cubicBezTo>
                    <a:cubicBezTo>
                      <a:pt x="236" y="363"/>
                      <a:pt x="236" y="363"/>
                      <a:pt x="236" y="362"/>
                    </a:cubicBezTo>
                    <a:cubicBezTo>
                      <a:pt x="236" y="338"/>
                      <a:pt x="236" y="338"/>
                      <a:pt x="236" y="338"/>
                    </a:cubicBezTo>
                    <a:cubicBezTo>
                      <a:pt x="110" y="213"/>
                      <a:pt x="110" y="213"/>
                      <a:pt x="110" y="213"/>
                    </a:cubicBezTo>
                    <a:cubicBezTo>
                      <a:pt x="68" y="213"/>
                      <a:pt x="68" y="213"/>
                      <a:pt x="68" y="213"/>
                    </a:cubicBezTo>
                    <a:cubicBezTo>
                      <a:pt x="68" y="213"/>
                      <a:pt x="67" y="213"/>
                      <a:pt x="67" y="212"/>
                    </a:cubicBezTo>
                    <a:cubicBezTo>
                      <a:pt x="21" y="166"/>
                      <a:pt x="21" y="166"/>
                      <a:pt x="21" y="166"/>
                    </a:cubicBezTo>
                    <a:cubicBezTo>
                      <a:pt x="20" y="166"/>
                      <a:pt x="20" y="165"/>
                      <a:pt x="20" y="165"/>
                    </a:cubicBezTo>
                    <a:cubicBezTo>
                      <a:pt x="20" y="138"/>
                      <a:pt x="20" y="138"/>
                      <a:pt x="20" y="13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0" y="118"/>
                      <a:pt x="0" y="118"/>
                      <a:pt x="0" y="11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7"/>
                      <a:pt x="1" y="77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0"/>
                      <a:pt x="78" y="0"/>
                      <a:pt x="78" y="0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4" y="137"/>
                      <a:pt x="24" y="137"/>
                      <a:pt x="24" y="138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69" y="209"/>
                      <a:pt x="69" y="209"/>
                      <a:pt x="69" y="209"/>
                    </a:cubicBezTo>
                    <a:cubicBezTo>
                      <a:pt x="111" y="209"/>
                      <a:pt x="111" y="209"/>
                      <a:pt x="111" y="209"/>
                    </a:cubicBezTo>
                    <a:cubicBezTo>
                      <a:pt x="111" y="209"/>
                      <a:pt x="112" y="210"/>
                      <a:pt x="112" y="210"/>
                    </a:cubicBezTo>
                    <a:cubicBezTo>
                      <a:pt x="239" y="336"/>
                      <a:pt x="239" y="336"/>
                      <a:pt x="239" y="336"/>
                    </a:cubicBezTo>
                    <a:cubicBezTo>
                      <a:pt x="239" y="337"/>
                      <a:pt x="239" y="337"/>
                      <a:pt x="239" y="338"/>
                    </a:cubicBezTo>
                    <a:cubicBezTo>
                      <a:pt x="239" y="362"/>
                      <a:pt x="239" y="362"/>
                      <a:pt x="239" y="362"/>
                    </a:cubicBezTo>
                    <a:cubicBezTo>
                      <a:pt x="695" y="818"/>
                      <a:pt x="695" y="818"/>
                      <a:pt x="695" y="818"/>
                    </a:cubicBezTo>
                    <a:lnTo>
                      <a:pt x="693" y="8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1" name="Freeform 736"/>
              <p:cNvSpPr>
                <a:spLocks/>
              </p:cNvSpPr>
              <p:nvPr/>
            </p:nvSpPr>
            <p:spPr bwMode="auto">
              <a:xfrm flipV="1">
                <a:off x="-12336463" y="-2527300"/>
                <a:ext cx="2540000" cy="2698750"/>
              </a:xfrm>
              <a:custGeom>
                <a:avLst/>
                <a:gdLst>
                  <a:gd name="T0" fmla="*/ 675 w 677"/>
                  <a:gd name="T1" fmla="*/ 719 h 719"/>
                  <a:gd name="T2" fmla="*/ 70 w 677"/>
                  <a:gd name="T3" fmla="*/ 114 h 719"/>
                  <a:gd name="T4" fmla="*/ 70 w 677"/>
                  <a:gd name="T5" fmla="*/ 113 h 719"/>
                  <a:gd name="T6" fmla="*/ 70 w 677"/>
                  <a:gd name="T7" fmla="*/ 72 h 719"/>
                  <a:gd name="T8" fmla="*/ 0 w 677"/>
                  <a:gd name="T9" fmla="*/ 2 h 719"/>
                  <a:gd name="T10" fmla="*/ 2 w 677"/>
                  <a:gd name="T11" fmla="*/ 0 h 719"/>
                  <a:gd name="T12" fmla="*/ 73 w 677"/>
                  <a:gd name="T13" fmla="*/ 70 h 719"/>
                  <a:gd name="T14" fmla="*/ 73 w 677"/>
                  <a:gd name="T15" fmla="*/ 71 h 719"/>
                  <a:gd name="T16" fmla="*/ 73 w 677"/>
                  <a:gd name="T17" fmla="*/ 112 h 719"/>
                  <a:gd name="T18" fmla="*/ 677 w 677"/>
                  <a:gd name="T19" fmla="*/ 717 h 719"/>
                  <a:gd name="T20" fmla="*/ 675 w 677"/>
                  <a:gd name="T21" fmla="*/ 71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719">
                    <a:moveTo>
                      <a:pt x="675" y="719"/>
                    </a:move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4"/>
                      <a:pt x="70" y="113"/>
                      <a:pt x="70" y="113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1"/>
                      <a:pt x="73" y="71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677" y="717"/>
                      <a:pt x="677" y="717"/>
                      <a:pt x="677" y="717"/>
                    </a:cubicBezTo>
                    <a:lnTo>
                      <a:pt x="675" y="7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2" name="Freeform 737"/>
              <p:cNvSpPr>
                <a:spLocks/>
              </p:cNvSpPr>
              <p:nvPr/>
            </p:nvSpPr>
            <p:spPr bwMode="auto">
              <a:xfrm flipV="1">
                <a:off x="-12171363" y="-2644776"/>
                <a:ext cx="2262187" cy="2192338"/>
              </a:xfrm>
              <a:custGeom>
                <a:avLst/>
                <a:gdLst>
                  <a:gd name="T0" fmla="*/ 600 w 603"/>
                  <a:gd name="T1" fmla="*/ 584 h 584"/>
                  <a:gd name="T2" fmla="*/ 128 w 603"/>
                  <a:gd name="T3" fmla="*/ 112 h 584"/>
                  <a:gd name="T4" fmla="*/ 107 w 603"/>
                  <a:gd name="T5" fmla="*/ 112 h 584"/>
                  <a:gd name="T6" fmla="*/ 79 w 603"/>
                  <a:gd name="T7" fmla="*/ 140 h 584"/>
                  <a:gd name="T8" fmla="*/ 78 w 603"/>
                  <a:gd name="T9" fmla="*/ 140 h 584"/>
                  <a:gd name="T10" fmla="*/ 60 w 603"/>
                  <a:gd name="T11" fmla="*/ 140 h 584"/>
                  <a:gd name="T12" fmla="*/ 59 w 603"/>
                  <a:gd name="T13" fmla="*/ 140 h 584"/>
                  <a:gd name="T14" fmla="*/ 0 w 603"/>
                  <a:gd name="T15" fmla="*/ 81 h 584"/>
                  <a:gd name="T16" fmla="*/ 0 w 603"/>
                  <a:gd name="T17" fmla="*/ 80 h 584"/>
                  <a:gd name="T18" fmla="*/ 0 w 603"/>
                  <a:gd name="T19" fmla="*/ 53 h 584"/>
                  <a:gd name="T20" fmla="*/ 0 w 603"/>
                  <a:gd name="T21" fmla="*/ 52 h 584"/>
                  <a:gd name="T22" fmla="*/ 24 w 603"/>
                  <a:gd name="T23" fmla="*/ 28 h 584"/>
                  <a:gd name="T24" fmla="*/ 24 w 603"/>
                  <a:gd name="T25" fmla="*/ 0 h 584"/>
                  <a:gd name="T26" fmla="*/ 27 w 603"/>
                  <a:gd name="T27" fmla="*/ 0 h 584"/>
                  <a:gd name="T28" fmla="*/ 27 w 603"/>
                  <a:gd name="T29" fmla="*/ 29 h 584"/>
                  <a:gd name="T30" fmla="*/ 27 w 603"/>
                  <a:gd name="T31" fmla="*/ 30 h 584"/>
                  <a:gd name="T32" fmla="*/ 3 w 603"/>
                  <a:gd name="T33" fmla="*/ 54 h 584"/>
                  <a:gd name="T34" fmla="*/ 3 w 603"/>
                  <a:gd name="T35" fmla="*/ 80 h 584"/>
                  <a:gd name="T36" fmla="*/ 61 w 603"/>
                  <a:gd name="T37" fmla="*/ 137 h 584"/>
                  <a:gd name="T38" fmla="*/ 77 w 603"/>
                  <a:gd name="T39" fmla="*/ 137 h 584"/>
                  <a:gd name="T40" fmla="*/ 105 w 603"/>
                  <a:gd name="T41" fmla="*/ 109 h 584"/>
                  <a:gd name="T42" fmla="*/ 106 w 603"/>
                  <a:gd name="T43" fmla="*/ 109 h 584"/>
                  <a:gd name="T44" fmla="*/ 106 w 603"/>
                  <a:gd name="T45" fmla="*/ 109 h 584"/>
                  <a:gd name="T46" fmla="*/ 129 w 603"/>
                  <a:gd name="T47" fmla="*/ 109 h 584"/>
                  <a:gd name="T48" fmla="*/ 130 w 603"/>
                  <a:gd name="T49" fmla="*/ 109 h 584"/>
                  <a:gd name="T50" fmla="*/ 603 w 603"/>
                  <a:gd name="T51" fmla="*/ 581 h 584"/>
                  <a:gd name="T52" fmla="*/ 600 w 603"/>
                  <a:gd name="T5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3" h="584">
                    <a:moveTo>
                      <a:pt x="600" y="584"/>
                    </a:move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79" y="140"/>
                      <a:pt x="79" y="140"/>
                      <a:pt x="79" y="140"/>
                    </a:cubicBezTo>
                    <a:cubicBezTo>
                      <a:pt x="79" y="140"/>
                      <a:pt x="78" y="140"/>
                      <a:pt x="78" y="140"/>
                    </a:cubicBezTo>
                    <a:cubicBezTo>
                      <a:pt x="60" y="140"/>
                      <a:pt x="60" y="140"/>
                      <a:pt x="60" y="140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2"/>
                      <a:pt x="0" y="52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1" y="137"/>
                      <a:pt x="61" y="137"/>
                      <a:pt x="61" y="137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105" y="109"/>
                      <a:pt x="105" y="109"/>
                      <a:pt x="105" y="109"/>
                    </a:cubicBezTo>
                    <a:cubicBezTo>
                      <a:pt x="105" y="109"/>
                      <a:pt x="106" y="109"/>
                      <a:pt x="106" y="109"/>
                    </a:cubicBezTo>
                    <a:cubicBezTo>
                      <a:pt x="106" y="109"/>
                      <a:pt x="106" y="109"/>
                      <a:pt x="106" y="109"/>
                    </a:cubicBezTo>
                    <a:cubicBezTo>
                      <a:pt x="129" y="109"/>
                      <a:pt x="129" y="109"/>
                      <a:pt x="129" y="109"/>
                    </a:cubicBezTo>
                    <a:cubicBezTo>
                      <a:pt x="129" y="109"/>
                      <a:pt x="130" y="109"/>
                      <a:pt x="130" y="109"/>
                    </a:cubicBezTo>
                    <a:cubicBezTo>
                      <a:pt x="603" y="581"/>
                      <a:pt x="603" y="581"/>
                      <a:pt x="603" y="581"/>
                    </a:cubicBezTo>
                    <a:lnTo>
                      <a:pt x="600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3" name="Freeform 738"/>
              <p:cNvSpPr>
                <a:spLocks/>
              </p:cNvSpPr>
              <p:nvPr/>
            </p:nvSpPr>
            <p:spPr bwMode="auto">
              <a:xfrm flipV="1">
                <a:off x="-12606338" y="-1484313"/>
                <a:ext cx="1106487" cy="1662113"/>
              </a:xfrm>
              <a:custGeom>
                <a:avLst/>
                <a:gdLst>
                  <a:gd name="T0" fmla="*/ 290 w 295"/>
                  <a:gd name="T1" fmla="*/ 443 h 443"/>
                  <a:gd name="T2" fmla="*/ 230 w 295"/>
                  <a:gd name="T3" fmla="*/ 383 h 443"/>
                  <a:gd name="T4" fmla="*/ 200 w 295"/>
                  <a:gd name="T5" fmla="*/ 383 h 443"/>
                  <a:gd name="T6" fmla="*/ 169 w 295"/>
                  <a:gd name="T7" fmla="*/ 414 h 443"/>
                  <a:gd name="T8" fmla="*/ 166 w 295"/>
                  <a:gd name="T9" fmla="*/ 415 h 443"/>
                  <a:gd name="T10" fmla="*/ 166 w 295"/>
                  <a:gd name="T11" fmla="*/ 415 h 443"/>
                  <a:gd name="T12" fmla="*/ 130 w 295"/>
                  <a:gd name="T13" fmla="*/ 415 h 443"/>
                  <a:gd name="T14" fmla="*/ 128 w 295"/>
                  <a:gd name="T15" fmla="*/ 414 h 443"/>
                  <a:gd name="T16" fmla="*/ 56 w 295"/>
                  <a:gd name="T17" fmla="*/ 342 h 443"/>
                  <a:gd name="T18" fmla="*/ 55 w 295"/>
                  <a:gd name="T19" fmla="*/ 340 h 443"/>
                  <a:gd name="T20" fmla="*/ 55 w 295"/>
                  <a:gd name="T21" fmla="*/ 298 h 443"/>
                  <a:gd name="T22" fmla="*/ 11 w 295"/>
                  <a:gd name="T23" fmla="*/ 255 h 443"/>
                  <a:gd name="T24" fmla="*/ 10 w 295"/>
                  <a:gd name="T25" fmla="*/ 252 h 443"/>
                  <a:gd name="T26" fmla="*/ 10 w 295"/>
                  <a:gd name="T27" fmla="*/ 235 h 443"/>
                  <a:gd name="T28" fmla="*/ 11 w 295"/>
                  <a:gd name="T29" fmla="*/ 233 h 443"/>
                  <a:gd name="T30" fmla="*/ 27 w 295"/>
                  <a:gd name="T31" fmla="*/ 217 h 443"/>
                  <a:gd name="T32" fmla="*/ 30 w 295"/>
                  <a:gd name="T33" fmla="*/ 216 h 443"/>
                  <a:gd name="T34" fmla="*/ 76 w 295"/>
                  <a:gd name="T35" fmla="*/ 216 h 443"/>
                  <a:gd name="T36" fmla="*/ 103 w 295"/>
                  <a:gd name="T37" fmla="*/ 188 h 443"/>
                  <a:gd name="T38" fmla="*/ 103 w 295"/>
                  <a:gd name="T39" fmla="*/ 142 h 443"/>
                  <a:gd name="T40" fmla="*/ 104 w 295"/>
                  <a:gd name="T41" fmla="*/ 139 h 443"/>
                  <a:gd name="T42" fmla="*/ 119 w 295"/>
                  <a:gd name="T43" fmla="*/ 125 h 443"/>
                  <a:gd name="T44" fmla="*/ 119 w 295"/>
                  <a:gd name="T45" fmla="*/ 88 h 443"/>
                  <a:gd name="T46" fmla="*/ 38 w 295"/>
                  <a:gd name="T47" fmla="*/ 7 h 443"/>
                  <a:gd name="T48" fmla="*/ 0 w 295"/>
                  <a:gd name="T49" fmla="*/ 7 h 443"/>
                  <a:gd name="T50" fmla="*/ 0 w 295"/>
                  <a:gd name="T51" fmla="*/ 0 h 443"/>
                  <a:gd name="T52" fmla="*/ 40 w 295"/>
                  <a:gd name="T53" fmla="*/ 0 h 443"/>
                  <a:gd name="T54" fmla="*/ 42 w 295"/>
                  <a:gd name="T55" fmla="*/ 1 h 443"/>
                  <a:gd name="T56" fmla="*/ 125 w 295"/>
                  <a:gd name="T57" fmla="*/ 84 h 443"/>
                  <a:gd name="T58" fmla="*/ 126 w 295"/>
                  <a:gd name="T59" fmla="*/ 86 h 443"/>
                  <a:gd name="T60" fmla="*/ 126 w 295"/>
                  <a:gd name="T61" fmla="*/ 126 h 443"/>
                  <a:gd name="T62" fmla="*/ 125 w 295"/>
                  <a:gd name="T63" fmla="*/ 129 h 443"/>
                  <a:gd name="T64" fmla="*/ 110 w 295"/>
                  <a:gd name="T65" fmla="*/ 143 h 443"/>
                  <a:gd name="T66" fmla="*/ 110 w 295"/>
                  <a:gd name="T67" fmla="*/ 190 h 443"/>
                  <a:gd name="T68" fmla="*/ 109 w 295"/>
                  <a:gd name="T69" fmla="*/ 192 h 443"/>
                  <a:gd name="T70" fmla="*/ 79 w 295"/>
                  <a:gd name="T71" fmla="*/ 222 h 443"/>
                  <a:gd name="T72" fmla="*/ 77 w 295"/>
                  <a:gd name="T73" fmla="*/ 223 h 443"/>
                  <a:gd name="T74" fmla="*/ 31 w 295"/>
                  <a:gd name="T75" fmla="*/ 223 h 443"/>
                  <a:gd name="T76" fmla="*/ 17 w 295"/>
                  <a:gd name="T77" fmla="*/ 237 h 443"/>
                  <a:gd name="T78" fmla="*/ 17 w 295"/>
                  <a:gd name="T79" fmla="*/ 251 h 443"/>
                  <a:gd name="T80" fmla="*/ 61 w 295"/>
                  <a:gd name="T81" fmla="*/ 294 h 443"/>
                  <a:gd name="T82" fmla="*/ 62 w 295"/>
                  <a:gd name="T83" fmla="*/ 296 h 443"/>
                  <a:gd name="T84" fmla="*/ 62 w 295"/>
                  <a:gd name="T85" fmla="*/ 338 h 443"/>
                  <a:gd name="T86" fmla="*/ 131 w 295"/>
                  <a:gd name="T87" fmla="*/ 408 h 443"/>
                  <a:gd name="T88" fmla="*/ 165 w 295"/>
                  <a:gd name="T89" fmla="*/ 408 h 443"/>
                  <a:gd name="T90" fmla="*/ 196 w 295"/>
                  <a:gd name="T91" fmla="*/ 377 h 443"/>
                  <a:gd name="T92" fmla="*/ 198 w 295"/>
                  <a:gd name="T93" fmla="*/ 376 h 443"/>
                  <a:gd name="T94" fmla="*/ 232 w 295"/>
                  <a:gd name="T95" fmla="*/ 376 h 443"/>
                  <a:gd name="T96" fmla="*/ 234 w 295"/>
                  <a:gd name="T97" fmla="*/ 377 h 443"/>
                  <a:gd name="T98" fmla="*/ 295 w 295"/>
                  <a:gd name="T99" fmla="*/ 438 h 443"/>
                  <a:gd name="T100" fmla="*/ 290 w 295"/>
                  <a:gd name="T10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5" h="443">
                    <a:moveTo>
                      <a:pt x="290" y="443"/>
                    </a:moveTo>
                    <a:cubicBezTo>
                      <a:pt x="230" y="383"/>
                      <a:pt x="230" y="383"/>
                      <a:pt x="230" y="383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169" y="414"/>
                      <a:pt x="169" y="414"/>
                      <a:pt x="169" y="414"/>
                    </a:cubicBezTo>
                    <a:cubicBezTo>
                      <a:pt x="168" y="415"/>
                      <a:pt x="167" y="415"/>
                      <a:pt x="166" y="415"/>
                    </a:cubicBezTo>
                    <a:cubicBezTo>
                      <a:pt x="166" y="415"/>
                      <a:pt x="166" y="415"/>
                      <a:pt x="166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29" y="415"/>
                      <a:pt x="128" y="415"/>
                      <a:pt x="128" y="414"/>
                    </a:cubicBezTo>
                    <a:cubicBezTo>
                      <a:pt x="56" y="342"/>
                      <a:pt x="56" y="342"/>
                      <a:pt x="56" y="342"/>
                    </a:cubicBezTo>
                    <a:cubicBezTo>
                      <a:pt x="55" y="341"/>
                      <a:pt x="55" y="340"/>
                      <a:pt x="55" y="340"/>
                    </a:cubicBezTo>
                    <a:cubicBezTo>
                      <a:pt x="55" y="298"/>
                      <a:pt x="55" y="298"/>
                      <a:pt x="55" y="298"/>
                    </a:cubicBezTo>
                    <a:cubicBezTo>
                      <a:pt x="11" y="255"/>
                      <a:pt x="11" y="255"/>
                      <a:pt x="11" y="255"/>
                    </a:cubicBezTo>
                    <a:cubicBezTo>
                      <a:pt x="11" y="254"/>
                      <a:pt x="10" y="253"/>
                      <a:pt x="10" y="252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4"/>
                      <a:pt x="11" y="233"/>
                      <a:pt x="11" y="233"/>
                    </a:cubicBezTo>
                    <a:cubicBezTo>
                      <a:pt x="27" y="217"/>
                      <a:pt x="27" y="217"/>
                      <a:pt x="27" y="217"/>
                    </a:cubicBezTo>
                    <a:cubicBezTo>
                      <a:pt x="28" y="216"/>
                      <a:pt x="29" y="216"/>
                      <a:pt x="30" y="216"/>
                    </a:cubicBezTo>
                    <a:cubicBezTo>
                      <a:pt x="76" y="216"/>
                      <a:pt x="76" y="216"/>
                      <a:pt x="76" y="216"/>
                    </a:cubicBez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3" y="142"/>
                      <a:pt x="103" y="142"/>
                      <a:pt x="103" y="142"/>
                    </a:cubicBezTo>
                    <a:cubicBezTo>
                      <a:pt x="103" y="141"/>
                      <a:pt x="104" y="140"/>
                      <a:pt x="104" y="139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0"/>
                      <a:pt x="41" y="0"/>
                      <a:pt x="42" y="1"/>
                    </a:cubicBezTo>
                    <a:cubicBezTo>
                      <a:pt x="125" y="84"/>
                      <a:pt x="125" y="84"/>
                      <a:pt x="125" y="84"/>
                    </a:cubicBezTo>
                    <a:cubicBezTo>
                      <a:pt x="125" y="84"/>
                      <a:pt x="126" y="85"/>
                      <a:pt x="126" y="86"/>
                    </a:cubicBezTo>
                    <a:cubicBezTo>
                      <a:pt x="126" y="126"/>
                      <a:pt x="126" y="126"/>
                      <a:pt x="126" y="126"/>
                    </a:cubicBezTo>
                    <a:cubicBezTo>
                      <a:pt x="126" y="127"/>
                      <a:pt x="125" y="128"/>
                      <a:pt x="125" y="129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0" y="190"/>
                      <a:pt x="110" y="191"/>
                      <a:pt x="109" y="192"/>
                    </a:cubicBezTo>
                    <a:cubicBezTo>
                      <a:pt x="79" y="222"/>
                      <a:pt x="79" y="222"/>
                      <a:pt x="79" y="222"/>
                    </a:cubicBezTo>
                    <a:cubicBezTo>
                      <a:pt x="79" y="222"/>
                      <a:pt x="78" y="223"/>
                      <a:pt x="77" y="223"/>
                    </a:cubicBezTo>
                    <a:cubicBezTo>
                      <a:pt x="31" y="223"/>
                      <a:pt x="31" y="223"/>
                      <a:pt x="31" y="223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17" y="251"/>
                      <a:pt x="17" y="251"/>
                      <a:pt x="17" y="251"/>
                    </a:cubicBezTo>
                    <a:cubicBezTo>
                      <a:pt x="61" y="294"/>
                      <a:pt x="61" y="294"/>
                      <a:pt x="61" y="294"/>
                    </a:cubicBezTo>
                    <a:cubicBezTo>
                      <a:pt x="61" y="295"/>
                      <a:pt x="62" y="296"/>
                      <a:pt x="62" y="296"/>
                    </a:cubicBezTo>
                    <a:cubicBezTo>
                      <a:pt x="62" y="338"/>
                      <a:pt x="62" y="338"/>
                      <a:pt x="62" y="33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65" y="408"/>
                      <a:pt x="165" y="408"/>
                      <a:pt x="165" y="408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6" y="376"/>
                      <a:pt x="197" y="376"/>
                      <a:pt x="198" y="376"/>
                    </a:cubicBezTo>
                    <a:cubicBezTo>
                      <a:pt x="232" y="376"/>
                      <a:pt x="232" y="376"/>
                      <a:pt x="232" y="376"/>
                    </a:cubicBezTo>
                    <a:cubicBezTo>
                      <a:pt x="233" y="376"/>
                      <a:pt x="233" y="376"/>
                      <a:pt x="234" y="377"/>
                    </a:cubicBezTo>
                    <a:cubicBezTo>
                      <a:pt x="295" y="438"/>
                      <a:pt x="295" y="438"/>
                      <a:pt x="295" y="438"/>
                    </a:cubicBezTo>
                    <a:lnTo>
                      <a:pt x="290" y="4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4" name="Freeform 739"/>
              <p:cNvSpPr>
                <a:spLocks/>
              </p:cNvSpPr>
              <p:nvPr/>
            </p:nvSpPr>
            <p:spPr bwMode="auto">
              <a:xfrm flipV="1">
                <a:off x="-12644438" y="-1905000"/>
                <a:ext cx="1177925" cy="1689100"/>
              </a:xfrm>
              <a:custGeom>
                <a:avLst/>
                <a:gdLst>
                  <a:gd name="T0" fmla="*/ 246 w 314"/>
                  <a:gd name="T1" fmla="*/ 450 h 450"/>
                  <a:gd name="T2" fmla="*/ 245 w 314"/>
                  <a:gd name="T3" fmla="*/ 449 h 450"/>
                  <a:gd name="T4" fmla="*/ 42 w 314"/>
                  <a:gd name="T5" fmla="*/ 247 h 450"/>
                  <a:gd name="T6" fmla="*/ 42 w 314"/>
                  <a:gd name="T7" fmla="*/ 246 h 450"/>
                  <a:gd name="T8" fmla="*/ 42 w 314"/>
                  <a:gd name="T9" fmla="*/ 201 h 450"/>
                  <a:gd name="T10" fmla="*/ 1 w 314"/>
                  <a:gd name="T11" fmla="*/ 160 h 450"/>
                  <a:gd name="T12" fmla="*/ 0 w 314"/>
                  <a:gd name="T13" fmla="*/ 159 h 450"/>
                  <a:gd name="T14" fmla="*/ 0 w 314"/>
                  <a:gd name="T15" fmla="*/ 114 h 450"/>
                  <a:gd name="T16" fmla="*/ 1 w 314"/>
                  <a:gd name="T17" fmla="*/ 113 h 450"/>
                  <a:gd name="T18" fmla="*/ 19 w 314"/>
                  <a:gd name="T19" fmla="*/ 95 h 450"/>
                  <a:gd name="T20" fmla="*/ 20 w 314"/>
                  <a:gd name="T21" fmla="*/ 95 h 450"/>
                  <a:gd name="T22" fmla="*/ 63 w 314"/>
                  <a:gd name="T23" fmla="*/ 95 h 450"/>
                  <a:gd name="T24" fmla="*/ 94 w 314"/>
                  <a:gd name="T25" fmla="*/ 63 h 450"/>
                  <a:gd name="T26" fmla="*/ 94 w 314"/>
                  <a:gd name="T27" fmla="*/ 0 h 450"/>
                  <a:gd name="T28" fmla="*/ 98 w 314"/>
                  <a:gd name="T29" fmla="*/ 0 h 450"/>
                  <a:gd name="T30" fmla="*/ 98 w 314"/>
                  <a:gd name="T31" fmla="*/ 64 h 450"/>
                  <a:gd name="T32" fmla="*/ 97 w 314"/>
                  <a:gd name="T33" fmla="*/ 65 h 450"/>
                  <a:gd name="T34" fmla="*/ 64 w 314"/>
                  <a:gd name="T35" fmla="*/ 98 h 450"/>
                  <a:gd name="T36" fmla="*/ 63 w 314"/>
                  <a:gd name="T37" fmla="*/ 98 h 450"/>
                  <a:gd name="T38" fmla="*/ 21 w 314"/>
                  <a:gd name="T39" fmla="*/ 98 h 450"/>
                  <a:gd name="T40" fmla="*/ 4 w 314"/>
                  <a:gd name="T41" fmla="*/ 115 h 450"/>
                  <a:gd name="T42" fmla="*/ 4 w 314"/>
                  <a:gd name="T43" fmla="*/ 158 h 450"/>
                  <a:gd name="T44" fmla="*/ 45 w 314"/>
                  <a:gd name="T45" fmla="*/ 199 h 450"/>
                  <a:gd name="T46" fmla="*/ 45 w 314"/>
                  <a:gd name="T47" fmla="*/ 201 h 450"/>
                  <a:gd name="T48" fmla="*/ 45 w 314"/>
                  <a:gd name="T49" fmla="*/ 245 h 450"/>
                  <a:gd name="T50" fmla="*/ 247 w 314"/>
                  <a:gd name="T51" fmla="*/ 446 h 450"/>
                  <a:gd name="T52" fmla="*/ 282 w 314"/>
                  <a:gd name="T53" fmla="*/ 446 h 450"/>
                  <a:gd name="T54" fmla="*/ 312 w 314"/>
                  <a:gd name="T55" fmla="*/ 416 h 450"/>
                  <a:gd name="T56" fmla="*/ 314 w 314"/>
                  <a:gd name="T57" fmla="*/ 419 h 450"/>
                  <a:gd name="T58" fmla="*/ 284 w 314"/>
                  <a:gd name="T59" fmla="*/ 449 h 450"/>
                  <a:gd name="T60" fmla="*/ 283 w 314"/>
                  <a:gd name="T61" fmla="*/ 450 h 450"/>
                  <a:gd name="T62" fmla="*/ 246 w 314"/>
                  <a:gd name="T63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4" h="450">
                    <a:moveTo>
                      <a:pt x="246" y="450"/>
                    </a:moveTo>
                    <a:cubicBezTo>
                      <a:pt x="246" y="450"/>
                      <a:pt x="245" y="450"/>
                      <a:pt x="245" y="449"/>
                    </a:cubicBezTo>
                    <a:cubicBezTo>
                      <a:pt x="42" y="247"/>
                      <a:pt x="42" y="247"/>
                      <a:pt x="42" y="247"/>
                    </a:cubicBezTo>
                    <a:cubicBezTo>
                      <a:pt x="42" y="247"/>
                      <a:pt x="42" y="246"/>
                      <a:pt x="42" y="246"/>
                    </a:cubicBezTo>
                    <a:cubicBezTo>
                      <a:pt x="42" y="201"/>
                      <a:pt x="42" y="201"/>
                      <a:pt x="42" y="201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0" y="160"/>
                      <a:pt x="0" y="159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1" y="113"/>
                      <a:pt x="1" y="113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5"/>
                      <a:pt x="19" y="95"/>
                      <a:pt x="20" y="95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5"/>
                      <a:pt x="97" y="65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3" y="98"/>
                    </a:cubicBezTo>
                    <a:cubicBezTo>
                      <a:pt x="21" y="98"/>
                      <a:pt x="21" y="98"/>
                      <a:pt x="21" y="98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58"/>
                      <a:pt x="4" y="158"/>
                      <a:pt x="4" y="158"/>
                    </a:cubicBezTo>
                    <a:cubicBezTo>
                      <a:pt x="45" y="199"/>
                      <a:pt x="45" y="199"/>
                      <a:pt x="45" y="199"/>
                    </a:cubicBezTo>
                    <a:cubicBezTo>
                      <a:pt x="45" y="200"/>
                      <a:pt x="45" y="200"/>
                      <a:pt x="45" y="201"/>
                    </a:cubicBezTo>
                    <a:cubicBezTo>
                      <a:pt x="45" y="245"/>
                      <a:pt x="45" y="245"/>
                      <a:pt x="45" y="245"/>
                    </a:cubicBezTo>
                    <a:cubicBezTo>
                      <a:pt x="247" y="446"/>
                      <a:pt x="247" y="446"/>
                      <a:pt x="247" y="446"/>
                    </a:cubicBezTo>
                    <a:cubicBezTo>
                      <a:pt x="282" y="446"/>
                      <a:pt x="282" y="446"/>
                      <a:pt x="282" y="446"/>
                    </a:cubicBezTo>
                    <a:cubicBezTo>
                      <a:pt x="312" y="416"/>
                      <a:pt x="312" y="416"/>
                      <a:pt x="312" y="416"/>
                    </a:cubicBezTo>
                    <a:cubicBezTo>
                      <a:pt x="314" y="419"/>
                      <a:pt x="314" y="419"/>
                      <a:pt x="314" y="41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50"/>
                      <a:pt x="283" y="450"/>
                      <a:pt x="283" y="450"/>
                    </a:cubicBezTo>
                    <a:lnTo>
                      <a:pt x="246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5" name="Freeform 740"/>
              <p:cNvSpPr>
                <a:spLocks/>
              </p:cNvSpPr>
              <p:nvPr/>
            </p:nvSpPr>
            <p:spPr bwMode="auto">
              <a:xfrm flipV="1">
                <a:off x="-12779375" y="-1712913"/>
                <a:ext cx="3816350" cy="2644775"/>
              </a:xfrm>
              <a:custGeom>
                <a:avLst/>
                <a:gdLst>
                  <a:gd name="T0" fmla="*/ 1010 w 1017"/>
                  <a:gd name="T1" fmla="*/ 705 h 705"/>
                  <a:gd name="T2" fmla="*/ 632 w 1017"/>
                  <a:gd name="T3" fmla="*/ 327 h 705"/>
                  <a:gd name="T4" fmla="*/ 630 w 1017"/>
                  <a:gd name="T5" fmla="*/ 324 h 705"/>
                  <a:gd name="T6" fmla="*/ 630 w 1017"/>
                  <a:gd name="T7" fmla="*/ 264 h 705"/>
                  <a:gd name="T8" fmla="*/ 425 w 1017"/>
                  <a:gd name="T9" fmla="*/ 60 h 705"/>
                  <a:gd name="T10" fmla="*/ 324 w 1017"/>
                  <a:gd name="T11" fmla="*/ 60 h 705"/>
                  <a:gd name="T12" fmla="*/ 320 w 1017"/>
                  <a:gd name="T13" fmla="*/ 58 h 705"/>
                  <a:gd name="T14" fmla="*/ 273 w 1017"/>
                  <a:gd name="T15" fmla="*/ 10 h 705"/>
                  <a:gd name="T16" fmla="*/ 183 w 1017"/>
                  <a:gd name="T17" fmla="*/ 10 h 705"/>
                  <a:gd name="T18" fmla="*/ 32 w 1017"/>
                  <a:gd name="T19" fmla="*/ 162 h 705"/>
                  <a:gd name="T20" fmla="*/ 28 w 1017"/>
                  <a:gd name="T21" fmla="*/ 164 h 705"/>
                  <a:gd name="T22" fmla="*/ 28 w 1017"/>
                  <a:gd name="T23" fmla="*/ 164 h 705"/>
                  <a:gd name="T24" fmla="*/ 0 w 1017"/>
                  <a:gd name="T25" fmla="*/ 164 h 705"/>
                  <a:gd name="T26" fmla="*/ 0 w 1017"/>
                  <a:gd name="T27" fmla="*/ 153 h 705"/>
                  <a:gd name="T28" fmla="*/ 26 w 1017"/>
                  <a:gd name="T29" fmla="*/ 153 h 705"/>
                  <a:gd name="T30" fmla="*/ 178 w 1017"/>
                  <a:gd name="T31" fmla="*/ 2 h 705"/>
                  <a:gd name="T32" fmla="*/ 181 w 1017"/>
                  <a:gd name="T33" fmla="*/ 0 h 705"/>
                  <a:gd name="T34" fmla="*/ 275 w 1017"/>
                  <a:gd name="T35" fmla="*/ 0 h 705"/>
                  <a:gd name="T36" fmla="*/ 278 w 1017"/>
                  <a:gd name="T37" fmla="*/ 2 h 705"/>
                  <a:gd name="T38" fmla="*/ 326 w 1017"/>
                  <a:gd name="T39" fmla="*/ 49 h 705"/>
                  <a:gd name="T40" fmla="*/ 427 w 1017"/>
                  <a:gd name="T41" fmla="*/ 49 h 705"/>
                  <a:gd name="T42" fmla="*/ 431 w 1017"/>
                  <a:gd name="T43" fmla="*/ 51 h 705"/>
                  <a:gd name="T44" fmla="*/ 639 w 1017"/>
                  <a:gd name="T45" fmla="*/ 259 h 705"/>
                  <a:gd name="T46" fmla="*/ 640 w 1017"/>
                  <a:gd name="T47" fmla="*/ 262 h 705"/>
                  <a:gd name="T48" fmla="*/ 640 w 1017"/>
                  <a:gd name="T49" fmla="*/ 322 h 705"/>
                  <a:gd name="T50" fmla="*/ 1017 w 1017"/>
                  <a:gd name="T51" fmla="*/ 698 h 705"/>
                  <a:gd name="T52" fmla="*/ 1010 w 1017"/>
                  <a:gd name="T53" fmla="*/ 705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7" h="705">
                    <a:moveTo>
                      <a:pt x="1010" y="705"/>
                    </a:move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1" y="326"/>
                      <a:pt x="630" y="325"/>
                      <a:pt x="630" y="324"/>
                    </a:cubicBezTo>
                    <a:cubicBezTo>
                      <a:pt x="630" y="264"/>
                      <a:pt x="630" y="264"/>
                      <a:pt x="630" y="264"/>
                    </a:cubicBezTo>
                    <a:cubicBezTo>
                      <a:pt x="425" y="60"/>
                      <a:pt x="425" y="60"/>
                      <a:pt x="425" y="60"/>
                    </a:cubicBezTo>
                    <a:cubicBezTo>
                      <a:pt x="324" y="60"/>
                      <a:pt x="324" y="60"/>
                      <a:pt x="324" y="60"/>
                    </a:cubicBezTo>
                    <a:cubicBezTo>
                      <a:pt x="322" y="60"/>
                      <a:pt x="321" y="59"/>
                      <a:pt x="320" y="58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183" y="10"/>
                      <a:pt x="183" y="10"/>
                      <a:pt x="183" y="10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1" y="163"/>
                      <a:pt x="29" y="164"/>
                      <a:pt x="28" y="164"/>
                    </a:cubicBezTo>
                    <a:cubicBezTo>
                      <a:pt x="28" y="164"/>
                      <a:pt x="28" y="164"/>
                      <a:pt x="28" y="164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26" y="153"/>
                      <a:pt x="26" y="153"/>
                      <a:pt x="26" y="153"/>
                    </a:cubicBezTo>
                    <a:cubicBezTo>
                      <a:pt x="178" y="2"/>
                      <a:pt x="178" y="2"/>
                      <a:pt x="178" y="2"/>
                    </a:cubicBezTo>
                    <a:cubicBezTo>
                      <a:pt x="179" y="1"/>
                      <a:pt x="180" y="0"/>
                      <a:pt x="181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6" y="0"/>
                      <a:pt x="277" y="1"/>
                      <a:pt x="278" y="2"/>
                    </a:cubicBezTo>
                    <a:cubicBezTo>
                      <a:pt x="326" y="49"/>
                      <a:pt x="326" y="49"/>
                      <a:pt x="326" y="49"/>
                    </a:cubicBezTo>
                    <a:cubicBezTo>
                      <a:pt x="427" y="49"/>
                      <a:pt x="427" y="49"/>
                      <a:pt x="427" y="49"/>
                    </a:cubicBezTo>
                    <a:cubicBezTo>
                      <a:pt x="429" y="49"/>
                      <a:pt x="430" y="50"/>
                      <a:pt x="431" y="51"/>
                    </a:cubicBezTo>
                    <a:cubicBezTo>
                      <a:pt x="639" y="259"/>
                      <a:pt x="639" y="259"/>
                      <a:pt x="639" y="259"/>
                    </a:cubicBezTo>
                    <a:cubicBezTo>
                      <a:pt x="640" y="260"/>
                      <a:pt x="640" y="261"/>
                      <a:pt x="640" y="262"/>
                    </a:cubicBezTo>
                    <a:cubicBezTo>
                      <a:pt x="640" y="322"/>
                      <a:pt x="640" y="322"/>
                      <a:pt x="640" y="322"/>
                    </a:cubicBezTo>
                    <a:cubicBezTo>
                      <a:pt x="1017" y="698"/>
                      <a:pt x="1017" y="698"/>
                      <a:pt x="1017" y="698"/>
                    </a:cubicBezTo>
                    <a:lnTo>
                      <a:pt x="1010" y="7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6" name="Oval 741"/>
              <p:cNvSpPr>
                <a:spLocks noChangeArrowheads="1"/>
              </p:cNvSpPr>
              <p:nvPr/>
            </p:nvSpPr>
            <p:spPr bwMode="auto">
              <a:xfrm flipV="1">
                <a:off x="-11364913" y="681037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7" name="Oval 742"/>
              <p:cNvSpPr>
                <a:spLocks noChangeArrowheads="1"/>
              </p:cNvSpPr>
              <p:nvPr/>
            </p:nvSpPr>
            <p:spPr bwMode="auto">
              <a:xfrm flipV="1">
                <a:off x="-11976100" y="-887413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8" name="Freeform 743"/>
              <p:cNvSpPr>
                <a:spLocks/>
              </p:cNvSpPr>
              <p:nvPr/>
            </p:nvSpPr>
            <p:spPr bwMode="auto">
              <a:xfrm flipV="1">
                <a:off x="-9631363" y="-554038"/>
                <a:ext cx="1812925" cy="1903413"/>
              </a:xfrm>
              <a:custGeom>
                <a:avLst/>
                <a:gdLst>
                  <a:gd name="T0" fmla="*/ 480 w 483"/>
                  <a:gd name="T1" fmla="*/ 507 h 507"/>
                  <a:gd name="T2" fmla="*/ 42 w 483"/>
                  <a:gd name="T3" fmla="*/ 69 h 507"/>
                  <a:gd name="T4" fmla="*/ 42 w 483"/>
                  <a:gd name="T5" fmla="*/ 68 h 507"/>
                  <a:gd name="T6" fmla="*/ 42 w 483"/>
                  <a:gd name="T7" fmla="*/ 44 h 507"/>
                  <a:gd name="T8" fmla="*/ 0 w 483"/>
                  <a:gd name="T9" fmla="*/ 2 h 507"/>
                  <a:gd name="T10" fmla="*/ 2 w 483"/>
                  <a:gd name="T11" fmla="*/ 0 h 507"/>
                  <a:gd name="T12" fmla="*/ 45 w 483"/>
                  <a:gd name="T13" fmla="*/ 42 h 507"/>
                  <a:gd name="T14" fmla="*/ 45 w 483"/>
                  <a:gd name="T15" fmla="*/ 43 h 507"/>
                  <a:gd name="T16" fmla="*/ 45 w 483"/>
                  <a:gd name="T17" fmla="*/ 67 h 507"/>
                  <a:gd name="T18" fmla="*/ 483 w 483"/>
                  <a:gd name="T19" fmla="*/ 504 h 507"/>
                  <a:gd name="T20" fmla="*/ 480 w 483"/>
                  <a:gd name="T21" fmla="*/ 507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3" h="507">
                    <a:moveTo>
                      <a:pt x="480" y="507"/>
                    </a:moveTo>
                    <a:cubicBezTo>
                      <a:pt x="42" y="69"/>
                      <a:pt x="42" y="69"/>
                      <a:pt x="42" y="69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83" y="504"/>
                      <a:pt x="483" y="504"/>
                      <a:pt x="483" y="504"/>
                    </a:cubicBezTo>
                    <a:lnTo>
                      <a:pt x="480" y="5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9" name="Freeform 744"/>
              <p:cNvSpPr>
                <a:spLocks/>
              </p:cNvSpPr>
              <p:nvPr/>
            </p:nvSpPr>
            <p:spPr bwMode="auto">
              <a:xfrm flipV="1">
                <a:off x="-10396538" y="760412"/>
                <a:ext cx="844550" cy="927100"/>
              </a:xfrm>
              <a:custGeom>
                <a:avLst/>
                <a:gdLst>
                  <a:gd name="T0" fmla="*/ 225 w 225"/>
                  <a:gd name="T1" fmla="*/ 247 h 247"/>
                  <a:gd name="T2" fmla="*/ 198 w 225"/>
                  <a:gd name="T3" fmla="*/ 247 h 247"/>
                  <a:gd name="T4" fmla="*/ 197 w 225"/>
                  <a:gd name="T5" fmla="*/ 247 h 247"/>
                  <a:gd name="T6" fmla="*/ 26 w 225"/>
                  <a:gd name="T7" fmla="*/ 76 h 247"/>
                  <a:gd name="T8" fmla="*/ 26 w 225"/>
                  <a:gd name="T9" fmla="*/ 75 h 247"/>
                  <a:gd name="T10" fmla="*/ 26 w 225"/>
                  <a:gd name="T11" fmla="*/ 28 h 247"/>
                  <a:gd name="T12" fmla="*/ 0 w 225"/>
                  <a:gd name="T13" fmla="*/ 3 h 247"/>
                  <a:gd name="T14" fmla="*/ 3 w 225"/>
                  <a:gd name="T15" fmla="*/ 0 h 247"/>
                  <a:gd name="T16" fmla="*/ 29 w 225"/>
                  <a:gd name="T17" fmla="*/ 26 h 247"/>
                  <a:gd name="T18" fmla="*/ 29 w 225"/>
                  <a:gd name="T19" fmla="*/ 27 h 247"/>
                  <a:gd name="T20" fmla="*/ 29 w 225"/>
                  <a:gd name="T21" fmla="*/ 74 h 247"/>
                  <a:gd name="T22" fmla="*/ 199 w 225"/>
                  <a:gd name="T23" fmla="*/ 244 h 247"/>
                  <a:gd name="T24" fmla="*/ 225 w 225"/>
                  <a:gd name="T25" fmla="*/ 244 h 247"/>
                  <a:gd name="T26" fmla="*/ 225 w 225"/>
                  <a:gd name="T2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5" h="247">
                    <a:moveTo>
                      <a:pt x="225" y="247"/>
                    </a:moveTo>
                    <a:cubicBezTo>
                      <a:pt x="198" y="247"/>
                      <a:pt x="198" y="247"/>
                      <a:pt x="198" y="247"/>
                    </a:cubicBezTo>
                    <a:cubicBezTo>
                      <a:pt x="197" y="247"/>
                      <a:pt x="197" y="247"/>
                      <a:pt x="197" y="247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7"/>
                      <a:pt x="29" y="27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199" y="244"/>
                      <a:pt x="199" y="244"/>
                      <a:pt x="199" y="244"/>
                    </a:cubicBezTo>
                    <a:cubicBezTo>
                      <a:pt x="225" y="244"/>
                      <a:pt x="225" y="244"/>
                      <a:pt x="225" y="244"/>
                    </a:cubicBezTo>
                    <a:lnTo>
                      <a:pt x="225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0" name="Freeform 745"/>
              <p:cNvSpPr>
                <a:spLocks/>
              </p:cNvSpPr>
              <p:nvPr/>
            </p:nvSpPr>
            <p:spPr bwMode="auto">
              <a:xfrm flipV="1">
                <a:off x="-10358438" y="1525587"/>
                <a:ext cx="484187" cy="558800"/>
              </a:xfrm>
              <a:custGeom>
                <a:avLst/>
                <a:gdLst>
                  <a:gd name="T0" fmla="*/ 127 w 129"/>
                  <a:gd name="T1" fmla="*/ 149 h 149"/>
                  <a:gd name="T2" fmla="*/ 83 w 129"/>
                  <a:gd name="T3" fmla="*/ 105 h 149"/>
                  <a:gd name="T4" fmla="*/ 83 w 129"/>
                  <a:gd name="T5" fmla="*/ 104 h 149"/>
                  <a:gd name="T6" fmla="*/ 83 w 129"/>
                  <a:gd name="T7" fmla="*/ 56 h 149"/>
                  <a:gd name="T8" fmla="*/ 30 w 129"/>
                  <a:gd name="T9" fmla="*/ 3 h 149"/>
                  <a:gd name="T10" fmla="*/ 0 w 129"/>
                  <a:gd name="T11" fmla="*/ 3 h 149"/>
                  <a:gd name="T12" fmla="*/ 0 w 129"/>
                  <a:gd name="T13" fmla="*/ 0 h 149"/>
                  <a:gd name="T14" fmla="*/ 31 w 129"/>
                  <a:gd name="T15" fmla="*/ 0 h 149"/>
                  <a:gd name="T16" fmla="*/ 32 w 129"/>
                  <a:gd name="T17" fmla="*/ 0 h 149"/>
                  <a:gd name="T18" fmla="*/ 86 w 129"/>
                  <a:gd name="T19" fmla="*/ 54 h 149"/>
                  <a:gd name="T20" fmla="*/ 86 w 129"/>
                  <a:gd name="T21" fmla="*/ 55 h 149"/>
                  <a:gd name="T22" fmla="*/ 86 w 129"/>
                  <a:gd name="T23" fmla="*/ 103 h 149"/>
                  <a:gd name="T24" fmla="*/ 129 w 129"/>
                  <a:gd name="T25" fmla="*/ 146 h 149"/>
                  <a:gd name="T26" fmla="*/ 127 w 129"/>
                  <a:gd name="T2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49">
                    <a:moveTo>
                      <a:pt x="127" y="149"/>
                    </a:moveTo>
                    <a:cubicBezTo>
                      <a:pt x="83" y="105"/>
                      <a:pt x="83" y="105"/>
                      <a:pt x="83" y="105"/>
                    </a:cubicBezTo>
                    <a:cubicBezTo>
                      <a:pt x="83" y="105"/>
                      <a:pt x="83" y="104"/>
                      <a:pt x="83" y="104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5"/>
                      <a:pt x="86" y="55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129" y="146"/>
                      <a:pt x="129" y="146"/>
                      <a:pt x="129" y="146"/>
                    </a:cubicBezTo>
                    <a:lnTo>
                      <a:pt x="127" y="14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1" name="Freeform 746"/>
              <p:cNvSpPr>
                <a:spLocks/>
              </p:cNvSpPr>
              <p:nvPr/>
            </p:nvSpPr>
            <p:spPr bwMode="auto">
              <a:xfrm flipV="1">
                <a:off x="-10580688" y="-595313"/>
                <a:ext cx="2717800" cy="2454275"/>
              </a:xfrm>
              <a:custGeom>
                <a:avLst/>
                <a:gdLst>
                  <a:gd name="T0" fmla="*/ 722 w 724"/>
                  <a:gd name="T1" fmla="*/ 654 h 654"/>
                  <a:gd name="T2" fmla="*/ 507 w 724"/>
                  <a:gd name="T3" fmla="*/ 440 h 654"/>
                  <a:gd name="T4" fmla="*/ 485 w 724"/>
                  <a:gd name="T5" fmla="*/ 440 h 654"/>
                  <a:gd name="T6" fmla="*/ 484 w 724"/>
                  <a:gd name="T7" fmla="*/ 439 h 654"/>
                  <a:gd name="T8" fmla="*/ 60 w 724"/>
                  <a:gd name="T9" fmla="*/ 16 h 654"/>
                  <a:gd name="T10" fmla="*/ 14 w 724"/>
                  <a:gd name="T11" fmla="*/ 16 h 654"/>
                  <a:gd name="T12" fmla="*/ 13 w 724"/>
                  <a:gd name="T13" fmla="*/ 15 h 654"/>
                  <a:gd name="T14" fmla="*/ 0 w 724"/>
                  <a:gd name="T15" fmla="*/ 3 h 654"/>
                  <a:gd name="T16" fmla="*/ 2 w 724"/>
                  <a:gd name="T17" fmla="*/ 0 h 654"/>
                  <a:gd name="T18" fmla="*/ 15 w 724"/>
                  <a:gd name="T19" fmla="*/ 12 h 654"/>
                  <a:gd name="T20" fmla="*/ 61 w 724"/>
                  <a:gd name="T21" fmla="*/ 12 h 654"/>
                  <a:gd name="T22" fmla="*/ 62 w 724"/>
                  <a:gd name="T23" fmla="*/ 13 h 654"/>
                  <a:gd name="T24" fmla="*/ 486 w 724"/>
                  <a:gd name="T25" fmla="*/ 436 h 654"/>
                  <a:gd name="T26" fmla="*/ 508 w 724"/>
                  <a:gd name="T27" fmla="*/ 436 h 654"/>
                  <a:gd name="T28" fmla="*/ 509 w 724"/>
                  <a:gd name="T29" fmla="*/ 437 h 654"/>
                  <a:gd name="T30" fmla="*/ 724 w 724"/>
                  <a:gd name="T31" fmla="*/ 652 h 654"/>
                  <a:gd name="T32" fmla="*/ 722 w 724"/>
                  <a:gd name="T33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4" h="654">
                    <a:moveTo>
                      <a:pt x="722" y="654"/>
                    </a:moveTo>
                    <a:cubicBezTo>
                      <a:pt x="507" y="440"/>
                      <a:pt x="507" y="440"/>
                      <a:pt x="507" y="440"/>
                    </a:cubicBezTo>
                    <a:cubicBezTo>
                      <a:pt x="485" y="440"/>
                      <a:pt x="485" y="440"/>
                      <a:pt x="485" y="440"/>
                    </a:cubicBezTo>
                    <a:cubicBezTo>
                      <a:pt x="484" y="440"/>
                      <a:pt x="484" y="440"/>
                      <a:pt x="484" y="439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2"/>
                      <a:pt x="62" y="13"/>
                      <a:pt x="62" y="13"/>
                    </a:cubicBezTo>
                    <a:cubicBezTo>
                      <a:pt x="486" y="436"/>
                      <a:pt x="486" y="436"/>
                      <a:pt x="486" y="436"/>
                    </a:cubicBezTo>
                    <a:cubicBezTo>
                      <a:pt x="508" y="436"/>
                      <a:pt x="508" y="436"/>
                      <a:pt x="508" y="436"/>
                    </a:cubicBezTo>
                    <a:cubicBezTo>
                      <a:pt x="508" y="436"/>
                      <a:pt x="509" y="437"/>
                      <a:pt x="509" y="437"/>
                    </a:cubicBezTo>
                    <a:cubicBezTo>
                      <a:pt x="724" y="652"/>
                      <a:pt x="724" y="652"/>
                      <a:pt x="724" y="652"/>
                    </a:cubicBezTo>
                    <a:lnTo>
                      <a:pt x="722" y="6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2" name="Freeform 747"/>
              <p:cNvSpPr>
                <a:spLocks/>
              </p:cNvSpPr>
              <p:nvPr/>
            </p:nvSpPr>
            <p:spPr bwMode="auto">
              <a:xfrm flipV="1">
                <a:off x="-11898313" y="-2595563"/>
                <a:ext cx="2041525" cy="2022475"/>
              </a:xfrm>
              <a:custGeom>
                <a:avLst/>
                <a:gdLst>
                  <a:gd name="T0" fmla="*/ 540 w 544"/>
                  <a:gd name="T1" fmla="*/ 539 h 539"/>
                  <a:gd name="T2" fmla="*/ 7 w 544"/>
                  <a:gd name="T3" fmla="*/ 7 h 539"/>
                  <a:gd name="T4" fmla="*/ 0 w 544"/>
                  <a:gd name="T5" fmla="*/ 7 h 539"/>
                  <a:gd name="T6" fmla="*/ 0 w 544"/>
                  <a:gd name="T7" fmla="*/ 0 h 539"/>
                  <a:gd name="T8" fmla="*/ 9 w 544"/>
                  <a:gd name="T9" fmla="*/ 0 h 539"/>
                  <a:gd name="T10" fmla="*/ 11 w 544"/>
                  <a:gd name="T11" fmla="*/ 1 h 539"/>
                  <a:gd name="T12" fmla="*/ 544 w 544"/>
                  <a:gd name="T13" fmla="*/ 535 h 539"/>
                  <a:gd name="T14" fmla="*/ 540 w 544"/>
                  <a:gd name="T15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4" h="539">
                    <a:moveTo>
                      <a:pt x="540" y="53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544" y="535"/>
                      <a:pt x="544" y="535"/>
                      <a:pt x="544" y="535"/>
                    </a:cubicBezTo>
                    <a:lnTo>
                      <a:pt x="540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3" name="Freeform 748"/>
              <p:cNvSpPr>
                <a:spLocks/>
              </p:cNvSpPr>
              <p:nvPr/>
            </p:nvSpPr>
            <p:spPr bwMode="auto">
              <a:xfrm flipV="1">
                <a:off x="-11928475" y="-846138"/>
                <a:ext cx="169862" cy="168275"/>
              </a:xfrm>
              <a:custGeom>
                <a:avLst/>
                <a:gdLst>
                  <a:gd name="T0" fmla="*/ 12 w 107"/>
                  <a:gd name="T1" fmla="*/ 106 h 106"/>
                  <a:gd name="T2" fmla="*/ 0 w 107"/>
                  <a:gd name="T3" fmla="*/ 97 h 106"/>
                  <a:gd name="T4" fmla="*/ 97 w 107"/>
                  <a:gd name="T5" fmla="*/ 0 h 106"/>
                  <a:gd name="T6" fmla="*/ 107 w 107"/>
                  <a:gd name="T7" fmla="*/ 12 h 106"/>
                  <a:gd name="T8" fmla="*/ 12 w 107"/>
                  <a:gd name="T9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06">
                    <a:moveTo>
                      <a:pt x="12" y="106"/>
                    </a:moveTo>
                    <a:lnTo>
                      <a:pt x="0" y="97"/>
                    </a:lnTo>
                    <a:lnTo>
                      <a:pt x="97" y="0"/>
                    </a:lnTo>
                    <a:lnTo>
                      <a:pt x="107" y="12"/>
                    </a:lnTo>
                    <a:lnTo>
                      <a:pt x="12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4" name="Freeform 749"/>
              <p:cNvSpPr>
                <a:spLocks noEditPoints="1"/>
              </p:cNvSpPr>
              <p:nvPr/>
            </p:nvSpPr>
            <p:spPr bwMode="auto">
              <a:xfrm flipV="1">
                <a:off x="-12077700" y="-188277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7 h 25"/>
                  <a:gd name="T4" fmla="*/ 19 w 26"/>
                  <a:gd name="T5" fmla="*/ 17 h 25"/>
                  <a:gd name="T6" fmla="*/ 14 w 26"/>
                  <a:gd name="T7" fmla="*/ 20 h 25"/>
                  <a:gd name="T8" fmla="*/ 9 w 26"/>
                  <a:gd name="T9" fmla="*/ 17 h 25"/>
                  <a:gd name="T10" fmla="*/ 9 w 26"/>
                  <a:gd name="T11" fmla="*/ 7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2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5"/>
                      <a:pt x="19" y="17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7"/>
                    </a:cubicBezTo>
                    <a:cubicBezTo>
                      <a:pt x="6" y="15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1" y="25"/>
                      <a:pt x="14" y="25"/>
                    </a:cubicBezTo>
                    <a:cubicBezTo>
                      <a:pt x="17" y="25"/>
                      <a:pt x="20" y="23"/>
                      <a:pt x="23" y="21"/>
                    </a:cubicBezTo>
                    <a:cubicBezTo>
                      <a:pt x="25" y="19"/>
                      <a:pt x="26" y="16"/>
                      <a:pt x="26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5" name="Freeform 750"/>
              <p:cNvSpPr>
                <a:spLocks noEditPoints="1"/>
              </p:cNvSpPr>
              <p:nvPr/>
            </p:nvSpPr>
            <p:spPr bwMode="auto">
              <a:xfrm flipV="1">
                <a:off x="-12063413" y="-2084388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7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7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2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7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6"/>
                      <a:pt x="26" y="9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6" name="Freeform 751"/>
              <p:cNvSpPr>
                <a:spLocks noEditPoints="1"/>
              </p:cNvSpPr>
              <p:nvPr/>
            </p:nvSpPr>
            <p:spPr bwMode="auto">
              <a:xfrm flipV="1">
                <a:off x="-11815763" y="-2400301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8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8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3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8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8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3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7" name="Freeform 752"/>
              <p:cNvSpPr>
                <a:spLocks noEditPoints="1"/>
              </p:cNvSpPr>
              <p:nvPr/>
            </p:nvSpPr>
            <p:spPr bwMode="auto">
              <a:xfrm flipV="1">
                <a:off x="-11342688" y="-3170238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7 w 25"/>
                  <a:gd name="T3" fmla="*/ 7 h 24"/>
                  <a:gd name="T4" fmla="*/ 17 w 25"/>
                  <a:gd name="T5" fmla="*/ 16 h 24"/>
                  <a:gd name="T6" fmla="*/ 13 w 25"/>
                  <a:gd name="T7" fmla="*/ 18 h 24"/>
                  <a:gd name="T8" fmla="*/ 8 w 25"/>
                  <a:gd name="T9" fmla="*/ 16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3 h 24"/>
                  <a:gd name="T18" fmla="*/ 0 w 25"/>
                  <a:gd name="T19" fmla="*/ 12 h 24"/>
                  <a:gd name="T20" fmla="*/ 4 w 25"/>
                  <a:gd name="T21" fmla="*/ 20 h 24"/>
                  <a:gd name="T22" fmla="*/ 13 w 25"/>
                  <a:gd name="T23" fmla="*/ 24 h 24"/>
                  <a:gd name="T24" fmla="*/ 21 w 25"/>
                  <a:gd name="T25" fmla="*/ 20 h 24"/>
                  <a:gd name="T26" fmla="*/ 25 w 25"/>
                  <a:gd name="T27" fmla="*/ 12 h 24"/>
                  <a:gd name="T28" fmla="*/ 21 w 25"/>
                  <a:gd name="T29" fmla="*/ 3 h 24"/>
                  <a:gd name="T30" fmla="*/ 13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8"/>
                      <a:pt x="13" y="18"/>
                    </a:cubicBezTo>
                    <a:cubicBezTo>
                      <a:pt x="11" y="18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3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8" name="Freeform 753"/>
              <p:cNvSpPr>
                <a:spLocks noEditPoints="1"/>
              </p:cNvSpPr>
              <p:nvPr/>
            </p:nvSpPr>
            <p:spPr bwMode="auto">
              <a:xfrm flipV="1">
                <a:off x="-11585575" y="-2903538"/>
                <a:ext cx="100012" cy="90488"/>
              </a:xfrm>
              <a:custGeom>
                <a:avLst/>
                <a:gdLst>
                  <a:gd name="T0" fmla="*/ 13 w 27"/>
                  <a:gd name="T1" fmla="*/ 5 h 24"/>
                  <a:gd name="T2" fmla="*/ 18 w 27"/>
                  <a:gd name="T3" fmla="*/ 7 h 24"/>
                  <a:gd name="T4" fmla="*/ 18 w 27"/>
                  <a:gd name="T5" fmla="*/ 17 h 24"/>
                  <a:gd name="T6" fmla="*/ 13 w 27"/>
                  <a:gd name="T7" fmla="*/ 19 h 24"/>
                  <a:gd name="T8" fmla="*/ 9 w 27"/>
                  <a:gd name="T9" fmla="*/ 17 h 24"/>
                  <a:gd name="T10" fmla="*/ 9 w 27"/>
                  <a:gd name="T11" fmla="*/ 7 h 24"/>
                  <a:gd name="T12" fmla="*/ 13 w 27"/>
                  <a:gd name="T13" fmla="*/ 5 h 24"/>
                  <a:gd name="T14" fmla="*/ 13 w 27"/>
                  <a:gd name="T15" fmla="*/ 0 h 24"/>
                  <a:gd name="T16" fmla="*/ 5 w 27"/>
                  <a:gd name="T17" fmla="*/ 4 h 24"/>
                  <a:gd name="T18" fmla="*/ 5 w 27"/>
                  <a:gd name="T19" fmla="*/ 21 h 24"/>
                  <a:gd name="T20" fmla="*/ 13 w 27"/>
                  <a:gd name="T21" fmla="*/ 24 h 24"/>
                  <a:gd name="T22" fmla="*/ 22 w 27"/>
                  <a:gd name="T23" fmla="*/ 21 h 24"/>
                  <a:gd name="T24" fmla="*/ 22 w 27"/>
                  <a:gd name="T25" fmla="*/ 4 h 24"/>
                  <a:gd name="T26" fmla="*/ 13 w 27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4">
                    <a:moveTo>
                      <a:pt x="13" y="5"/>
                    </a:moveTo>
                    <a:cubicBezTo>
                      <a:pt x="15" y="5"/>
                      <a:pt x="17" y="6"/>
                      <a:pt x="18" y="7"/>
                    </a:cubicBezTo>
                    <a:cubicBezTo>
                      <a:pt x="21" y="10"/>
                      <a:pt x="21" y="14"/>
                      <a:pt x="18" y="17"/>
                    </a:cubicBezTo>
                    <a:cubicBezTo>
                      <a:pt x="17" y="18"/>
                      <a:pt x="15" y="19"/>
                      <a:pt x="13" y="19"/>
                    </a:cubicBezTo>
                    <a:cubicBezTo>
                      <a:pt x="12" y="19"/>
                      <a:pt x="10" y="18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7" y="24"/>
                      <a:pt x="20" y="23"/>
                      <a:pt x="22" y="21"/>
                    </a:cubicBezTo>
                    <a:cubicBezTo>
                      <a:pt x="27" y="16"/>
                      <a:pt x="27" y="8"/>
                      <a:pt x="22" y="4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9" name="Freeform 754"/>
              <p:cNvSpPr>
                <a:spLocks noEditPoints="1"/>
              </p:cNvSpPr>
              <p:nvPr/>
            </p:nvSpPr>
            <p:spPr bwMode="auto">
              <a:xfrm flipV="1">
                <a:off x="-11241088" y="-35893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6 h 24"/>
                  <a:gd name="T6" fmla="*/ 12 w 24"/>
                  <a:gd name="T7" fmla="*/ 19 h 24"/>
                  <a:gd name="T8" fmla="*/ 8 w 24"/>
                  <a:gd name="T9" fmla="*/ 16 h 24"/>
                  <a:gd name="T10" fmla="*/ 8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1" y="19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0" name="Freeform 755"/>
              <p:cNvSpPr>
                <a:spLocks noEditPoints="1"/>
              </p:cNvSpPr>
              <p:nvPr/>
            </p:nvSpPr>
            <p:spPr bwMode="auto">
              <a:xfrm flipV="1">
                <a:off x="-11522075" y="-34925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1" name="Freeform 756"/>
              <p:cNvSpPr>
                <a:spLocks noEditPoints="1"/>
              </p:cNvSpPr>
              <p:nvPr/>
            </p:nvSpPr>
            <p:spPr bwMode="auto">
              <a:xfrm flipV="1">
                <a:off x="-11811000" y="-213042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8 h 25"/>
                  <a:gd name="T4" fmla="*/ 19 w 26"/>
                  <a:gd name="T5" fmla="*/ 18 h 25"/>
                  <a:gd name="T6" fmla="*/ 14 w 26"/>
                  <a:gd name="T7" fmla="*/ 20 h 25"/>
                  <a:gd name="T8" fmla="*/ 9 w 26"/>
                  <a:gd name="T9" fmla="*/ 18 h 25"/>
                  <a:gd name="T10" fmla="*/ 9 w 26"/>
                  <a:gd name="T11" fmla="*/ 8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3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8"/>
                    </a:cubicBezTo>
                    <a:cubicBezTo>
                      <a:pt x="22" y="10"/>
                      <a:pt x="22" y="15"/>
                      <a:pt x="19" y="18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8"/>
                    </a:cubicBezTo>
                    <a:cubicBezTo>
                      <a:pt x="6" y="15"/>
                      <a:pt x="6" y="10"/>
                      <a:pt x="9" y="8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0" y="9"/>
                      <a:pt x="0" y="17"/>
                      <a:pt x="5" y="21"/>
                    </a:cubicBezTo>
                    <a:cubicBezTo>
                      <a:pt x="8" y="24"/>
                      <a:pt x="11" y="25"/>
                      <a:pt x="14" y="25"/>
                    </a:cubicBezTo>
                    <a:cubicBezTo>
                      <a:pt x="17" y="25"/>
                      <a:pt x="20" y="24"/>
                      <a:pt x="23" y="21"/>
                    </a:cubicBezTo>
                    <a:cubicBezTo>
                      <a:pt x="25" y="19"/>
                      <a:pt x="26" y="16"/>
                      <a:pt x="26" y="13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2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2" name="Freeform 757"/>
              <p:cNvSpPr>
                <a:spLocks/>
              </p:cNvSpPr>
              <p:nvPr/>
            </p:nvSpPr>
            <p:spPr bwMode="auto">
              <a:xfrm flipV="1">
                <a:off x="-12149138" y="-3429001"/>
                <a:ext cx="660400" cy="1570038"/>
              </a:xfrm>
              <a:custGeom>
                <a:avLst/>
                <a:gdLst>
                  <a:gd name="T0" fmla="*/ 173 w 176"/>
                  <a:gd name="T1" fmla="*/ 418 h 418"/>
                  <a:gd name="T2" fmla="*/ 39 w 176"/>
                  <a:gd name="T3" fmla="*/ 284 h 418"/>
                  <a:gd name="T4" fmla="*/ 39 w 176"/>
                  <a:gd name="T5" fmla="*/ 283 h 418"/>
                  <a:gd name="T6" fmla="*/ 39 w 176"/>
                  <a:gd name="T7" fmla="*/ 109 h 418"/>
                  <a:gd name="T8" fmla="*/ 1 w 176"/>
                  <a:gd name="T9" fmla="*/ 71 h 418"/>
                  <a:gd name="T10" fmla="*/ 0 w 176"/>
                  <a:gd name="T11" fmla="*/ 70 h 418"/>
                  <a:gd name="T12" fmla="*/ 0 w 176"/>
                  <a:gd name="T13" fmla="*/ 24 h 418"/>
                  <a:gd name="T14" fmla="*/ 1 w 176"/>
                  <a:gd name="T15" fmla="*/ 23 h 418"/>
                  <a:gd name="T16" fmla="*/ 24 w 176"/>
                  <a:gd name="T17" fmla="*/ 0 h 418"/>
                  <a:gd name="T18" fmla="*/ 27 w 176"/>
                  <a:gd name="T19" fmla="*/ 2 h 418"/>
                  <a:gd name="T20" fmla="*/ 4 w 176"/>
                  <a:gd name="T21" fmla="*/ 25 h 418"/>
                  <a:gd name="T22" fmla="*/ 4 w 176"/>
                  <a:gd name="T23" fmla="*/ 69 h 418"/>
                  <a:gd name="T24" fmla="*/ 42 w 176"/>
                  <a:gd name="T25" fmla="*/ 107 h 418"/>
                  <a:gd name="T26" fmla="*/ 42 w 176"/>
                  <a:gd name="T27" fmla="*/ 108 h 418"/>
                  <a:gd name="T28" fmla="*/ 42 w 176"/>
                  <a:gd name="T29" fmla="*/ 282 h 418"/>
                  <a:gd name="T30" fmla="*/ 176 w 176"/>
                  <a:gd name="T31" fmla="*/ 416 h 418"/>
                  <a:gd name="T32" fmla="*/ 173 w 176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6" h="418">
                    <a:moveTo>
                      <a:pt x="173" y="418"/>
                    </a:moveTo>
                    <a:cubicBezTo>
                      <a:pt x="39" y="284"/>
                      <a:pt x="39" y="284"/>
                      <a:pt x="39" y="284"/>
                    </a:cubicBezTo>
                    <a:cubicBezTo>
                      <a:pt x="39" y="283"/>
                      <a:pt x="39" y="283"/>
                      <a:pt x="39" y="283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0" y="70"/>
                      <a:pt x="0" y="7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1" y="23"/>
                      <a:pt x="1" y="2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2" y="107"/>
                      <a:pt x="42" y="108"/>
                      <a:pt x="42" y="108"/>
                    </a:cubicBezTo>
                    <a:cubicBezTo>
                      <a:pt x="42" y="282"/>
                      <a:pt x="42" y="282"/>
                      <a:pt x="42" y="282"/>
                    </a:cubicBezTo>
                    <a:cubicBezTo>
                      <a:pt x="176" y="416"/>
                      <a:pt x="176" y="416"/>
                      <a:pt x="176" y="416"/>
                    </a:cubicBezTo>
                    <a:lnTo>
                      <a:pt x="173" y="4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3" name="Freeform 758"/>
              <p:cNvSpPr>
                <a:spLocks/>
              </p:cNvSpPr>
              <p:nvPr/>
            </p:nvSpPr>
            <p:spPr bwMode="auto">
              <a:xfrm flipV="1">
                <a:off x="-11987213" y="-3529013"/>
                <a:ext cx="779462" cy="1470025"/>
              </a:xfrm>
              <a:custGeom>
                <a:avLst/>
                <a:gdLst>
                  <a:gd name="T0" fmla="*/ 206 w 208"/>
                  <a:gd name="T1" fmla="*/ 392 h 392"/>
                  <a:gd name="T2" fmla="*/ 27 w 208"/>
                  <a:gd name="T3" fmla="*/ 213 h 392"/>
                  <a:gd name="T4" fmla="*/ 26 w 208"/>
                  <a:gd name="T5" fmla="*/ 211 h 392"/>
                  <a:gd name="T6" fmla="*/ 26 w 208"/>
                  <a:gd name="T7" fmla="*/ 29 h 392"/>
                  <a:gd name="T8" fmla="*/ 0 w 208"/>
                  <a:gd name="T9" fmla="*/ 3 h 392"/>
                  <a:gd name="T10" fmla="*/ 2 w 208"/>
                  <a:gd name="T11" fmla="*/ 0 h 392"/>
                  <a:gd name="T12" fmla="*/ 29 w 208"/>
                  <a:gd name="T13" fmla="*/ 27 h 392"/>
                  <a:gd name="T14" fmla="*/ 30 w 208"/>
                  <a:gd name="T15" fmla="*/ 28 h 392"/>
                  <a:gd name="T16" fmla="*/ 30 w 208"/>
                  <a:gd name="T17" fmla="*/ 211 h 392"/>
                  <a:gd name="T18" fmla="*/ 208 w 208"/>
                  <a:gd name="T19" fmla="*/ 389 h 392"/>
                  <a:gd name="T20" fmla="*/ 206 w 208"/>
                  <a:gd name="T21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8" h="392">
                    <a:moveTo>
                      <a:pt x="206" y="392"/>
                    </a:moveTo>
                    <a:cubicBezTo>
                      <a:pt x="27" y="213"/>
                      <a:pt x="27" y="213"/>
                      <a:pt x="27" y="213"/>
                    </a:cubicBezTo>
                    <a:cubicBezTo>
                      <a:pt x="26" y="212"/>
                      <a:pt x="26" y="212"/>
                      <a:pt x="26" y="211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8"/>
                      <a:pt x="30" y="28"/>
                      <a:pt x="30" y="28"/>
                    </a:cubicBezTo>
                    <a:cubicBezTo>
                      <a:pt x="30" y="211"/>
                      <a:pt x="30" y="211"/>
                      <a:pt x="30" y="211"/>
                    </a:cubicBezTo>
                    <a:cubicBezTo>
                      <a:pt x="208" y="389"/>
                      <a:pt x="208" y="389"/>
                      <a:pt x="208" y="389"/>
                    </a:cubicBezTo>
                    <a:lnTo>
                      <a:pt x="206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4" name="Freeform 759"/>
              <p:cNvSpPr>
                <a:spLocks/>
              </p:cNvSpPr>
              <p:nvPr/>
            </p:nvSpPr>
            <p:spPr bwMode="auto">
              <a:xfrm flipV="1">
                <a:off x="-11739563" y="-3132138"/>
                <a:ext cx="415925" cy="1020763"/>
              </a:xfrm>
              <a:custGeom>
                <a:avLst/>
                <a:gdLst>
                  <a:gd name="T0" fmla="*/ 111 w 111"/>
                  <a:gd name="T1" fmla="*/ 272 h 272"/>
                  <a:gd name="T2" fmla="*/ 82 w 111"/>
                  <a:gd name="T3" fmla="*/ 272 h 272"/>
                  <a:gd name="T4" fmla="*/ 81 w 111"/>
                  <a:gd name="T5" fmla="*/ 271 h 272"/>
                  <a:gd name="T6" fmla="*/ 22 w 111"/>
                  <a:gd name="T7" fmla="*/ 213 h 272"/>
                  <a:gd name="T8" fmla="*/ 22 w 111"/>
                  <a:gd name="T9" fmla="*/ 212 h 272"/>
                  <a:gd name="T10" fmla="*/ 22 w 111"/>
                  <a:gd name="T11" fmla="*/ 24 h 272"/>
                  <a:gd name="T12" fmla="*/ 0 w 111"/>
                  <a:gd name="T13" fmla="*/ 3 h 272"/>
                  <a:gd name="T14" fmla="*/ 3 w 111"/>
                  <a:gd name="T15" fmla="*/ 0 h 272"/>
                  <a:gd name="T16" fmla="*/ 25 w 111"/>
                  <a:gd name="T17" fmla="*/ 22 h 272"/>
                  <a:gd name="T18" fmla="*/ 25 w 111"/>
                  <a:gd name="T19" fmla="*/ 23 h 272"/>
                  <a:gd name="T20" fmla="*/ 25 w 111"/>
                  <a:gd name="T21" fmla="*/ 211 h 272"/>
                  <a:gd name="T22" fmla="*/ 82 w 111"/>
                  <a:gd name="T23" fmla="*/ 269 h 272"/>
                  <a:gd name="T24" fmla="*/ 111 w 111"/>
                  <a:gd name="T25" fmla="*/ 269 h 272"/>
                  <a:gd name="T26" fmla="*/ 111 w 111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1" h="272">
                    <a:moveTo>
                      <a:pt x="111" y="272"/>
                    </a:moveTo>
                    <a:cubicBezTo>
                      <a:pt x="82" y="272"/>
                      <a:pt x="82" y="272"/>
                      <a:pt x="82" y="272"/>
                    </a:cubicBezTo>
                    <a:cubicBezTo>
                      <a:pt x="81" y="272"/>
                      <a:pt x="81" y="272"/>
                      <a:pt x="81" y="271"/>
                    </a:cubicBezTo>
                    <a:cubicBezTo>
                      <a:pt x="22" y="213"/>
                      <a:pt x="22" y="213"/>
                      <a:pt x="22" y="213"/>
                    </a:cubicBezTo>
                    <a:cubicBezTo>
                      <a:pt x="22" y="213"/>
                      <a:pt x="22" y="212"/>
                      <a:pt x="22" y="212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82" y="269"/>
                      <a:pt x="82" y="269"/>
                      <a:pt x="82" y="269"/>
                    </a:cubicBezTo>
                    <a:cubicBezTo>
                      <a:pt x="111" y="269"/>
                      <a:pt x="111" y="269"/>
                      <a:pt x="111" y="269"/>
                    </a:cubicBezTo>
                    <a:lnTo>
                      <a:pt x="111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5" name="Freeform 760"/>
              <p:cNvSpPr>
                <a:spLocks/>
              </p:cNvSpPr>
              <p:nvPr/>
            </p:nvSpPr>
            <p:spPr bwMode="auto">
              <a:xfrm flipV="1">
                <a:off x="-11777663" y="-3255963"/>
                <a:ext cx="563562" cy="871538"/>
              </a:xfrm>
              <a:custGeom>
                <a:avLst/>
                <a:gdLst>
                  <a:gd name="T0" fmla="*/ 130 w 150"/>
                  <a:gd name="T1" fmla="*/ 232 h 232"/>
                  <a:gd name="T2" fmla="*/ 102 w 150"/>
                  <a:gd name="T3" fmla="*/ 232 h 232"/>
                  <a:gd name="T4" fmla="*/ 100 w 150"/>
                  <a:gd name="T5" fmla="*/ 231 h 232"/>
                  <a:gd name="T6" fmla="*/ 1 w 150"/>
                  <a:gd name="T7" fmla="*/ 131 h 232"/>
                  <a:gd name="T8" fmla="*/ 0 w 150"/>
                  <a:gd name="T9" fmla="*/ 130 h 232"/>
                  <a:gd name="T10" fmla="*/ 0 w 150"/>
                  <a:gd name="T11" fmla="*/ 0 h 232"/>
                  <a:gd name="T12" fmla="*/ 4 w 150"/>
                  <a:gd name="T13" fmla="*/ 0 h 232"/>
                  <a:gd name="T14" fmla="*/ 4 w 150"/>
                  <a:gd name="T15" fmla="*/ 130 h 232"/>
                  <a:gd name="T16" fmla="*/ 102 w 150"/>
                  <a:gd name="T17" fmla="*/ 228 h 232"/>
                  <a:gd name="T18" fmla="*/ 129 w 150"/>
                  <a:gd name="T19" fmla="*/ 228 h 232"/>
                  <a:gd name="T20" fmla="*/ 147 w 150"/>
                  <a:gd name="T21" fmla="*/ 211 h 232"/>
                  <a:gd name="T22" fmla="*/ 147 w 150"/>
                  <a:gd name="T23" fmla="*/ 181 h 232"/>
                  <a:gd name="T24" fmla="*/ 94 w 150"/>
                  <a:gd name="T25" fmla="*/ 128 h 232"/>
                  <a:gd name="T26" fmla="*/ 74 w 150"/>
                  <a:gd name="T27" fmla="*/ 128 h 232"/>
                  <a:gd name="T28" fmla="*/ 74 w 150"/>
                  <a:gd name="T29" fmla="*/ 125 h 232"/>
                  <a:gd name="T30" fmla="*/ 95 w 150"/>
                  <a:gd name="T31" fmla="*/ 125 h 232"/>
                  <a:gd name="T32" fmla="*/ 96 w 150"/>
                  <a:gd name="T33" fmla="*/ 126 h 232"/>
                  <a:gd name="T34" fmla="*/ 149 w 150"/>
                  <a:gd name="T35" fmla="*/ 179 h 232"/>
                  <a:gd name="T36" fmla="*/ 150 w 150"/>
                  <a:gd name="T37" fmla="*/ 180 h 232"/>
                  <a:gd name="T38" fmla="*/ 150 w 150"/>
                  <a:gd name="T39" fmla="*/ 211 h 232"/>
                  <a:gd name="T40" fmla="*/ 149 w 150"/>
                  <a:gd name="T41" fmla="*/ 213 h 232"/>
                  <a:gd name="T42" fmla="*/ 131 w 150"/>
                  <a:gd name="T43" fmla="*/ 231 h 232"/>
                  <a:gd name="T44" fmla="*/ 130 w 150"/>
                  <a:gd name="T45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0" h="232">
                    <a:moveTo>
                      <a:pt x="130" y="232"/>
                    </a:moveTo>
                    <a:cubicBezTo>
                      <a:pt x="102" y="232"/>
                      <a:pt x="102" y="232"/>
                      <a:pt x="102" y="232"/>
                    </a:cubicBezTo>
                    <a:cubicBezTo>
                      <a:pt x="101" y="232"/>
                      <a:pt x="101" y="231"/>
                      <a:pt x="100" y="231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0" y="131"/>
                      <a:pt x="0" y="131"/>
                      <a:pt x="0" y="1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30"/>
                      <a:pt x="4" y="130"/>
                      <a:pt x="4" y="130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29" y="228"/>
                      <a:pt x="129" y="228"/>
                      <a:pt x="129" y="228"/>
                    </a:cubicBezTo>
                    <a:cubicBezTo>
                      <a:pt x="147" y="211"/>
                      <a:pt x="147" y="211"/>
                      <a:pt x="147" y="21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5"/>
                      <a:pt x="74" y="125"/>
                      <a:pt x="74" y="125"/>
                    </a:cubicBezTo>
                    <a:cubicBezTo>
                      <a:pt x="95" y="125"/>
                      <a:pt x="95" y="125"/>
                      <a:pt x="95" y="125"/>
                    </a:cubicBezTo>
                    <a:cubicBezTo>
                      <a:pt x="95" y="125"/>
                      <a:pt x="96" y="125"/>
                      <a:pt x="96" y="126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50" y="179"/>
                      <a:pt x="150" y="180"/>
                      <a:pt x="150" y="180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50" y="212"/>
                      <a:pt x="150" y="212"/>
                      <a:pt x="149" y="213"/>
                    </a:cubicBezTo>
                    <a:cubicBezTo>
                      <a:pt x="131" y="231"/>
                      <a:pt x="131" y="231"/>
                      <a:pt x="131" y="231"/>
                    </a:cubicBezTo>
                    <a:cubicBezTo>
                      <a:pt x="131" y="231"/>
                      <a:pt x="130" y="232"/>
                      <a:pt x="130" y="2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6" name="Freeform 761"/>
              <p:cNvSpPr>
                <a:spLocks noEditPoints="1"/>
              </p:cNvSpPr>
              <p:nvPr/>
            </p:nvSpPr>
            <p:spPr bwMode="auto">
              <a:xfrm flipV="1">
                <a:off x="-12107863" y="-3998913"/>
                <a:ext cx="93662" cy="93663"/>
              </a:xfrm>
              <a:custGeom>
                <a:avLst/>
                <a:gdLst>
                  <a:gd name="T0" fmla="*/ 13 w 25"/>
                  <a:gd name="T1" fmla="*/ 6 h 25"/>
                  <a:gd name="T2" fmla="*/ 18 w 25"/>
                  <a:gd name="T3" fmla="*/ 8 h 25"/>
                  <a:gd name="T4" fmla="*/ 18 w 25"/>
                  <a:gd name="T5" fmla="*/ 18 h 25"/>
                  <a:gd name="T6" fmla="*/ 13 w 25"/>
                  <a:gd name="T7" fmla="*/ 20 h 25"/>
                  <a:gd name="T8" fmla="*/ 8 w 25"/>
                  <a:gd name="T9" fmla="*/ 18 h 25"/>
                  <a:gd name="T10" fmla="*/ 8 w 25"/>
                  <a:gd name="T11" fmla="*/ 8 h 25"/>
                  <a:gd name="T12" fmla="*/ 13 w 25"/>
                  <a:gd name="T13" fmla="*/ 6 h 25"/>
                  <a:gd name="T14" fmla="*/ 13 w 25"/>
                  <a:gd name="T15" fmla="*/ 0 h 25"/>
                  <a:gd name="T16" fmla="*/ 4 w 25"/>
                  <a:gd name="T17" fmla="*/ 4 h 25"/>
                  <a:gd name="T18" fmla="*/ 0 w 25"/>
                  <a:gd name="T19" fmla="*/ 13 h 25"/>
                  <a:gd name="T20" fmla="*/ 4 w 25"/>
                  <a:gd name="T21" fmla="*/ 22 h 25"/>
                  <a:gd name="T22" fmla="*/ 13 w 25"/>
                  <a:gd name="T23" fmla="*/ 25 h 25"/>
                  <a:gd name="T24" fmla="*/ 22 w 25"/>
                  <a:gd name="T25" fmla="*/ 22 h 25"/>
                  <a:gd name="T26" fmla="*/ 25 w 25"/>
                  <a:gd name="T27" fmla="*/ 13 h 25"/>
                  <a:gd name="T28" fmla="*/ 22 w 25"/>
                  <a:gd name="T29" fmla="*/ 4 h 25"/>
                  <a:gd name="T30" fmla="*/ 13 w 25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5">
                    <a:moveTo>
                      <a:pt x="13" y="6"/>
                    </a:moveTo>
                    <a:cubicBezTo>
                      <a:pt x="15" y="6"/>
                      <a:pt x="16" y="6"/>
                      <a:pt x="18" y="8"/>
                    </a:cubicBezTo>
                    <a:cubicBezTo>
                      <a:pt x="21" y="11"/>
                      <a:pt x="21" y="15"/>
                      <a:pt x="18" y="18"/>
                    </a:cubicBezTo>
                    <a:cubicBezTo>
                      <a:pt x="17" y="19"/>
                      <a:pt x="15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1"/>
                      <a:pt x="8" y="8"/>
                    </a:cubicBezTo>
                    <a:cubicBezTo>
                      <a:pt x="9" y="6"/>
                      <a:pt x="11" y="6"/>
                      <a:pt x="13" y="6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6" y="2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16"/>
                      <a:pt x="2" y="19"/>
                      <a:pt x="4" y="22"/>
                    </a:cubicBezTo>
                    <a:cubicBezTo>
                      <a:pt x="6" y="24"/>
                      <a:pt x="10" y="25"/>
                      <a:pt x="13" y="25"/>
                    </a:cubicBezTo>
                    <a:cubicBezTo>
                      <a:pt x="16" y="25"/>
                      <a:pt x="19" y="24"/>
                      <a:pt x="22" y="22"/>
                    </a:cubicBezTo>
                    <a:cubicBezTo>
                      <a:pt x="24" y="19"/>
                      <a:pt x="25" y="16"/>
                      <a:pt x="25" y="13"/>
                    </a:cubicBezTo>
                    <a:cubicBezTo>
                      <a:pt x="25" y="10"/>
                      <a:pt x="24" y="6"/>
                      <a:pt x="22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7" name="Freeform 762"/>
              <p:cNvSpPr>
                <a:spLocks noEditPoints="1"/>
              </p:cNvSpPr>
              <p:nvPr/>
            </p:nvSpPr>
            <p:spPr bwMode="auto">
              <a:xfrm flipV="1">
                <a:off x="-11909425" y="-3987801"/>
                <a:ext cx="106362" cy="90488"/>
              </a:xfrm>
              <a:custGeom>
                <a:avLst/>
                <a:gdLst>
                  <a:gd name="T0" fmla="*/ 14 w 28"/>
                  <a:gd name="T1" fmla="*/ 5 h 24"/>
                  <a:gd name="T2" fmla="*/ 19 w 28"/>
                  <a:gd name="T3" fmla="*/ 7 h 24"/>
                  <a:gd name="T4" fmla="*/ 19 w 28"/>
                  <a:gd name="T5" fmla="*/ 17 h 24"/>
                  <a:gd name="T6" fmla="*/ 14 w 28"/>
                  <a:gd name="T7" fmla="*/ 19 h 24"/>
                  <a:gd name="T8" fmla="*/ 9 w 28"/>
                  <a:gd name="T9" fmla="*/ 17 h 24"/>
                  <a:gd name="T10" fmla="*/ 9 w 28"/>
                  <a:gd name="T11" fmla="*/ 7 h 24"/>
                  <a:gd name="T12" fmla="*/ 14 w 28"/>
                  <a:gd name="T13" fmla="*/ 5 h 24"/>
                  <a:gd name="T14" fmla="*/ 14 w 28"/>
                  <a:gd name="T15" fmla="*/ 0 h 24"/>
                  <a:gd name="T16" fmla="*/ 5 w 28"/>
                  <a:gd name="T17" fmla="*/ 3 h 24"/>
                  <a:gd name="T18" fmla="*/ 5 w 28"/>
                  <a:gd name="T19" fmla="*/ 21 h 24"/>
                  <a:gd name="T20" fmla="*/ 14 w 28"/>
                  <a:gd name="T21" fmla="*/ 24 h 24"/>
                  <a:gd name="T22" fmla="*/ 23 w 28"/>
                  <a:gd name="T23" fmla="*/ 21 h 24"/>
                  <a:gd name="T24" fmla="*/ 23 w 28"/>
                  <a:gd name="T25" fmla="*/ 3 h 24"/>
                  <a:gd name="T26" fmla="*/ 14 w 28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4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4"/>
                      <a:pt x="19" y="17"/>
                    </a:cubicBezTo>
                    <a:cubicBezTo>
                      <a:pt x="18" y="19"/>
                      <a:pt x="16" y="19"/>
                      <a:pt x="14" y="19"/>
                    </a:cubicBezTo>
                    <a:cubicBezTo>
                      <a:pt x="12" y="19"/>
                      <a:pt x="10" y="19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1"/>
                      <a:pt x="5" y="3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8" y="23"/>
                      <a:pt x="11" y="24"/>
                      <a:pt x="14" y="24"/>
                    </a:cubicBezTo>
                    <a:cubicBezTo>
                      <a:pt x="17" y="24"/>
                      <a:pt x="20" y="23"/>
                      <a:pt x="23" y="21"/>
                    </a:cubicBezTo>
                    <a:cubicBezTo>
                      <a:pt x="28" y="16"/>
                      <a:pt x="28" y="8"/>
                      <a:pt x="23" y="3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8" name="Freeform 763"/>
              <p:cNvSpPr>
                <a:spLocks noEditPoints="1"/>
              </p:cNvSpPr>
              <p:nvPr/>
            </p:nvSpPr>
            <p:spPr bwMode="auto">
              <a:xfrm flipV="1">
                <a:off x="-11585575" y="-3740151"/>
                <a:ext cx="93662" cy="90488"/>
              </a:xfrm>
              <a:custGeom>
                <a:avLst/>
                <a:gdLst>
                  <a:gd name="T0" fmla="*/ 12 w 25"/>
                  <a:gd name="T1" fmla="*/ 5 h 24"/>
                  <a:gd name="T2" fmla="*/ 17 w 25"/>
                  <a:gd name="T3" fmla="*/ 7 h 24"/>
                  <a:gd name="T4" fmla="*/ 17 w 25"/>
                  <a:gd name="T5" fmla="*/ 17 h 24"/>
                  <a:gd name="T6" fmla="*/ 12 w 25"/>
                  <a:gd name="T7" fmla="*/ 19 h 24"/>
                  <a:gd name="T8" fmla="*/ 7 w 25"/>
                  <a:gd name="T9" fmla="*/ 17 h 24"/>
                  <a:gd name="T10" fmla="*/ 7 w 25"/>
                  <a:gd name="T11" fmla="*/ 7 h 24"/>
                  <a:gd name="T12" fmla="*/ 12 w 25"/>
                  <a:gd name="T13" fmla="*/ 5 h 24"/>
                  <a:gd name="T14" fmla="*/ 12 w 25"/>
                  <a:gd name="T15" fmla="*/ 0 h 24"/>
                  <a:gd name="T16" fmla="*/ 3 w 25"/>
                  <a:gd name="T17" fmla="*/ 3 h 24"/>
                  <a:gd name="T18" fmla="*/ 0 w 25"/>
                  <a:gd name="T19" fmla="*/ 12 h 24"/>
                  <a:gd name="T20" fmla="*/ 3 w 25"/>
                  <a:gd name="T21" fmla="*/ 21 h 24"/>
                  <a:gd name="T22" fmla="*/ 12 w 25"/>
                  <a:gd name="T23" fmla="*/ 24 h 24"/>
                  <a:gd name="T24" fmla="*/ 21 w 25"/>
                  <a:gd name="T25" fmla="*/ 21 h 24"/>
                  <a:gd name="T26" fmla="*/ 25 w 25"/>
                  <a:gd name="T27" fmla="*/ 12 h 24"/>
                  <a:gd name="T28" fmla="*/ 21 w 25"/>
                  <a:gd name="T29" fmla="*/ 3 h 24"/>
                  <a:gd name="T30" fmla="*/ 12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9"/>
                      <a:pt x="14" y="19"/>
                      <a:pt x="12" y="19"/>
                    </a:cubicBezTo>
                    <a:cubicBezTo>
                      <a:pt x="10" y="19"/>
                      <a:pt x="8" y="19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3"/>
                    </a:cubicBezTo>
                    <a:cubicBezTo>
                      <a:pt x="19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9" name="Freeform 764"/>
              <p:cNvSpPr>
                <a:spLocks noEditPoints="1"/>
              </p:cNvSpPr>
              <p:nvPr/>
            </p:nvSpPr>
            <p:spPr bwMode="auto">
              <a:xfrm flipV="1">
                <a:off x="-13158788" y="-19875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8 w 25"/>
                  <a:gd name="T3" fmla="*/ 7 h 24"/>
                  <a:gd name="T4" fmla="*/ 18 w 25"/>
                  <a:gd name="T5" fmla="*/ 17 h 24"/>
                  <a:gd name="T6" fmla="*/ 13 w 25"/>
                  <a:gd name="T7" fmla="*/ 19 h 24"/>
                  <a:gd name="T8" fmla="*/ 8 w 25"/>
                  <a:gd name="T9" fmla="*/ 17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4 h 24"/>
                  <a:gd name="T18" fmla="*/ 4 w 25"/>
                  <a:gd name="T19" fmla="*/ 21 h 24"/>
                  <a:gd name="T20" fmla="*/ 13 w 25"/>
                  <a:gd name="T21" fmla="*/ 24 h 24"/>
                  <a:gd name="T22" fmla="*/ 21 w 25"/>
                  <a:gd name="T23" fmla="*/ 21 h 24"/>
                  <a:gd name="T24" fmla="*/ 25 w 25"/>
                  <a:gd name="T25" fmla="*/ 12 h 24"/>
                  <a:gd name="T26" fmla="*/ 21 w 25"/>
                  <a:gd name="T27" fmla="*/ 4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5" y="5"/>
                      <a:pt x="16" y="6"/>
                      <a:pt x="18" y="7"/>
                    </a:cubicBezTo>
                    <a:cubicBezTo>
                      <a:pt x="20" y="10"/>
                      <a:pt x="20" y="14"/>
                      <a:pt x="18" y="17"/>
                    </a:cubicBezTo>
                    <a:cubicBezTo>
                      <a:pt x="16" y="18"/>
                      <a:pt x="15" y="19"/>
                      <a:pt x="13" y="19"/>
                    </a:cubicBezTo>
                    <a:cubicBezTo>
                      <a:pt x="11" y="19"/>
                      <a:pt x="9" y="18"/>
                      <a:pt x="8" y="17"/>
                    </a:cubicBezTo>
                    <a:cubicBezTo>
                      <a:pt x="5" y="14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2"/>
                      <a:pt x="4" y="4"/>
                    </a:cubicBezTo>
                    <a:cubicBezTo>
                      <a:pt x="0" y="8"/>
                      <a:pt x="0" y="16"/>
                      <a:pt x="4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4" y="19"/>
                      <a:pt x="25" y="16"/>
                      <a:pt x="25" y="12"/>
                    </a:cubicBezTo>
                    <a:cubicBezTo>
                      <a:pt x="25" y="9"/>
                      <a:pt x="24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0" name="Freeform 765"/>
              <p:cNvSpPr>
                <a:spLocks noEditPoints="1"/>
              </p:cNvSpPr>
              <p:nvPr/>
            </p:nvSpPr>
            <p:spPr bwMode="auto">
              <a:xfrm flipV="1">
                <a:off x="-12914313" y="-22542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1" name="Freeform 766"/>
              <p:cNvSpPr>
                <a:spLocks noEditPoints="1"/>
              </p:cNvSpPr>
              <p:nvPr/>
            </p:nvSpPr>
            <p:spPr bwMode="auto">
              <a:xfrm flipV="1">
                <a:off x="-13255625" y="-1566863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4 h 24"/>
                  <a:gd name="T18" fmla="*/ 0 w 24"/>
                  <a:gd name="T19" fmla="*/ 12 h 24"/>
                  <a:gd name="T20" fmla="*/ 3 w 24"/>
                  <a:gd name="T21" fmla="*/ 21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5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5" y="18"/>
                      <a:pt x="14" y="19"/>
                      <a:pt x="12" y="19"/>
                    </a:cubicBezTo>
                    <a:cubicBezTo>
                      <a:pt x="10" y="19"/>
                      <a:pt x="8" y="18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2" name="Freeform 767"/>
              <p:cNvSpPr>
                <a:spLocks noEditPoints="1"/>
              </p:cNvSpPr>
              <p:nvPr/>
            </p:nvSpPr>
            <p:spPr bwMode="auto">
              <a:xfrm flipV="1">
                <a:off x="-12974638" y="-16652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3" name="Freeform 768"/>
              <p:cNvSpPr>
                <a:spLocks noEditPoints="1"/>
              </p:cNvSpPr>
              <p:nvPr/>
            </p:nvSpPr>
            <p:spPr bwMode="auto">
              <a:xfrm flipV="1">
                <a:off x="-11857038" y="-3732213"/>
                <a:ext cx="98425" cy="93663"/>
              </a:xfrm>
              <a:custGeom>
                <a:avLst/>
                <a:gdLst>
                  <a:gd name="T0" fmla="*/ 12 w 26"/>
                  <a:gd name="T1" fmla="*/ 5 h 25"/>
                  <a:gd name="T2" fmla="*/ 17 w 26"/>
                  <a:gd name="T3" fmla="*/ 8 h 25"/>
                  <a:gd name="T4" fmla="*/ 17 w 26"/>
                  <a:gd name="T5" fmla="*/ 18 h 25"/>
                  <a:gd name="T6" fmla="*/ 12 w 26"/>
                  <a:gd name="T7" fmla="*/ 20 h 25"/>
                  <a:gd name="T8" fmla="*/ 7 w 26"/>
                  <a:gd name="T9" fmla="*/ 18 h 25"/>
                  <a:gd name="T10" fmla="*/ 7 w 26"/>
                  <a:gd name="T11" fmla="*/ 8 h 25"/>
                  <a:gd name="T12" fmla="*/ 12 w 26"/>
                  <a:gd name="T13" fmla="*/ 5 h 25"/>
                  <a:gd name="T14" fmla="*/ 12 w 26"/>
                  <a:gd name="T15" fmla="*/ 0 h 25"/>
                  <a:gd name="T16" fmla="*/ 3 w 26"/>
                  <a:gd name="T17" fmla="*/ 4 h 25"/>
                  <a:gd name="T18" fmla="*/ 0 w 26"/>
                  <a:gd name="T19" fmla="*/ 13 h 25"/>
                  <a:gd name="T20" fmla="*/ 3 w 26"/>
                  <a:gd name="T21" fmla="*/ 21 h 25"/>
                  <a:gd name="T22" fmla="*/ 12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2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2" y="5"/>
                    </a:moveTo>
                    <a:cubicBezTo>
                      <a:pt x="14" y="5"/>
                      <a:pt x="16" y="6"/>
                      <a:pt x="17" y="8"/>
                    </a:cubicBezTo>
                    <a:cubicBezTo>
                      <a:pt x="20" y="10"/>
                      <a:pt x="20" y="15"/>
                      <a:pt x="17" y="18"/>
                    </a:cubicBezTo>
                    <a:cubicBezTo>
                      <a:pt x="16" y="19"/>
                      <a:pt x="14" y="20"/>
                      <a:pt x="12" y="20"/>
                    </a:cubicBezTo>
                    <a:cubicBezTo>
                      <a:pt x="10" y="20"/>
                      <a:pt x="8" y="19"/>
                      <a:pt x="7" y="18"/>
                    </a:cubicBezTo>
                    <a:cubicBezTo>
                      <a:pt x="4" y="15"/>
                      <a:pt x="4" y="10"/>
                      <a:pt x="7" y="8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4"/>
                      <a:pt x="9" y="25"/>
                      <a:pt x="12" y="25"/>
                    </a:cubicBezTo>
                    <a:cubicBezTo>
                      <a:pt x="15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4" name="Freeform 769"/>
              <p:cNvSpPr>
                <a:spLocks/>
              </p:cNvSpPr>
              <p:nvPr/>
            </p:nvSpPr>
            <p:spPr bwMode="auto">
              <a:xfrm flipV="1">
                <a:off x="-13095288" y="-3938588"/>
                <a:ext cx="1020762" cy="1984375"/>
              </a:xfrm>
              <a:custGeom>
                <a:avLst/>
                <a:gdLst>
                  <a:gd name="T0" fmla="*/ 270 w 272"/>
                  <a:gd name="T1" fmla="*/ 529 h 529"/>
                  <a:gd name="T2" fmla="*/ 75 w 272"/>
                  <a:gd name="T3" fmla="*/ 334 h 529"/>
                  <a:gd name="T4" fmla="*/ 74 w 272"/>
                  <a:gd name="T5" fmla="*/ 333 h 529"/>
                  <a:gd name="T6" fmla="*/ 74 w 272"/>
                  <a:gd name="T7" fmla="*/ 287 h 529"/>
                  <a:gd name="T8" fmla="*/ 75 w 272"/>
                  <a:gd name="T9" fmla="*/ 286 h 529"/>
                  <a:gd name="T10" fmla="*/ 139 w 272"/>
                  <a:gd name="T11" fmla="*/ 222 h 529"/>
                  <a:gd name="T12" fmla="*/ 139 w 272"/>
                  <a:gd name="T13" fmla="*/ 111 h 529"/>
                  <a:gd name="T14" fmla="*/ 45 w 272"/>
                  <a:gd name="T15" fmla="*/ 17 h 529"/>
                  <a:gd name="T16" fmla="*/ 15 w 272"/>
                  <a:gd name="T17" fmla="*/ 17 h 529"/>
                  <a:gd name="T18" fmla="*/ 14 w 272"/>
                  <a:gd name="T19" fmla="*/ 17 h 529"/>
                  <a:gd name="T20" fmla="*/ 0 w 272"/>
                  <a:gd name="T21" fmla="*/ 3 h 529"/>
                  <a:gd name="T22" fmla="*/ 3 w 272"/>
                  <a:gd name="T23" fmla="*/ 0 h 529"/>
                  <a:gd name="T24" fmla="*/ 16 w 272"/>
                  <a:gd name="T25" fmla="*/ 14 h 529"/>
                  <a:gd name="T26" fmla="*/ 46 w 272"/>
                  <a:gd name="T27" fmla="*/ 14 h 529"/>
                  <a:gd name="T28" fmla="*/ 47 w 272"/>
                  <a:gd name="T29" fmla="*/ 14 h 529"/>
                  <a:gd name="T30" fmla="*/ 142 w 272"/>
                  <a:gd name="T31" fmla="*/ 109 h 529"/>
                  <a:gd name="T32" fmla="*/ 143 w 272"/>
                  <a:gd name="T33" fmla="*/ 110 h 529"/>
                  <a:gd name="T34" fmla="*/ 143 w 272"/>
                  <a:gd name="T35" fmla="*/ 222 h 529"/>
                  <a:gd name="T36" fmla="*/ 142 w 272"/>
                  <a:gd name="T37" fmla="*/ 224 h 529"/>
                  <a:gd name="T38" fmla="*/ 78 w 272"/>
                  <a:gd name="T39" fmla="*/ 288 h 529"/>
                  <a:gd name="T40" fmla="*/ 78 w 272"/>
                  <a:gd name="T41" fmla="*/ 332 h 529"/>
                  <a:gd name="T42" fmla="*/ 272 w 272"/>
                  <a:gd name="T43" fmla="*/ 526 h 529"/>
                  <a:gd name="T44" fmla="*/ 270 w 272"/>
                  <a:gd name="T45" fmla="*/ 529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2" h="529">
                    <a:moveTo>
                      <a:pt x="270" y="529"/>
                    </a:moveTo>
                    <a:cubicBezTo>
                      <a:pt x="75" y="334"/>
                      <a:pt x="75" y="334"/>
                      <a:pt x="75" y="334"/>
                    </a:cubicBezTo>
                    <a:cubicBezTo>
                      <a:pt x="75" y="334"/>
                      <a:pt x="74" y="334"/>
                      <a:pt x="74" y="333"/>
                    </a:cubicBezTo>
                    <a:cubicBezTo>
                      <a:pt x="74" y="287"/>
                      <a:pt x="74" y="287"/>
                      <a:pt x="74" y="287"/>
                    </a:cubicBezTo>
                    <a:cubicBezTo>
                      <a:pt x="74" y="287"/>
                      <a:pt x="75" y="286"/>
                      <a:pt x="75" y="28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111"/>
                      <a:pt x="139" y="111"/>
                      <a:pt x="139" y="111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4" y="1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142" y="109"/>
                      <a:pt x="142" y="109"/>
                      <a:pt x="142" y="109"/>
                    </a:cubicBezTo>
                    <a:cubicBezTo>
                      <a:pt x="142" y="109"/>
                      <a:pt x="143" y="110"/>
                      <a:pt x="143" y="110"/>
                    </a:cubicBezTo>
                    <a:cubicBezTo>
                      <a:pt x="143" y="222"/>
                      <a:pt x="143" y="222"/>
                      <a:pt x="143" y="222"/>
                    </a:cubicBezTo>
                    <a:cubicBezTo>
                      <a:pt x="143" y="223"/>
                      <a:pt x="142" y="223"/>
                      <a:pt x="142" y="224"/>
                    </a:cubicBezTo>
                    <a:cubicBezTo>
                      <a:pt x="78" y="288"/>
                      <a:pt x="78" y="288"/>
                      <a:pt x="78" y="288"/>
                    </a:cubicBezTo>
                    <a:cubicBezTo>
                      <a:pt x="78" y="332"/>
                      <a:pt x="78" y="332"/>
                      <a:pt x="78" y="332"/>
                    </a:cubicBezTo>
                    <a:cubicBezTo>
                      <a:pt x="272" y="526"/>
                      <a:pt x="272" y="526"/>
                      <a:pt x="272" y="526"/>
                    </a:cubicBezTo>
                    <a:lnTo>
                      <a:pt x="270" y="5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5" name="Freeform 770"/>
              <p:cNvSpPr>
                <a:spLocks/>
              </p:cNvSpPr>
              <p:nvPr/>
            </p:nvSpPr>
            <p:spPr bwMode="auto">
              <a:xfrm flipV="1">
                <a:off x="-13238163" y="-3927475"/>
                <a:ext cx="1366837" cy="2127250"/>
              </a:xfrm>
              <a:custGeom>
                <a:avLst/>
                <a:gdLst>
                  <a:gd name="T0" fmla="*/ 362 w 364"/>
                  <a:gd name="T1" fmla="*/ 567 h 567"/>
                  <a:gd name="T2" fmla="*/ 160 w 364"/>
                  <a:gd name="T3" fmla="*/ 366 h 567"/>
                  <a:gd name="T4" fmla="*/ 160 w 364"/>
                  <a:gd name="T5" fmla="*/ 364 h 567"/>
                  <a:gd name="T6" fmla="*/ 160 w 364"/>
                  <a:gd name="T7" fmla="*/ 339 h 567"/>
                  <a:gd name="T8" fmla="*/ 160 w 364"/>
                  <a:gd name="T9" fmla="*/ 338 h 567"/>
                  <a:gd name="T10" fmla="*/ 222 w 364"/>
                  <a:gd name="T11" fmla="*/ 276 h 567"/>
                  <a:gd name="T12" fmla="*/ 222 w 364"/>
                  <a:gd name="T13" fmla="*/ 148 h 567"/>
                  <a:gd name="T14" fmla="*/ 77 w 364"/>
                  <a:gd name="T15" fmla="*/ 3 h 567"/>
                  <a:gd name="T16" fmla="*/ 36 w 364"/>
                  <a:gd name="T17" fmla="*/ 3 h 567"/>
                  <a:gd name="T18" fmla="*/ 4 w 364"/>
                  <a:gd name="T19" fmla="*/ 36 h 567"/>
                  <a:gd name="T20" fmla="*/ 4 w 364"/>
                  <a:gd name="T21" fmla="*/ 72 h 567"/>
                  <a:gd name="T22" fmla="*/ 53 w 364"/>
                  <a:gd name="T23" fmla="*/ 122 h 567"/>
                  <a:gd name="T24" fmla="*/ 83 w 364"/>
                  <a:gd name="T25" fmla="*/ 122 h 567"/>
                  <a:gd name="T26" fmla="*/ 92 w 364"/>
                  <a:gd name="T27" fmla="*/ 113 h 567"/>
                  <a:gd name="T28" fmla="*/ 95 w 364"/>
                  <a:gd name="T29" fmla="*/ 115 h 567"/>
                  <a:gd name="T30" fmla="*/ 85 w 364"/>
                  <a:gd name="T31" fmla="*/ 125 h 567"/>
                  <a:gd name="T32" fmla="*/ 84 w 364"/>
                  <a:gd name="T33" fmla="*/ 125 h 567"/>
                  <a:gd name="T34" fmla="*/ 84 w 364"/>
                  <a:gd name="T35" fmla="*/ 125 h 567"/>
                  <a:gd name="T36" fmla="*/ 53 w 364"/>
                  <a:gd name="T37" fmla="*/ 125 h 567"/>
                  <a:gd name="T38" fmla="*/ 51 w 364"/>
                  <a:gd name="T39" fmla="*/ 125 h 567"/>
                  <a:gd name="T40" fmla="*/ 1 w 364"/>
                  <a:gd name="T41" fmla="*/ 74 h 567"/>
                  <a:gd name="T42" fmla="*/ 0 w 364"/>
                  <a:gd name="T43" fmla="*/ 73 h 567"/>
                  <a:gd name="T44" fmla="*/ 0 w 364"/>
                  <a:gd name="T45" fmla="*/ 35 h 567"/>
                  <a:gd name="T46" fmla="*/ 1 w 364"/>
                  <a:gd name="T47" fmla="*/ 34 h 567"/>
                  <a:gd name="T48" fmla="*/ 34 w 364"/>
                  <a:gd name="T49" fmla="*/ 0 h 567"/>
                  <a:gd name="T50" fmla="*/ 35 w 364"/>
                  <a:gd name="T51" fmla="*/ 0 h 567"/>
                  <a:gd name="T52" fmla="*/ 35 w 364"/>
                  <a:gd name="T53" fmla="*/ 0 h 567"/>
                  <a:gd name="T54" fmla="*/ 77 w 364"/>
                  <a:gd name="T55" fmla="*/ 0 h 567"/>
                  <a:gd name="T56" fmla="*/ 79 w 364"/>
                  <a:gd name="T57" fmla="*/ 0 h 567"/>
                  <a:gd name="T58" fmla="*/ 225 w 364"/>
                  <a:gd name="T59" fmla="*/ 146 h 567"/>
                  <a:gd name="T60" fmla="*/ 225 w 364"/>
                  <a:gd name="T61" fmla="*/ 148 h 567"/>
                  <a:gd name="T62" fmla="*/ 225 w 364"/>
                  <a:gd name="T63" fmla="*/ 277 h 567"/>
                  <a:gd name="T64" fmla="*/ 225 w 364"/>
                  <a:gd name="T65" fmla="*/ 278 h 567"/>
                  <a:gd name="T66" fmla="*/ 163 w 364"/>
                  <a:gd name="T67" fmla="*/ 340 h 567"/>
                  <a:gd name="T68" fmla="*/ 163 w 364"/>
                  <a:gd name="T69" fmla="*/ 364 h 567"/>
                  <a:gd name="T70" fmla="*/ 364 w 364"/>
                  <a:gd name="T71" fmla="*/ 565 h 567"/>
                  <a:gd name="T72" fmla="*/ 362 w 364"/>
                  <a:gd name="T73" fmla="*/ 567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4" h="567">
                    <a:moveTo>
                      <a:pt x="362" y="567"/>
                    </a:moveTo>
                    <a:cubicBezTo>
                      <a:pt x="160" y="366"/>
                      <a:pt x="160" y="366"/>
                      <a:pt x="160" y="366"/>
                    </a:cubicBezTo>
                    <a:cubicBezTo>
                      <a:pt x="160" y="365"/>
                      <a:pt x="160" y="365"/>
                      <a:pt x="160" y="364"/>
                    </a:cubicBezTo>
                    <a:cubicBezTo>
                      <a:pt x="160" y="339"/>
                      <a:pt x="160" y="339"/>
                      <a:pt x="160" y="339"/>
                    </a:cubicBezTo>
                    <a:cubicBezTo>
                      <a:pt x="160" y="339"/>
                      <a:pt x="160" y="338"/>
                      <a:pt x="160" y="338"/>
                    </a:cubicBezTo>
                    <a:cubicBezTo>
                      <a:pt x="222" y="276"/>
                      <a:pt x="222" y="276"/>
                      <a:pt x="222" y="276"/>
                    </a:cubicBezTo>
                    <a:cubicBezTo>
                      <a:pt x="222" y="148"/>
                      <a:pt x="222" y="148"/>
                      <a:pt x="222" y="148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53" y="122"/>
                      <a:pt x="53" y="122"/>
                      <a:pt x="53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5" y="125"/>
                      <a:pt x="85" y="125"/>
                      <a:pt x="84" y="125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2" y="125"/>
                      <a:pt x="52" y="125"/>
                      <a:pt x="51" y="12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4"/>
                      <a:pt x="0" y="73"/>
                      <a:pt x="0" y="7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4"/>
                      <a:pt x="0" y="34"/>
                      <a:pt x="1" y="3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9" y="0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5" y="147"/>
                      <a:pt x="225" y="147"/>
                      <a:pt x="225" y="148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8"/>
                    </a:cubicBezTo>
                    <a:cubicBezTo>
                      <a:pt x="163" y="340"/>
                      <a:pt x="163" y="340"/>
                      <a:pt x="163" y="340"/>
                    </a:cubicBezTo>
                    <a:cubicBezTo>
                      <a:pt x="163" y="364"/>
                      <a:pt x="163" y="364"/>
                      <a:pt x="163" y="364"/>
                    </a:cubicBezTo>
                    <a:cubicBezTo>
                      <a:pt x="364" y="565"/>
                      <a:pt x="364" y="565"/>
                      <a:pt x="364" y="565"/>
                    </a:cubicBezTo>
                    <a:lnTo>
                      <a:pt x="362" y="5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6" name="Freeform 771"/>
              <p:cNvSpPr>
                <a:spLocks/>
              </p:cNvSpPr>
              <p:nvPr/>
            </p:nvSpPr>
            <p:spPr bwMode="auto">
              <a:xfrm flipV="1">
                <a:off x="-13196888" y="-3660775"/>
                <a:ext cx="1358900" cy="2124075"/>
              </a:xfrm>
              <a:custGeom>
                <a:avLst/>
                <a:gdLst>
                  <a:gd name="T0" fmla="*/ 360 w 362"/>
                  <a:gd name="T1" fmla="*/ 566 h 566"/>
                  <a:gd name="T2" fmla="*/ 208 w 362"/>
                  <a:gd name="T3" fmla="*/ 414 h 566"/>
                  <a:gd name="T4" fmla="*/ 207 w 362"/>
                  <a:gd name="T5" fmla="*/ 413 h 566"/>
                  <a:gd name="T6" fmla="*/ 207 w 362"/>
                  <a:gd name="T7" fmla="*/ 384 h 566"/>
                  <a:gd name="T8" fmla="*/ 208 w 362"/>
                  <a:gd name="T9" fmla="*/ 383 h 566"/>
                  <a:gd name="T10" fmla="*/ 238 w 362"/>
                  <a:gd name="T11" fmla="*/ 353 h 566"/>
                  <a:gd name="T12" fmla="*/ 238 w 362"/>
                  <a:gd name="T13" fmla="*/ 211 h 566"/>
                  <a:gd name="T14" fmla="*/ 84 w 362"/>
                  <a:gd name="T15" fmla="*/ 57 h 566"/>
                  <a:gd name="T16" fmla="*/ 56 w 362"/>
                  <a:gd name="T17" fmla="*/ 57 h 566"/>
                  <a:gd name="T18" fmla="*/ 54 w 362"/>
                  <a:gd name="T19" fmla="*/ 57 h 566"/>
                  <a:gd name="T20" fmla="*/ 0 w 362"/>
                  <a:gd name="T21" fmla="*/ 2 h 566"/>
                  <a:gd name="T22" fmla="*/ 2 w 362"/>
                  <a:gd name="T23" fmla="*/ 0 h 566"/>
                  <a:gd name="T24" fmla="*/ 56 w 362"/>
                  <a:gd name="T25" fmla="*/ 54 h 566"/>
                  <a:gd name="T26" fmla="*/ 85 w 362"/>
                  <a:gd name="T27" fmla="*/ 54 h 566"/>
                  <a:gd name="T28" fmla="*/ 86 w 362"/>
                  <a:gd name="T29" fmla="*/ 55 h 566"/>
                  <a:gd name="T30" fmla="*/ 241 w 362"/>
                  <a:gd name="T31" fmla="*/ 209 h 566"/>
                  <a:gd name="T32" fmla="*/ 242 w 362"/>
                  <a:gd name="T33" fmla="*/ 210 h 566"/>
                  <a:gd name="T34" fmla="*/ 242 w 362"/>
                  <a:gd name="T35" fmla="*/ 353 h 566"/>
                  <a:gd name="T36" fmla="*/ 241 w 362"/>
                  <a:gd name="T37" fmla="*/ 355 h 566"/>
                  <a:gd name="T38" fmla="*/ 211 w 362"/>
                  <a:gd name="T39" fmla="*/ 385 h 566"/>
                  <a:gd name="T40" fmla="*/ 211 w 362"/>
                  <a:gd name="T41" fmla="*/ 412 h 566"/>
                  <a:gd name="T42" fmla="*/ 362 w 362"/>
                  <a:gd name="T43" fmla="*/ 563 h 566"/>
                  <a:gd name="T44" fmla="*/ 360 w 362"/>
                  <a:gd name="T45" fmla="*/ 56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2" h="566">
                    <a:moveTo>
                      <a:pt x="360" y="566"/>
                    </a:moveTo>
                    <a:cubicBezTo>
                      <a:pt x="208" y="414"/>
                      <a:pt x="208" y="414"/>
                      <a:pt x="208" y="414"/>
                    </a:cubicBezTo>
                    <a:cubicBezTo>
                      <a:pt x="207" y="414"/>
                      <a:pt x="207" y="413"/>
                      <a:pt x="207" y="413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7" y="384"/>
                      <a:pt x="207" y="383"/>
                      <a:pt x="208" y="383"/>
                    </a:cubicBezTo>
                    <a:cubicBezTo>
                      <a:pt x="238" y="353"/>
                      <a:pt x="238" y="353"/>
                      <a:pt x="238" y="353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55" y="57"/>
                      <a:pt x="55" y="57"/>
                      <a:pt x="54" y="5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4"/>
                      <a:pt x="86" y="54"/>
                      <a:pt x="86" y="55"/>
                    </a:cubicBezTo>
                    <a:cubicBezTo>
                      <a:pt x="241" y="209"/>
                      <a:pt x="241" y="209"/>
                      <a:pt x="241" y="209"/>
                    </a:cubicBezTo>
                    <a:cubicBezTo>
                      <a:pt x="241" y="210"/>
                      <a:pt x="242" y="210"/>
                      <a:pt x="242" y="210"/>
                    </a:cubicBezTo>
                    <a:cubicBezTo>
                      <a:pt x="242" y="353"/>
                      <a:pt x="242" y="353"/>
                      <a:pt x="242" y="353"/>
                    </a:cubicBezTo>
                    <a:cubicBezTo>
                      <a:pt x="242" y="354"/>
                      <a:pt x="241" y="354"/>
                      <a:pt x="241" y="355"/>
                    </a:cubicBezTo>
                    <a:cubicBezTo>
                      <a:pt x="211" y="385"/>
                      <a:pt x="211" y="385"/>
                      <a:pt x="211" y="385"/>
                    </a:cubicBezTo>
                    <a:cubicBezTo>
                      <a:pt x="211" y="412"/>
                      <a:pt x="211" y="412"/>
                      <a:pt x="211" y="412"/>
                    </a:cubicBezTo>
                    <a:cubicBezTo>
                      <a:pt x="362" y="563"/>
                      <a:pt x="362" y="563"/>
                      <a:pt x="362" y="563"/>
                    </a:cubicBezTo>
                    <a:lnTo>
                      <a:pt x="360" y="5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7" name="Freeform 772"/>
              <p:cNvSpPr>
                <a:spLocks/>
              </p:cNvSpPr>
              <p:nvPr/>
            </p:nvSpPr>
            <p:spPr bwMode="auto">
              <a:xfrm flipV="1">
                <a:off x="-12895263" y="-3676650"/>
                <a:ext cx="1335087" cy="2076450"/>
              </a:xfrm>
              <a:custGeom>
                <a:avLst/>
                <a:gdLst>
                  <a:gd name="T0" fmla="*/ 353 w 356"/>
                  <a:gd name="T1" fmla="*/ 553 h 553"/>
                  <a:gd name="T2" fmla="*/ 191 w 356"/>
                  <a:gd name="T3" fmla="*/ 391 h 553"/>
                  <a:gd name="T4" fmla="*/ 191 w 356"/>
                  <a:gd name="T5" fmla="*/ 390 h 553"/>
                  <a:gd name="T6" fmla="*/ 191 w 356"/>
                  <a:gd name="T7" fmla="*/ 359 h 553"/>
                  <a:gd name="T8" fmla="*/ 191 w 356"/>
                  <a:gd name="T9" fmla="*/ 358 h 553"/>
                  <a:gd name="T10" fmla="*/ 208 w 356"/>
                  <a:gd name="T11" fmla="*/ 342 h 553"/>
                  <a:gd name="T12" fmla="*/ 208 w 356"/>
                  <a:gd name="T13" fmla="*/ 193 h 553"/>
                  <a:gd name="T14" fmla="*/ 19 w 356"/>
                  <a:gd name="T15" fmla="*/ 4 h 553"/>
                  <a:gd name="T16" fmla="*/ 0 w 356"/>
                  <a:gd name="T17" fmla="*/ 4 h 553"/>
                  <a:gd name="T18" fmla="*/ 0 w 356"/>
                  <a:gd name="T19" fmla="*/ 0 h 553"/>
                  <a:gd name="T20" fmla="*/ 19 w 356"/>
                  <a:gd name="T21" fmla="*/ 0 h 553"/>
                  <a:gd name="T22" fmla="*/ 21 w 356"/>
                  <a:gd name="T23" fmla="*/ 1 h 553"/>
                  <a:gd name="T24" fmla="*/ 210 w 356"/>
                  <a:gd name="T25" fmla="*/ 191 h 553"/>
                  <a:gd name="T26" fmla="*/ 211 w 356"/>
                  <a:gd name="T27" fmla="*/ 192 h 553"/>
                  <a:gd name="T28" fmla="*/ 211 w 356"/>
                  <a:gd name="T29" fmla="*/ 343 h 553"/>
                  <a:gd name="T30" fmla="*/ 210 w 356"/>
                  <a:gd name="T31" fmla="*/ 344 h 553"/>
                  <a:gd name="T32" fmla="*/ 194 w 356"/>
                  <a:gd name="T33" fmla="*/ 360 h 553"/>
                  <a:gd name="T34" fmla="*/ 194 w 356"/>
                  <a:gd name="T35" fmla="*/ 389 h 553"/>
                  <a:gd name="T36" fmla="*/ 356 w 356"/>
                  <a:gd name="T37" fmla="*/ 550 h 553"/>
                  <a:gd name="T38" fmla="*/ 353 w 356"/>
                  <a:gd name="T39" fmla="*/ 553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6" h="553">
                    <a:moveTo>
                      <a:pt x="353" y="553"/>
                    </a:moveTo>
                    <a:cubicBezTo>
                      <a:pt x="191" y="391"/>
                      <a:pt x="191" y="391"/>
                      <a:pt x="191" y="391"/>
                    </a:cubicBezTo>
                    <a:cubicBezTo>
                      <a:pt x="191" y="390"/>
                      <a:pt x="191" y="390"/>
                      <a:pt x="191" y="390"/>
                    </a:cubicBezTo>
                    <a:cubicBezTo>
                      <a:pt x="191" y="359"/>
                      <a:pt x="191" y="359"/>
                      <a:pt x="191" y="359"/>
                    </a:cubicBezTo>
                    <a:cubicBezTo>
                      <a:pt x="191" y="359"/>
                      <a:pt x="191" y="359"/>
                      <a:pt x="191" y="358"/>
                    </a:cubicBezTo>
                    <a:cubicBezTo>
                      <a:pt x="208" y="342"/>
                      <a:pt x="208" y="342"/>
                      <a:pt x="208" y="342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1"/>
                      <a:pt x="21" y="1"/>
                    </a:cubicBezTo>
                    <a:cubicBezTo>
                      <a:pt x="210" y="191"/>
                      <a:pt x="210" y="191"/>
                      <a:pt x="210" y="191"/>
                    </a:cubicBezTo>
                    <a:cubicBezTo>
                      <a:pt x="211" y="191"/>
                      <a:pt x="211" y="191"/>
                      <a:pt x="211" y="192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1" y="343"/>
                      <a:pt x="211" y="344"/>
                      <a:pt x="210" y="344"/>
                    </a:cubicBezTo>
                    <a:cubicBezTo>
                      <a:pt x="194" y="360"/>
                      <a:pt x="194" y="360"/>
                      <a:pt x="194" y="360"/>
                    </a:cubicBezTo>
                    <a:cubicBezTo>
                      <a:pt x="194" y="389"/>
                      <a:pt x="194" y="389"/>
                      <a:pt x="194" y="389"/>
                    </a:cubicBezTo>
                    <a:cubicBezTo>
                      <a:pt x="356" y="550"/>
                      <a:pt x="356" y="550"/>
                      <a:pt x="356" y="550"/>
                    </a:cubicBezTo>
                    <a:lnTo>
                      <a:pt x="353" y="5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8" name="Freeform 773"/>
              <p:cNvSpPr>
                <a:spLocks/>
              </p:cNvSpPr>
              <p:nvPr/>
            </p:nvSpPr>
            <p:spPr bwMode="auto">
              <a:xfrm flipV="1">
                <a:off x="-10501313" y="-3027363"/>
                <a:ext cx="214312" cy="255588"/>
              </a:xfrm>
              <a:custGeom>
                <a:avLst/>
                <a:gdLst>
                  <a:gd name="T0" fmla="*/ 53 w 57"/>
                  <a:gd name="T1" fmla="*/ 68 h 68"/>
                  <a:gd name="T2" fmla="*/ 1 w 57"/>
                  <a:gd name="T3" fmla="*/ 17 h 68"/>
                  <a:gd name="T4" fmla="*/ 0 w 57"/>
                  <a:gd name="T5" fmla="*/ 15 h 68"/>
                  <a:gd name="T6" fmla="*/ 0 w 57"/>
                  <a:gd name="T7" fmla="*/ 0 h 68"/>
                  <a:gd name="T8" fmla="*/ 7 w 57"/>
                  <a:gd name="T9" fmla="*/ 0 h 68"/>
                  <a:gd name="T10" fmla="*/ 7 w 57"/>
                  <a:gd name="T11" fmla="*/ 13 h 68"/>
                  <a:gd name="T12" fmla="*/ 57 w 57"/>
                  <a:gd name="T13" fmla="*/ 64 h 68"/>
                  <a:gd name="T14" fmla="*/ 53 w 57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8">
                    <a:moveTo>
                      <a:pt x="53" y="68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7" y="64"/>
                      <a:pt x="57" y="64"/>
                      <a:pt x="57" y="64"/>
                    </a:cubicBezTo>
                    <a:lnTo>
                      <a:pt x="53" y="6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9" name="Freeform 774"/>
              <p:cNvSpPr>
                <a:spLocks/>
              </p:cNvSpPr>
              <p:nvPr/>
            </p:nvSpPr>
            <p:spPr bwMode="auto">
              <a:xfrm flipV="1">
                <a:off x="-10996613" y="-3417888"/>
                <a:ext cx="311150" cy="312738"/>
              </a:xfrm>
              <a:custGeom>
                <a:avLst/>
                <a:gdLst>
                  <a:gd name="T0" fmla="*/ 191 w 196"/>
                  <a:gd name="T1" fmla="*/ 197 h 197"/>
                  <a:gd name="T2" fmla="*/ 0 w 196"/>
                  <a:gd name="T3" fmla="*/ 5 h 197"/>
                  <a:gd name="T4" fmla="*/ 4 w 196"/>
                  <a:gd name="T5" fmla="*/ 0 h 197"/>
                  <a:gd name="T6" fmla="*/ 196 w 196"/>
                  <a:gd name="T7" fmla="*/ 192 h 197"/>
                  <a:gd name="T8" fmla="*/ 191 w 196"/>
                  <a:gd name="T9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97">
                    <a:moveTo>
                      <a:pt x="191" y="197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196" y="192"/>
                    </a:lnTo>
                    <a:lnTo>
                      <a:pt x="191" y="1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0" name="Freeform 775"/>
              <p:cNvSpPr>
                <a:spLocks/>
              </p:cNvSpPr>
              <p:nvPr/>
            </p:nvSpPr>
            <p:spPr bwMode="auto">
              <a:xfrm flipV="1">
                <a:off x="-13816013" y="-2640013"/>
                <a:ext cx="1149350" cy="3167063"/>
              </a:xfrm>
              <a:custGeom>
                <a:avLst/>
                <a:gdLst>
                  <a:gd name="T0" fmla="*/ 10 w 306"/>
                  <a:gd name="T1" fmla="*/ 844 h 844"/>
                  <a:gd name="T2" fmla="*/ 0 w 306"/>
                  <a:gd name="T3" fmla="*/ 844 h 844"/>
                  <a:gd name="T4" fmla="*/ 0 w 306"/>
                  <a:gd name="T5" fmla="*/ 264 h 844"/>
                  <a:gd name="T6" fmla="*/ 2 w 306"/>
                  <a:gd name="T7" fmla="*/ 260 h 844"/>
                  <a:gd name="T8" fmla="*/ 249 w 306"/>
                  <a:gd name="T9" fmla="*/ 13 h 844"/>
                  <a:gd name="T10" fmla="*/ 252 w 306"/>
                  <a:gd name="T11" fmla="*/ 11 h 844"/>
                  <a:gd name="T12" fmla="*/ 288 w 306"/>
                  <a:gd name="T13" fmla="*/ 11 h 844"/>
                  <a:gd name="T14" fmla="*/ 298 w 306"/>
                  <a:gd name="T15" fmla="*/ 0 h 844"/>
                  <a:gd name="T16" fmla="*/ 306 w 306"/>
                  <a:gd name="T17" fmla="*/ 8 h 844"/>
                  <a:gd name="T18" fmla="*/ 293 w 306"/>
                  <a:gd name="T19" fmla="*/ 20 h 844"/>
                  <a:gd name="T20" fmla="*/ 290 w 306"/>
                  <a:gd name="T21" fmla="*/ 21 h 844"/>
                  <a:gd name="T22" fmla="*/ 255 w 306"/>
                  <a:gd name="T23" fmla="*/ 21 h 844"/>
                  <a:gd name="T24" fmla="*/ 10 w 306"/>
                  <a:gd name="T25" fmla="*/ 266 h 844"/>
                  <a:gd name="T26" fmla="*/ 10 w 306"/>
                  <a:gd name="T27" fmla="*/ 844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6" h="844">
                    <a:moveTo>
                      <a:pt x="10" y="844"/>
                    </a:moveTo>
                    <a:cubicBezTo>
                      <a:pt x="0" y="844"/>
                      <a:pt x="0" y="844"/>
                      <a:pt x="0" y="844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0" y="262"/>
                      <a:pt x="1" y="261"/>
                      <a:pt x="2" y="260"/>
                    </a:cubicBezTo>
                    <a:cubicBezTo>
                      <a:pt x="249" y="13"/>
                      <a:pt x="249" y="13"/>
                      <a:pt x="249" y="13"/>
                    </a:cubicBezTo>
                    <a:cubicBezTo>
                      <a:pt x="250" y="12"/>
                      <a:pt x="251" y="11"/>
                      <a:pt x="252" y="11"/>
                    </a:cubicBezTo>
                    <a:cubicBezTo>
                      <a:pt x="288" y="11"/>
                      <a:pt x="288" y="11"/>
                      <a:pt x="288" y="11"/>
                    </a:cubicBezTo>
                    <a:cubicBezTo>
                      <a:pt x="298" y="0"/>
                      <a:pt x="298" y="0"/>
                      <a:pt x="298" y="0"/>
                    </a:cubicBezTo>
                    <a:cubicBezTo>
                      <a:pt x="306" y="8"/>
                      <a:pt x="306" y="8"/>
                      <a:pt x="306" y="8"/>
                    </a:cubicBezTo>
                    <a:cubicBezTo>
                      <a:pt x="293" y="20"/>
                      <a:pt x="293" y="20"/>
                      <a:pt x="293" y="20"/>
                    </a:cubicBezTo>
                    <a:cubicBezTo>
                      <a:pt x="292" y="21"/>
                      <a:pt x="291" y="21"/>
                      <a:pt x="290" y="21"/>
                    </a:cubicBezTo>
                    <a:cubicBezTo>
                      <a:pt x="255" y="21"/>
                      <a:pt x="255" y="21"/>
                      <a:pt x="255" y="21"/>
                    </a:cubicBezTo>
                    <a:cubicBezTo>
                      <a:pt x="10" y="266"/>
                      <a:pt x="10" y="266"/>
                      <a:pt x="10" y="266"/>
                    </a:cubicBezTo>
                    <a:lnTo>
                      <a:pt x="10" y="8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7" name="Freeform 815"/>
              <p:cNvSpPr>
                <a:spLocks/>
              </p:cNvSpPr>
              <p:nvPr/>
            </p:nvSpPr>
            <p:spPr bwMode="auto">
              <a:xfrm flipV="1">
                <a:off x="-12325350" y="873125"/>
                <a:ext cx="3290887" cy="2705100"/>
              </a:xfrm>
              <a:custGeom>
                <a:avLst/>
                <a:gdLst>
                  <a:gd name="T0" fmla="*/ 7 w 877"/>
                  <a:gd name="T1" fmla="*/ 721 h 721"/>
                  <a:gd name="T2" fmla="*/ 0 w 877"/>
                  <a:gd name="T3" fmla="*/ 714 h 721"/>
                  <a:gd name="T4" fmla="*/ 35 w 877"/>
                  <a:gd name="T5" fmla="*/ 679 h 721"/>
                  <a:gd name="T6" fmla="*/ 38 w 877"/>
                  <a:gd name="T7" fmla="*/ 678 h 721"/>
                  <a:gd name="T8" fmla="*/ 162 w 877"/>
                  <a:gd name="T9" fmla="*/ 678 h 721"/>
                  <a:gd name="T10" fmla="*/ 748 w 877"/>
                  <a:gd name="T11" fmla="*/ 91 h 721"/>
                  <a:gd name="T12" fmla="*/ 748 w 877"/>
                  <a:gd name="T13" fmla="*/ 74 h 721"/>
                  <a:gd name="T14" fmla="*/ 735 w 877"/>
                  <a:gd name="T15" fmla="*/ 61 h 721"/>
                  <a:gd name="T16" fmla="*/ 734 w 877"/>
                  <a:gd name="T17" fmla="*/ 58 h 721"/>
                  <a:gd name="T18" fmla="*/ 734 w 877"/>
                  <a:gd name="T19" fmla="*/ 31 h 721"/>
                  <a:gd name="T20" fmla="*/ 735 w 877"/>
                  <a:gd name="T21" fmla="*/ 28 h 721"/>
                  <a:gd name="T22" fmla="*/ 762 w 877"/>
                  <a:gd name="T23" fmla="*/ 1 h 721"/>
                  <a:gd name="T24" fmla="*/ 765 w 877"/>
                  <a:gd name="T25" fmla="*/ 0 h 721"/>
                  <a:gd name="T26" fmla="*/ 842 w 877"/>
                  <a:gd name="T27" fmla="*/ 0 h 721"/>
                  <a:gd name="T28" fmla="*/ 845 w 877"/>
                  <a:gd name="T29" fmla="*/ 1 h 721"/>
                  <a:gd name="T30" fmla="*/ 877 w 877"/>
                  <a:gd name="T31" fmla="*/ 33 h 721"/>
                  <a:gd name="T32" fmla="*/ 870 w 877"/>
                  <a:gd name="T33" fmla="*/ 40 h 721"/>
                  <a:gd name="T34" fmla="*/ 839 w 877"/>
                  <a:gd name="T35" fmla="*/ 10 h 721"/>
                  <a:gd name="T36" fmla="*/ 767 w 877"/>
                  <a:gd name="T37" fmla="*/ 10 h 721"/>
                  <a:gd name="T38" fmla="*/ 744 w 877"/>
                  <a:gd name="T39" fmla="*/ 33 h 721"/>
                  <a:gd name="T40" fmla="*/ 744 w 877"/>
                  <a:gd name="T41" fmla="*/ 56 h 721"/>
                  <a:gd name="T42" fmla="*/ 757 w 877"/>
                  <a:gd name="T43" fmla="*/ 69 h 721"/>
                  <a:gd name="T44" fmla="*/ 759 w 877"/>
                  <a:gd name="T45" fmla="*/ 72 h 721"/>
                  <a:gd name="T46" fmla="*/ 759 w 877"/>
                  <a:gd name="T47" fmla="*/ 93 h 721"/>
                  <a:gd name="T48" fmla="*/ 757 w 877"/>
                  <a:gd name="T49" fmla="*/ 97 h 721"/>
                  <a:gd name="T50" fmla="*/ 167 w 877"/>
                  <a:gd name="T51" fmla="*/ 686 h 721"/>
                  <a:gd name="T52" fmla="*/ 164 w 877"/>
                  <a:gd name="T53" fmla="*/ 688 h 721"/>
                  <a:gd name="T54" fmla="*/ 40 w 877"/>
                  <a:gd name="T55" fmla="*/ 688 h 721"/>
                  <a:gd name="T56" fmla="*/ 7 w 877"/>
                  <a:gd name="T57" fmla="*/ 721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77" h="721">
                    <a:moveTo>
                      <a:pt x="7" y="721"/>
                    </a:moveTo>
                    <a:cubicBezTo>
                      <a:pt x="0" y="714"/>
                      <a:pt x="0" y="714"/>
                      <a:pt x="0" y="714"/>
                    </a:cubicBezTo>
                    <a:cubicBezTo>
                      <a:pt x="35" y="679"/>
                      <a:pt x="35" y="679"/>
                      <a:pt x="35" y="679"/>
                    </a:cubicBezTo>
                    <a:cubicBezTo>
                      <a:pt x="36" y="678"/>
                      <a:pt x="37" y="678"/>
                      <a:pt x="38" y="678"/>
                    </a:cubicBezTo>
                    <a:cubicBezTo>
                      <a:pt x="162" y="678"/>
                      <a:pt x="162" y="678"/>
                      <a:pt x="162" y="678"/>
                    </a:cubicBezTo>
                    <a:cubicBezTo>
                      <a:pt x="748" y="91"/>
                      <a:pt x="748" y="91"/>
                      <a:pt x="748" y="91"/>
                    </a:cubicBezTo>
                    <a:cubicBezTo>
                      <a:pt x="748" y="74"/>
                      <a:pt x="748" y="74"/>
                      <a:pt x="748" y="74"/>
                    </a:cubicBezTo>
                    <a:cubicBezTo>
                      <a:pt x="735" y="61"/>
                      <a:pt x="735" y="61"/>
                      <a:pt x="735" y="61"/>
                    </a:cubicBezTo>
                    <a:cubicBezTo>
                      <a:pt x="734" y="60"/>
                      <a:pt x="734" y="59"/>
                      <a:pt x="734" y="58"/>
                    </a:cubicBezTo>
                    <a:cubicBezTo>
                      <a:pt x="734" y="31"/>
                      <a:pt x="734" y="31"/>
                      <a:pt x="734" y="31"/>
                    </a:cubicBezTo>
                    <a:cubicBezTo>
                      <a:pt x="734" y="30"/>
                      <a:pt x="734" y="29"/>
                      <a:pt x="735" y="28"/>
                    </a:cubicBezTo>
                    <a:cubicBezTo>
                      <a:pt x="762" y="1"/>
                      <a:pt x="762" y="1"/>
                      <a:pt x="762" y="1"/>
                    </a:cubicBezTo>
                    <a:cubicBezTo>
                      <a:pt x="763" y="0"/>
                      <a:pt x="764" y="0"/>
                      <a:pt x="765" y="0"/>
                    </a:cubicBezTo>
                    <a:cubicBezTo>
                      <a:pt x="842" y="0"/>
                      <a:pt x="842" y="0"/>
                      <a:pt x="842" y="0"/>
                    </a:cubicBezTo>
                    <a:cubicBezTo>
                      <a:pt x="843" y="0"/>
                      <a:pt x="844" y="0"/>
                      <a:pt x="845" y="1"/>
                    </a:cubicBezTo>
                    <a:cubicBezTo>
                      <a:pt x="877" y="33"/>
                      <a:pt x="877" y="33"/>
                      <a:pt x="877" y="33"/>
                    </a:cubicBezTo>
                    <a:cubicBezTo>
                      <a:pt x="870" y="40"/>
                      <a:pt x="870" y="40"/>
                      <a:pt x="870" y="40"/>
                    </a:cubicBezTo>
                    <a:cubicBezTo>
                      <a:pt x="839" y="10"/>
                      <a:pt x="839" y="10"/>
                      <a:pt x="839" y="10"/>
                    </a:cubicBezTo>
                    <a:cubicBezTo>
                      <a:pt x="767" y="10"/>
                      <a:pt x="767" y="10"/>
                      <a:pt x="767" y="10"/>
                    </a:cubicBezTo>
                    <a:cubicBezTo>
                      <a:pt x="744" y="33"/>
                      <a:pt x="744" y="33"/>
                      <a:pt x="744" y="33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7" y="69"/>
                      <a:pt x="757" y="69"/>
                      <a:pt x="757" y="69"/>
                    </a:cubicBezTo>
                    <a:cubicBezTo>
                      <a:pt x="758" y="70"/>
                      <a:pt x="759" y="71"/>
                      <a:pt x="759" y="72"/>
                    </a:cubicBezTo>
                    <a:cubicBezTo>
                      <a:pt x="759" y="93"/>
                      <a:pt x="759" y="93"/>
                      <a:pt x="759" y="93"/>
                    </a:cubicBezTo>
                    <a:cubicBezTo>
                      <a:pt x="759" y="94"/>
                      <a:pt x="758" y="96"/>
                      <a:pt x="757" y="97"/>
                    </a:cubicBezTo>
                    <a:cubicBezTo>
                      <a:pt x="167" y="686"/>
                      <a:pt x="167" y="686"/>
                      <a:pt x="167" y="686"/>
                    </a:cubicBezTo>
                    <a:cubicBezTo>
                      <a:pt x="166" y="687"/>
                      <a:pt x="165" y="688"/>
                      <a:pt x="164" y="688"/>
                    </a:cubicBezTo>
                    <a:cubicBezTo>
                      <a:pt x="40" y="688"/>
                      <a:pt x="40" y="688"/>
                      <a:pt x="40" y="688"/>
                    </a:cubicBezTo>
                    <a:lnTo>
                      <a:pt x="7" y="7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56" name="椭圆 1555"/>
            <p:cNvSpPr/>
            <p:nvPr/>
          </p:nvSpPr>
          <p:spPr>
            <a:xfrm>
              <a:off x="11851623" y="38310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7" name="椭圆 1556"/>
            <p:cNvSpPr/>
            <p:nvPr/>
          </p:nvSpPr>
          <p:spPr>
            <a:xfrm>
              <a:off x="11315303" y="365085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8" name="椭圆 1557"/>
            <p:cNvSpPr/>
            <p:nvPr/>
          </p:nvSpPr>
          <p:spPr>
            <a:xfrm>
              <a:off x="10948194" y="2909093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9" name="椭圆 1558"/>
            <p:cNvSpPr/>
            <p:nvPr/>
          </p:nvSpPr>
          <p:spPr>
            <a:xfrm>
              <a:off x="11337529" y="299481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0" name="椭圆 1559"/>
            <p:cNvSpPr/>
            <p:nvPr/>
          </p:nvSpPr>
          <p:spPr>
            <a:xfrm>
              <a:off x="10732435" y="2359419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1" name="椭圆 1560"/>
            <p:cNvSpPr/>
            <p:nvPr/>
          </p:nvSpPr>
          <p:spPr>
            <a:xfrm>
              <a:off x="11093592" y="234949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2" name="椭圆 1561"/>
            <p:cNvSpPr/>
            <p:nvPr/>
          </p:nvSpPr>
          <p:spPr>
            <a:xfrm>
              <a:off x="10341501" y="2326480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3" name="椭圆 1562"/>
            <p:cNvSpPr/>
            <p:nvPr/>
          </p:nvSpPr>
          <p:spPr>
            <a:xfrm>
              <a:off x="9913825" y="18720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4" name="椭圆 1563"/>
            <p:cNvSpPr/>
            <p:nvPr/>
          </p:nvSpPr>
          <p:spPr>
            <a:xfrm>
              <a:off x="9729278" y="1687511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5" name="椭圆 1564"/>
            <p:cNvSpPr/>
            <p:nvPr/>
          </p:nvSpPr>
          <p:spPr>
            <a:xfrm>
              <a:off x="9383457" y="1319210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6" name="椭圆 1565"/>
            <p:cNvSpPr/>
            <p:nvPr/>
          </p:nvSpPr>
          <p:spPr>
            <a:xfrm>
              <a:off x="10132361" y="134738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7" name="椭圆 1566"/>
            <p:cNvSpPr/>
            <p:nvPr/>
          </p:nvSpPr>
          <p:spPr>
            <a:xfrm>
              <a:off x="10686001" y="113228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8" name="椭圆 1567"/>
            <p:cNvSpPr/>
            <p:nvPr/>
          </p:nvSpPr>
          <p:spPr>
            <a:xfrm>
              <a:off x="11201939" y="100131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9" name="椭圆 1568"/>
            <p:cNvSpPr/>
            <p:nvPr/>
          </p:nvSpPr>
          <p:spPr>
            <a:xfrm>
              <a:off x="8995852" y="93582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0" name="椭圆 1569"/>
            <p:cNvSpPr/>
            <p:nvPr/>
          </p:nvSpPr>
          <p:spPr>
            <a:xfrm>
              <a:off x="8625030" y="574277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1" name="椭圆 1570"/>
            <p:cNvSpPr/>
            <p:nvPr/>
          </p:nvSpPr>
          <p:spPr>
            <a:xfrm>
              <a:off x="9332404" y="57348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2" name="椭圆 1571"/>
            <p:cNvSpPr/>
            <p:nvPr/>
          </p:nvSpPr>
          <p:spPr>
            <a:xfrm>
              <a:off x="9157636" y="38496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3" name="椭圆 1572"/>
            <p:cNvSpPr/>
            <p:nvPr/>
          </p:nvSpPr>
          <p:spPr>
            <a:xfrm>
              <a:off x="8086866" y="39806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4" name="椭圆 1573"/>
            <p:cNvSpPr/>
            <p:nvPr/>
          </p:nvSpPr>
          <p:spPr>
            <a:xfrm>
              <a:off x="8079723" y="77073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5" name="椭圆 1574"/>
            <p:cNvSpPr/>
            <p:nvPr/>
          </p:nvSpPr>
          <p:spPr>
            <a:xfrm>
              <a:off x="8451993" y="5437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20" name="Freeform 34"/>
          <p:cNvSpPr>
            <a:spLocks/>
          </p:cNvSpPr>
          <p:nvPr/>
        </p:nvSpPr>
        <p:spPr bwMode="auto">
          <a:xfrm>
            <a:off x="5125935" y="-1755657"/>
            <a:ext cx="1498570" cy="1652477"/>
          </a:xfrm>
          <a:custGeom>
            <a:avLst/>
            <a:gdLst>
              <a:gd name="T0" fmla="*/ 1665 w 1665"/>
              <a:gd name="T1" fmla="*/ 1836 h 1836"/>
              <a:gd name="T2" fmla="*/ 10 w 1665"/>
              <a:gd name="T3" fmla="*/ 180 h 1836"/>
              <a:gd name="T4" fmla="*/ 10 w 1665"/>
              <a:gd name="T5" fmla="*/ 0 h 1836"/>
              <a:gd name="T6" fmla="*/ 0 w 1665"/>
              <a:gd name="T7" fmla="*/ 0 h 1836"/>
              <a:gd name="T8" fmla="*/ 0 w 1665"/>
              <a:gd name="T9" fmla="*/ 185 h 1836"/>
              <a:gd name="T10" fmla="*/ 1653 w 1665"/>
              <a:gd name="T11" fmla="*/ 1836 h 1836"/>
              <a:gd name="T12" fmla="*/ 1665 w 1665"/>
              <a:gd name="T13" fmla="*/ 1836 h 1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65" h="1836">
                <a:moveTo>
                  <a:pt x="1665" y="1836"/>
                </a:moveTo>
                <a:lnTo>
                  <a:pt x="10" y="180"/>
                </a:lnTo>
                <a:lnTo>
                  <a:pt x="10" y="0"/>
                </a:lnTo>
                <a:lnTo>
                  <a:pt x="0" y="0"/>
                </a:lnTo>
                <a:lnTo>
                  <a:pt x="0" y="185"/>
                </a:lnTo>
                <a:lnTo>
                  <a:pt x="1653" y="1836"/>
                </a:lnTo>
                <a:lnTo>
                  <a:pt x="1665" y="18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" name="组合 4"/>
          <p:cNvGrpSpPr/>
          <p:nvPr/>
        </p:nvGrpSpPr>
        <p:grpSpPr>
          <a:xfrm>
            <a:off x="2646953" y="427994"/>
            <a:ext cx="3036133" cy="1349485"/>
            <a:chOff x="2646953" y="427994"/>
            <a:chExt cx="3036133" cy="1349485"/>
          </a:xfrm>
        </p:grpSpPr>
        <p:grpSp>
          <p:nvGrpSpPr>
            <p:cNvPr id="858" name="组合 857"/>
            <p:cNvGrpSpPr/>
            <p:nvPr/>
          </p:nvGrpSpPr>
          <p:grpSpPr>
            <a:xfrm>
              <a:off x="2646953" y="427994"/>
              <a:ext cx="813017" cy="1336726"/>
              <a:chOff x="4024105" y="1533872"/>
              <a:chExt cx="1025523" cy="1686120"/>
            </a:xfrm>
          </p:grpSpPr>
          <p:sp>
            <p:nvSpPr>
              <p:cNvPr id="859" name="Freeform 28"/>
              <p:cNvSpPr>
                <a:spLocks/>
              </p:cNvSpPr>
              <p:nvPr/>
            </p:nvSpPr>
            <p:spPr bwMode="auto">
              <a:xfrm rot="2718230">
                <a:off x="3974099" y="1890538"/>
                <a:ext cx="1125536" cy="1025523"/>
              </a:xfrm>
              <a:custGeom>
                <a:avLst/>
                <a:gdLst>
                  <a:gd name="T0" fmla="*/ 0 w 709"/>
                  <a:gd name="T1" fmla="*/ 0 h 646"/>
                  <a:gd name="T2" fmla="*/ 0 w 709"/>
                  <a:gd name="T3" fmla="*/ 240 h 646"/>
                  <a:gd name="T4" fmla="*/ 403 w 709"/>
                  <a:gd name="T5" fmla="*/ 646 h 646"/>
                  <a:gd name="T6" fmla="*/ 709 w 709"/>
                  <a:gd name="T7" fmla="*/ 646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9" h="646">
                    <a:moveTo>
                      <a:pt x="0" y="0"/>
                    </a:moveTo>
                    <a:lnTo>
                      <a:pt x="0" y="240"/>
                    </a:lnTo>
                    <a:lnTo>
                      <a:pt x="403" y="646"/>
                    </a:lnTo>
                    <a:lnTo>
                      <a:pt x="709" y="646"/>
                    </a:lnTo>
                  </a:path>
                </a:pathLst>
              </a:custGeom>
              <a:noFill/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0" name="Oval 29"/>
              <p:cNvSpPr>
                <a:spLocks noChangeArrowheads="1"/>
              </p:cNvSpPr>
              <p:nvPr/>
            </p:nvSpPr>
            <p:spPr bwMode="auto">
              <a:xfrm rot="2718230">
                <a:off x="4427119" y="1533078"/>
                <a:ext cx="187325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1" name="Oval 30"/>
              <p:cNvSpPr>
                <a:spLocks noChangeArrowheads="1"/>
              </p:cNvSpPr>
              <p:nvPr/>
            </p:nvSpPr>
            <p:spPr bwMode="auto">
              <a:xfrm rot="2718230">
                <a:off x="4418944" y="3031079"/>
                <a:ext cx="188913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2" name="Oval 31"/>
              <p:cNvSpPr>
                <a:spLocks noChangeArrowheads="1"/>
              </p:cNvSpPr>
              <p:nvPr/>
            </p:nvSpPr>
            <p:spPr bwMode="auto">
              <a:xfrm rot="2718230">
                <a:off x="4073892" y="1986681"/>
                <a:ext cx="307975" cy="307975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3" name="Oval 32"/>
              <p:cNvSpPr>
                <a:spLocks noChangeArrowheads="1"/>
              </p:cNvSpPr>
              <p:nvPr/>
            </p:nvSpPr>
            <p:spPr bwMode="auto">
              <a:xfrm rot="2718230">
                <a:off x="4135682" y="2045106"/>
                <a:ext cx="188913" cy="1889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64" name="组合 863"/>
            <p:cNvGrpSpPr/>
            <p:nvPr/>
          </p:nvGrpSpPr>
          <p:grpSpPr>
            <a:xfrm>
              <a:off x="4790781" y="439245"/>
              <a:ext cx="892305" cy="1338234"/>
              <a:chOff x="6969538" y="1548065"/>
              <a:chExt cx="1125536" cy="1688023"/>
            </a:xfrm>
          </p:grpSpPr>
          <p:sp>
            <p:nvSpPr>
              <p:cNvPr id="865" name="Freeform 33"/>
              <p:cNvSpPr>
                <a:spLocks/>
              </p:cNvSpPr>
              <p:nvPr/>
            </p:nvSpPr>
            <p:spPr bwMode="auto">
              <a:xfrm rot="2718230">
                <a:off x="7018750" y="1855857"/>
                <a:ext cx="1027112" cy="1125536"/>
              </a:xfrm>
              <a:custGeom>
                <a:avLst/>
                <a:gdLst>
                  <a:gd name="T0" fmla="*/ 0 w 647"/>
                  <a:gd name="T1" fmla="*/ 0 h 709"/>
                  <a:gd name="T2" fmla="*/ 244 w 647"/>
                  <a:gd name="T3" fmla="*/ 0 h 709"/>
                  <a:gd name="T4" fmla="*/ 647 w 647"/>
                  <a:gd name="T5" fmla="*/ 404 h 709"/>
                  <a:gd name="T6" fmla="*/ 647 w 647"/>
                  <a:gd name="T7" fmla="*/ 709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7" h="709">
                    <a:moveTo>
                      <a:pt x="0" y="0"/>
                    </a:moveTo>
                    <a:lnTo>
                      <a:pt x="244" y="0"/>
                    </a:lnTo>
                    <a:lnTo>
                      <a:pt x="647" y="404"/>
                    </a:lnTo>
                    <a:lnTo>
                      <a:pt x="647" y="709"/>
                    </a:lnTo>
                  </a:path>
                </a:pathLst>
              </a:custGeom>
              <a:noFill/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6" name="Oval 34"/>
              <p:cNvSpPr>
                <a:spLocks noChangeArrowheads="1"/>
              </p:cNvSpPr>
              <p:nvPr/>
            </p:nvSpPr>
            <p:spPr bwMode="auto">
              <a:xfrm rot="2718230">
                <a:off x="7463856" y="1545684"/>
                <a:ext cx="188913" cy="193675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7" name="Oval 35"/>
              <p:cNvSpPr>
                <a:spLocks noChangeArrowheads="1"/>
              </p:cNvSpPr>
              <p:nvPr/>
            </p:nvSpPr>
            <p:spPr bwMode="auto">
              <a:xfrm rot="2718230">
                <a:off x="7454220" y="3047175"/>
                <a:ext cx="188913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8" name="Oval 36"/>
              <p:cNvSpPr>
                <a:spLocks noChangeArrowheads="1"/>
              </p:cNvSpPr>
              <p:nvPr/>
            </p:nvSpPr>
            <p:spPr bwMode="auto">
              <a:xfrm rot="2718230">
                <a:off x="7686347" y="2391336"/>
                <a:ext cx="307975" cy="304800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9" name="Oval 37"/>
              <p:cNvSpPr>
                <a:spLocks noChangeArrowheads="1"/>
              </p:cNvSpPr>
              <p:nvPr/>
            </p:nvSpPr>
            <p:spPr bwMode="auto">
              <a:xfrm rot="2718230">
                <a:off x="7748137" y="2450419"/>
                <a:ext cx="188913" cy="1889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89" name="任意多边形 888"/>
            <p:cNvSpPr/>
            <p:nvPr/>
          </p:nvSpPr>
          <p:spPr>
            <a:xfrm>
              <a:off x="3285049" y="872676"/>
              <a:ext cx="1721698" cy="686027"/>
            </a:xfrm>
            <a:custGeom>
              <a:avLst/>
              <a:gdLst>
                <a:gd name="connsiteX0" fmla="*/ 173726 w 1721698"/>
                <a:gd name="connsiteY0" fmla="*/ 0 h 686027"/>
                <a:gd name="connsiteX1" fmla="*/ 1721698 w 1721698"/>
                <a:gd name="connsiteY1" fmla="*/ 0 h 686027"/>
                <a:gd name="connsiteX2" fmla="*/ 1721698 w 1721698"/>
                <a:gd name="connsiteY2" fmla="*/ 500665 h 686027"/>
                <a:gd name="connsiteX3" fmla="*/ 1536336 w 1721698"/>
                <a:gd name="connsiteY3" fmla="*/ 686027 h 686027"/>
                <a:gd name="connsiteX4" fmla="*/ 0 w 1721698"/>
                <a:gd name="connsiteY4" fmla="*/ 686027 h 686027"/>
                <a:gd name="connsiteX5" fmla="*/ 0 w 1721698"/>
                <a:gd name="connsiteY5" fmla="*/ 173726 h 68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1698" h="686027">
                  <a:moveTo>
                    <a:pt x="173726" y="0"/>
                  </a:moveTo>
                  <a:lnTo>
                    <a:pt x="1721698" y="0"/>
                  </a:lnTo>
                  <a:lnTo>
                    <a:pt x="1721698" y="500665"/>
                  </a:lnTo>
                  <a:lnTo>
                    <a:pt x="1536336" y="686027"/>
                  </a:lnTo>
                  <a:lnTo>
                    <a:pt x="0" y="686027"/>
                  </a:lnTo>
                  <a:lnTo>
                    <a:pt x="0" y="1737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3264425" y="547517"/>
            <a:ext cx="1762946" cy="955557"/>
            <a:chOff x="3264425" y="547517"/>
            <a:chExt cx="1762946" cy="955557"/>
          </a:xfrm>
        </p:grpSpPr>
        <p:sp>
          <p:nvSpPr>
            <p:cNvPr id="871" name="文本框 870"/>
            <p:cNvSpPr txBox="1"/>
            <p:nvPr/>
          </p:nvSpPr>
          <p:spPr>
            <a:xfrm>
              <a:off x="3463291" y="918299"/>
              <a:ext cx="136521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3200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目录</a:t>
              </a:r>
            </a:p>
          </p:txBody>
        </p:sp>
        <p:sp>
          <p:nvSpPr>
            <p:cNvPr id="883" name="文本框 882"/>
            <p:cNvSpPr txBox="1"/>
            <p:nvPr/>
          </p:nvSpPr>
          <p:spPr>
            <a:xfrm>
              <a:off x="3264425" y="547517"/>
              <a:ext cx="176294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content</a:t>
              </a:r>
              <a:endParaRPr lang="zh-CN" altLang="en-US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4353844" y="2716419"/>
            <a:ext cx="1309414" cy="424503"/>
            <a:chOff x="4596482" y="2845676"/>
            <a:chExt cx="1309414" cy="424503"/>
          </a:xfrm>
        </p:grpSpPr>
        <p:grpSp>
          <p:nvGrpSpPr>
            <p:cNvPr id="183" name="组合 182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81" name="矩形 180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6" name="矩形 895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8" name="矩形 917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902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3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86" name="组合 185"/>
          <p:cNvGrpSpPr/>
          <p:nvPr/>
        </p:nvGrpSpPr>
        <p:grpSpPr>
          <a:xfrm>
            <a:off x="4614944" y="2094187"/>
            <a:ext cx="1643026" cy="1149460"/>
            <a:chOff x="4888272" y="2386406"/>
            <a:chExt cx="1345859" cy="941563"/>
          </a:xfrm>
        </p:grpSpPr>
        <p:sp>
          <p:nvSpPr>
            <p:cNvPr id="929" name="矩形 928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926" name="文本框 925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  <p:sp>
          <p:nvSpPr>
            <p:cNvPr id="927" name="文本框 926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添加标题</a:t>
              </a:r>
            </a:p>
          </p:txBody>
        </p:sp>
        <p:sp>
          <p:nvSpPr>
            <p:cNvPr id="928" name="文本框 927"/>
            <p:cNvSpPr txBox="1"/>
            <p:nvPr/>
          </p:nvSpPr>
          <p:spPr>
            <a:xfrm>
              <a:off x="5224436" y="2603343"/>
              <a:ext cx="1001778" cy="2615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Art  one</a:t>
              </a:r>
              <a:endParaRPr lang="zh-CN" altLang="en-US" sz="14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991" name="组合 990"/>
          <p:cNvGrpSpPr/>
          <p:nvPr/>
        </p:nvGrpSpPr>
        <p:grpSpPr>
          <a:xfrm>
            <a:off x="5400620" y="3690978"/>
            <a:ext cx="1309414" cy="424503"/>
            <a:chOff x="4596482" y="2845676"/>
            <a:chExt cx="1309414" cy="424503"/>
          </a:xfrm>
        </p:grpSpPr>
        <p:grpSp>
          <p:nvGrpSpPr>
            <p:cNvPr id="997" name="组合 996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00" name="矩形 999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01" name="矩形 1000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02" name="矩形 1001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998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9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92" name="组合 991"/>
          <p:cNvGrpSpPr/>
          <p:nvPr/>
        </p:nvGrpSpPr>
        <p:grpSpPr>
          <a:xfrm>
            <a:off x="5661720" y="3068746"/>
            <a:ext cx="1643026" cy="1149460"/>
            <a:chOff x="4888272" y="2386406"/>
            <a:chExt cx="1345859" cy="941563"/>
          </a:xfrm>
        </p:grpSpPr>
        <p:sp>
          <p:nvSpPr>
            <p:cNvPr id="993" name="矩形 992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994" name="文本框 993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  <p:sp>
          <p:nvSpPr>
            <p:cNvPr id="995" name="文本框 994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添加标题</a:t>
              </a:r>
            </a:p>
          </p:txBody>
        </p:sp>
        <p:sp>
          <p:nvSpPr>
            <p:cNvPr id="996" name="文本框 995"/>
            <p:cNvSpPr txBox="1"/>
            <p:nvPr/>
          </p:nvSpPr>
          <p:spPr>
            <a:xfrm>
              <a:off x="5224436" y="2603343"/>
              <a:ext cx="1001778" cy="2615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Art  two</a:t>
              </a:r>
              <a:endParaRPr lang="zh-CN" altLang="en-US" sz="14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004" name="组合 1003"/>
          <p:cNvGrpSpPr/>
          <p:nvPr/>
        </p:nvGrpSpPr>
        <p:grpSpPr>
          <a:xfrm>
            <a:off x="6447396" y="4694565"/>
            <a:ext cx="1309414" cy="424503"/>
            <a:chOff x="4596482" y="2845676"/>
            <a:chExt cx="1309414" cy="424503"/>
          </a:xfrm>
        </p:grpSpPr>
        <p:grpSp>
          <p:nvGrpSpPr>
            <p:cNvPr id="1010" name="组合 1009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13" name="矩形 1012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4" name="矩形 1013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5" name="矩形 1014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011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2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05" name="组合 1004"/>
          <p:cNvGrpSpPr/>
          <p:nvPr/>
        </p:nvGrpSpPr>
        <p:grpSpPr>
          <a:xfrm>
            <a:off x="6708494" y="4072333"/>
            <a:ext cx="1806505" cy="1149460"/>
            <a:chOff x="4888272" y="2386406"/>
            <a:chExt cx="1479771" cy="941563"/>
          </a:xfrm>
        </p:grpSpPr>
        <p:sp>
          <p:nvSpPr>
            <p:cNvPr id="1006" name="矩形 1005"/>
            <p:cNvSpPr/>
            <p:nvPr/>
          </p:nvSpPr>
          <p:spPr>
            <a:xfrm>
              <a:off x="5293721" y="2810126"/>
              <a:ext cx="1011754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1007" name="文本框 1006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  <p:sp>
          <p:nvSpPr>
            <p:cNvPr id="1008" name="文本框 1007"/>
            <p:cNvSpPr txBox="1"/>
            <p:nvPr/>
          </p:nvSpPr>
          <p:spPr>
            <a:xfrm>
              <a:off x="5290792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添加标题</a:t>
              </a:r>
            </a:p>
          </p:txBody>
        </p:sp>
        <p:sp>
          <p:nvSpPr>
            <p:cNvPr id="1009" name="文本框 1008"/>
            <p:cNvSpPr txBox="1"/>
            <p:nvPr/>
          </p:nvSpPr>
          <p:spPr>
            <a:xfrm>
              <a:off x="5231153" y="2603343"/>
              <a:ext cx="1136890" cy="2521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Art  three</a:t>
              </a:r>
              <a:endParaRPr lang="zh-CN" altLang="en-US" sz="14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017" name="组合 1016"/>
          <p:cNvGrpSpPr/>
          <p:nvPr/>
        </p:nvGrpSpPr>
        <p:grpSpPr>
          <a:xfrm>
            <a:off x="7657648" y="5683638"/>
            <a:ext cx="1309414" cy="424503"/>
            <a:chOff x="4596482" y="2845676"/>
            <a:chExt cx="1309414" cy="424503"/>
          </a:xfrm>
        </p:grpSpPr>
        <p:grpSp>
          <p:nvGrpSpPr>
            <p:cNvPr id="1023" name="组合 1022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26" name="矩形 1025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7" name="矩形 1026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8" name="矩形 1027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024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5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018" name="组合 1017"/>
          <p:cNvGrpSpPr/>
          <p:nvPr/>
        </p:nvGrpSpPr>
        <p:grpSpPr>
          <a:xfrm>
            <a:off x="7918748" y="5061406"/>
            <a:ext cx="1699128" cy="1149460"/>
            <a:chOff x="4888272" y="2386406"/>
            <a:chExt cx="1391814" cy="941563"/>
          </a:xfrm>
        </p:grpSpPr>
        <p:sp>
          <p:nvSpPr>
            <p:cNvPr id="1019" name="矩形 1018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1020" name="文本框 1019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  <p:sp>
          <p:nvSpPr>
            <p:cNvPr id="1021" name="文本框 1020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添加标题</a:t>
              </a:r>
            </a:p>
          </p:txBody>
        </p:sp>
        <p:sp>
          <p:nvSpPr>
            <p:cNvPr id="1022" name="文本框 1021"/>
            <p:cNvSpPr txBox="1"/>
            <p:nvPr/>
          </p:nvSpPr>
          <p:spPr>
            <a:xfrm>
              <a:off x="5180968" y="2603343"/>
              <a:ext cx="1099118" cy="2521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Art  four</a:t>
              </a:r>
              <a:endParaRPr lang="zh-CN" altLang="en-US" sz="1400" dirty="0"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060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32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5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50"/>
                                        <p:tgtEl>
                                          <p:spTgt spid="1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1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ntr" presetSubtype="3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8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1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8" presetClass="entr" presetSubtype="3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4" dur="500"/>
                                        <p:tgtEl>
                                          <p:spTgt spid="1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207678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/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305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6130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500948" cy="6084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Art  one</a:t>
            </a:r>
            <a:endParaRPr lang="zh-CN" altLang="en-US" sz="32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73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Freeform 5"/>
          <p:cNvSpPr>
            <a:spLocks noEditPoints="1"/>
          </p:cNvSpPr>
          <p:nvPr/>
        </p:nvSpPr>
        <p:spPr bwMode="auto">
          <a:xfrm>
            <a:off x="2599006" y="2929576"/>
            <a:ext cx="2101570" cy="2102964"/>
          </a:xfrm>
          <a:custGeom>
            <a:avLst/>
            <a:gdLst>
              <a:gd name="T0" fmla="*/ 576 w 1151"/>
              <a:gd name="T1" fmla="*/ 0 h 1151"/>
              <a:gd name="T2" fmla="*/ 0 w 1151"/>
              <a:gd name="T3" fmla="*/ 576 h 1151"/>
              <a:gd name="T4" fmla="*/ 576 w 1151"/>
              <a:gd name="T5" fmla="*/ 1151 h 1151"/>
              <a:gd name="T6" fmla="*/ 1151 w 1151"/>
              <a:gd name="T7" fmla="*/ 576 h 1151"/>
              <a:gd name="T8" fmla="*/ 576 w 1151"/>
              <a:gd name="T9" fmla="*/ 0 h 1151"/>
              <a:gd name="T10" fmla="*/ 576 w 1151"/>
              <a:gd name="T11" fmla="*/ 1123 h 1151"/>
              <a:gd name="T12" fmla="*/ 28 w 1151"/>
              <a:gd name="T13" fmla="*/ 576 h 1151"/>
              <a:gd name="T14" fmla="*/ 576 w 1151"/>
              <a:gd name="T15" fmla="*/ 28 h 1151"/>
              <a:gd name="T16" fmla="*/ 1123 w 1151"/>
              <a:gd name="T17" fmla="*/ 576 h 1151"/>
              <a:gd name="T18" fmla="*/ 576 w 1151"/>
              <a:gd name="T19" fmla="*/ 1123 h 1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51" h="1151">
                <a:moveTo>
                  <a:pt x="576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4"/>
                  <a:pt x="258" y="1151"/>
                  <a:pt x="576" y="1151"/>
                </a:cubicBezTo>
                <a:cubicBezTo>
                  <a:pt x="894" y="1151"/>
                  <a:pt x="1151" y="894"/>
                  <a:pt x="1151" y="576"/>
                </a:cubicBezTo>
                <a:cubicBezTo>
                  <a:pt x="1151" y="258"/>
                  <a:pt x="894" y="0"/>
                  <a:pt x="576" y="0"/>
                </a:cubicBezTo>
                <a:close/>
                <a:moveTo>
                  <a:pt x="576" y="1123"/>
                </a:moveTo>
                <a:cubicBezTo>
                  <a:pt x="273" y="1123"/>
                  <a:pt x="28" y="878"/>
                  <a:pt x="28" y="576"/>
                </a:cubicBezTo>
                <a:cubicBezTo>
                  <a:pt x="28" y="273"/>
                  <a:pt x="273" y="28"/>
                  <a:pt x="576" y="28"/>
                </a:cubicBezTo>
                <a:cubicBezTo>
                  <a:pt x="878" y="28"/>
                  <a:pt x="1123" y="273"/>
                  <a:pt x="1123" y="576"/>
                </a:cubicBezTo>
                <a:cubicBezTo>
                  <a:pt x="1123" y="878"/>
                  <a:pt x="878" y="1123"/>
                  <a:pt x="576" y="11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6795403" y="3739974"/>
            <a:ext cx="517374" cy="517374"/>
            <a:chOff x="6795403" y="3739974"/>
            <a:chExt cx="517374" cy="517374"/>
          </a:xfrm>
        </p:grpSpPr>
        <p:sp>
          <p:nvSpPr>
            <p:cNvPr id="40" name="Freeform 6"/>
            <p:cNvSpPr>
              <a:spLocks noEditPoints="1"/>
            </p:cNvSpPr>
            <p:nvPr/>
          </p:nvSpPr>
          <p:spPr bwMode="auto">
            <a:xfrm>
              <a:off x="6795403" y="3739974"/>
              <a:ext cx="517374" cy="517374"/>
            </a:xfrm>
            <a:custGeom>
              <a:avLst/>
              <a:gdLst>
                <a:gd name="T0" fmla="*/ 141 w 283"/>
                <a:gd name="T1" fmla="*/ 0 h 283"/>
                <a:gd name="T2" fmla="*/ 0 w 283"/>
                <a:gd name="T3" fmla="*/ 142 h 283"/>
                <a:gd name="T4" fmla="*/ 141 w 283"/>
                <a:gd name="T5" fmla="*/ 283 h 283"/>
                <a:gd name="T6" fmla="*/ 283 w 283"/>
                <a:gd name="T7" fmla="*/ 142 h 283"/>
                <a:gd name="T8" fmla="*/ 141 w 283"/>
                <a:gd name="T9" fmla="*/ 0 h 283"/>
                <a:gd name="T10" fmla="*/ 141 w 283"/>
                <a:gd name="T11" fmla="*/ 259 h 283"/>
                <a:gd name="T12" fmla="*/ 24 w 283"/>
                <a:gd name="T13" fmla="*/ 142 h 283"/>
                <a:gd name="T14" fmla="*/ 141 w 283"/>
                <a:gd name="T15" fmla="*/ 24 h 283"/>
                <a:gd name="T16" fmla="*/ 259 w 283"/>
                <a:gd name="T17" fmla="*/ 142 h 283"/>
                <a:gd name="T18" fmla="*/ 141 w 283"/>
                <a:gd name="T19" fmla="*/ 25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3"/>
                    <a:pt x="0" y="142"/>
                  </a:cubicBezTo>
                  <a:cubicBezTo>
                    <a:pt x="0" y="220"/>
                    <a:pt x="63" y="283"/>
                    <a:pt x="141" y="283"/>
                  </a:cubicBezTo>
                  <a:cubicBezTo>
                    <a:pt x="220" y="283"/>
                    <a:pt x="283" y="220"/>
                    <a:pt x="283" y="142"/>
                  </a:cubicBezTo>
                  <a:cubicBezTo>
                    <a:pt x="283" y="63"/>
                    <a:pt x="220" y="0"/>
                    <a:pt x="141" y="0"/>
                  </a:cubicBezTo>
                  <a:close/>
                  <a:moveTo>
                    <a:pt x="141" y="259"/>
                  </a:moveTo>
                  <a:cubicBezTo>
                    <a:pt x="76" y="259"/>
                    <a:pt x="24" y="207"/>
                    <a:pt x="24" y="142"/>
                  </a:cubicBezTo>
                  <a:cubicBezTo>
                    <a:pt x="24" y="77"/>
                    <a:pt x="76" y="24"/>
                    <a:pt x="141" y="24"/>
                  </a:cubicBezTo>
                  <a:cubicBezTo>
                    <a:pt x="206" y="24"/>
                    <a:pt x="259" y="77"/>
                    <a:pt x="259" y="142"/>
                  </a:cubicBezTo>
                  <a:cubicBezTo>
                    <a:pt x="259" y="207"/>
                    <a:pt x="206" y="259"/>
                    <a:pt x="141" y="25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Oval 7"/>
            <p:cNvSpPr>
              <a:spLocks noChangeArrowheads="1"/>
            </p:cNvSpPr>
            <p:nvPr/>
          </p:nvSpPr>
          <p:spPr bwMode="auto">
            <a:xfrm>
              <a:off x="6922306" y="3868272"/>
              <a:ext cx="262173" cy="26217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2" name="Rectangle 8"/>
          <p:cNvSpPr>
            <a:spLocks noChangeArrowheads="1"/>
          </p:cNvSpPr>
          <p:nvPr/>
        </p:nvSpPr>
        <p:spPr bwMode="auto">
          <a:xfrm>
            <a:off x="4682445" y="3978269"/>
            <a:ext cx="2160000" cy="360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53" name="组合 252"/>
          <p:cNvGrpSpPr/>
          <p:nvPr/>
        </p:nvGrpSpPr>
        <p:grpSpPr>
          <a:xfrm rot="1689358">
            <a:off x="6558223" y="4029746"/>
            <a:ext cx="218209" cy="327832"/>
            <a:chOff x="6638463" y="3722939"/>
            <a:chExt cx="218209" cy="327832"/>
          </a:xfrm>
        </p:grpSpPr>
        <p:sp>
          <p:nvSpPr>
            <p:cNvPr id="115" name="Freeform 81"/>
            <p:cNvSpPr>
              <a:spLocks noEditPoints="1"/>
            </p:cNvSpPr>
            <p:nvPr/>
          </p:nvSpPr>
          <p:spPr bwMode="auto">
            <a:xfrm rot="361378">
              <a:off x="6638463" y="3887610"/>
              <a:ext cx="161766" cy="163161"/>
            </a:xfrm>
            <a:custGeom>
              <a:avLst/>
              <a:gdLst>
                <a:gd name="T0" fmla="*/ 30 w 89"/>
                <a:gd name="T1" fmla="*/ 81 h 89"/>
                <a:gd name="T2" fmla="*/ 81 w 89"/>
                <a:gd name="T3" fmla="*/ 59 h 89"/>
                <a:gd name="T4" fmla="*/ 59 w 89"/>
                <a:gd name="T5" fmla="*/ 8 h 89"/>
                <a:gd name="T6" fmla="*/ 8 w 89"/>
                <a:gd name="T7" fmla="*/ 30 h 89"/>
                <a:gd name="T8" fmla="*/ 30 w 89"/>
                <a:gd name="T9" fmla="*/ 81 h 89"/>
                <a:gd name="T10" fmla="*/ 57 w 89"/>
                <a:gd name="T11" fmla="*/ 14 h 89"/>
                <a:gd name="T12" fmla="*/ 75 w 89"/>
                <a:gd name="T13" fmla="*/ 56 h 89"/>
                <a:gd name="T14" fmla="*/ 33 w 89"/>
                <a:gd name="T15" fmla="*/ 75 h 89"/>
                <a:gd name="T16" fmla="*/ 14 w 89"/>
                <a:gd name="T17" fmla="*/ 33 h 89"/>
                <a:gd name="T18" fmla="*/ 57 w 89"/>
                <a:gd name="T19" fmla="*/ 1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89">
                  <a:moveTo>
                    <a:pt x="30" y="81"/>
                  </a:moveTo>
                  <a:cubicBezTo>
                    <a:pt x="51" y="89"/>
                    <a:pt x="74" y="79"/>
                    <a:pt x="81" y="59"/>
                  </a:cubicBezTo>
                  <a:cubicBezTo>
                    <a:pt x="89" y="38"/>
                    <a:pt x="79" y="16"/>
                    <a:pt x="59" y="8"/>
                  </a:cubicBezTo>
                  <a:cubicBezTo>
                    <a:pt x="39" y="0"/>
                    <a:pt x="16" y="10"/>
                    <a:pt x="8" y="30"/>
                  </a:cubicBezTo>
                  <a:cubicBezTo>
                    <a:pt x="0" y="50"/>
                    <a:pt x="10" y="73"/>
                    <a:pt x="30" y="81"/>
                  </a:cubicBezTo>
                  <a:close/>
                  <a:moveTo>
                    <a:pt x="57" y="14"/>
                  </a:moveTo>
                  <a:cubicBezTo>
                    <a:pt x="73" y="21"/>
                    <a:pt x="82" y="39"/>
                    <a:pt x="75" y="56"/>
                  </a:cubicBezTo>
                  <a:cubicBezTo>
                    <a:pt x="69" y="73"/>
                    <a:pt x="50" y="81"/>
                    <a:pt x="33" y="75"/>
                  </a:cubicBezTo>
                  <a:cubicBezTo>
                    <a:pt x="16" y="68"/>
                    <a:pt x="8" y="49"/>
                    <a:pt x="14" y="33"/>
                  </a:cubicBezTo>
                  <a:cubicBezTo>
                    <a:pt x="21" y="16"/>
                    <a:pt x="40" y="7"/>
                    <a:pt x="5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82"/>
            <p:cNvSpPr>
              <a:spLocks/>
            </p:cNvSpPr>
            <p:nvPr/>
          </p:nvSpPr>
          <p:spPr bwMode="auto">
            <a:xfrm rot="361378">
              <a:off x="6678906" y="3928051"/>
              <a:ext cx="80883" cy="82278"/>
            </a:xfrm>
            <a:custGeom>
              <a:avLst/>
              <a:gdLst>
                <a:gd name="T0" fmla="*/ 15 w 45"/>
                <a:gd name="T1" fmla="*/ 41 h 45"/>
                <a:gd name="T2" fmla="*/ 41 w 45"/>
                <a:gd name="T3" fmla="*/ 30 h 45"/>
                <a:gd name="T4" fmla="*/ 30 w 45"/>
                <a:gd name="T5" fmla="*/ 4 h 45"/>
                <a:gd name="T6" fmla="*/ 4 w 45"/>
                <a:gd name="T7" fmla="*/ 15 h 45"/>
                <a:gd name="T8" fmla="*/ 15 w 45"/>
                <a:gd name="T9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15" y="41"/>
                  </a:moveTo>
                  <a:cubicBezTo>
                    <a:pt x="26" y="45"/>
                    <a:pt x="37" y="40"/>
                    <a:pt x="41" y="30"/>
                  </a:cubicBezTo>
                  <a:cubicBezTo>
                    <a:pt x="45" y="19"/>
                    <a:pt x="40" y="8"/>
                    <a:pt x="30" y="4"/>
                  </a:cubicBezTo>
                  <a:cubicBezTo>
                    <a:pt x="20" y="0"/>
                    <a:pt x="8" y="5"/>
                    <a:pt x="4" y="15"/>
                  </a:cubicBezTo>
                  <a:cubicBezTo>
                    <a:pt x="0" y="26"/>
                    <a:pt x="5" y="37"/>
                    <a:pt x="15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83"/>
            <p:cNvSpPr>
              <a:spLocks/>
            </p:cNvSpPr>
            <p:nvPr/>
          </p:nvSpPr>
          <p:spPr bwMode="auto">
            <a:xfrm rot="361378">
              <a:off x="6754870" y="3722939"/>
              <a:ext cx="101802" cy="196630"/>
            </a:xfrm>
            <a:custGeom>
              <a:avLst/>
              <a:gdLst>
                <a:gd name="T0" fmla="*/ 73 w 73"/>
                <a:gd name="T1" fmla="*/ 4 h 141"/>
                <a:gd name="T2" fmla="*/ 9 w 73"/>
                <a:gd name="T3" fmla="*/ 141 h 141"/>
                <a:gd name="T4" fmla="*/ 0 w 73"/>
                <a:gd name="T5" fmla="*/ 137 h 141"/>
                <a:gd name="T6" fmla="*/ 64 w 73"/>
                <a:gd name="T7" fmla="*/ 0 h 141"/>
                <a:gd name="T8" fmla="*/ 73 w 73"/>
                <a:gd name="T9" fmla="*/ 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1">
                  <a:moveTo>
                    <a:pt x="73" y="4"/>
                  </a:moveTo>
                  <a:lnTo>
                    <a:pt x="9" y="141"/>
                  </a:lnTo>
                  <a:lnTo>
                    <a:pt x="0" y="137"/>
                  </a:lnTo>
                  <a:lnTo>
                    <a:pt x="64" y="0"/>
                  </a:lnTo>
                  <a:lnTo>
                    <a:pt x="7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52" name="组合 251"/>
          <p:cNvGrpSpPr/>
          <p:nvPr/>
        </p:nvGrpSpPr>
        <p:grpSpPr>
          <a:xfrm rot="3579226">
            <a:off x="6698762" y="4255519"/>
            <a:ext cx="379314" cy="447648"/>
            <a:chOff x="7206792" y="3744733"/>
            <a:chExt cx="379314" cy="447648"/>
          </a:xfrm>
        </p:grpSpPr>
        <p:sp>
          <p:nvSpPr>
            <p:cNvPr id="226" name="Freeform 192"/>
            <p:cNvSpPr>
              <a:spLocks noEditPoints="1"/>
            </p:cNvSpPr>
            <p:nvPr/>
          </p:nvSpPr>
          <p:spPr bwMode="auto">
            <a:xfrm>
              <a:off x="7349034" y="3952520"/>
              <a:ext cx="237072" cy="239861"/>
            </a:xfrm>
            <a:custGeom>
              <a:avLst/>
              <a:gdLst>
                <a:gd name="T0" fmla="*/ 103 w 130"/>
                <a:gd name="T1" fmla="*/ 109 h 131"/>
                <a:gd name="T2" fmla="*/ 108 w 130"/>
                <a:gd name="T3" fmla="*/ 27 h 131"/>
                <a:gd name="T4" fmla="*/ 26 w 130"/>
                <a:gd name="T5" fmla="*/ 22 h 131"/>
                <a:gd name="T6" fmla="*/ 21 w 130"/>
                <a:gd name="T7" fmla="*/ 104 h 131"/>
                <a:gd name="T8" fmla="*/ 103 w 130"/>
                <a:gd name="T9" fmla="*/ 109 h 131"/>
                <a:gd name="T10" fmla="*/ 33 w 130"/>
                <a:gd name="T11" fmla="*/ 29 h 131"/>
                <a:gd name="T12" fmla="*/ 101 w 130"/>
                <a:gd name="T13" fmla="*/ 33 h 131"/>
                <a:gd name="T14" fmla="*/ 97 w 130"/>
                <a:gd name="T15" fmla="*/ 102 h 131"/>
                <a:gd name="T16" fmla="*/ 28 w 130"/>
                <a:gd name="T17" fmla="*/ 97 h 131"/>
                <a:gd name="T18" fmla="*/ 33 w 130"/>
                <a:gd name="T19" fmla="*/ 2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131">
                  <a:moveTo>
                    <a:pt x="103" y="109"/>
                  </a:moveTo>
                  <a:cubicBezTo>
                    <a:pt x="127" y="88"/>
                    <a:pt x="130" y="51"/>
                    <a:pt x="108" y="27"/>
                  </a:cubicBezTo>
                  <a:cubicBezTo>
                    <a:pt x="87" y="3"/>
                    <a:pt x="50" y="0"/>
                    <a:pt x="26" y="22"/>
                  </a:cubicBezTo>
                  <a:cubicBezTo>
                    <a:pt x="2" y="43"/>
                    <a:pt x="0" y="80"/>
                    <a:pt x="21" y="104"/>
                  </a:cubicBezTo>
                  <a:cubicBezTo>
                    <a:pt x="42" y="128"/>
                    <a:pt x="79" y="131"/>
                    <a:pt x="103" y="109"/>
                  </a:cubicBezTo>
                  <a:close/>
                  <a:moveTo>
                    <a:pt x="33" y="29"/>
                  </a:moveTo>
                  <a:cubicBezTo>
                    <a:pt x="53" y="11"/>
                    <a:pt x="83" y="13"/>
                    <a:pt x="101" y="33"/>
                  </a:cubicBezTo>
                  <a:cubicBezTo>
                    <a:pt x="119" y="53"/>
                    <a:pt x="117" y="84"/>
                    <a:pt x="97" y="102"/>
                  </a:cubicBezTo>
                  <a:cubicBezTo>
                    <a:pt x="77" y="119"/>
                    <a:pt x="46" y="117"/>
                    <a:pt x="28" y="97"/>
                  </a:cubicBezTo>
                  <a:cubicBezTo>
                    <a:pt x="11" y="77"/>
                    <a:pt x="13" y="47"/>
                    <a:pt x="33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193"/>
            <p:cNvSpPr>
              <a:spLocks/>
            </p:cNvSpPr>
            <p:nvPr/>
          </p:nvSpPr>
          <p:spPr bwMode="auto">
            <a:xfrm>
              <a:off x="7407605" y="4011091"/>
              <a:ext cx="119930" cy="119930"/>
            </a:xfrm>
            <a:custGeom>
              <a:avLst/>
              <a:gdLst>
                <a:gd name="T0" fmla="*/ 52 w 66"/>
                <a:gd name="T1" fmla="*/ 56 h 66"/>
                <a:gd name="T2" fmla="*/ 55 w 66"/>
                <a:gd name="T3" fmla="*/ 14 h 66"/>
                <a:gd name="T4" fmla="*/ 13 w 66"/>
                <a:gd name="T5" fmla="*/ 11 h 66"/>
                <a:gd name="T6" fmla="*/ 10 w 66"/>
                <a:gd name="T7" fmla="*/ 53 h 66"/>
                <a:gd name="T8" fmla="*/ 52 w 66"/>
                <a:gd name="T9" fmla="*/ 5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52" y="56"/>
                  </a:moveTo>
                  <a:cubicBezTo>
                    <a:pt x="65" y="45"/>
                    <a:pt x="66" y="26"/>
                    <a:pt x="55" y="14"/>
                  </a:cubicBezTo>
                  <a:cubicBezTo>
                    <a:pt x="44" y="2"/>
                    <a:pt x="25" y="0"/>
                    <a:pt x="13" y="11"/>
                  </a:cubicBezTo>
                  <a:cubicBezTo>
                    <a:pt x="1" y="22"/>
                    <a:pt x="0" y="41"/>
                    <a:pt x="10" y="53"/>
                  </a:cubicBezTo>
                  <a:cubicBezTo>
                    <a:pt x="21" y="65"/>
                    <a:pt x="40" y="66"/>
                    <a:pt x="52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194"/>
            <p:cNvSpPr>
              <a:spLocks/>
            </p:cNvSpPr>
            <p:nvPr/>
          </p:nvSpPr>
          <p:spPr bwMode="auto">
            <a:xfrm>
              <a:off x="7206792" y="3744733"/>
              <a:ext cx="206392" cy="259384"/>
            </a:xfrm>
            <a:custGeom>
              <a:avLst/>
              <a:gdLst>
                <a:gd name="T0" fmla="*/ 10 w 148"/>
                <a:gd name="T1" fmla="*/ 0 h 186"/>
                <a:gd name="T2" fmla="*/ 148 w 148"/>
                <a:gd name="T3" fmla="*/ 178 h 186"/>
                <a:gd name="T4" fmla="*/ 137 w 148"/>
                <a:gd name="T5" fmla="*/ 186 h 186"/>
                <a:gd name="T6" fmla="*/ 0 w 148"/>
                <a:gd name="T7" fmla="*/ 8 h 186"/>
                <a:gd name="T8" fmla="*/ 10 w 148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86">
                  <a:moveTo>
                    <a:pt x="10" y="0"/>
                  </a:moveTo>
                  <a:lnTo>
                    <a:pt x="148" y="178"/>
                  </a:lnTo>
                  <a:lnTo>
                    <a:pt x="137" y="186"/>
                  </a:lnTo>
                  <a:lnTo>
                    <a:pt x="0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 rot="20934918">
            <a:off x="6478287" y="3010893"/>
            <a:ext cx="730062" cy="749575"/>
            <a:chOff x="6554779" y="2560567"/>
            <a:chExt cx="730062" cy="749575"/>
          </a:xfrm>
        </p:grpSpPr>
        <p:sp>
          <p:nvSpPr>
            <p:cNvPr id="231" name="Freeform 197"/>
            <p:cNvSpPr>
              <a:spLocks/>
            </p:cNvSpPr>
            <p:nvPr/>
          </p:nvSpPr>
          <p:spPr bwMode="auto">
            <a:xfrm rot="693258">
              <a:off x="6950846" y="3027050"/>
              <a:ext cx="99013" cy="283092"/>
            </a:xfrm>
            <a:custGeom>
              <a:avLst/>
              <a:gdLst>
                <a:gd name="T0" fmla="*/ 59 w 71"/>
                <a:gd name="T1" fmla="*/ 203 h 203"/>
                <a:gd name="T2" fmla="*/ 0 w 71"/>
                <a:gd name="T3" fmla="*/ 4 h 203"/>
                <a:gd name="T4" fmla="*/ 12 w 71"/>
                <a:gd name="T5" fmla="*/ 0 h 203"/>
                <a:gd name="T6" fmla="*/ 71 w 71"/>
                <a:gd name="T7" fmla="*/ 199 h 203"/>
                <a:gd name="T8" fmla="*/ 59 w 71"/>
                <a:gd name="T9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203">
                  <a:moveTo>
                    <a:pt x="59" y="203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71" y="199"/>
                  </a:lnTo>
                  <a:lnTo>
                    <a:pt x="59" y="2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95"/>
            <p:cNvSpPr>
              <a:spLocks noEditPoints="1"/>
            </p:cNvSpPr>
            <p:nvPr/>
          </p:nvSpPr>
          <p:spPr bwMode="auto">
            <a:xfrm rot="19575870">
              <a:off x="6857142" y="2816719"/>
              <a:ext cx="224521" cy="223126"/>
            </a:xfrm>
            <a:custGeom>
              <a:avLst/>
              <a:gdLst>
                <a:gd name="T0" fmla="*/ 42 w 123"/>
                <a:gd name="T1" fmla="*/ 10 h 122"/>
                <a:gd name="T2" fmla="*/ 10 w 123"/>
                <a:gd name="T3" fmla="*/ 80 h 122"/>
                <a:gd name="T4" fmla="*/ 80 w 123"/>
                <a:gd name="T5" fmla="*/ 112 h 122"/>
                <a:gd name="T6" fmla="*/ 112 w 123"/>
                <a:gd name="T7" fmla="*/ 42 h 122"/>
                <a:gd name="T8" fmla="*/ 42 w 123"/>
                <a:gd name="T9" fmla="*/ 10 h 122"/>
                <a:gd name="T10" fmla="*/ 77 w 123"/>
                <a:gd name="T11" fmla="*/ 103 h 122"/>
                <a:gd name="T12" fmla="*/ 19 w 123"/>
                <a:gd name="T13" fmla="*/ 77 h 122"/>
                <a:gd name="T14" fmla="*/ 45 w 123"/>
                <a:gd name="T15" fmla="*/ 19 h 122"/>
                <a:gd name="T16" fmla="*/ 103 w 123"/>
                <a:gd name="T17" fmla="*/ 45 h 122"/>
                <a:gd name="T18" fmla="*/ 77 w 123"/>
                <a:gd name="T19" fmla="*/ 10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22">
                  <a:moveTo>
                    <a:pt x="42" y="10"/>
                  </a:moveTo>
                  <a:cubicBezTo>
                    <a:pt x="14" y="21"/>
                    <a:pt x="0" y="52"/>
                    <a:pt x="10" y="80"/>
                  </a:cubicBezTo>
                  <a:cubicBezTo>
                    <a:pt x="21" y="108"/>
                    <a:pt x="52" y="122"/>
                    <a:pt x="80" y="112"/>
                  </a:cubicBezTo>
                  <a:cubicBezTo>
                    <a:pt x="108" y="101"/>
                    <a:pt x="123" y="70"/>
                    <a:pt x="112" y="42"/>
                  </a:cubicBezTo>
                  <a:cubicBezTo>
                    <a:pt x="102" y="14"/>
                    <a:pt x="70" y="0"/>
                    <a:pt x="42" y="10"/>
                  </a:cubicBezTo>
                  <a:close/>
                  <a:moveTo>
                    <a:pt x="77" y="103"/>
                  </a:moveTo>
                  <a:cubicBezTo>
                    <a:pt x="54" y="112"/>
                    <a:pt x="28" y="100"/>
                    <a:pt x="19" y="77"/>
                  </a:cubicBezTo>
                  <a:cubicBezTo>
                    <a:pt x="10" y="54"/>
                    <a:pt x="22" y="28"/>
                    <a:pt x="45" y="19"/>
                  </a:cubicBezTo>
                  <a:cubicBezTo>
                    <a:pt x="69" y="10"/>
                    <a:pt x="95" y="22"/>
                    <a:pt x="103" y="45"/>
                  </a:cubicBezTo>
                  <a:cubicBezTo>
                    <a:pt x="112" y="69"/>
                    <a:pt x="100" y="95"/>
                    <a:pt x="77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96"/>
            <p:cNvSpPr>
              <a:spLocks/>
            </p:cNvSpPr>
            <p:nvPr/>
          </p:nvSpPr>
          <p:spPr bwMode="auto">
            <a:xfrm rot="19575870">
              <a:off x="6912537" y="2871224"/>
              <a:ext cx="112958" cy="112958"/>
            </a:xfrm>
            <a:custGeom>
              <a:avLst/>
              <a:gdLst>
                <a:gd name="T0" fmla="*/ 22 w 62"/>
                <a:gd name="T1" fmla="*/ 5 h 62"/>
                <a:gd name="T2" fmla="*/ 5 w 62"/>
                <a:gd name="T3" fmla="*/ 41 h 62"/>
                <a:gd name="T4" fmla="*/ 41 w 62"/>
                <a:gd name="T5" fmla="*/ 57 h 62"/>
                <a:gd name="T6" fmla="*/ 57 w 62"/>
                <a:gd name="T7" fmla="*/ 21 h 62"/>
                <a:gd name="T8" fmla="*/ 22 w 62"/>
                <a:gd name="T9" fmla="*/ 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22" y="5"/>
                  </a:moveTo>
                  <a:cubicBezTo>
                    <a:pt x="7" y="11"/>
                    <a:pt x="0" y="27"/>
                    <a:pt x="5" y="41"/>
                  </a:cubicBezTo>
                  <a:cubicBezTo>
                    <a:pt x="11" y="55"/>
                    <a:pt x="27" y="62"/>
                    <a:pt x="41" y="57"/>
                  </a:cubicBezTo>
                  <a:cubicBezTo>
                    <a:pt x="55" y="52"/>
                    <a:pt x="62" y="36"/>
                    <a:pt x="57" y="21"/>
                  </a:cubicBezTo>
                  <a:cubicBezTo>
                    <a:pt x="52" y="7"/>
                    <a:pt x="36" y="0"/>
                    <a:pt x="2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198"/>
            <p:cNvSpPr>
              <a:spLocks noEditPoints="1"/>
            </p:cNvSpPr>
            <p:nvPr/>
          </p:nvSpPr>
          <p:spPr bwMode="auto">
            <a:xfrm rot="19575870">
              <a:off x="6554779" y="2951991"/>
              <a:ext cx="150610" cy="149216"/>
            </a:xfrm>
            <a:custGeom>
              <a:avLst/>
              <a:gdLst>
                <a:gd name="T0" fmla="*/ 5 w 82"/>
                <a:gd name="T1" fmla="*/ 32 h 82"/>
                <a:gd name="T2" fmla="*/ 32 w 82"/>
                <a:gd name="T3" fmla="*/ 77 h 82"/>
                <a:gd name="T4" fmla="*/ 77 w 82"/>
                <a:gd name="T5" fmla="*/ 50 h 82"/>
                <a:gd name="T6" fmla="*/ 50 w 82"/>
                <a:gd name="T7" fmla="*/ 5 h 82"/>
                <a:gd name="T8" fmla="*/ 5 w 82"/>
                <a:gd name="T9" fmla="*/ 32 h 82"/>
                <a:gd name="T10" fmla="*/ 71 w 82"/>
                <a:gd name="T11" fmla="*/ 48 h 82"/>
                <a:gd name="T12" fmla="*/ 34 w 82"/>
                <a:gd name="T13" fmla="*/ 71 h 82"/>
                <a:gd name="T14" fmla="*/ 11 w 82"/>
                <a:gd name="T15" fmla="*/ 34 h 82"/>
                <a:gd name="T16" fmla="*/ 48 w 82"/>
                <a:gd name="T17" fmla="*/ 11 h 82"/>
                <a:gd name="T18" fmla="*/ 71 w 82"/>
                <a:gd name="T1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2">
                  <a:moveTo>
                    <a:pt x="5" y="32"/>
                  </a:moveTo>
                  <a:cubicBezTo>
                    <a:pt x="0" y="52"/>
                    <a:pt x="12" y="72"/>
                    <a:pt x="32" y="77"/>
                  </a:cubicBezTo>
                  <a:cubicBezTo>
                    <a:pt x="52" y="82"/>
                    <a:pt x="72" y="70"/>
                    <a:pt x="77" y="50"/>
                  </a:cubicBezTo>
                  <a:cubicBezTo>
                    <a:pt x="82" y="30"/>
                    <a:pt x="70" y="10"/>
                    <a:pt x="50" y="5"/>
                  </a:cubicBezTo>
                  <a:cubicBezTo>
                    <a:pt x="30" y="0"/>
                    <a:pt x="10" y="13"/>
                    <a:pt x="5" y="32"/>
                  </a:cubicBezTo>
                  <a:close/>
                  <a:moveTo>
                    <a:pt x="71" y="48"/>
                  </a:moveTo>
                  <a:cubicBezTo>
                    <a:pt x="67" y="65"/>
                    <a:pt x="50" y="75"/>
                    <a:pt x="34" y="71"/>
                  </a:cubicBezTo>
                  <a:cubicBezTo>
                    <a:pt x="17" y="67"/>
                    <a:pt x="7" y="50"/>
                    <a:pt x="11" y="34"/>
                  </a:cubicBezTo>
                  <a:cubicBezTo>
                    <a:pt x="15" y="18"/>
                    <a:pt x="32" y="7"/>
                    <a:pt x="48" y="11"/>
                  </a:cubicBezTo>
                  <a:cubicBezTo>
                    <a:pt x="65" y="15"/>
                    <a:pt x="75" y="32"/>
                    <a:pt x="71" y="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199"/>
            <p:cNvSpPr>
              <a:spLocks/>
            </p:cNvSpPr>
            <p:nvPr/>
          </p:nvSpPr>
          <p:spPr bwMode="auto">
            <a:xfrm rot="19575870">
              <a:off x="6592314" y="2987862"/>
              <a:ext cx="76700" cy="76700"/>
            </a:xfrm>
            <a:custGeom>
              <a:avLst/>
              <a:gdLst>
                <a:gd name="T0" fmla="*/ 3 w 42"/>
                <a:gd name="T1" fmla="*/ 17 h 42"/>
                <a:gd name="T2" fmla="*/ 17 w 42"/>
                <a:gd name="T3" fmla="*/ 40 h 42"/>
                <a:gd name="T4" fmla="*/ 39 w 42"/>
                <a:gd name="T5" fmla="*/ 26 h 42"/>
                <a:gd name="T6" fmla="*/ 25 w 42"/>
                <a:gd name="T7" fmla="*/ 3 h 42"/>
                <a:gd name="T8" fmla="*/ 3 w 42"/>
                <a:gd name="T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" y="17"/>
                  </a:moveTo>
                  <a:cubicBezTo>
                    <a:pt x="0" y="27"/>
                    <a:pt x="7" y="37"/>
                    <a:pt x="17" y="40"/>
                  </a:cubicBezTo>
                  <a:cubicBezTo>
                    <a:pt x="27" y="42"/>
                    <a:pt x="37" y="36"/>
                    <a:pt x="39" y="26"/>
                  </a:cubicBezTo>
                  <a:cubicBezTo>
                    <a:pt x="42" y="16"/>
                    <a:pt x="36" y="5"/>
                    <a:pt x="25" y="3"/>
                  </a:cubicBezTo>
                  <a:cubicBezTo>
                    <a:pt x="15" y="0"/>
                    <a:pt x="5" y="7"/>
                    <a:pt x="3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200"/>
            <p:cNvSpPr>
              <a:spLocks/>
            </p:cNvSpPr>
            <p:nvPr/>
          </p:nvSpPr>
          <p:spPr bwMode="auto">
            <a:xfrm rot="19575870">
              <a:off x="6687644" y="2944889"/>
              <a:ext cx="193841" cy="71122"/>
            </a:xfrm>
            <a:custGeom>
              <a:avLst/>
              <a:gdLst>
                <a:gd name="T0" fmla="*/ 136 w 139"/>
                <a:gd name="T1" fmla="*/ 51 h 51"/>
                <a:gd name="T2" fmla="*/ 0 w 139"/>
                <a:gd name="T3" fmla="*/ 7 h 51"/>
                <a:gd name="T4" fmla="*/ 2 w 139"/>
                <a:gd name="T5" fmla="*/ 0 h 51"/>
                <a:gd name="T6" fmla="*/ 139 w 139"/>
                <a:gd name="T7" fmla="*/ 41 h 51"/>
                <a:gd name="T8" fmla="*/ 136 w 139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51">
                  <a:moveTo>
                    <a:pt x="136" y="51"/>
                  </a:moveTo>
                  <a:lnTo>
                    <a:pt x="0" y="7"/>
                  </a:lnTo>
                  <a:lnTo>
                    <a:pt x="2" y="0"/>
                  </a:lnTo>
                  <a:lnTo>
                    <a:pt x="139" y="41"/>
                  </a:lnTo>
                  <a:lnTo>
                    <a:pt x="13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201"/>
            <p:cNvSpPr>
              <a:spLocks noEditPoints="1"/>
            </p:cNvSpPr>
            <p:nvPr/>
          </p:nvSpPr>
          <p:spPr bwMode="auto">
            <a:xfrm rot="19575870">
              <a:off x="7094948" y="2560567"/>
              <a:ext cx="153399" cy="153399"/>
            </a:xfrm>
            <a:custGeom>
              <a:avLst/>
              <a:gdLst>
                <a:gd name="T0" fmla="*/ 76 w 84"/>
                <a:gd name="T1" fmla="*/ 27 h 84"/>
                <a:gd name="T2" fmla="*/ 27 w 84"/>
                <a:gd name="T3" fmla="*/ 8 h 84"/>
                <a:gd name="T4" fmla="*/ 8 w 84"/>
                <a:gd name="T5" fmla="*/ 57 h 84"/>
                <a:gd name="T6" fmla="*/ 57 w 84"/>
                <a:gd name="T7" fmla="*/ 76 h 84"/>
                <a:gd name="T8" fmla="*/ 76 w 84"/>
                <a:gd name="T9" fmla="*/ 27 h 84"/>
                <a:gd name="T10" fmla="*/ 14 w 84"/>
                <a:gd name="T11" fmla="*/ 55 h 84"/>
                <a:gd name="T12" fmla="*/ 29 w 84"/>
                <a:gd name="T13" fmla="*/ 14 h 84"/>
                <a:gd name="T14" fmla="*/ 70 w 84"/>
                <a:gd name="T15" fmla="*/ 30 h 84"/>
                <a:gd name="T16" fmla="*/ 54 w 84"/>
                <a:gd name="T17" fmla="*/ 70 h 84"/>
                <a:gd name="T18" fmla="*/ 14 w 84"/>
                <a:gd name="T19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76" y="27"/>
                  </a:moveTo>
                  <a:cubicBezTo>
                    <a:pt x="67" y="8"/>
                    <a:pt x="45" y="0"/>
                    <a:pt x="27" y="8"/>
                  </a:cubicBezTo>
                  <a:cubicBezTo>
                    <a:pt x="8" y="17"/>
                    <a:pt x="0" y="38"/>
                    <a:pt x="8" y="57"/>
                  </a:cubicBezTo>
                  <a:cubicBezTo>
                    <a:pt x="16" y="76"/>
                    <a:pt x="38" y="84"/>
                    <a:pt x="57" y="76"/>
                  </a:cubicBezTo>
                  <a:cubicBezTo>
                    <a:pt x="76" y="68"/>
                    <a:pt x="84" y="46"/>
                    <a:pt x="76" y="27"/>
                  </a:cubicBezTo>
                  <a:close/>
                  <a:moveTo>
                    <a:pt x="14" y="55"/>
                  </a:moveTo>
                  <a:cubicBezTo>
                    <a:pt x="7" y="39"/>
                    <a:pt x="14" y="21"/>
                    <a:pt x="29" y="14"/>
                  </a:cubicBezTo>
                  <a:cubicBezTo>
                    <a:pt x="45" y="7"/>
                    <a:pt x="63" y="14"/>
                    <a:pt x="70" y="30"/>
                  </a:cubicBezTo>
                  <a:cubicBezTo>
                    <a:pt x="77" y="45"/>
                    <a:pt x="70" y="63"/>
                    <a:pt x="54" y="70"/>
                  </a:cubicBezTo>
                  <a:cubicBezTo>
                    <a:pt x="39" y="77"/>
                    <a:pt x="21" y="70"/>
                    <a:pt x="14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202"/>
            <p:cNvSpPr>
              <a:spLocks/>
            </p:cNvSpPr>
            <p:nvPr/>
          </p:nvSpPr>
          <p:spPr bwMode="auto">
            <a:xfrm rot="19575870">
              <a:off x="7130937" y="2598725"/>
              <a:ext cx="79489" cy="76700"/>
            </a:xfrm>
            <a:custGeom>
              <a:avLst/>
              <a:gdLst>
                <a:gd name="T0" fmla="*/ 39 w 43"/>
                <a:gd name="T1" fmla="*/ 13 h 42"/>
                <a:gd name="T2" fmla="*/ 14 w 43"/>
                <a:gd name="T3" fmla="*/ 4 h 42"/>
                <a:gd name="T4" fmla="*/ 5 w 43"/>
                <a:gd name="T5" fmla="*/ 29 h 42"/>
                <a:gd name="T6" fmla="*/ 29 w 43"/>
                <a:gd name="T7" fmla="*/ 38 h 42"/>
                <a:gd name="T8" fmla="*/ 39 w 43"/>
                <a:gd name="T9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39" y="13"/>
                  </a:moveTo>
                  <a:cubicBezTo>
                    <a:pt x="35" y="4"/>
                    <a:pt x="24" y="0"/>
                    <a:pt x="14" y="4"/>
                  </a:cubicBezTo>
                  <a:cubicBezTo>
                    <a:pt x="5" y="8"/>
                    <a:pt x="0" y="19"/>
                    <a:pt x="5" y="29"/>
                  </a:cubicBezTo>
                  <a:cubicBezTo>
                    <a:pt x="9" y="38"/>
                    <a:pt x="20" y="42"/>
                    <a:pt x="29" y="38"/>
                  </a:cubicBezTo>
                  <a:cubicBezTo>
                    <a:pt x="39" y="34"/>
                    <a:pt x="43" y="23"/>
                    <a:pt x="39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203"/>
            <p:cNvSpPr>
              <a:spLocks/>
            </p:cNvSpPr>
            <p:nvPr/>
          </p:nvSpPr>
          <p:spPr bwMode="auto">
            <a:xfrm rot="19575870">
              <a:off x="6984484" y="2728636"/>
              <a:ext cx="189657" cy="78094"/>
            </a:xfrm>
            <a:custGeom>
              <a:avLst/>
              <a:gdLst>
                <a:gd name="T0" fmla="*/ 0 w 136"/>
                <a:gd name="T1" fmla="*/ 48 h 56"/>
                <a:gd name="T2" fmla="*/ 133 w 136"/>
                <a:gd name="T3" fmla="*/ 0 h 56"/>
                <a:gd name="T4" fmla="*/ 136 w 136"/>
                <a:gd name="T5" fmla="*/ 8 h 56"/>
                <a:gd name="T6" fmla="*/ 2 w 136"/>
                <a:gd name="T7" fmla="*/ 56 h 56"/>
                <a:gd name="T8" fmla="*/ 0 w 136"/>
                <a:gd name="T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56">
                  <a:moveTo>
                    <a:pt x="0" y="48"/>
                  </a:moveTo>
                  <a:lnTo>
                    <a:pt x="133" y="0"/>
                  </a:lnTo>
                  <a:lnTo>
                    <a:pt x="136" y="8"/>
                  </a:lnTo>
                  <a:lnTo>
                    <a:pt x="2" y="5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204"/>
            <p:cNvSpPr>
              <a:spLocks noEditPoints="1"/>
            </p:cNvSpPr>
            <p:nvPr/>
          </p:nvSpPr>
          <p:spPr bwMode="auto">
            <a:xfrm rot="19575870">
              <a:off x="7183039" y="2857371"/>
              <a:ext cx="101802" cy="100407"/>
            </a:xfrm>
            <a:custGeom>
              <a:avLst/>
              <a:gdLst>
                <a:gd name="T0" fmla="*/ 50 w 56"/>
                <a:gd name="T1" fmla="*/ 38 h 55"/>
                <a:gd name="T2" fmla="*/ 38 w 56"/>
                <a:gd name="T3" fmla="*/ 5 h 55"/>
                <a:gd name="T4" fmla="*/ 6 w 56"/>
                <a:gd name="T5" fmla="*/ 17 h 55"/>
                <a:gd name="T6" fmla="*/ 18 w 56"/>
                <a:gd name="T7" fmla="*/ 50 h 55"/>
                <a:gd name="T8" fmla="*/ 50 w 56"/>
                <a:gd name="T9" fmla="*/ 38 h 55"/>
                <a:gd name="T10" fmla="*/ 10 w 56"/>
                <a:gd name="T11" fmla="*/ 19 h 55"/>
                <a:gd name="T12" fmla="*/ 37 w 56"/>
                <a:gd name="T13" fmla="*/ 9 h 55"/>
                <a:gd name="T14" fmla="*/ 46 w 56"/>
                <a:gd name="T15" fmla="*/ 36 h 55"/>
                <a:gd name="T16" fmla="*/ 19 w 56"/>
                <a:gd name="T17" fmla="*/ 46 h 55"/>
                <a:gd name="T18" fmla="*/ 10 w 56"/>
                <a:gd name="T1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5">
                  <a:moveTo>
                    <a:pt x="50" y="38"/>
                  </a:moveTo>
                  <a:cubicBezTo>
                    <a:pt x="56" y="26"/>
                    <a:pt x="51" y="11"/>
                    <a:pt x="38" y="5"/>
                  </a:cubicBezTo>
                  <a:cubicBezTo>
                    <a:pt x="26" y="0"/>
                    <a:pt x="12" y="5"/>
                    <a:pt x="6" y="17"/>
                  </a:cubicBezTo>
                  <a:cubicBezTo>
                    <a:pt x="0" y="29"/>
                    <a:pt x="5" y="44"/>
                    <a:pt x="18" y="50"/>
                  </a:cubicBezTo>
                  <a:cubicBezTo>
                    <a:pt x="30" y="55"/>
                    <a:pt x="44" y="50"/>
                    <a:pt x="50" y="38"/>
                  </a:cubicBezTo>
                  <a:close/>
                  <a:moveTo>
                    <a:pt x="10" y="19"/>
                  </a:moveTo>
                  <a:cubicBezTo>
                    <a:pt x="14" y="9"/>
                    <a:pt x="26" y="4"/>
                    <a:pt x="37" y="9"/>
                  </a:cubicBezTo>
                  <a:cubicBezTo>
                    <a:pt x="47" y="14"/>
                    <a:pt x="51" y="26"/>
                    <a:pt x="46" y="36"/>
                  </a:cubicBezTo>
                  <a:cubicBezTo>
                    <a:pt x="41" y="46"/>
                    <a:pt x="29" y="51"/>
                    <a:pt x="19" y="46"/>
                  </a:cubicBezTo>
                  <a:cubicBezTo>
                    <a:pt x="9" y="41"/>
                    <a:pt x="5" y="29"/>
                    <a:pt x="1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6"/>
            <p:cNvSpPr>
              <a:spLocks/>
            </p:cNvSpPr>
            <p:nvPr/>
          </p:nvSpPr>
          <p:spPr bwMode="auto">
            <a:xfrm rot="19575870">
              <a:off x="7208140" y="2881077"/>
              <a:ext cx="51598" cy="52992"/>
            </a:xfrm>
            <a:custGeom>
              <a:avLst/>
              <a:gdLst>
                <a:gd name="T0" fmla="*/ 25 w 28"/>
                <a:gd name="T1" fmla="*/ 20 h 29"/>
                <a:gd name="T2" fmla="*/ 19 w 28"/>
                <a:gd name="T3" fmla="*/ 3 h 29"/>
                <a:gd name="T4" fmla="*/ 3 w 28"/>
                <a:gd name="T5" fmla="*/ 9 h 29"/>
                <a:gd name="T6" fmla="*/ 9 w 28"/>
                <a:gd name="T7" fmla="*/ 26 h 29"/>
                <a:gd name="T8" fmla="*/ 25 w 28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5" y="20"/>
                  </a:moveTo>
                  <a:cubicBezTo>
                    <a:pt x="28" y="14"/>
                    <a:pt x="25" y="6"/>
                    <a:pt x="19" y="3"/>
                  </a:cubicBezTo>
                  <a:cubicBezTo>
                    <a:pt x="13" y="0"/>
                    <a:pt x="6" y="3"/>
                    <a:pt x="3" y="9"/>
                  </a:cubicBezTo>
                  <a:cubicBezTo>
                    <a:pt x="0" y="15"/>
                    <a:pt x="2" y="23"/>
                    <a:pt x="9" y="26"/>
                  </a:cubicBezTo>
                  <a:cubicBezTo>
                    <a:pt x="15" y="29"/>
                    <a:pt x="22" y="26"/>
                    <a:pt x="25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7"/>
            <p:cNvSpPr>
              <a:spLocks/>
            </p:cNvSpPr>
            <p:nvPr/>
          </p:nvSpPr>
          <p:spPr bwMode="auto">
            <a:xfrm rot="19575870">
              <a:off x="7070367" y="2882463"/>
              <a:ext cx="117141" cy="69727"/>
            </a:xfrm>
            <a:custGeom>
              <a:avLst/>
              <a:gdLst>
                <a:gd name="T0" fmla="*/ 2 w 84"/>
                <a:gd name="T1" fmla="*/ 0 h 50"/>
                <a:gd name="T2" fmla="*/ 84 w 84"/>
                <a:gd name="T3" fmla="*/ 46 h 50"/>
                <a:gd name="T4" fmla="*/ 81 w 84"/>
                <a:gd name="T5" fmla="*/ 50 h 50"/>
                <a:gd name="T6" fmla="*/ 0 w 84"/>
                <a:gd name="T7" fmla="*/ 6 h 50"/>
                <a:gd name="T8" fmla="*/ 2 w 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50">
                  <a:moveTo>
                    <a:pt x="2" y="0"/>
                  </a:moveTo>
                  <a:lnTo>
                    <a:pt x="84" y="46"/>
                  </a:lnTo>
                  <a:lnTo>
                    <a:pt x="81" y="50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8"/>
            <p:cNvSpPr>
              <a:spLocks noEditPoints="1"/>
            </p:cNvSpPr>
            <p:nvPr/>
          </p:nvSpPr>
          <p:spPr bwMode="auto">
            <a:xfrm rot="19575870">
              <a:off x="6710820" y="2618533"/>
              <a:ext cx="126903" cy="125508"/>
            </a:xfrm>
            <a:custGeom>
              <a:avLst/>
              <a:gdLst>
                <a:gd name="T0" fmla="*/ 30 w 69"/>
                <a:gd name="T1" fmla="*/ 3 h 69"/>
                <a:gd name="T2" fmla="*/ 3 w 69"/>
                <a:gd name="T3" fmla="*/ 39 h 69"/>
                <a:gd name="T4" fmla="*/ 39 w 69"/>
                <a:gd name="T5" fmla="*/ 66 h 69"/>
                <a:gd name="T6" fmla="*/ 66 w 69"/>
                <a:gd name="T7" fmla="*/ 30 h 69"/>
                <a:gd name="T8" fmla="*/ 30 w 69"/>
                <a:gd name="T9" fmla="*/ 3 h 69"/>
                <a:gd name="T10" fmla="*/ 39 w 69"/>
                <a:gd name="T11" fmla="*/ 61 h 69"/>
                <a:gd name="T12" fmla="*/ 8 w 69"/>
                <a:gd name="T13" fmla="*/ 38 h 69"/>
                <a:gd name="T14" fmla="*/ 31 w 69"/>
                <a:gd name="T15" fmla="*/ 8 h 69"/>
                <a:gd name="T16" fmla="*/ 61 w 69"/>
                <a:gd name="T17" fmla="*/ 31 h 69"/>
                <a:gd name="T18" fmla="*/ 39 w 69"/>
                <a:gd name="T19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69">
                  <a:moveTo>
                    <a:pt x="30" y="3"/>
                  </a:moveTo>
                  <a:cubicBezTo>
                    <a:pt x="13" y="5"/>
                    <a:pt x="0" y="21"/>
                    <a:pt x="3" y="39"/>
                  </a:cubicBezTo>
                  <a:cubicBezTo>
                    <a:pt x="6" y="56"/>
                    <a:pt x="22" y="69"/>
                    <a:pt x="39" y="66"/>
                  </a:cubicBezTo>
                  <a:cubicBezTo>
                    <a:pt x="57" y="64"/>
                    <a:pt x="69" y="47"/>
                    <a:pt x="66" y="30"/>
                  </a:cubicBezTo>
                  <a:cubicBezTo>
                    <a:pt x="64" y="12"/>
                    <a:pt x="48" y="0"/>
                    <a:pt x="30" y="3"/>
                  </a:cubicBezTo>
                  <a:close/>
                  <a:moveTo>
                    <a:pt x="39" y="61"/>
                  </a:moveTo>
                  <a:cubicBezTo>
                    <a:pt x="24" y="63"/>
                    <a:pt x="11" y="53"/>
                    <a:pt x="8" y="38"/>
                  </a:cubicBezTo>
                  <a:cubicBezTo>
                    <a:pt x="6" y="24"/>
                    <a:pt x="16" y="10"/>
                    <a:pt x="31" y="8"/>
                  </a:cubicBezTo>
                  <a:cubicBezTo>
                    <a:pt x="45" y="6"/>
                    <a:pt x="59" y="16"/>
                    <a:pt x="61" y="31"/>
                  </a:cubicBezTo>
                  <a:cubicBezTo>
                    <a:pt x="63" y="45"/>
                    <a:pt x="53" y="59"/>
                    <a:pt x="39" y="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9"/>
            <p:cNvSpPr>
              <a:spLocks/>
            </p:cNvSpPr>
            <p:nvPr/>
          </p:nvSpPr>
          <p:spPr bwMode="auto">
            <a:xfrm rot="19575870">
              <a:off x="6742893" y="2649214"/>
              <a:ext cx="62755" cy="64149"/>
            </a:xfrm>
            <a:custGeom>
              <a:avLst/>
              <a:gdLst>
                <a:gd name="T0" fmla="*/ 15 w 35"/>
                <a:gd name="T1" fmla="*/ 1 h 35"/>
                <a:gd name="T2" fmla="*/ 2 w 35"/>
                <a:gd name="T3" fmla="*/ 20 h 35"/>
                <a:gd name="T4" fmla="*/ 20 w 35"/>
                <a:gd name="T5" fmla="*/ 33 h 35"/>
                <a:gd name="T6" fmla="*/ 34 w 35"/>
                <a:gd name="T7" fmla="*/ 15 h 35"/>
                <a:gd name="T8" fmla="*/ 15 w 35"/>
                <a:gd name="T9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5" y="1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3" y="29"/>
                    <a:pt x="11" y="35"/>
                    <a:pt x="20" y="33"/>
                  </a:cubicBezTo>
                  <a:cubicBezTo>
                    <a:pt x="29" y="32"/>
                    <a:pt x="35" y="24"/>
                    <a:pt x="34" y="15"/>
                  </a:cubicBezTo>
                  <a:cubicBezTo>
                    <a:pt x="33" y="6"/>
                    <a:pt x="24" y="0"/>
                    <a:pt x="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10"/>
            <p:cNvSpPr>
              <a:spLocks/>
            </p:cNvSpPr>
            <p:nvPr/>
          </p:nvSpPr>
          <p:spPr bwMode="auto">
            <a:xfrm rot="19575870">
              <a:off x="6849141" y="2702785"/>
              <a:ext cx="23708" cy="171529"/>
            </a:xfrm>
            <a:custGeom>
              <a:avLst/>
              <a:gdLst>
                <a:gd name="T0" fmla="*/ 11 w 17"/>
                <a:gd name="T1" fmla="*/ 123 h 123"/>
                <a:gd name="T2" fmla="*/ 0 w 17"/>
                <a:gd name="T3" fmla="*/ 0 h 123"/>
                <a:gd name="T4" fmla="*/ 8 w 17"/>
                <a:gd name="T5" fmla="*/ 0 h 123"/>
                <a:gd name="T6" fmla="*/ 17 w 17"/>
                <a:gd name="T7" fmla="*/ 123 h 123"/>
                <a:gd name="T8" fmla="*/ 11 w 17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3">
                  <a:moveTo>
                    <a:pt x="11" y="123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7" y="123"/>
                  </a:lnTo>
                  <a:lnTo>
                    <a:pt x="11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419226" y="1889249"/>
            <a:ext cx="4682861" cy="4244976"/>
            <a:chOff x="1419226" y="1889249"/>
            <a:chExt cx="4682861" cy="4244976"/>
          </a:xfrm>
        </p:grpSpPr>
        <p:sp>
          <p:nvSpPr>
            <p:cNvPr id="43" name="Freeform 9"/>
            <p:cNvSpPr>
              <a:spLocks noEditPoints="1"/>
            </p:cNvSpPr>
            <p:nvPr/>
          </p:nvSpPr>
          <p:spPr bwMode="auto">
            <a:xfrm>
              <a:off x="4941830" y="4819175"/>
              <a:ext cx="401627" cy="403022"/>
            </a:xfrm>
            <a:custGeom>
              <a:avLst/>
              <a:gdLst>
                <a:gd name="T0" fmla="*/ 164 w 220"/>
                <a:gd name="T1" fmla="*/ 30 h 221"/>
                <a:gd name="T2" fmla="*/ 30 w 220"/>
                <a:gd name="T3" fmla="*/ 56 h 221"/>
                <a:gd name="T4" fmla="*/ 56 w 220"/>
                <a:gd name="T5" fmla="*/ 191 h 221"/>
                <a:gd name="T6" fmla="*/ 190 w 220"/>
                <a:gd name="T7" fmla="*/ 165 h 221"/>
                <a:gd name="T8" fmla="*/ 164 w 220"/>
                <a:gd name="T9" fmla="*/ 30 h 221"/>
                <a:gd name="T10" fmla="*/ 65 w 220"/>
                <a:gd name="T11" fmla="*/ 177 h 221"/>
                <a:gd name="T12" fmla="*/ 44 w 220"/>
                <a:gd name="T13" fmla="*/ 65 h 221"/>
                <a:gd name="T14" fmla="*/ 155 w 220"/>
                <a:gd name="T15" fmla="*/ 44 h 221"/>
                <a:gd name="T16" fmla="*/ 177 w 220"/>
                <a:gd name="T17" fmla="*/ 156 h 221"/>
                <a:gd name="T18" fmla="*/ 65 w 220"/>
                <a:gd name="T19" fmla="*/ 17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221">
                  <a:moveTo>
                    <a:pt x="164" y="30"/>
                  </a:moveTo>
                  <a:cubicBezTo>
                    <a:pt x="120" y="0"/>
                    <a:pt x="60" y="12"/>
                    <a:pt x="30" y="56"/>
                  </a:cubicBezTo>
                  <a:cubicBezTo>
                    <a:pt x="0" y="100"/>
                    <a:pt x="11" y="161"/>
                    <a:pt x="56" y="191"/>
                  </a:cubicBezTo>
                  <a:cubicBezTo>
                    <a:pt x="100" y="221"/>
                    <a:pt x="160" y="209"/>
                    <a:pt x="190" y="165"/>
                  </a:cubicBezTo>
                  <a:cubicBezTo>
                    <a:pt x="220" y="121"/>
                    <a:pt x="209" y="60"/>
                    <a:pt x="164" y="30"/>
                  </a:cubicBezTo>
                  <a:close/>
                  <a:moveTo>
                    <a:pt x="65" y="177"/>
                  </a:moveTo>
                  <a:cubicBezTo>
                    <a:pt x="28" y="152"/>
                    <a:pt x="19" y="102"/>
                    <a:pt x="44" y="65"/>
                  </a:cubicBezTo>
                  <a:cubicBezTo>
                    <a:pt x="69" y="29"/>
                    <a:pt x="118" y="19"/>
                    <a:pt x="155" y="44"/>
                  </a:cubicBezTo>
                  <a:cubicBezTo>
                    <a:pt x="192" y="69"/>
                    <a:pt x="201" y="119"/>
                    <a:pt x="177" y="156"/>
                  </a:cubicBezTo>
                  <a:cubicBezTo>
                    <a:pt x="152" y="192"/>
                    <a:pt x="102" y="202"/>
                    <a:pt x="65" y="1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10"/>
            <p:cNvSpPr>
              <a:spLocks/>
            </p:cNvSpPr>
            <p:nvPr/>
          </p:nvSpPr>
          <p:spPr bwMode="auto">
            <a:xfrm>
              <a:off x="5040843" y="4919582"/>
              <a:ext cx="204998" cy="203603"/>
            </a:xfrm>
            <a:custGeom>
              <a:avLst/>
              <a:gdLst>
                <a:gd name="T0" fmla="*/ 84 w 112"/>
                <a:gd name="T1" fmla="*/ 15 h 112"/>
                <a:gd name="T2" fmla="*/ 15 w 112"/>
                <a:gd name="T3" fmla="*/ 28 h 112"/>
                <a:gd name="T4" fmla="*/ 28 w 112"/>
                <a:gd name="T5" fmla="*/ 96 h 112"/>
                <a:gd name="T6" fmla="*/ 97 w 112"/>
                <a:gd name="T7" fmla="*/ 83 h 112"/>
                <a:gd name="T8" fmla="*/ 84 w 112"/>
                <a:gd name="T9" fmla="*/ 1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12">
                  <a:moveTo>
                    <a:pt x="84" y="15"/>
                  </a:moveTo>
                  <a:cubicBezTo>
                    <a:pt x="61" y="0"/>
                    <a:pt x="31" y="5"/>
                    <a:pt x="15" y="28"/>
                  </a:cubicBezTo>
                  <a:cubicBezTo>
                    <a:pt x="0" y="50"/>
                    <a:pt x="6" y="81"/>
                    <a:pt x="28" y="96"/>
                  </a:cubicBezTo>
                  <a:cubicBezTo>
                    <a:pt x="51" y="112"/>
                    <a:pt x="82" y="106"/>
                    <a:pt x="97" y="83"/>
                  </a:cubicBezTo>
                  <a:cubicBezTo>
                    <a:pt x="112" y="61"/>
                    <a:pt x="106" y="30"/>
                    <a:pt x="84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11"/>
            <p:cNvSpPr>
              <a:spLocks/>
            </p:cNvSpPr>
            <p:nvPr/>
          </p:nvSpPr>
          <p:spPr bwMode="auto">
            <a:xfrm>
              <a:off x="4478843" y="4561186"/>
              <a:ext cx="549448" cy="389077"/>
            </a:xfrm>
            <a:custGeom>
              <a:avLst/>
              <a:gdLst>
                <a:gd name="T0" fmla="*/ 378 w 394"/>
                <a:gd name="T1" fmla="*/ 279 h 279"/>
                <a:gd name="T2" fmla="*/ 0 w 394"/>
                <a:gd name="T3" fmla="*/ 22 h 279"/>
                <a:gd name="T4" fmla="*/ 15 w 394"/>
                <a:gd name="T5" fmla="*/ 0 h 279"/>
                <a:gd name="T6" fmla="*/ 394 w 394"/>
                <a:gd name="T7" fmla="*/ 257 h 279"/>
                <a:gd name="T8" fmla="*/ 378 w 394"/>
                <a:gd name="T9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4" h="279">
                  <a:moveTo>
                    <a:pt x="378" y="279"/>
                  </a:moveTo>
                  <a:lnTo>
                    <a:pt x="0" y="22"/>
                  </a:lnTo>
                  <a:lnTo>
                    <a:pt x="15" y="0"/>
                  </a:lnTo>
                  <a:lnTo>
                    <a:pt x="394" y="257"/>
                  </a:lnTo>
                  <a:lnTo>
                    <a:pt x="378" y="2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4732649" y="2979779"/>
              <a:ext cx="231493" cy="232888"/>
            </a:xfrm>
            <a:custGeom>
              <a:avLst/>
              <a:gdLst>
                <a:gd name="T0" fmla="*/ 30 w 127"/>
                <a:gd name="T1" fmla="*/ 19 h 128"/>
                <a:gd name="T2" fmla="*/ 18 w 127"/>
                <a:gd name="T3" fmla="*/ 97 h 128"/>
                <a:gd name="T4" fmla="*/ 97 w 127"/>
                <a:gd name="T5" fmla="*/ 109 h 128"/>
                <a:gd name="T6" fmla="*/ 109 w 127"/>
                <a:gd name="T7" fmla="*/ 30 h 128"/>
                <a:gd name="T8" fmla="*/ 30 w 127"/>
                <a:gd name="T9" fmla="*/ 19 h 128"/>
                <a:gd name="T10" fmla="*/ 91 w 127"/>
                <a:gd name="T11" fmla="*/ 101 h 128"/>
                <a:gd name="T12" fmla="*/ 26 w 127"/>
                <a:gd name="T13" fmla="*/ 92 h 128"/>
                <a:gd name="T14" fmla="*/ 36 w 127"/>
                <a:gd name="T15" fmla="*/ 26 h 128"/>
                <a:gd name="T16" fmla="*/ 101 w 127"/>
                <a:gd name="T17" fmla="*/ 36 h 128"/>
                <a:gd name="T18" fmla="*/ 91 w 127"/>
                <a:gd name="T19" fmla="*/ 10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128">
                  <a:moveTo>
                    <a:pt x="30" y="19"/>
                  </a:moveTo>
                  <a:cubicBezTo>
                    <a:pt x="5" y="37"/>
                    <a:pt x="0" y="72"/>
                    <a:pt x="18" y="97"/>
                  </a:cubicBezTo>
                  <a:cubicBezTo>
                    <a:pt x="37" y="122"/>
                    <a:pt x="72" y="128"/>
                    <a:pt x="97" y="109"/>
                  </a:cubicBezTo>
                  <a:cubicBezTo>
                    <a:pt x="122" y="91"/>
                    <a:pt x="127" y="55"/>
                    <a:pt x="109" y="30"/>
                  </a:cubicBezTo>
                  <a:cubicBezTo>
                    <a:pt x="90" y="5"/>
                    <a:pt x="55" y="0"/>
                    <a:pt x="30" y="19"/>
                  </a:cubicBezTo>
                  <a:close/>
                  <a:moveTo>
                    <a:pt x="91" y="101"/>
                  </a:moveTo>
                  <a:cubicBezTo>
                    <a:pt x="71" y="117"/>
                    <a:pt x="42" y="112"/>
                    <a:pt x="26" y="92"/>
                  </a:cubicBezTo>
                  <a:cubicBezTo>
                    <a:pt x="11" y="71"/>
                    <a:pt x="15" y="42"/>
                    <a:pt x="36" y="26"/>
                  </a:cubicBezTo>
                  <a:cubicBezTo>
                    <a:pt x="56" y="11"/>
                    <a:pt x="86" y="15"/>
                    <a:pt x="101" y="36"/>
                  </a:cubicBezTo>
                  <a:cubicBezTo>
                    <a:pt x="116" y="57"/>
                    <a:pt x="112" y="86"/>
                    <a:pt x="91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4788431" y="3038350"/>
              <a:ext cx="118536" cy="115747"/>
            </a:xfrm>
            <a:custGeom>
              <a:avLst/>
              <a:gdLst>
                <a:gd name="T0" fmla="*/ 16 w 65"/>
                <a:gd name="T1" fmla="*/ 9 h 64"/>
                <a:gd name="T2" fmla="*/ 10 w 65"/>
                <a:gd name="T3" fmla="*/ 49 h 64"/>
                <a:gd name="T4" fmla="*/ 50 w 65"/>
                <a:gd name="T5" fmla="*/ 55 h 64"/>
                <a:gd name="T6" fmla="*/ 56 w 65"/>
                <a:gd name="T7" fmla="*/ 15 h 64"/>
                <a:gd name="T8" fmla="*/ 16 w 65"/>
                <a:gd name="T9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4">
                  <a:moveTo>
                    <a:pt x="16" y="9"/>
                  </a:moveTo>
                  <a:cubicBezTo>
                    <a:pt x="3" y="18"/>
                    <a:pt x="0" y="36"/>
                    <a:pt x="10" y="49"/>
                  </a:cubicBezTo>
                  <a:cubicBezTo>
                    <a:pt x="19" y="62"/>
                    <a:pt x="37" y="64"/>
                    <a:pt x="50" y="55"/>
                  </a:cubicBezTo>
                  <a:cubicBezTo>
                    <a:pt x="62" y="45"/>
                    <a:pt x="65" y="27"/>
                    <a:pt x="56" y="15"/>
                  </a:cubicBezTo>
                  <a:cubicBezTo>
                    <a:pt x="46" y="2"/>
                    <a:pt x="28" y="0"/>
                    <a:pt x="1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4473265" y="3140150"/>
              <a:ext cx="309588" cy="237072"/>
            </a:xfrm>
            <a:custGeom>
              <a:avLst/>
              <a:gdLst>
                <a:gd name="T0" fmla="*/ 222 w 222"/>
                <a:gd name="T1" fmla="*/ 12 h 170"/>
                <a:gd name="T2" fmla="*/ 10 w 222"/>
                <a:gd name="T3" fmla="*/ 170 h 170"/>
                <a:gd name="T4" fmla="*/ 0 w 222"/>
                <a:gd name="T5" fmla="*/ 158 h 170"/>
                <a:gd name="T6" fmla="*/ 213 w 222"/>
                <a:gd name="T7" fmla="*/ 0 h 170"/>
                <a:gd name="T8" fmla="*/ 222 w 222"/>
                <a:gd name="T9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70">
                  <a:moveTo>
                    <a:pt x="222" y="12"/>
                  </a:moveTo>
                  <a:lnTo>
                    <a:pt x="10" y="170"/>
                  </a:lnTo>
                  <a:lnTo>
                    <a:pt x="0" y="158"/>
                  </a:lnTo>
                  <a:lnTo>
                    <a:pt x="213" y="0"/>
                  </a:lnTo>
                  <a:lnTo>
                    <a:pt x="22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15"/>
            <p:cNvSpPr>
              <a:spLocks noEditPoints="1"/>
            </p:cNvSpPr>
            <p:nvPr/>
          </p:nvSpPr>
          <p:spPr bwMode="auto">
            <a:xfrm>
              <a:off x="5035265" y="3442766"/>
              <a:ext cx="271935" cy="271935"/>
            </a:xfrm>
            <a:custGeom>
              <a:avLst/>
              <a:gdLst>
                <a:gd name="T0" fmla="*/ 55 w 149"/>
                <a:gd name="T1" fmla="*/ 11 h 149"/>
                <a:gd name="T2" fmla="*/ 11 w 149"/>
                <a:gd name="T3" fmla="*/ 94 h 149"/>
                <a:gd name="T4" fmla="*/ 94 w 149"/>
                <a:gd name="T5" fmla="*/ 138 h 149"/>
                <a:gd name="T6" fmla="*/ 138 w 149"/>
                <a:gd name="T7" fmla="*/ 56 h 149"/>
                <a:gd name="T8" fmla="*/ 55 w 149"/>
                <a:gd name="T9" fmla="*/ 11 h 149"/>
                <a:gd name="T10" fmla="*/ 90 w 149"/>
                <a:gd name="T11" fmla="*/ 128 h 149"/>
                <a:gd name="T12" fmla="*/ 22 w 149"/>
                <a:gd name="T13" fmla="*/ 90 h 149"/>
                <a:gd name="T14" fmla="*/ 59 w 149"/>
                <a:gd name="T15" fmla="*/ 22 h 149"/>
                <a:gd name="T16" fmla="*/ 127 w 149"/>
                <a:gd name="T17" fmla="*/ 59 h 149"/>
                <a:gd name="T18" fmla="*/ 90 w 149"/>
                <a:gd name="T19" fmla="*/ 12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9" h="149">
                  <a:moveTo>
                    <a:pt x="55" y="11"/>
                  </a:moveTo>
                  <a:cubicBezTo>
                    <a:pt x="20" y="21"/>
                    <a:pt x="0" y="59"/>
                    <a:pt x="11" y="94"/>
                  </a:cubicBezTo>
                  <a:cubicBezTo>
                    <a:pt x="21" y="129"/>
                    <a:pt x="58" y="149"/>
                    <a:pt x="94" y="138"/>
                  </a:cubicBezTo>
                  <a:cubicBezTo>
                    <a:pt x="129" y="128"/>
                    <a:pt x="149" y="91"/>
                    <a:pt x="138" y="56"/>
                  </a:cubicBezTo>
                  <a:cubicBezTo>
                    <a:pt x="128" y="20"/>
                    <a:pt x="91" y="0"/>
                    <a:pt x="55" y="11"/>
                  </a:cubicBezTo>
                  <a:close/>
                  <a:moveTo>
                    <a:pt x="90" y="128"/>
                  </a:moveTo>
                  <a:cubicBezTo>
                    <a:pt x="61" y="136"/>
                    <a:pt x="30" y="120"/>
                    <a:pt x="22" y="90"/>
                  </a:cubicBezTo>
                  <a:cubicBezTo>
                    <a:pt x="13" y="61"/>
                    <a:pt x="30" y="31"/>
                    <a:pt x="59" y="22"/>
                  </a:cubicBezTo>
                  <a:cubicBezTo>
                    <a:pt x="88" y="13"/>
                    <a:pt x="119" y="30"/>
                    <a:pt x="127" y="59"/>
                  </a:cubicBezTo>
                  <a:cubicBezTo>
                    <a:pt x="136" y="88"/>
                    <a:pt x="119" y="119"/>
                    <a:pt x="90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16"/>
            <p:cNvSpPr>
              <a:spLocks/>
            </p:cNvSpPr>
            <p:nvPr/>
          </p:nvSpPr>
          <p:spPr bwMode="auto">
            <a:xfrm>
              <a:off x="5102202" y="3511098"/>
              <a:ext cx="138060" cy="136665"/>
            </a:xfrm>
            <a:custGeom>
              <a:avLst/>
              <a:gdLst>
                <a:gd name="T0" fmla="*/ 28 w 75"/>
                <a:gd name="T1" fmla="*/ 5 h 75"/>
                <a:gd name="T2" fmla="*/ 5 w 75"/>
                <a:gd name="T3" fmla="*/ 47 h 75"/>
                <a:gd name="T4" fmla="*/ 47 w 75"/>
                <a:gd name="T5" fmla="*/ 70 h 75"/>
                <a:gd name="T6" fmla="*/ 70 w 75"/>
                <a:gd name="T7" fmla="*/ 28 h 75"/>
                <a:gd name="T8" fmla="*/ 28 w 75"/>
                <a:gd name="T9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5">
                  <a:moveTo>
                    <a:pt x="28" y="5"/>
                  </a:moveTo>
                  <a:cubicBezTo>
                    <a:pt x="10" y="11"/>
                    <a:pt x="0" y="29"/>
                    <a:pt x="5" y="47"/>
                  </a:cubicBezTo>
                  <a:cubicBezTo>
                    <a:pt x="10" y="65"/>
                    <a:pt x="29" y="75"/>
                    <a:pt x="47" y="70"/>
                  </a:cubicBezTo>
                  <a:cubicBezTo>
                    <a:pt x="65" y="65"/>
                    <a:pt x="75" y="46"/>
                    <a:pt x="70" y="28"/>
                  </a:cubicBezTo>
                  <a:cubicBezTo>
                    <a:pt x="65" y="10"/>
                    <a:pt x="46" y="0"/>
                    <a:pt x="2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4647583" y="3596165"/>
              <a:ext cx="428124" cy="152005"/>
            </a:xfrm>
            <a:custGeom>
              <a:avLst/>
              <a:gdLst>
                <a:gd name="T0" fmla="*/ 307 w 307"/>
                <a:gd name="T1" fmla="*/ 19 h 109"/>
                <a:gd name="T2" fmla="*/ 6 w 307"/>
                <a:gd name="T3" fmla="*/ 109 h 109"/>
                <a:gd name="T4" fmla="*/ 0 w 307"/>
                <a:gd name="T5" fmla="*/ 91 h 109"/>
                <a:gd name="T6" fmla="*/ 302 w 307"/>
                <a:gd name="T7" fmla="*/ 0 h 109"/>
                <a:gd name="T8" fmla="*/ 307 w 307"/>
                <a:gd name="T9" fmla="*/ 1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109">
                  <a:moveTo>
                    <a:pt x="307" y="19"/>
                  </a:moveTo>
                  <a:lnTo>
                    <a:pt x="6" y="109"/>
                  </a:lnTo>
                  <a:lnTo>
                    <a:pt x="0" y="91"/>
                  </a:lnTo>
                  <a:lnTo>
                    <a:pt x="302" y="0"/>
                  </a:lnTo>
                  <a:lnTo>
                    <a:pt x="307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18"/>
            <p:cNvSpPr>
              <a:spLocks noEditPoints="1"/>
            </p:cNvSpPr>
            <p:nvPr/>
          </p:nvSpPr>
          <p:spPr bwMode="auto">
            <a:xfrm>
              <a:off x="3543108" y="5689367"/>
              <a:ext cx="411389" cy="411389"/>
            </a:xfrm>
            <a:custGeom>
              <a:avLst/>
              <a:gdLst>
                <a:gd name="T0" fmla="*/ 222 w 225"/>
                <a:gd name="T1" fmla="*/ 106 h 225"/>
                <a:gd name="T2" fmla="*/ 106 w 225"/>
                <a:gd name="T3" fmla="*/ 3 h 225"/>
                <a:gd name="T4" fmla="*/ 4 w 225"/>
                <a:gd name="T5" fmla="*/ 119 h 225"/>
                <a:gd name="T6" fmla="*/ 119 w 225"/>
                <a:gd name="T7" fmla="*/ 221 h 225"/>
                <a:gd name="T8" fmla="*/ 222 w 225"/>
                <a:gd name="T9" fmla="*/ 106 h 225"/>
                <a:gd name="T10" fmla="*/ 22 w 225"/>
                <a:gd name="T11" fmla="*/ 118 h 225"/>
                <a:gd name="T12" fmla="*/ 107 w 225"/>
                <a:gd name="T13" fmla="*/ 22 h 225"/>
                <a:gd name="T14" fmla="*/ 203 w 225"/>
                <a:gd name="T15" fmla="*/ 107 h 225"/>
                <a:gd name="T16" fmla="*/ 118 w 225"/>
                <a:gd name="T17" fmla="*/ 203 h 225"/>
                <a:gd name="T18" fmla="*/ 22 w 225"/>
                <a:gd name="T19" fmla="*/ 11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225">
                  <a:moveTo>
                    <a:pt x="222" y="106"/>
                  </a:moveTo>
                  <a:cubicBezTo>
                    <a:pt x="218" y="46"/>
                    <a:pt x="166" y="0"/>
                    <a:pt x="106" y="3"/>
                  </a:cubicBezTo>
                  <a:cubicBezTo>
                    <a:pt x="46" y="7"/>
                    <a:pt x="0" y="58"/>
                    <a:pt x="4" y="119"/>
                  </a:cubicBezTo>
                  <a:cubicBezTo>
                    <a:pt x="7" y="179"/>
                    <a:pt x="59" y="225"/>
                    <a:pt x="119" y="221"/>
                  </a:cubicBezTo>
                  <a:cubicBezTo>
                    <a:pt x="179" y="218"/>
                    <a:pt x="225" y="166"/>
                    <a:pt x="222" y="106"/>
                  </a:cubicBezTo>
                  <a:close/>
                  <a:moveTo>
                    <a:pt x="22" y="118"/>
                  </a:moveTo>
                  <a:cubicBezTo>
                    <a:pt x="19" y="68"/>
                    <a:pt x="57" y="25"/>
                    <a:pt x="107" y="22"/>
                  </a:cubicBezTo>
                  <a:cubicBezTo>
                    <a:pt x="157" y="19"/>
                    <a:pt x="200" y="57"/>
                    <a:pt x="203" y="107"/>
                  </a:cubicBezTo>
                  <a:cubicBezTo>
                    <a:pt x="206" y="157"/>
                    <a:pt x="168" y="200"/>
                    <a:pt x="118" y="203"/>
                  </a:cubicBezTo>
                  <a:cubicBezTo>
                    <a:pt x="68" y="206"/>
                    <a:pt x="25" y="167"/>
                    <a:pt x="22" y="1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19"/>
            <p:cNvSpPr>
              <a:spLocks/>
            </p:cNvSpPr>
            <p:nvPr/>
          </p:nvSpPr>
          <p:spPr bwMode="auto">
            <a:xfrm>
              <a:off x="3643515" y="5789774"/>
              <a:ext cx="210576" cy="209181"/>
            </a:xfrm>
            <a:custGeom>
              <a:avLst/>
              <a:gdLst>
                <a:gd name="T0" fmla="*/ 113 w 115"/>
                <a:gd name="T1" fmla="*/ 54 h 114"/>
                <a:gd name="T2" fmla="*/ 54 w 115"/>
                <a:gd name="T3" fmla="*/ 2 h 114"/>
                <a:gd name="T4" fmla="*/ 2 w 115"/>
                <a:gd name="T5" fmla="*/ 60 h 114"/>
                <a:gd name="T6" fmla="*/ 61 w 115"/>
                <a:gd name="T7" fmla="*/ 113 h 114"/>
                <a:gd name="T8" fmla="*/ 113 w 115"/>
                <a:gd name="T9" fmla="*/ 5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14">
                  <a:moveTo>
                    <a:pt x="113" y="54"/>
                  </a:moveTo>
                  <a:cubicBezTo>
                    <a:pt x="111" y="23"/>
                    <a:pt x="85" y="0"/>
                    <a:pt x="54" y="2"/>
                  </a:cubicBezTo>
                  <a:cubicBezTo>
                    <a:pt x="24" y="4"/>
                    <a:pt x="0" y="30"/>
                    <a:pt x="2" y="60"/>
                  </a:cubicBezTo>
                  <a:cubicBezTo>
                    <a:pt x="4" y="91"/>
                    <a:pt x="30" y="114"/>
                    <a:pt x="61" y="113"/>
                  </a:cubicBezTo>
                  <a:cubicBezTo>
                    <a:pt x="91" y="111"/>
                    <a:pt x="115" y="85"/>
                    <a:pt x="113" y="5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"/>
            <p:cNvSpPr>
              <a:spLocks/>
            </p:cNvSpPr>
            <p:nvPr/>
          </p:nvSpPr>
          <p:spPr bwMode="auto">
            <a:xfrm>
              <a:off x="3674195" y="5004649"/>
              <a:ext cx="86461" cy="719582"/>
            </a:xfrm>
            <a:custGeom>
              <a:avLst/>
              <a:gdLst>
                <a:gd name="T0" fmla="*/ 30 w 62"/>
                <a:gd name="T1" fmla="*/ 516 h 516"/>
                <a:gd name="T2" fmla="*/ 0 w 62"/>
                <a:gd name="T3" fmla="*/ 2 h 516"/>
                <a:gd name="T4" fmla="*/ 32 w 62"/>
                <a:gd name="T5" fmla="*/ 0 h 516"/>
                <a:gd name="T6" fmla="*/ 62 w 62"/>
                <a:gd name="T7" fmla="*/ 515 h 516"/>
                <a:gd name="T8" fmla="*/ 30 w 62"/>
                <a:gd name="T9" fmla="*/ 51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516">
                  <a:moveTo>
                    <a:pt x="30" y="516"/>
                  </a:moveTo>
                  <a:lnTo>
                    <a:pt x="0" y="2"/>
                  </a:lnTo>
                  <a:lnTo>
                    <a:pt x="32" y="0"/>
                  </a:lnTo>
                  <a:lnTo>
                    <a:pt x="62" y="515"/>
                  </a:lnTo>
                  <a:lnTo>
                    <a:pt x="30" y="5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1"/>
            <p:cNvSpPr>
              <a:spLocks noEditPoints="1"/>
            </p:cNvSpPr>
            <p:nvPr/>
          </p:nvSpPr>
          <p:spPr bwMode="auto">
            <a:xfrm>
              <a:off x="4258506" y="5721442"/>
              <a:ext cx="200814" cy="200814"/>
            </a:xfrm>
            <a:custGeom>
              <a:avLst/>
              <a:gdLst>
                <a:gd name="T0" fmla="*/ 50 w 110"/>
                <a:gd name="T1" fmla="*/ 2 h 110"/>
                <a:gd name="T2" fmla="*/ 2 w 110"/>
                <a:gd name="T3" fmla="*/ 60 h 110"/>
                <a:gd name="T4" fmla="*/ 60 w 110"/>
                <a:gd name="T5" fmla="*/ 107 h 110"/>
                <a:gd name="T6" fmla="*/ 107 w 110"/>
                <a:gd name="T7" fmla="*/ 50 h 110"/>
                <a:gd name="T8" fmla="*/ 50 w 110"/>
                <a:gd name="T9" fmla="*/ 2 h 110"/>
                <a:gd name="T10" fmla="*/ 59 w 110"/>
                <a:gd name="T11" fmla="*/ 98 h 110"/>
                <a:gd name="T12" fmla="*/ 11 w 110"/>
                <a:gd name="T13" fmla="*/ 59 h 110"/>
                <a:gd name="T14" fmla="*/ 51 w 110"/>
                <a:gd name="T15" fmla="*/ 11 h 110"/>
                <a:gd name="T16" fmla="*/ 98 w 110"/>
                <a:gd name="T17" fmla="*/ 51 h 110"/>
                <a:gd name="T18" fmla="*/ 59 w 110"/>
                <a:gd name="T19" fmla="*/ 9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0">
                  <a:moveTo>
                    <a:pt x="50" y="2"/>
                  </a:moveTo>
                  <a:cubicBezTo>
                    <a:pt x="21" y="5"/>
                    <a:pt x="0" y="31"/>
                    <a:pt x="2" y="60"/>
                  </a:cubicBezTo>
                  <a:cubicBezTo>
                    <a:pt x="5" y="89"/>
                    <a:pt x="31" y="110"/>
                    <a:pt x="60" y="107"/>
                  </a:cubicBezTo>
                  <a:cubicBezTo>
                    <a:pt x="89" y="105"/>
                    <a:pt x="110" y="79"/>
                    <a:pt x="107" y="50"/>
                  </a:cubicBezTo>
                  <a:cubicBezTo>
                    <a:pt x="105" y="21"/>
                    <a:pt x="79" y="0"/>
                    <a:pt x="50" y="2"/>
                  </a:cubicBezTo>
                  <a:close/>
                  <a:moveTo>
                    <a:pt x="59" y="98"/>
                  </a:moveTo>
                  <a:cubicBezTo>
                    <a:pt x="35" y="101"/>
                    <a:pt x="14" y="83"/>
                    <a:pt x="11" y="59"/>
                  </a:cubicBezTo>
                  <a:cubicBezTo>
                    <a:pt x="9" y="35"/>
                    <a:pt x="27" y="14"/>
                    <a:pt x="51" y="11"/>
                  </a:cubicBezTo>
                  <a:cubicBezTo>
                    <a:pt x="75" y="9"/>
                    <a:pt x="96" y="27"/>
                    <a:pt x="98" y="51"/>
                  </a:cubicBezTo>
                  <a:cubicBezTo>
                    <a:pt x="101" y="75"/>
                    <a:pt x="83" y="96"/>
                    <a:pt x="59" y="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4308710" y="5770250"/>
              <a:ext cx="101802" cy="101802"/>
            </a:xfrm>
            <a:custGeom>
              <a:avLst/>
              <a:gdLst>
                <a:gd name="T0" fmla="*/ 25 w 56"/>
                <a:gd name="T1" fmla="*/ 1 h 56"/>
                <a:gd name="T2" fmla="*/ 1 w 56"/>
                <a:gd name="T3" fmla="*/ 31 h 56"/>
                <a:gd name="T4" fmla="*/ 30 w 56"/>
                <a:gd name="T5" fmla="*/ 55 h 56"/>
                <a:gd name="T6" fmla="*/ 55 w 56"/>
                <a:gd name="T7" fmla="*/ 25 h 56"/>
                <a:gd name="T8" fmla="*/ 25 w 56"/>
                <a:gd name="T9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25" y="1"/>
                  </a:moveTo>
                  <a:cubicBezTo>
                    <a:pt x="11" y="3"/>
                    <a:pt x="0" y="16"/>
                    <a:pt x="1" y="31"/>
                  </a:cubicBezTo>
                  <a:cubicBezTo>
                    <a:pt x="3" y="45"/>
                    <a:pt x="16" y="56"/>
                    <a:pt x="30" y="55"/>
                  </a:cubicBezTo>
                  <a:cubicBezTo>
                    <a:pt x="45" y="53"/>
                    <a:pt x="56" y="40"/>
                    <a:pt x="55" y="25"/>
                  </a:cubicBezTo>
                  <a:cubicBezTo>
                    <a:pt x="53" y="11"/>
                    <a:pt x="40" y="0"/>
                    <a:pt x="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3930790" y="5819059"/>
              <a:ext cx="347241" cy="52992"/>
            </a:xfrm>
            <a:custGeom>
              <a:avLst/>
              <a:gdLst>
                <a:gd name="T0" fmla="*/ 249 w 249"/>
                <a:gd name="T1" fmla="*/ 15 h 38"/>
                <a:gd name="T2" fmla="*/ 1 w 249"/>
                <a:gd name="T3" fmla="*/ 38 h 38"/>
                <a:gd name="T4" fmla="*/ 0 w 249"/>
                <a:gd name="T5" fmla="*/ 24 h 38"/>
                <a:gd name="T6" fmla="*/ 247 w 249"/>
                <a:gd name="T7" fmla="*/ 0 h 38"/>
                <a:gd name="T8" fmla="*/ 249 w 24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8">
                  <a:moveTo>
                    <a:pt x="249" y="15"/>
                  </a:moveTo>
                  <a:lnTo>
                    <a:pt x="1" y="38"/>
                  </a:lnTo>
                  <a:lnTo>
                    <a:pt x="0" y="24"/>
                  </a:lnTo>
                  <a:lnTo>
                    <a:pt x="247" y="0"/>
                  </a:lnTo>
                  <a:lnTo>
                    <a:pt x="24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4"/>
            <p:cNvSpPr>
              <a:spLocks noEditPoints="1"/>
            </p:cNvSpPr>
            <p:nvPr/>
          </p:nvSpPr>
          <p:spPr bwMode="auto">
            <a:xfrm>
              <a:off x="3957286" y="5382568"/>
              <a:ext cx="170134" cy="171529"/>
            </a:xfrm>
            <a:custGeom>
              <a:avLst/>
              <a:gdLst>
                <a:gd name="T0" fmla="*/ 12 w 93"/>
                <a:gd name="T1" fmla="*/ 24 h 94"/>
                <a:gd name="T2" fmla="*/ 24 w 93"/>
                <a:gd name="T3" fmla="*/ 81 h 94"/>
                <a:gd name="T4" fmla="*/ 80 w 93"/>
                <a:gd name="T5" fmla="*/ 70 h 94"/>
                <a:gd name="T6" fmla="*/ 69 w 93"/>
                <a:gd name="T7" fmla="*/ 13 h 94"/>
                <a:gd name="T8" fmla="*/ 12 w 93"/>
                <a:gd name="T9" fmla="*/ 24 h 94"/>
                <a:gd name="T10" fmla="*/ 75 w 93"/>
                <a:gd name="T11" fmla="*/ 66 h 94"/>
                <a:gd name="T12" fmla="*/ 28 w 93"/>
                <a:gd name="T13" fmla="*/ 75 h 94"/>
                <a:gd name="T14" fmla="*/ 18 w 93"/>
                <a:gd name="T15" fmla="*/ 28 h 94"/>
                <a:gd name="T16" fmla="*/ 65 w 93"/>
                <a:gd name="T17" fmla="*/ 19 h 94"/>
                <a:gd name="T18" fmla="*/ 75 w 93"/>
                <a:gd name="T19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94">
                  <a:moveTo>
                    <a:pt x="12" y="24"/>
                  </a:moveTo>
                  <a:cubicBezTo>
                    <a:pt x="0" y="43"/>
                    <a:pt x="5" y="68"/>
                    <a:pt x="24" y="81"/>
                  </a:cubicBezTo>
                  <a:cubicBezTo>
                    <a:pt x="42" y="94"/>
                    <a:pt x="68" y="88"/>
                    <a:pt x="80" y="70"/>
                  </a:cubicBezTo>
                  <a:cubicBezTo>
                    <a:pt x="93" y="51"/>
                    <a:pt x="88" y="25"/>
                    <a:pt x="69" y="13"/>
                  </a:cubicBezTo>
                  <a:cubicBezTo>
                    <a:pt x="50" y="0"/>
                    <a:pt x="25" y="5"/>
                    <a:pt x="12" y="24"/>
                  </a:cubicBezTo>
                  <a:close/>
                  <a:moveTo>
                    <a:pt x="75" y="66"/>
                  </a:moveTo>
                  <a:cubicBezTo>
                    <a:pt x="64" y="81"/>
                    <a:pt x="43" y="86"/>
                    <a:pt x="28" y="75"/>
                  </a:cubicBezTo>
                  <a:cubicBezTo>
                    <a:pt x="12" y="65"/>
                    <a:pt x="8" y="44"/>
                    <a:pt x="18" y="28"/>
                  </a:cubicBezTo>
                  <a:cubicBezTo>
                    <a:pt x="29" y="12"/>
                    <a:pt x="50" y="8"/>
                    <a:pt x="65" y="19"/>
                  </a:cubicBezTo>
                  <a:cubicBezTo>
                    <a:pt x="81" y="29"/>
                    <a:pt x="85" y="50"/>
                    <a:pt x="75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5"/>
            <p:cNvSpPr>
              <a:spLocks/>
            </p:cNvSpPr>
            <p:nvPr/>
          </p:nvSpPr>
          <p:spPr bwMode="auto">
            <a:xfrm>
              <a:off x="3999122" y="5424404"/>
              <a:ext cx="86461" cy="87856"/>
            </a:xfrm>
            <a:custGeom>
              <a:avLst/>
              <a:gdLst>
                <a:gd name="T0" fmla="*/ 6 w 47"/>
                <a:gd name="T1" fmla="*/ 12 h 48"/>
                <a:gd name="T2" fmla="*/ 12 w 47"/>
                <a:gd name="T3" fmla="*/ 41 h 48"/>
                <a:gd name="T4" fmla="*/ 41 w 47"/>
                <a:gd name="T5" fmla="*/ 35 h 48"/>
                <a:gd name="T6" fmla="*/ 35 w 47"/>
                <a:gd name="T7" fmla="*/ 7 h 48"/>
                <a:gd name="T8" fmla="*/ 6 w 47"/>
                <a:gd name="T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8">
                  <a:moveTo>
                    <a:pt x="6" y="12"/>
                  </a:moveTo>
                  <a:cubicBezTo>
                    <a:pt x="0" y="22"/>
                    <a:pt x="2" y="35"/>
                    <a:pt x="12" y="41"/>
                  </a:cubicBezTo>
                  <a:cubicBezTo>
                    <a:pt x="21" y="48"/>
                    <a:pt x="34" y="45"/>
                    <a:pt x="41" y="35"/>
                  </a:cubicBezTo>
                  <a:cubicBezTo>
                    <a:pt x="47" y="26"/>
                    <a:pt x="45" y="13"/>
                    <a:pt x="35" y="7"/>
                  </a:cubicBezTo>
                  <a:cubicBezTo>
                    <a:pt x="25" y="0"/>
                    <a:pt x="12" y="3"/>
                    <a:pt x="6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6"/>
            <p:cNvSpPr>
              <a:spLocks/>
            </p:cNvSpPr>
            <p:nvPr/>
          </p:nvSpPr>
          <p:spPr bwMode="auto">
            <a:xfrm>
              <a:off x="3849907" y="5517839"/>
              <a:ext cx="163161" cy="232888"/>
            </a:xfrm>
            <a:custGeom>
              <a:avLst/>
              <a:gdLst>
                <a:gd name="T0" fmla="*/ 117 w 117"/>
                <a:gd name="T1" fmla="*/ 7 h 167"/>
                <a:gd name="T2" fmla="*/ 9 w 117"/>
                <a:gd name="T3" fmla="*/ 167 h 167"/>
                <a:gd name="T4" fmla="*/ 0 w 117"/>
                <a:gd name="T5" fmla="*/ 160 h 167"/>
                <a:gd name="T6" fmla="*/ 107 w 117"/>
                <a:gd name="T7" fmla="*/ 0 h 167"/>
                <a:gd name="T8" fmla="*/ 117 w 117"/>
                <a:gd name="T9" fmla="*/ 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167">
                  <a:moveTo>
                    <a:pt x="117" y="7"/>
                  </a:moveTo>
                  <a:lnTo>
                    <a:pt x="9" y="167"/>
                  </a:lnTo>
                  <a:lnTo>
                    <a:pt x="0" y="160"/>
                  </a:lnTo>
                  <a:lnTo>
                    <a:pt x="107" y="0"/>
                  </a:lnTo>
                  <a:lnTo>
                    <a:pt x="11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7"/>
            <p:cNvSpPr>
              <a:spLocks noEditPoints="1"/>
            </p:cNvSpPr>
            <p:nvPr/>
          </p:nvSpPr>
          <p:spPr bwMode="auto">
            <a:xfrm>
              <a:off x="3048047" y="5523417"/>
              <a:ext cx="227310" cy="227310"/>
            </a:xfrm>
            <a:custGeom>
              <a:avLst/>
              <a:gdLst>
                <a:gd name="T0" fmla="*/ 41 w 124"/>
                <a:gd name="T1" fmla="*/ 113 h 124"/>
                <a:gd name="T2" fmla="*/ 113 w 124"/>
                <a:gd name="T3" fmla="*/ 84 h 124"/>
                <a:gd name="T4" fmla="*/ 84 w 124"/>
                <a:gd name="T5" fmla="*/ 12 h 124"/>
                <a:gd name="T6" fmla="*/ 12 w 124"/>
                <a:gd name="T7" fmla="*/ 41 h 124"/>
                <a:gd name="T8" fmla="*/ 41 w 124"/>
                <a:gd name="T9" fmla="*/ 113 h 124"/>
                <a:gd name="T10" fmla="*/ 80 w 124"/>
                <a:gd name="T11" fmla="*/ 21 h 124"/>
                <a:gd name="T12" fmla="*/ 104 w 124"/>
                <a:gd name="T13" fmla="*/ 80 h 124"/>
                <a:gd name="T14" fmla="*/ 44 w 124"/>
                <a:gd name="T15" fmla="*/ 104 h 124"/>
                <a:gd name="T16" fmla="*/ 21 w 124"/>
                <a:gd name="T17" fmla="*/ 45 h 124"/>
                <a:gd name="T18" fmla="*/ 80 w 124"/>
                <a:gd name="T19" fmla="*/ 2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41" y="113"/>
                  </a:moveTo>
                  <a:cubicBezTo>
                    <a:pt x="69" y="124"/>
                    <a:pt x="101" y="112"/>
                    <a:pt x="113" y="84"/>
                  </a:cubicBezTo>
                  <a:cubicBezTo>
                    <a:pt x="124" y="56"/>
                    <a:pt x="111" y="24"/>
                    <a:pt x="84" y="12"/>
                  </a:cubicBezTo>
                  <a:cubicBezTo>
                    <a:pt x="56" y="0"/>
                    <a:pt x="24" y="13"/>
                    <a:pt x="12" y="41"/>
                  </a:cubicBezTo>
                  <a:cubicBezTo>
                    <a:pt x="0" y="69"/>
                    <a:pt x="13" y="101"/>
                    <a:pt x="41" y="113"/>
                  </a:cubicBezTo>
                  <a:close/>
                  <a:moveTo>
                    <a:pt x="80" y="21"/>
                  </a:moveTo>
                  <a:cubicBezTo>
                    <a:pt x="103" y="31"/>
                    <a:pt x="114" y="57"/>
                    <a:pt x="104" y="80"/>
                  </a:cubicBezTo>
                  <a:cubicBezTo>
                    <a:pt x="94" y="103"/>
                    <a:pt x="67" y="114"/>
                    <a:pt x="44" y="104"/>
                  </a:cubicBezTo>
                  <a:cubicBezTo>
                    <a:pt x="21" y="94"/>
                    <a:pt x="11" y="68"/>
                    <a:pt x="21" y="45"/>
                  </a:cubicBezTo>
                  <a:cubicBezTo>
                    <a:pt x="30" y="22"/>
                    <a:pt x="57" y="11"/>
                    <a:pt x="80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8"/>
            <p:cNvSpPr>
              <a:spLocks/>
            </p:cNvSpPr>
            <p:nvPr/>
          </p:nvSpPr>
          <p:spPr bwMode="auto">
            <a:xfrm>
              <a:off x="3105223" y="5580593"/>
              <a:ext cx="114352" cy="114352"/>
            </a:xfrm>
            <a:custGeom>
              <a:avLst/>
              <a:gdLst>
                <a:gd name="T0" fmla="*/ 20 w 63"/>
                <a:gd name="T1" fmla="*/ 57 h 63"/>
                <a:gd name="T2" fmla="*/ 57 w 63"/>
                <a:gd name="T3" fmla="*/ 42 h 63"/>
                <a:gd name="T4" fmla="*/ 42 w 63"/>
                <a:gd name="T5" fmla="*/ 6 h 63"/>
                <a:gd name="T6" fmla="*/ 6 w 63"/>
                <a:gd name="T7" fmla="*/ 20 h 63"/>
                <a:gd name="T8" fmla="*/ 20 w 63"/>
                <a:gd name="T9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20" y="57"/>
                  </a:moveTo>
                  <a:cubicBezTo>
                    <a:pt x="34" y="63"/>
                    <a:pt x="51" y="56"/>
                    <a:pt x="57" y="42"/>
                  </a:cubicBezTo>
                  <a:cubicBezTo>
                    <a:pt x="63" y="28"/>
                    <a:pt x="56" y="12"/>
                    <a:pt x="42" y="6"/>
                  </a:cubicBezTo>
                  <a:cubicBezTo>
                    <a:pt x="28" y="0"/>
                    <a:pt x="12" y="6"/>
                    <a:pt x="6" y="20"/>
                  </a:cubicBezTo>
                  <a:cubicBezTo>
                    <a:pt x="0" y="35"/>
                    <a:pt x="6" y="51"/>
                    <a:pt x="20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9"/>
            <p:cNvSpPr>
              <a:spLocks/>
            </p:cNvSpPr>
            <p:nvPr/>
          </p:nvSpPr>
          <p:spPr bwMode="auto">
            <a:xfrm>
              <a:off x="3236310" y="5660082"/>
              <a:ext cx="340267" cy="163161"/>
            </a:xfrm>
            <a:custGeom>
              <a:avLst/>
              <a:gdLst>
                <a:gd name="T0" fmla="*/ 7 w 244"/>
                <a:gd name="T1" fmla="*/ 0 h 117"/>
                <a:gd name="T2" fmla="*/ 244 w 244"/>
                <a:gd name="T3" fmla="*/ 103 h 117"/>
                <a:gd name="T4" fmla="*/ 237 w 244"/>
                <a:gd name="T5" fmla="*/ 117 h 117"/>
                <a:gd name="T6" fmla="*/ 0 w 244"/>
                <a:gd name="T7" fmla="*/ 15 h 117"/>
                <a:gd name="T8" fmla="*/ 7 w 244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117">
                  <a:moveTo>
                    <a:pt x="7" y="0"/>
                  </a:moveTo>
                  <a:lnTo>
                    <a:pt x="244" y="103"/>
                  </a:lnTo>
                  <a:lnTo>
                    <a:pt x="237" y="117"/>
                  </a:lnTo>
                  <a:lnTo>
                    <a:pt x="0" y="1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30"/>
            <p:cNvSpPr>
              <a:spLocks noEditPoints="1"/>
            </p:cNvSpPr>
            <p:nvPr/>
          </p:nvSpPr>
          <p:spPr bwMode="auto">
            <a:xfrm>
              <a:off x="3338111" y="6022662"/>
              <a:ext cx="111563" cy="111563"/>
            </a:xfrm>
            <a:custGeom>
              <a:avLst/>
              <a:gdLst>
                <a:gd name="T0" fmla="*/ 43 w 61"/>
                <a:gd name="T1" fmla="*/ 54 h 61"/>
                <a:gd name="T2" fmla="*/ 54 w 61"/>
                <a:gd name="T3" fmla="*/ 18 h 61"/>
                <a:gd name="T4" fmla="*/ 18 w 61"/>
                <a:gd name="T5" fmla="*/ 7 h 61"/>
                <a:gd name="T6" fmla="*/ 7 w 61"/>
                <a:gd name="T7" fmla="*/ 43 h 61"/>
                <a:gd name="T8" fmla="*/ 43 w 61"/>
                <a:gd name="T9" fmla="*/ 54 h 61"/>
                <a:gd name="T10" fmla="*/ 20 w 61"/>
                <a:gd name="T11" fmla="*/ 11 h 61"/>
                <a:gd name="T12" fmla="*/ 50 w 61"/>
                <a:gd name="T13" fmla="*/ 20 h 61"/>
                <a:gd name="T14" fmla="*/ 40 w 61"/>
                <a:gd name="T15" fmla="*/ 50 h 61"/>
                <a:gd name="T16" fmla="*/ 11 w 61"/>
                <a:gd name="T17" fmla="*/ 41 h 61"/>
                <a:gd name="T18" fmla="*/ 20 w 61"/>
                <a:gd name="T1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1">
                  <a:moveTo>
                    <a:pt x="43" y="54"/>
                  </a:moveTo>
                  <a:cubicBezTo>
                    <a:pt x="56" y="47"/>
                    <a:pt x="61" y="31"/>
                    <a:pt x="54" y="18"/>
                  </a:cubicBezTo>
                  <a:cubicBezTo>
                    <a:pt x="47" y="5"/>
                    <a:pt x="31" y="0"/>
                    <a:pt x="18" y="7"/>
                  </a:cubicBezTo>
                  <a:cubicBezTo>
                    <a:pt x="5" y="14"/>
                    <a:pt x="0" y="30"/>
                    <a:pt x="7" y="43"/>
                  </a:cubicBezTo>
                  <a:cubicBezTo>
                    <a:pt x="13" y="56"/>
                    <a:pt x="29" y="61"/>
                    <a:pt x="43" y="54"/>
                  </a:cubicBezTo>
                  <a:close/>
                  <a:moveTo>
                    <a:pt x="20" y="11"/>
                  </a:moveTo>
                  <a:cubicBezTo>
                    <a:pt x="31" y="5"/>
                    <a:pt x="44" y="10"/>
                    <a:pt x="50" y="20"/>
                  </a:cubicBezTo>
                  <a:cubicBezTo>
                    <a:pt x="55" y="31"/>
                    <a:pt x="51" y="45"/>
                    <a:pt x="40" y="50"/>
                  </a:cubicBezTo>
                  <a:cubicBezTo>
                    <a:pt x="30" y="56"/>
                    <a:pt x="16" y="52"/>
                    <a:pt x="11" y="41"/>
                  </a:cubicBezTo>
                  <a:cubicBezTo>
                    <a:pt x="5" y="30"/>
                    <a:pt x="9" y="17"/>
                    <a:pt x="2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31"/>
            <p:cNvSpPr>
              <a:spLocks/>
            </p:cNvSpPr>
            <p:nvPr/>
          </p:nvSpPr>
          <p:spPr bwMode="auto">
            <a:xfrm>
              <a:off x="3366002" y="6049158"/>
              <a:ext cx="57177" cy="57177"/>
            </a:xfrm>
            <a:custGeom>
              <a:avLst/>
              <a:gdLst>
                <a:gd name="T0" fmla="*/ 21 w 31"/>
                <a:gd name="T1" fmla="*/ 28 h 31"/>
                <a:gd name="T2" fmla="*/ 27 w 31"/>
                <a:gd name="T3" fmla="*/ 9 h 31"/>
                <a:gd name="T4" fmla="*/ 9 w 31"/>
                <a:gd name="T5" fmla="*/ 4 h 31"/>
                <a:gd name="T6" fmla="*/ 3 w 31"/>
                <a:gd name="T7" fmla="*/ 22 h 31"/>
                <a:gd name="T8" fmla="*/ 21 w 31"/>
                <a:gd name="T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1" y="28"/>
                  </a:moveTo>
                  <a:cubicBezTo>
                    <a:pt x="28" y="24"/>
                    <a:pt x="31" y="16"/>
                    <a:pt x="27" y="9"/>
                  </a:cubicBezTo>
                  <a:cubicBezTo>
                    <a:pt x="24" y="3"/>
                    <a:pt x="16" y="0"/>
                    <a:pt x="9" y="4"/>
                  </a:cubicBezTo>
                  <a:cubicBezTo>
                    <a:pt x="2" y="7"/>
                    <a:pt x="0" y="15"/>
                    <a:pt x="3" y="22"/>
                  </a:cubicBezTo>
                  <a:cubicBezTo>
                    <a:pt x="7" y="28"/>
                    <a:pt x="15" y="31"/>
                    <a:pt x="21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32"/>
            <p:cNvSpPr>
              <a:spLocks/>
            </p:cNvSpPr>
            <p:nvPr/>
          </p:nvSpPr>
          <p:spPr bwMode="auto">
            <a:xfrm>
              <a:off x="3428756" y="5972459"/>
              <a:ext cx="160372" cy="92040"/>
            </a:xfrm>
            <a:custGeom>
              <a:avLst/>
              <a:gdLst>
                <a:gd name="T0" fmla="*/ 0 w 115"/>
                <a:gd name="T1" fmla="*/ 58 h 66"/>
                <a:gd name="T2" fmla="*/ 112 w 115"/>
                <a:gd name="T3" fmla="*/ 0 h 66"/>
                <a:gd name="T4" fmla="*/ 115 w 115"/>
                <a:gd name="T5" fmla="*/ 7 h 66"/>
                <a:gd name="T6" fmla="*/ 3 w 115"/>
                <a:gd name="T7" fmla="*/ 66 h 66"/>
                <a:gd name="T8" fmla="*/ 0 w 115"/>
                <a:gd name="T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66">
                  <a:moveTo>
                    <a:pt x="0" y="58"/>
                  </a:moveTo>
                  <a:lnTo>
                    <a:pt x="112" y="0"/>
                  </a:lnTo>
                  <a:lnTo>
                    <a:pt x="115" y="7"/>
                  </a:lnTo>
                  <a:lnTo>
                    <a:pt x="3" y="66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33"/>
            <p:cNvSpPr>
              <a:spLocks noEditPoints="1"/>
            </p:cNvSpPr>
            <p:nvPr/>
          </p:nvSpPr>
          <p:spPr bwMode="auto">
            <a:xfrm>
              <a:off x="4602958" y="2183497"/>
              <a:ext cx="467171" cy="467171"/>
            </a:xfrm>
            <a:custGeom>
              <a:avLst/>
              <a:gdLst>
                <a:gd name="T0" fmla="*/ 39 w 256"/>
                <a:gd name="T1" fmla="*/ 58 h 256"/>
                <a:gd name="T2" fmla="*/ 58 w 256"/>
                <a:gd name="T3" fmla="*/ 217 h 256"/>
                <a:gd name="T4" fmla="*/ 218 w 256"/>
                <a:gd name="T5" fmla="*/ 198 h 256"/>
                <a:gd name="T6" fmla="*/ 198 w 256"/>
                <a:gd name="T7" fmla="*/ 39 h 256"/>
                <a:gd name="T8" fmla="*/ 39 w 256"/>
                <a:gd name="T9" fmla="*/ 58 h 256"/>
                <a:gd name="T10" fmla="*/ 202 w 256"/>
                <a:gd name="T11" fmla="*/ 186 h 256"/>
                <a:gd name="T12" fmla="*/ 70 w 256"/>
                <a:gd name="T13" fmla="*/ 202 h 256"/>
                <a:gd name="T14" fmla="*/ 54 w 256"/>
                <a:gd name="T15" fmla="*/ 70 h 256"/>
                <a:gd name="T16" fmla="*/ 186 w 256"/>
                <a:gd name="T17" fmla="*/ 54 h 256"/>
                <a:gd name="T18" fmla="*/ 202 w 256"/>
                <a:gd name="T19" fmla="*/ 18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39" y="58"/>
                  </a:moveTo>
                  <a:cubicBezTo>
                    <a:pt x="0" y="107"/>
                    <a:pt x="9" y="179"/>
                    <a:pt x="58" y="217"/>
                  </a:cubicBezTo>
                  <a:cubicBezTo>
                    <a:pt x="108" y="256"/>
                    <a:pt x="179" y="247"/>
                    <a:pt x="218" y="198"/>
                  </a:cubicBezTo>
                  <a:cubicBezTo>
                    <a:pt x="256" y="149"/>
                    <a:pt x="248" y="77"/>
                    <a:pt x="198" y="39"/>
                  </a:cubicBezTo>
                  <a:cubicBezTo>
                    <a:pt x="149" y="0"/>
                    <a:pt x="78" y="9"/>
                    <a:pt x="39" y="58"/>
                  </a:cubicBezTo>
                  <a:close/>
                  <a:moveTo>
                    <a:pt x="202" y="186"/>
                  </a:moveTo>
                  <a:cubicBezTo>
                    <a:pt x="170" y="227"/>
                    <a:pt x="111" y="234"/>
                    <a:pt x="70" y="202"/>
                  </a:cubicBezTo>
                  <a:cubicBezTo>
                    <a:pt x="30" y="170"/>
                    <a:pt x="22" y="111"/>
                    <a:pt x="54" y="70"/>
                  </a:cubicBezTo>
                  <a:cubicBezTo>
                    <a:pt x="86" y="29"/>
                    <a:pt x="146" y="22"/>
                    <a:pt x="186" y="54"/>
                  </a:cubicBezTo>
                  <a:cubicBezTo>
                    <a:pt x="227" y="86"/>
                    <a:pt x="235" y="145"/>
                    <a:pt x="202" y="1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34"/>
            <p:cNvSpPr>
              <a:spLocks/>
            </p:cNvSpPr>
            <p:nvPr/>
          </p:nvSpPr>
          <p:spPr bwMode="auto">
            <a:xfrm>
              <a:off x="4717310" y="2297849"/>
              <a:ext cx="237072" cy="237072"/>
            </a:xfrm>
            <a:custGeom>
              <a:avLst/>
              <a:gdLst>
                <a:gd name="T0" fmla="*/ 20 w 130"/>
                <a:gd name="T1" fmla="*/ 30 h 130"/>
                <a:gd name="T2" fmla="*/ 30 w 130"/>
                <a:gd name="T3" fmla="*/ 110 h 130"/>
                <a:gd name="T4" fmla="*/ 111 w 130"/>
                <a:gd name="T5" fmla="*/ 101 h 130"/>
                <a:gd name="T6" fmla="*/ 101 w 130"/>
                <a:gd name="T7" fmla="*/ 20 h 130"/>
                <a:gd name="T8" fmla="*/ 20 w 130"/>
                <a:gd name="T9" fmla="*/ 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20" y="30"/>
                  </a:moveTo>
                  <a:cubicBezTo>
                    <a:pt x="0" y="55"/>
                    <a:pt x="5" y="91"/>
                    <a:pt x="30" y="110"/>
                  </a:cubicBezTo>
                  <a:cubicBezTo>
                    <a:pt x="55" y="130"/>
                    <a:pt x="91" y="126"/>
                    <a:pt x="111" y="101"/>
                  </a:cubicBezTo>
                  <a:cubicBezTo>
                    <a:pt x="130" y="76"/>
                    <a:pt x="126" y="39"/>
                    <a:pt x="101" y="20"/>
                  </a:cubicBezTo>
                  <a:cubicBezTo>
                    <a:pt x="76" y="0"/>
                    <a:pt x="40" y="5"/>
                    <a:pt x="2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35"/>
            <p:cNvSpPr>
              <a:spLocks/>
            </p:cNvSpPr>
            <p:nvPr/>
          </p:nvSpPr>
          <p:spPr bwMode="auto">
            <a:xfrm>
              <a:off x="4248745" y="2543288"/>
              <a:ext cx="496456" cy="614992"/>
            </a:xfrm>
            <a:custGeom>
              <a:avLst/>
              <a:gdLst>
                <a:gd name="T0" fmla="*/ 356 w 356"/>
                <a:gd name="T1" fmla="*/ 19 h 441"/>
                <a:gd name="T2" fmla="*/ 26 w 356"/>
                <a:gd name="T3" fmla="*/ 441 h 441"/>
                <a:gd name="T4" fmla="*/ 0 w 356"/>
                <a:gd name="T5" fmla="*/ 421 h 441"/>
                <a:gd name="T6" fmla="*/ 331 w 356"/>
                <a:gd name="T7" fmla="*/ 0 h 441"/>
                <a:gd name="T8" fmla="*/ 356 w 356"/>
                <a:gd name="T9" fmla="*/ 19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6" h="441">
                  <a:moveTo>
                    <a:pt x="356" y="19"/>
                  </a:moveTo>
                  <a:lnTo>
                    <a:pt x="26" y="441"/>
                  </a:lnTo>
                  <a:lnTo>
                    <a:pt x="0" y="421"/>
                  </a:lnTo>
                  <a:lnTo>
                    <a:pt x="331" y="0"/>
                  </a:lnTo>
                  <a:lnTo>
                    <a:pt x="356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36"/>
            <p:cNvSpPr>
              <a:spLocks noEditPoints="1"/>
            </p:cNvSpPr>
            <p:nvPr/>
          </p:nvSpPr>
          <p:spPr bwMode="auto">
            <a:xfrm>
              <a:off x="2561353" y="2230911"/>
              <a:ext cx="390471" cy="389077"/>
            </a:xfrm>
            <a:custGeom>
              <a:avLst/>
              <a:gdLst>
                <a:gd name="T0" fmla="*/ 27 w 214"/>
                <a:gd name="T1" fmla="*/ 155 h 213"/>
                <a:gd name="T2" fmla="*/ 155 w 214"/>
                <a:gd name="T3" fmla="*/ 187 h 213"/>
                <a:gd name="T4" fmla="*/ 187 w 214"/>
                <a:gd name="T5" fmla="*/ 58 h 213"/>
                <a:gd name="T6" fmla="*/ 59 w 214"/>
                <a:gd name="T7" fmla="*/ 26 h 213"/>
                <a:gd name="T8" fmla="*/ 27 w 214"/>
                <a:gd name="T9" fmla="*/ 155 h 213"/>
                <a:gd name="T10" fmla="*/ 173 w 214"/>
                <a:gd name="T11" fmla="*/ 67 h 213"/>
                <a:gd name="T12" fmla="*/ 147 w 214"/>
                <a:gd name="T13" fmla="*/ 173 h 213"/>
                <a:gd name="T14" fmla="*/ 40 w 214"/>
                <a:gd name="T15" fmla="*/ 146 h 213"/>
                <a:gd name="T16" fmla="*/ 67 w 214"/>
                <a:gd name="T17" fmla="*/ 40 h 213"/>
                <a:gd name="T18" fmla="*/ 173 w 214"/>
                <a:gd name="T19" fmla="*/ 6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13">
                  <a:moveTo>
                    <a:pt x="27" y="155"/>
                  </a:moveTo>
                  <a:cubicBezTo>
                    <a:pt x="53" y="199"/>
                    <a:pt x="111" y="213"/>
                    <a:pt x="155" y="187"/>
                  </a:cubicBezTo>
                  <a:cubicBezTo>
                    <a:pt x="199" y="160"/>
                    <a:pt x="214" y="103"/>
                    <a:pt x="187" y="58"/>
                  </a:cubicBezTo>
                  <a:cubicBezTo>
                    <a:pt x="160" y="14"/>
                    <a:pt x="103" y="0"/>
                    <a:pt x="59" y="26"/>
                  </a:cubicBezTo>
                  <a:cubicBezTo>
                    <a:pt x="14" y="53"/>
                    <a:pt x="0" y="110"/>
                    <a:pt x="27" y="155"/>
                  </a:cubicBezTo>
                  <a:close/>
                  <a:moveTo>
                    <a:pt x="173" y="67"/>
                  </a:moveTo>
                  <a:cubicBezTo>
                    <a:pt x="195" y="103"/>
                    <a:pt x="183" y="151"/>
                    <a:pt x="147" y="173"/>
                  </a:cubicBezTo>
                  <a:cubicBezTo>
                    <a:pt x="110" y="195"/>
                    <a:pt x="62" y="183"/>
                    <a:pt x="40" y="146"/>
                  </a:cubicBezTo>
                  <a:cubicBezTo>
                    <a:pt x="18" y="110"/>
                    <a:pt x="30" y="62"/>
                    <a:pt x="67" y="40"/>
                  </a:cubicBezTo>
                  <a:cubicBezTo>
                    <a:pt x="104" y="18"/>
                    <a:pt x="151" y="30"/>
                    <a:pt x="173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37"/>
            <p:cNvSpPr>
              <a:spLocks/>
            </p:cNvSpPr>
            <p:nvPr/>
          </p:nvSpPr>
          <p:spPr bwMode="auto">
            <a:xfrm>
              <a:off x="2657576" y="2325740"/>
              <a:ext cx="196630" cy="198024"/>
            </a:xfrm>
            <a:custGeom>
              <a:avLst/>
              <a:gdLst>
                <a:gd name="T0" fmla="*/ 13 w 108"/>
                <a:gd name="T1" fmla="*/ 79 h 109"/>
                <a:gd name="T2" fmla="*/ 78 w 108"/>
                <a:gd name="T3" fmla="*/ 95 h 109"/>
                <a:gd name="T4" fmla="*/ 94 w 108"/>
                <a:gd name="T5" fmla="*/ 30 h 109"/>
                <a:gd name="T6" fmla="*/ 29 w 108"/>
                <a:gd name="T7" fmla="*/ 14 h 109"/>
                <a:gd name="T8" fmla="*/ 13 w 108"/>
                <a:gd name="T9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9">
                  <a:moveTo>
                    <a:pt x="13" y="79"/>
                  </a:moveTo>
                  <a:cubicBezTo>
                    <a:pt x="27" y="102"/>
                    <a:pt x="56" y="109"/>
                    <a:pt x="78" y="95"/>
                  </a:cubicBezTo>
                  <a:cubicBezTo>
                    <a:pt x="101" y="82"/>
                    <a:pt x="108" y="53"/>
                    <a:pt x="94" y="30"/>
                  </a:cubicBezTo>
                  <a:cubicBezTo>
                    <a:pt x="81" y="8"/>
                    <a:pt x="52" y="0"/>
                    <a:pt x="29" y="14"/>
                  </a:cubicBezTo>
                  <a:cubicBezTo>
                    <a:pt x="7" y="27"/>
                    <a:pt x="0" y="57"/>
                    <a:pt x="13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38"/>
            <p:cNvSpPr>
              <a:spLocks/>
            </p:cNvSpPr>
            <p:nvPr/>
          </p:nvSpPr>
          <p:spPr bwMode="auto">
            <a:xfrm>
              <a:off x="2816554" y="2540499"/>
              <a:ext cx="347241" cy="548054"/>
            </a:xfrm>
            <a:custGeom>
              <a:avLst/>
              <a:gdLst>
                <a:gd name="T0" fmla="*/ 22 w 249"/>
                <a:gd name="T1" fmla="*/ 0 h 393"/>
                <a:gd name="T2" fmla="*/ 249 w 249"/>
                <a:gd name="T3" fmla="*/ 379 h 393"/>
                <a:gd name="T4" fmla="*/ 226 w 249"/>
                <a:gd name="T5" fmla="*/ 393 h 393"/>
                <a:gd name="T6" fmla="*/ 0 w 249"/>
                <a:gd name="T7" fmla="*/ 15 h 393"/>
                <a:gd name="T8" fmla="*/ 22 w 249"/>
                <a:gd name="T9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93">
                  <a:moveTo>
                    <a:pt x="22" y="0"/>
                  </a:moveTo>
                  <a:lnTo>
                    <a:pt x="249" y="379"/>
                  </a:lnTo>
                  <a:lnTo>
                    <a:pt x="226" y="393"/>
                  </a:lnTo>
                  <a:lnTo>
                    <a:pt x="0" y="1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39"/>
            <p:cNvSpPr>
              <a:spLocks noEditPoints="1"/>
            </p:cNvSpPr>
            <p:nvPr/>
          </p:nvSpPr>
          <p:spPr bwMode="auto">
            <a:xfrm>
              <a:off x="2561353" y="2230911"/>
              <a:ext cx="390471" cy="389077"/>
            </a:xfrm>
            <a:custGeom>
              <a:avLst/>
              <a:gdLst>
                <a:gd name="T0" fmla="*/ 27 w 214"/>
                <a:gd name="T1" fmla="*/ 155 h 213"/>
                <a:gd name="T2" fmla="*/ 155 w 214"/>
                <a:gd name="T3" fmla="*/ 187 h 213"/>
                <a:gd name="T4" fmla="*/ 187 w 214"/>
                <a:gd name="T5" fmla="*/ 58 h 213"/>
                <a:gd name="T6" fmla="*/ 59 w 214"/>
                <a:gd name="T7" fmla="*/ 26 h 213"/>
                <a:gd name="T8" fmla="*/ 27 w 214"/>
                <a:gd name="T9" fmla="*/ 155 h 213"/>
                <a:gd name="T10" fmla="*/ 173 w 214"/>
                <a:gd name="T11" fmla="*/ 67 h 213"/>
                <a:gd name="T12" fmla="*/ 147 w 214"/>
                <a:gd name="T13" fmla="*/ 173 h 213"/>
                <a:gd name="T14" fmla="*/ 40 w 214"/>
                <a:gd name="T15" fmla="*/ 146 h 213"/>
                <a:gd name="T16" fmla="*/ 67 w 214"/>
                <a:gd name="T17" fmla="*/ 40 h 213"/>
                <a:gd name="T18" fmla="*/ 173 w 214"/>
                <a:gd name="T19" fmla="*/ 6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13">
                  <a:moveTo>
                    <a:pt x="27" y="155"/>
                  </a:moveTo>
                  <a:cubicBezTo>
                    <a:pt x="53" y="199"/>
                    <a:pt x="111" y="213"/>
                    <a:pt x="155" y="187"/>
                  </a:cubicBezTo>
                  <a:cubicBezTo>
                    <a:pt x="199" y="160"/>
                    <a:pt x="214" y="103"/>
                    <a:pt x="187" y="58"/>
                  </a:cubicBezTo>
                  <a:cubicBezTo>
                    <a:pt x="160" y="14"/>
                    <a:pt x="103" y="0"/>
                    <a:pt x="59" y="26"/>
                  </a:cubicBezTo>
                  <a:cubicBezTo>
                    <a:pt x="14" y="53"/>
                    <a:pt x="0" y="110"/>
                    <a:pt x="27" y="155"/>
                  </a:cubicBezTo>
                  <a:close/>
                  <a:moveTo>
                    <a:pt x="173" y="67"/>
                  </a:moveTo>
                  <a:cubicBezTo>
                    <a:pt x="195" y="103"/>
                    <a:pt x="183" y="151"/>
                    <a:pt x="147" y="173"/>
                  </a:cubicBezTo>
                  <a:cubicBezTo>
                    <a:pt x="110" y="195"/>
                    <a:pt x="62" y="183"/>
                    <a:pt x="40" y="146"/>
                  </a:cubicBezTo>
                  <a:cubicBezTo>
                    <a:pt x="18" y="110"/>
                    <a:pt x="30" y="62"/>
                    <a:pt x="67" y="40"/>
                  </a:cubicBezTo>
                  <a:cubicBezTo>
                    <a:pt x="104" y="18"/>
                    <a:pt x="151" y="30"/>
                    <a:pt x="173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40"/>
            <p:cNvSpPr>
              <a:spLocks/>
            </p:cNvSpPr>
            <p:nvPr/>
          </p:nvSpPr>
          <p:spPr bwMode="auto">
            <a:xfrm>
              <a:off x="2657576" y="2325740"/>
              <a:ext cx="196630" cy="198024"/>
            </a:xfrm>
            <a:custGeom>
              <a:avLst/>
              <a:gdLst>
                <a:gd name="T0" fmla="*/ 13 w 108"/>
                <a:gd name="T1" fmla="*/ 79 h 109"/>
                <a:gd name="T2" fmla="*/ 78 w 108"/>
                <a:gd name="T3" fmla="*/ 95 h 109"/>
                <a:gd name="T4" fmla="*/ 94 w 108"/>
                <a:gd name="T5" fmla="*/ 30 h 109"/>
                <a:gd name="T6" fmla="*/ 29 w 108"/>
                <a:gd name="T7" fmla="*/ 14 h 109"/>
                <a:gd name="T8" fmla="*/ 13 w 108"/>
                <a:gd name="T9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9">
                  <a:moveTo>
                    <a:pt x="13" y="79"/>
                  </a:moveTo>
                  <a:cubicBezTo>
                    <a:pt x="27" y="102"/>
                    <a:pt x="56" y="109"/>
                    <a:pt x="78" y="95"/>
                  </a:cubicBezTo>
                  <a:cubicBezTo>
                    <a:pt x="101" y="82"/>
                    <a:pt x="108" y="53"/>
                    <a:pt x="94" y="30"/>
                  </a:cubicBezTo>
                  <a:cubicBezTo>
                    <a:pt x="81" y="8"/>
                    <a:pt x="52" y="0"/>
                    <a:pt x="29" y="14"/>
                  </a:cubicBezTo>
                  <a:cubicBezTo>
                    <a:pt x="7" y="27"/>
                    <a:pt x="0" y="57"/>
                    <a:pt x="13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41"/>
            <p:cNvSpPr>
              <a:spLocks noEditPoints="1"/>
            </p:cNvSpPr>
            <p:nvPr/>
          </p:nvSpPr>
          <p:spPr bwMode="auto">
            <a:xfrm>
              <a:off x="2133230" y="2553050"/>
              <a:ext cx="242650" cy="244045"/>
            </a:xfrm>
            <a:custGeom>
              <a:avLst/>
              <a:gdLst>
                <a:gd name="T0" fmla="*/ 17 w 133"/>
                <a:gd name="T1" fmla="*/ 97 h 133"/>
                <a:gd name="T2" fmla="*/ 97 w 133"/>
                <a:gd name="T3" fmla="*/ 117 h 133"/>
                <a:gd name="T4" fmla="*/ 116 w 133"/>
                <a:gd name="T5" fmla="*/ 37 h 133"/>
                <a:gd name="T6" fmla="*/ 37 w 133"/>
                <a:gd name="T7" fmla="*/ 17 h 133"/>
                <a:gd name="T8" fmla="*/ 17 w 133"/>
                <a:gd name="T9" fmla="*/ 97 h 133"/>
                <a:gd name="T10" fmla="*/ 108 w 133"/>
                <a:gd name="T11" fmla="*/ 42 h 133"/>
                <a:gd name="T12" fmla="*/ 91 w 133"/>
                <a:gd name="T13" fmla="*/ 108 h 133"/>
                <a:gd name="T14" fmla="*/ 25 w 133"/>
                <a:gd name="T15" fmla="*/ 92 h 133"/>
                <a:gd name="T16" fmla="*/ 42 w 133"/>
                <a:gd name="T17" fmla="*/ 25 h 133"/>
                <a:gd name="T18" fmla="*/ 108 w 133"/>
                <a:gd name="T19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3">
                  <a:moveTo>
                    <a:pt x="17" y="97"/>
                  </a:moveTo>
                  <a:cubicBezTo>
                    <a:pt x="33" y="124"/>
                    <a:pt x="69" y="133"/>
                    <a:pt x="97" y="117"/>
                  </a:cubicBezTo>
                  <a:cubicBezTo>
                    <a:pt x="124" y="100"/>
                    <a:pt x="133" y="64"/>
                    <a:pt x="116" y="37"/>
                  </a:cubicBezTo>
                  <a:cubicBezTo>
                    <a:pt x="100" y="9"/>
                    <a:pt x="64" y="0"/>
                    <a:pt x="37" y="17"/>
                  </a:cubicBezTo>
                  <a:cubicBezTo>
                    <a:pt x="9" y="34"/>
                    <a:pt x="0" y="69"/>
                    <a:pt x="17" y="97"/>
                  </a:cubicBezTo>
                  <a:close/>
                  <a:moveTo>
                    <a:pt x="108" y="42"/>
                  </a:moveTo>
                  <a:cubicBezTo>
                    <a:pt x="122" y="65"/>
                    <a:pt x="114" y="94"/>
                    <a:pt x="91" y="108"/>
                  </a:cubicBezTo>
                  <a:cubicBezTo>
                    <a:pt x="69" y="122"/>
                    <a:pt x="39" y="114"/>
                    <a:pt x="25" y="92"/>
                  </a:cubicBezTo>
                  <a:cubicBezTo>
                    <a:pt x="12" y="69"/>
                    <a:pt x="19" y="39"/>
                    <a:pt x="42" y="25"/>
                  </a:cubicBezTo>
                  <a:cubicBezTo>
                    <a:pt x="65" y="12"/>
                    <a:pt x="94" y="19"/>
                    <a:pt x="108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42"/>
            <p:cNvSpPr>
              <a:spLocks/>
            </p:cNvSpPr>
            <p:nvPr/>
          </p:nvSpPr>
          <p:spPr bwMode="auto">
            <a:xfrm>
              <a:off x="2193195" y="2614410"/>
              <a:ext cx="122719" cy="121325"/>
            </a:xfrm>
            <a:custGeom>
              <a:avLst/>
              <a:gdLst>
                <a:gd name="T0" fmla="*/ 8 w 67"/>
                <a:gd name="T1" fmla="*/ 49 h 67"/>
                <a:gd name="T2" fmla="*/ 49 w 67"/>
                <a:gd name="T3" fmla="*/ 59 h 67"/>
                <a:gd name="T4" fmla="*/ 59 w 67"/>
                <a:gd name="T5" fmla="*/ 19 h 67"/>
                <a:gd name="T6" fmla="*/ 18 w 67"/>
                <a:gd name="T7" fmla="*/ 8 h 67"/>
                <a:gd name="T8" fmla="*/ 8 w 67"/>
                <a:gd name="T9" fmla="*/ 4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8" y="49"/>
                  </a:moveTo>
                  <a:cubicBezTo>
                    <a:pt x="17" y="63"/>
                    <a:pt x="35" y="67"/>
                    <a:pt x="49" y="59"/>
                  </a:cubicBezTo>
                  <a:cubicBezTo>
                    <a:pt x="63" y="51"/>
                    <a:pt x="67" y="33"/>
                    <a:pt x="59" y="19"/>
                  </a:cubicBezTo>
                  <a:cubicBezTo>
                    <a:pt x="51" y="5"/>
                    <a:pt x="32" y="0"/>
                    <a:pt x="18" y="8"/>
                  </a:cubicBezTo>
                  <a:cubicBezTo>
                    <a:pt x="4" y="17"/>
                    <a:pt x="0" y="35"/>
                    <a:pt x="8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43"/>
            <p:cNvSpPr>
              <a:spLocks/>
            </p:cNvSpPr>
            <p:nvPr/>
          </p:nvSpPr>
          <p:spPr bwMode="auto">
            <a:xfrm>
              <a:off x="2816554" y="2540499"/>
              <a:ext cx="347241" cy="548054"/>
            </a:xfrm>
            <a:custGeom>
              <a:avLst/>
              <a:gdLst>
                <a:gd name="T0" fmla="*/ 22 w 249"/>
                <a:gd name="T1" fmla="*/ 0 h 393"/>
                <a:gd name="T2" fmla="*/ 249 w 249"/>
                <a:gd name="T3" fmla="*/ 379 h 393"/>
                <a:gd name="T4" fmla="*/ 226 w 249"/>
                <a:gd name="T5" fmla="*/ 393 h 393"/>
                <a:gd name="T6" fmla="*/ 0 w 249"/>
                <a:gd name="T7" fmla="*/ 15 h 393"/>
                <a:gd name="T8" fmla="*/ 22 w 249"/>
                <a:gd name="T9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93">
                  <a:moveTo>
                    <a:pt x="22" y="0"/>
                  </a:moveTo>
                  <a:lnTo>
                    <a:pt x="249" y="379"/>
                  </a:lnTo>
                  <a:lnTo>
                    <a:pt x="226" y="393"/>
                  </a:lnTo>
                  <a:lnTo>
                    <a:pt x="0" y="1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44"/>
            <p:cNvSpPr>
              <a:spLocks/>
            </p:cNvSpPr>
            <p:nvPr/>
          </p:nvSpPr>
          <p:spPr bwMode="auto">
            <a:xfrm>
              <a:off x="2334043" y="2479139"/>
              <a:ext cx="284486" cy="156188"/>
            </a:xfrm>
            <a:custGeom>
              <a:avLst/>
              <a:gdLst>
                <a:gd name="T0" fmla="*/ 204 w 204"/>
                <a:gd name="T1" fmla="*/ 12 h 112"/>
                <a:gd name="T2" fmla="*/ 7 w 204"/>
                <a:gd name="T3" fmla="*/ 112 h 112"/>
                <a:gd name="T4" fmla="*/ 0 w 204"/>
                <a:gd name="T5" fmla="*/ 101 h 112"/>
                <a:gd name="T6" fmla="*/ 199 w 204"/>
                <a:gd name="T7" fmla="*/ 0 h 112"/>
                <a:gd name="T8" fmla="*/ 204 w 204"/>
                <a:gd name="T9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112">
                  <a:moveTo>
                    <a:pt x="204" y="12"/>
                  </a:moveTo>
                  <a:lnTo>
                    <a:pt x="7" y="112"/>
                  </a:lnTo>
                  <a:lnTo>
                    <a:pt x="0" y="101"/>
                  </a:lnTo>
                  <a:lnTo>
                    <a:pt x="199" y="0"/>
                  </a:lnTo>
                  <a:lnTo>
                    <a:pt x="20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45"/>
            <p:cNvSpPr>
              <a:spLocks noEditPoints="1"/>
            </p:cNvSpPr>
            <p:nvPr/>
          </p:nvSpPr>
          <p:spPr bwMode="auto">
            <a:xfrm>
              <a:off x="1850139" y="2321557"/>
              <a:ext cx="182685" cy="182685"/>
            </a:xfrm>
            <a:custGeom>
              <a:avLst/>
              <a:gdLst>
                <a:gd name="T0" fmla="*/ 14 w 100"/>
                <a:gd name="T1" fmla="*/ 23 h 100"/>
                <a:gd name="T2" fmla="*/ 23 w 100"/>
                <a:gd name="T3" fmla="*/ 85 h 100"/>
                <a:gd name="T4" fmla="*/ 85 w 100"/>
                <a:gd name="T5" fmla="*/ 77 h 100"/>
                <a:gd name="T6" fmla="*/ 76 w 100"/>
                <a:gd name="T7" fmla="*/ 15 h 100"/>
                <a:gd name="T8" fmla="*/ 14 w 100"/>
                <a:gd name="T9" fmla="*/ 23 h 100"/>
                <a:gd name="T10" fmla="*/ 79 w 100"/>
                <a:gd name="T11" fmla="*/ 72 h 100"/>
                <a:gd name="T12" fmla="*/ 27 w 100"/>
                <a:gd name="T13" fmla="*/ 79 h 100"/>
                <a:gd name="T14" fmla="*/ 20 w 100"/>
                <a:gd name="T15" fmla="*/ 28 h 100"/>
                <a:gd name="T16" fmla="*/ 72 w 100"/>
                <a:gd name="T17" fmla="*/ 21 h 100"/>
                <a:gd name="T18" fmla="*/ 79 w 100"/>
                <a:gd name="T19" fmla="*/ 7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0">
                  <a:moveTo>
                    <a:pt x="14" y="23"/>
                  </a:moveTo>
                  <a:cubicBezTo>
                    <a:pt x="0" y="43"/>
                    <a:pt x="3" y="71"/>
                    <a:pt x="23" y="85"/>
                  </a:cubicBezTo>
                  <a:cubicBezTo>
                    <a:pt x="42" y="100"/>
                    <a:pt x="70" y="96"/>
                    <a:pt x="85" y="77"/>
                  </a:cubicBezTo>
                  <a:cubicBezTo>
                    <a:pt x="100" y="57"/>
                    <a:pt x="96" y="29"/>
                    <a:pt x="76" y="15"/>
                  </a:cubicBezTo>
                  <a:cubicBezTo>
                    <a:pt x="57" y="0"/>
                    <a:pt x="29" y="4"/>
                    <a:pt x="14" y="23"/>
                  </a:cubicBezTo>
                  <a:close/>
                  <a:moveTo>
                    <a:pt x="79" y="72"/>
                  </a:moveTo>
                  <a:cubicBezTo>
                    <a:pt x="67" y="88"/>
                    <a:pt x="44" y="91"/>
                    <a:pt x="27" y="79"/>
                  </a:cubicBezTo>
                  <a:cubicBezTo>
                    <a:pt x="11" y="67"/>
                    <a:pt x="8" y="44"/>
                    <a:pt x="20" y="28"/>
                  </a:cubicBezTo>
                  <a:cubicBezTo>
                    <a:pt x="32" y="12"/>
                    <a:pt x="55" y="8"/>
                    <a:pt x="72" y="21"/>
                  </a:cubicBezTo>
                  <a:cubicBezTo>
                    <a:pt x="88" y="33"/>
                    <a:pt x="91" y="56"/>
                    <a:pt x="79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46"/>
            <p:cNvSpPr>
              <a:spLocks/>
            </p:cNvSpPr>
            <p:nvPr/>
          </p:nvSpPr>
          <p:spPr bwMode="auto">
            <a:xfrm>
              <a:off x="1894764" y="2367576"/>
              <a:ext cx="92040" cy="90645"/>
            </a:xfrm>
            <a:custGeom>
              <a:avLst/>
              <a:gdLst>
                <a:gd name="T0" fmla="*/ 8 w 51"/>
                <a:gd name="T1" fmla="*/ 11 h 50"/>
                <a:gd name="T2" fmla="*/ 12 w 51"/>
                <a:gd name="T3" fmla="*/ 43 h 50"/>
                <a:gd name="T4" fmla="*/ 43 w 51"/>
                <a:gd name="T5" fmla="*/ 38 h 50"/>
                <a:gd name="T6" fmla="*/ 39 w 51"/>
                <a:gd name="T7" fmla="*/ 7 h 50"/>
                <a:gd name="T8" fmla="*/ 8 w 51"/>
                <a:gd name="T9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0">
                  <a:moveTo>
                    <a:pt x="8" y="11"/>
                  </a:moveTo>
                  <a:cubicBezTo>
                    <a:pt x="0" y="21"/>
                    <a:pt x="2" y="35"/>
                    <a:pt x="12" y="43"/>
                  </a:cubicBezTo>
                  <a:cubicBezTo>
                    <a:pt x="22" y="50"/>
                    <a:pt x="36" y="48"/>
                    <a:pt x="43" y="38"/>
                  </a:cubicBezTo>
                  <a:cubicBezTo>
                    <a:pt x="51" y="29"/>
                    <a:pt x="49" y="14"/>
                    <a:pt x="39" y="7"/>
                  </a:cubicBezTo>
                  <a:cubicBezTo>
                    <a:pt x="29" y="0"/>
                    <a:pt x="15" y="2"/>
                    <a:pt x="8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47"/>
            <p:cNvSpPr>
              <a:spLocks/>
            </p:cNvSpPr>
            <p:nvPr/>
          </p:nvSpPr>
          <p:spPr bwMode="auto">
            <a:xfrm>
              <a:off x="1992382" y="2452643"/>
              <a:ext cx="188263" cy="167345"/>
            </a:xfrm>
            <a:custGeom>
              <a:avLst/>
              <a:gdLst>
                <a:gd name="T0" fmla="*/ 129 w 135"/>
                <a:gd name="T1" fmla="*/ 120 h 120"/>
                <a:gd name="T2" fmla="*/ 0 w 135"/>
                <a:gd name="T3" fmla="*/ 8 h 120"/>
                <a:gd name="T4" fmla="*/ 7 w 135"/>
                <a:gd name="T5" fmla="*/ 0 h 120"/>
                <a:gd name="T6" fmla="*/ 135 w 135"/>
                <a:gd name="T7" fmla="*/ 112 h 120"/>
                <a:gd name="T8" fmla="*/ 129 w 135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0">
                  <a:moveTo>
                    <a:pt x="129" y="120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135" y="112"/>
                  </a:lnTo>
                  <a:lnTo>
                    <a:pt x="129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48"/>
            <p:cNvSpPr>
              <a:spLocks noEditPoints="1"/>
            </p:cNvSpPr>
            <p:nvPr/>
          </p:nvSpPr>
          <p:spPr bwMode="auto">
            <a:xfrm>
              <a:off x="2155542" y="2939337"/>
              <a:ext cx="122719" cy="122719"/>
            </a:xfrm>
            <a:custGeom>
              <a:avLst/>
              <a:gdLst>
                <a:gd name="T0" fmla="*/ 32 w 67"/>
                <a:gd name="T1" fmla="*/ 66 h 67"/>
                <a:gd name="T2" fmla="*/ 66 w 67"/>
                <a:gd name="T3" fmla="*/ 35 h 67"/>
                <a:gd name="T4" fmla="*/ 35 w 67"/>
                <a:gd name="T5" fmla="*/ 1 h 67"/>
                <a:gd name="T6" fmla="*/ 1 w 67"/>
                <a:gd name="T7" fmla="*/ 32 h 67"/>
                <a:gd name="T8" fmla="*/ 32 w 67"/>
                <a:gd name="T9" fmla="*/ 66 h 67"/>
                <a:gd name="T10" fmla="*/ 35 w 67"/>
                <a:gd name="T11" fmla="*/ 7 h 67"/>
                <a:gd name="T12" fmla="*/ 60 w 67"/>
                <a:gd name="T13" fmla="*/ 35 h 67"/>
                <a:gd name="T14" fmla="*/ 32 w 67"/>
                <a:gd name="T15" fmla="*/ 60 h 67"/>
                <a:gd name="T16" fmla="*/ 7 w 67"/>
                <a:gd name="T17" fmla="*/ 32 h 67"/>
                <a:gd name="T18" fmla="*/ 35 w 67"/>
                <a:gd name="T19" fmla="*/ 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32" y="66"/>
                  </a:moveTo>
                  <a:cubicBezTo>
                    <a:pt x="49" y="67"/>
                    <a:pt x="65" y="53"/>
                    <a:pt x="66" y="35"/>
                  </a:cubicBezTo>
                  <a:cubicBezTo>
                    <a:pt x="67" y="17"/>
                    <a:pt x="53" y="2"/>
                    <a:pt x="35" y="1"/>
                  </a:cubicBezTo>
                  <a:cubicBezTo>
                    <a:pt x="17" y="0"/>
                    <a:pt x="2" y="14"/>
                    <a:pt x="1" y="32"/>
                  </a:cubicBezTo>
                  <a:cubicBezTo>
                    <a:pt x="0" y="49"/>
                    <a:pt x="14" y="65"/>
                    <a:pt x="32" y="66"/>
                  </a:cubicBezTo>
                  <a:close/>
                  <a:moveTo>
                    <a:pt x="35" y="7"/>
                  </a:moveTo>
                  <a:cubicBezTo>
                    <a:pt x="50" y="7"/>
                    <a:pt x="61" y="20"/>
                    <a:pt x="60" y="35"/>
                  </a:cubicBezTo>
                  <a:cubicBezTo>
                    <a:pt x="59" y="50"/>
                    <a:pt x="47" y="61"/>
                    <a:pt x="32" y="60"/>
                  </a:cubicBezTo>
                  <a:cubicBezTo>
                    <a:pt x="17" y="59"/>
                    <a:pt x="6" y="47"/>
                    <a:pt x="7" y="32"/>
                  </a:cubicBezTo>
                  <a:cubicBezTo>
                    <a:pt x="7" y="17"/>
                    <a:pt x="20" y="6"/>
                    <a:pt x="3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49"/>
            <p:cNvSpPr>
              <a:spLocks/>
            </p:cNvSpPr>
            <p:nvPr/>
          </p:nvSpPr>
          <p:spPr bwMode="auto">
            <a:xfrm>
              <a:off x="2184828" y="2968623"/>
              <a:ext cx="61360" cy="61360"/>
            </a:xfrm>
            <a:custGeom>
              <a:avLst/>
              <a:gdLst>
                <a:gd name="T0" fmla="*/ 16 w 34"/>
                <a:gd name="T1" fmla="*/ 34 h 34"/>
                <a:gd name="T2" fmla="*/ 34 w 34"/>
                <a:gd name="T3" fmla="*/ 18 h 34"/>
                <a:gd name="T4" fmla="*/ 18 w 34"/>
                <a:gd name="T5" fmla="*/ 1 h 34"/>
                <a:gd name="T6" fmla="*/ 1 w 34"/>
                <a:gd name="T7" fmla="*/ 16 h 34"/>
                <a:gd name="T8" fmla="*/ 16 w 3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16" y="34"/>
                  </a:moveTo>
                  <a:cubicBezTo>
                    <a:pt x="26" y="34"/>
                    <a:pt x="33" y="27"/>
                    <a:pt x="34" y="18"/>
                  </a:cubicBezTo>
                  <a:cubicBezTo>
                    <a:pt x="34" y="9"/>
                    <a:pt x="27" y="1"/>
                    <a:pt x="18" y="1"/>
                  </a:cubicBezTo>
                  <a:cubicBezTo>
                    <a:pt x="9" y="0"/>
                    <a:pt x="2" y="7"/>
                    <a:pt x="1" y="16"/>
                  </a:cubicBezTo>
                  <a:cubicBezTo>
                    <a:pt x="0" y="26"/>
                    <a:pt x="7" y="33"/>
                    <a:pt x="16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50"/>
            <p:cNvSpPr>
              <a:spLocks/>
            </p:cNvSpPr>
            <p:nvPr/>
          </p:nvSpPr>
          <p:spPr bwMode="auto">
            <a:xfrm>
              <a:off x="2215508" y="2773387"/>
              <a:ext cx="30680" cy="174318"/>
            </a:xfrm>
            <a:custGeom>
              <a:avLst/>
              <a:gdLst>
                <a:gd name="T0" fmla="*/ 22 w 22"/>
                <a:gd name="T1" fmla="*/ 1 h 125"/>
                <a:gd name="T2" fmla="*/ 8 w 22"/>
                <a:gd name="T3" fmla="*/ 125 h 125"/>
                <a:gd name="T4" fmla="*/ 0 w 22"/>
                <a:gd name="T5" fmla="*/ 124 h 125"/>
                <a:gd name="T6" fmla="*/ 16 w 22"/>
                <a:gd name="T7" fmla="*/ 0 h 125"/>
                <a:gd name="T8" fmla="*/ 22 w 22"/>
                <a:gd name="T9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25">
                  <a:moveTo>
                    <a:pt x="22" y="1"/>
                  </a:moveTo>
                  <a:lnTo>
                    <a:pt x="8" y="125"/>
                  </a:lnTo>
                  <a:lnTo>
                    <a:pt x="0" y="124"/>
                  </a:lnTo>
                  <a:lnTo>
                    <a:pt x="16" y="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51"/>
            <p:cNvSpPr>
              <a:spLocks noEditPoints="1"/>
            </p:cNvSpPr>
            <p:nvPr/>
          </p:nvSpPr>
          <p:spPr bwMode="auto">
            <a:xfrm>
              <a:off x="3024340" y="1978500"/>
              <a:ext cx="101802" cy="100407"/>
            </a:xfrm>
            <a:custGeom>
              <a:avLst/>
              <a:gdLst>
                <a:gd name="T0" fmla="*/ 54 w 56"/>
                <a:gd name="T1" fmla="*/ 31 h 55"/>
                <a:gd name="T2" fmla="*/ 31 w 56"/>
                <a:gd name="T3" fmla="*/ 1 h 55"/>
                <a:gd name="T4" fmla="*/ 2 w 56"/>
                <a:gd name="T5" fmla="*/ 24 h 55"/>
                <a:gd name="T6" fmla="*/ 24 w 56"/>
                <a:gd name="T7" fmla="*/ 54 h 55"/>
                <a:gd name="T8" fmla="*/ 54 w 56"/>
                <a:gd name="T9" fmla="*/ 31 h 55"/>
                <a:gd name="T10" fmla="*/ 6 w 56"/>
                <a:gd name="T11" fmla="*/ 25 h 55"/>
                <a:gd name="T12" fmla="*/ 30 w 56"/>
                <a:gd name="T13" fmla="*/ 6 h 55"/>
                <a:gd name="T14" fmla="*/ 49 w 56"/>
                <a:gd name="T15" fmla="*/ 30 h 55"/>
                <a:gd name="T16" fmla="*/ 25 w 56"/>
                <a:gd name="T17" fmla="*/ 49 h 55"/>
                <a:gd name="T18" fmla="*/ 6 w 56"/>
                <a:gd name="T19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5">
                  <a:moveTo>
                    <a:pt x="54" y="31"/>
                  </a:moveTo>
                  <a:cubicBezTo>
                    <a:pt x="56" y="16"/>
                    <a:pt x="45" y="3"/>
                    <a:pt x="31" y="1"/>
                  </a:cubicBezTo>
                  <a:cubicBezTo>
                    <a:pt x="17" y="0"/>
                    <a:pt x="3" y="10"/>
                    <a:pt x="2" y="24"/>
                  </a:cubicBezTo>
                  <a:cubicBezTo>
                    <a:pt x="0" y="39"/>
                    <a:pt x="10" y="52"/>
                    <a:pt x="24" y="54"/>
                  </a:cubicBezTo>
                  <a:cubicBezTo>
                    <a:pt x="39" y="55"/>
                    <a:pt x="52" y="45"/>
                    <a:pt x="54" y="31"/>
                  </a:cubicBezTo>
                  <a:close/>
                  <a:moveTo>
                    <a:pt x="6" y="25"/>
                  </a:moveTo>
                  <a:cubicBezTo>
                    <a:pt x="8" y="13"/>
                    <a:pt x="18" y="4"/>
                    <a:pt x="30" y="6"/>
                  </a:cubicBezTo>
                  <a:cubicBezTo>
                    <a:pt x="42" y="7"/>
                    <a:pt x="51" y="18"/>
                    <a:pt x="49" y="30"/>
                  </a:cubicBezTo>
                  <a:cubicBezTo>
                    <a:pt x="48" y="42"/>
                    <a:pt x="37" y="51"/>
                    <a:pt x="25" y="49"/>
                  </a:cubicBezTo>
                  <a:cubicBezTo>
                    <a:pt x="13" y="48"/>
                    <a:pt x="5" y="37"/>
                    <a:pt x="6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52"/>
            <p:cNvSpPr>
              <a:spLocks/>
            </p:cNvSpPr>
            <p:nvPr/>
          </p:nvSpPr>
          <p:spPr bwMode="auto">
            <a:xfrm>
              <a:off x="3049442" y="2002207"/>
              <a:ext cx="51598" cy="52992"/>
            </a:xfrm>
            <a:custGeom>
              <a:avLst/>
              <a:gdLst>
                <a:gd name="T0" fmla="*/ 27 w 28"/>
                <a:gd name="T1" fmla="*/ 16 h 29"/>
                <a:gd name="T2" fmla="*/ 15 w 28"/>
                <a:gd name="T3" fmla="*/ 1 h 29"/>
                <a:gd name="T4" fmla="*/ 0 w 28"/>
                <a:gd name="T5" fmla="*/ 13 h 29"/>
                <a:gd name="T6" fmla="*/ 12 w 28"/>
                <a:gd name="T7" fmla="*/ 28 h 29"/>
                <a:gd name="T8" fmla="*/ 27 w 28"/>
                <a:gd name="T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7" y="16"/>
                  </a:moveTo>
                  <a:cubicBezTo>
                    <a:pt x="28" y="9"/>
                    <a:pt x="23" y="2"/>
                    <a:pt x="15" y="1"/>
                  </a:cubicBezTo>
                  <a:cubicBezTo>
                    <a:pt x="8" y="0"/>
                    <a:pt x="1" y="6"/>
                    <a:pt x="0" y="13"/>
                  </a:cubicBezTo>
                  <a:cubicBezTo>
                    <a:pt x="0" y="20"/>
                    <a:pt x="5" y="27"/>
                    <a:pt x="12" y="28"/>
                  </a:cubicBezTo>
                  <a:cubicBezTo>
                    <a:pt x="19" y="29"/>
                    <a:pt x="26" y="24"/>
                    <a:pt x="27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53"/>
            <p:cNvSpPr>
              <a:spLocks/>
            </p:cNvSpPr>
            <p:nvPr/>
          </p:nvSpPr>
          <p:spPr bwMode="auto">
            <a:xfrm>
              <a:off x="2893254" y="1991051"/>
              <a:ext cx="140849" cy="34864"/>
            </a:xfrm>
            <a:custGeom>
              <a:avLst/>
              <a:gdLst>
                <a:gd name="T0" fmla="*/ 1 w 101"/>
                <a:gd name="T1" fmla="*/ 0 h 25"/>
                <a:gd name="T2" fmla="*/ 101 w 101"/>
                <a:gd name="T3" fmla="*/ 20 h 25"/>
                <a:gd name="T4" fmla="*/ 99 w 101"/>
                <a:gd name="T5" fmla="*/ 25 h 25"/>
                <a:gd name="T6" fmla="*/ 0 w 101"/>
                <a:gd name="T7" fmla="*/ 7 h 25"/>
                <a:gd name="T8" fmla="*/ 1 w 10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5">
                  <a:moveTo>
                    <a:pt x="1" y="0"/>
                  </a:moveTo>
                  <a:lnTo>
                    <a:pt x="101" y="20"/>
                  </a:lnTo>
                  <a:lnTo>
                    <a:pt x="99" y="25"/>
                  </a:lnTo>
                  <a:lnTo>
                    <a:pt x="0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54"/>
            <p:cNvSpPr>
              <a:spLocks noEditPoints="1"/>
            </p:cNvSpPr>
            <p:nvPr/>
          </p:nvSpPr>
          <p:spPr bwMode="auto">
            <a:xfrm>
              <a:off x="2748222" y="1901800"/>
              <a:ext cx="157583" cy="156188"/>
            </a:xfrm>
            <a:custGeom>
              <a:avLst/>
              <a:gdLst>
                <a:gd name="T0" fmla="*/ 46 w 86"/>
                <a:gd name="T1" fmla="*/ 2 h 86"/>
                <a:gd name="T2" fmla="*/ 2 w 86"/>
                <a:gd name="T3" fmla="*/ 40 h 86"/>
                <a:gd name="T4" fmla="*/ 39 w 86"/>
                <a:gd name="T5" fmla="*/ 84 h 86"/>
                <a:gd name="T6" fmla="*/ 84 w 86"/>
                <a:gd name="T7" fmla="*/ 47 h 86"/>
                <a:gd name="T8" fmla="*/ 46 w 86"/>
                <a:gd name="T9" fmla="*/ 2 h 86"/>
                <a:gd name="T10" fmla="*/ 40 w 86"/>
                <a:gd name="T11" fmla="*/ 77 h 86"/>
                <a:gd name="T12" fmla="*/ 9 w 86"/>
                <a:gd name="T13" fmla="*/ 40 h 86"/>
                <a:gd name="T14" fmla="*/ 45 w 86"/>
                <a:gd name="T15" fmla="*/ 9 h 86"/>
                <a:gd name="T16" fmla="*/ 77 w 86"/>
                <a:gd name="T17" fmla="*/ 46 h 86"/>
                <a:gd name="T18" fmla="*/ 40 w 86"/>
                <a:gd name="T19" fmla="*/ 7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6">
                  <a:moveTo>
                    <a:pt x="46" y="2"/>
                  </a:moveTo>
                  <a:cubicBezTo>
                    <a:pt x="23" y="0"/>
                    <a:pt x="3" y="17"/>
                    <a:pt x="2" y="40"/>
                  </a:cubicBezTo>
                  <a:cubicBezTo>
                    <a:pt x="0" y="62"/>
                    <a:pt x="16" y="82"/>
                    <a:pt x="39" y="84"/>
                  </a:cubicBezTo>
                  <a:cubicBezTo>
                    <a:pt x="62" y="86"/>
                    <a:pt x="82" y="69"/>
                    <a:pt x="84" y="47"/>
                  </a:cubicBezTo>
                  <a:cubicBezTo>
                    <a:pt x="86" y="24"/>
                    <a:pt x="69" y="4"/>
                    <a:pt x="46" y="2"/>
                  </a:cubicBezTo>
                  <a:close/>
                  <a:moveTo>
                    <a:pt x="40" y="77"/>
                  </a:moveTo>
                  <a:cubicBezTo>
                    <a:pt x="21" y="76"/>
                    <a:pt x="7" y="59"/>
                    <a:pt x="9" y="40"/>
                  </a:cubicBezTo>
                  <a:cubicBezTo>
                    <a:pt x="10" y="22"/>
                    <a:pt x="27" y="8"/>
                    <a:pt x="45" y="9"/>
                  </a:cubicBezTo>
                  <a:cubicBezTo>
                    <a:pt x="64" y="11"/>
                    <a:pt x="78" y="27"/>
                    <a:pt x="77" y="46"/>
                  </a:cubicBezTo>
                  <a:cubicBezTo>
                    <a:pt x="75" y="65"/>
                    <a:pt x="59" y="79"/>
                    <a:pt x="4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55"/>
            <p:cNvSpPr>
              <a:spLocks/>
            </p:cNvSpPr>
            <p:nvPr/>
          </p:nvSpPr>
          <p:spPr bwMode="auto">
            <a:xfrm>
              <a:off x="2787269" y="1939453"/>
              <a:ext cx="78094" cy="80883"/>
            </a:xfrm>
            <a:custGeom>
              <a:avLst/>
              <a:gdLst>
                <a:gd name="T0" fmla="*/ 23 w 43"/>
                <a:gd name="T1" fmla="*/ 1 h 44"/>
                <a:gd name="T2" fmla="*/ 1 w 43"/>
                <a:gd name="T3" fmla="*/ 20 h 44"/>
                <a:gd name="T4" fmla="*/ 20 w 43"/>
                <a:gd name="T5" fmla="*/ 43 h 44"/>
                <a:gd name="T6" fmla="*/ 42 w 43"/>
                <a:gd name="T7" fmla="*/ 24 h 44"/>
                <a:gd name="T8" fmla="*/ 23 w 43"/>
                <a:gd name="T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23" y="1"/>
                  </a:moveTo>
                  <a:cubicBezTo>
                    <a:pt x="12" y="0"/>
                    <a:pt x="2" y="9"/>
                    <a:pt x="1" y="20"/>
                  </a:cubicBezTo>
                  <a:cubicBezTo>
                    <a:pt x="0" y="32"/>
                    <a:pt x="8" y="42"/>
                    <a:pt x="20" y="43"/>
                  </a:cubicBezTo>
                  <a:cubicBezTo>
                    <a:pt x="31" y="44"/>
                    <a:pt x="41" y="35"/>
                    <a:pt x="42" y="24"/>
                  </a:cubicBezTo>
                  <a:cubicBezTo>
                    <a:pt x="43" y="12"/>
                    <a:pt x="35" y="2"/>
                    <a:pt x="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56"/>
            <p:cNvSpPr>
              <a:spLocks/>
            </p:cNvSpPr>
            <p:nvPr/>
          </p:nvSpPr>
          <p:spPr bwMode="auto">
            <a:xfrm>
              <a:off x="2780296" y="2048227"/>
              <a:ext cx="44625" cy="218943"/>
            </a:xfrm>
            <a:custGeom>
              <a:avLst/>
              <a:gdLst>
                <a:gd name="T0" fmla="*/ 0 w 32"/>
                <a:gd name="T1" fmla="*/ 156 h 157"/>
                <a:gd name="T2" fmla="*/ 23 w 32"/>
                <a:gd name="T3" fmla="*/ 0 h 157"/>
                <a:gd name="T4" fmla="*/ 32 w 32"/>
                <a:gd name="T5" fmla="*/ 1 h 157"/>
                <a:gd name="T6" fmla="*/ 9 w 32"/>
                <a:gd name="T7" fmla="*/ 157 h 157"/>
                <a:gd name="T8" fmla="*/ 0 w 32"/>
                <a:gd name="T9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57">
                  <a:moveTo>
                    <a:pt x="0" y="156"/>
                  </a:moveTo>
                  <a:lnTo>
                    <a:pt x="23" y="0"/>
                  </a:lnTo>
                  <a:lnTo>
                    <a:pt x="32" y="1"/>
                  </a:lnTo>
                  <a:lnTo>
                    <a:pt x="9" y="157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57"/>
            <p:cNvSpPr>
              <a:spLocks noEditPoints="1"/>
            </p:cNvSpPr>
            <p:nvPr/>
          </p:nvSpPr>
          <p:spPr bwMode="auto">
            <a:xfrm>
              <a:off x="3117774" y="2431725"/>
              <a:ext cx="158977" cy="160372"/>
            </a:xfrm>
            <a:custGeom>
              <a:avLst/>
              <a:gdLst>
                <a:gd name="T0" fmla="*/ 85 w 87"/>
                <a:gd name="T1" fmla="*/ 49 h 88"/>
                <a:gd name="T2" fmla="*/ 49 w 87"/>
                <a:gd name="T3" fmla="*/ 3 h 88"/>
                <a:gd name="T4" fmla="*/ 3 w 87"/>
                <a:gd name="T5" fmla="*/ 39 h 88"/>
                <a:gd name="T6" fmla="*/ 39 w 87"/>
                <a:gd name="T7" fmla="*/ 85 h 88"/>
                <a:gd name="T8" fmla="*/ 85 w 87"/>
                <a:gd name="T9" fmla="*/ 49 h 88"/>
                <a:gd name="T10" fmla="*/ 10 w 87"/>
                <a:gd name="T11" fmla="*/ 40 h 88"/>
                <a:gd name="T12" fmla="*/ 48 w 87"/>
                <a:gd name="T13" fmla="*/ 10 h 88"/>
                <a:gd name="T14" fmla="*/ 78 w 87"/>
                <a:gd name="T15" fmla="*/ 48 h 88"/>
                <a:gd name="T16" fmla="*/ 40 w 87"/>
                <a:gd name="T17" fmla="*/ 78 h 88"/>
                <a:gd name="T18" fmla="*/ 10 w 87"/>
                <a:gd name="T19" fmla="*/ 4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8">
                  <a:moveTo>
                    <a:pt x="85" y="49"/>
                  </a:moveTo>
                  <a:cubicBezTo>
                    <a:pt x="87" y="26"/>
                    <a:pt x="71" y="6"/>
                    <a:pt x="49" y="3"/>
                  </a:cubicBezTo>
                  <a:cubicBezTo>
                    <a:pt x="26" y="0"/>
                    <a:pt x="6" y="17"/>
                    <a:pt x="3" y="39"/>
                  </a:cubicBezTo>
                  <a:cubicBezTo>
                    <a:pt x="0" y="62"/>
                    <a:pt x="16" y="82"/>
                    <a:pt x="39" y="85"/>
                  </a:cubicBezTo>
                  <a:cubicBezTo>
                    <a:pt x="62" y="88"/>
                    <a:pt x="82" y="72"/>
                    <a:pt x="85" y="49"/>
                  </a:cubicBezTo>
                  <a:close/>
                  <a:moveTo>
                    <a:pt x="10" y="40"/>
                  </a:moveTo>
                  <a:cubicBezTo>
                    <a:pt x="12" y="21"/>
                    <a:pt x="29" y="8"/>
                    <a:pt x="48" y="10"/>
                  </a:cubicBezTo>
                  <a:cubicBezTo>
                    <a:pt x="67" y="12"/>
                    <a:pt x="80" y="29"/>
                    <a:pt x="78" y="48"/>
                  </a:cubicBezTo>
                  <a:cubicBezTo>
                    <a:pt x="75" y="67"/>
                    <a:pt x="58" y="80"/>
                    <a:pt x="40" y="78"/>
                  </a:cubicBezTo>
                  <a:cubicBezTo>
                    <a:pt x="21" y="76"/>
                    <a:pt x="8" y="59"/>
                    <a:pt x="10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58"/>
            <p:cNvSpPr>
              <a:spLocks/>
            </p:cNvSpPr>
            <p:nvPr/>
          </p:nvSpPr>
          <p:spPr bwMode="auto">
            <a:xfrm>
              <a:off x="3158216" y="2472167"/>
              <a:ext cx="79489" cy="79489"/>
            </a:xfrm>
            <a:custGeom>
              <a:avLst/>
              <a:gdLst>
                <a:gd name="T0" fmla="*/ 43 w 44"/>
                <a:gd name="T1" fmla="*/ 25 h 44"/>
                <a:gd name="T2" fmla="*/ 24 w 44"/>
                <a:gd name="T3" fmla="*/ 1 h 44"/>
                <a:gd name="T4" fmla="*/ 1 w 44"/>
                <a:gd name="T5" fmla="*/ 20 h 44"/>
                <a:gd name="T6" fmla="*/ 19 w 44"/>
                <a:gd name="T7" fmla="*/ 43 h 44"/>
                <a:gd name="T8" fmla="*/ 43 w 44"/>
                <a:gd name="T9" fmla="*/ 2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25"/>
                  </a:moveTo>
                  <a:cubicBezTo>
                    <a:pt x="44" y="13"/>
                    <a:pt x="36" y="3"/>
                    <a:pt x="24" y="1"/>
                  </a:cubicBezTo>
                  <a:cubicBezTo>
                    <a:pt x="13" y="0"/>
                    <a:pt x="2" y="8"/>
                    <a:pt x="1" y="20"/>
                  </a:cubicBezTo>
                  <a:cubicBezTo>
                    <a:pt x="0" y="31"/>
                    <a:pt x="8" y="41"/>
                    <a:pt x="19" y="43"/>
                  </a:cubicBezTo>
                  <a:cubicBezTo>
                    <a:pt x="31" y="44"/>
                    <a:pt x="41" y="36"/>
                    <a:pt x="43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59"/>
            <p:cNvSpPr>
              <a:spLocks/>
            </p:cNvSpPr>
            <p:nvPr/>
          </p:nvSpPr>
          <p:spPr bwMode="auto">
            <a:xfrm>
              <a:off x="2912777" y="2455432"/>
              <a:ext cx="218943" cy="52992"/>
            </a:xfrm>
            <a:custGeom>
              <a:avLst/>
              <a:gdLst>
                <a:gd name="T0" fmla="*/ 2 w 157"/>
                <a:gd name="T1" fmla="*/ 0 h 38"/>
                <a:gd name="T2" fmla="*/ 157 w 157"/>
                <a:gd name="T3" fmla="*/ 29 h 38"/>
                <a:gd name="T4" fmla="*/ 155 w 157"/>
                <a:gd name="T5" fmla="*/ 38 h 38"/>
                <a:gd name="T6" fmla="*/ 0 w 157"/>
                <a:gd name="T7" fmla="*/ 9 h 38"/>
                <a:gd name="T8" fmla="*/ 2 w 157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38">
                  <a:moveTo>
                    <a:pt x="2" y="0"/>
                  </a:moveTo>
                  <a:lnTo>
                    <a:pt x="157" y="29"/>
                  </a:lnTo>
                  <a:lnTo>
                    <a:pt x="155" y="38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60"/>
            <p:cNvSpPr>
              <a:spLocks noEditPoints="1"/>
            </p:cNvSpPr>
            <p:nvPr/>
          </p:nvSpPr>
          <p:spPr bwMode="auto">
            <a:xfrm>
              <a:off x="4297553" y="2161184"/>
              <a:ext cx="167345" cy="167345"/>
            </a:xfrm>
            <a:custGeom>
              <a:avLst/>
              <a:gdLst>
                <a:gd name="T0" fmla="*/ 7 w 92"/>
                <a:gd name="T1" fmla="*/ 33 h 92"/>
                <a:gd name="T2" fmla="*/ 34 w 92"/>
                <a:gd name="T3" fmla="*/ 85 h 92"/>
                <a:gd name="T4" fmla="*/ 86 w 92"/>
                <a:gd name="T5" fmla="*/ 58 h 92"/>
                <a:gd name="T6" fmla="*/ 59 w 92"/>
                <a:gd name="T7" fmla="*/ 7 h 92"/>
                <a:gd name="T8" fmla="*/ 7 w 92"/>
                <a:gd name="T9" fmla="*/ 33 h 92"/>
                <a:gd name="T10" fmla="*/ 79 w 92"/>
                <a:gd name="T11" fmla="*/ 56 h 92"/>
                <a:gd name="T12" fmla="*/ 36 w 92"/>
                <a:gd name="T13" fmla="*/ 78 h 92"/>
                <a:gd name="T14" fmla="*/ 14 w 92"/>
                <a:gd name="T15" fmla="*/ 36 h 92"/>
                <a:gd name="T16" fmla="*/ 57 w 92"/>
                <a:gd name="T17" fmla="*/ 13 h 92"/>
                <a:gd name="T18" fmla="*/ 79 w 92"/>
                <a:gd name="T19" fmla="*/ 5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92">
                  <a:moveTo>
                    <a:pt x="7" y="33"/>
                  </a:moveTo>
                  <a:cubicBezTo>
                    <a:pt x="0" y="55"/>
                    <a:pt x="12" y="78"/>
                    <a:pt x="34" y="85"/>
                  </a:cubicBezTo>
                  <a:cubicBezTo>
                    <a:pt x="56" y="92"/>
                    <a:pt x="79" y="80"/>
                    <a:pt x="86" y="58"/>
                  </a:cubicBezTo>
                  <a:cubicBezTo>
                    <a:pt x="92" y="37"/>
                    <a:pt x="80" y="13"/>
                    <a:pt x="59" y="7"/>
                  </a:cubicBezTo>
                  <a:cubicBezTo>
                    <a:pt x="37" y="0"/>
                    <a:pt x="14" y="12"/>
                    <a:pt x="7" y="33"/>
                  </a:cubicBezTo>
                  <a:close/>
                  <a:moveTo>
                    <a:pt x="79" y="56"/>
                  </a:moveTo>
                  <a:cubicBezTo>
                    <a:pt x="73" y="74"/>
                    <a:pt x="54" y="84"/>
                    <a:pt x="36" y="78"/>
                  </a:cubicBezTo>
                  <a:cubicBezTo>
                    <a:pt x="18" y="73"/>
                    <a:pt x="8" y="54"/>
                    <a:pt x="14" y="36"/>
                  </a:cubicBezTo>
                  <a:cubicBezTo>
                    <a:pt x="19" y="18"/>
                    <a:pt x="39" y="8"/>
                    <a:pt x="57" y="13"/>
                  </a:cubicBezTo>
                  <a:cubicBezTo>
                    <a:pt x="75" y="19"/>
                    <a:pt x="85" y="38"/>
                    <a:pt x="79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61"/>
            <p:cNvSpPr>
              <a:spLocks/>
            </p:cNvSpPr>
            <p:nvPr/>
          </p:nvSpPr>
          <p:spPr bwMode="auto">
            <a:xfrm>
              <a:off x="4339390" y="2201626"/>
              <a:ext cx="86461" cy="85067"/>
            </a:xfrm>
            <a:custGeom>
              <a:avLst/>
              <a:gdLst>
                <a:gd name="T0" fmla="*/ 3 w 47"/>
                <a:gd name="T1" fmla="*/ 18 h 47"/>
                <a:gd name="T2" fmla="*/ 17 w 47"/>
                <a:gd name="T3" fmla="*/ 44 h 47"/>
                <a:gd name="T4" fmla="*/ 43 w 47"/>
                <a:gd name="T5" fmla="*/ 30 h 47"/>
                <a:gd name="T6" fmla="*/ 30 w 47"/>
                <a:gd name="T7" fmla="*/ 4 h 47"/>
                <a:gd name="T8" fmla="*/ 3 w 47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3" y="18"/>
                  </a:moveTo>
                  <a:cubicBezTo>
                    <a:pt x="0" y="29"/>
                    <a:pt x="6" y="40"/>
                    <a:pt x="17" y="44"/>
                  </a:cubicBezTo>
                  <a:cubicBezTo>
                    <a:pt x="28" y="47"/>
                    <a:pt x="40" y="41"/>
                    <a:pt x="43" y="30"/>
                  </a:cubicBezTo>
                  <a:cubicBezTo>
                    <a:pt x="47" y="19"/>
                    <a:pt x="41" y="7"/>
                    <a:pt x="30" y="4"/>
                  </a:cubicBezTo>
                  <a:cubicBezTo>
                    <a:pt x="19" y="0"/>
                    <a:pt x="7" y="7"/>
                    <a:pt x="3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62"/>
            <p:cNvSpPr>
              <a:spLocks/>
            </p:cNvSpPr>
            <p:nvPr/>
          </p:nvSpPr>
          <p:spPr bwMode="auto">
            <a:xfrm>
              <a:off x="4443980" y="2261591"/>
              <a:ext cx="209181" cy="90645"/>
            </a:xfrm>
            <a:custGeom>
              <a:avLst/>
              <a:gdLst>
                <a:gd name="T0" fmla="*/ 148 w 150"/>
                <a:gd name="T1" fmla="*/ 65 h 65"/>
                <a:gd name="T2" fmla="*/ 0 w 150"/>
                <a:gd name="T3" fmla="*/ 8 h 65"/>
                <a:gd name="T4" fmla="*/ 4 w 150"/>
                <a:gd name="T5" fmla="*/ 0 h 65"/>
                <a:gd name="T6" fmla="*/ 150 w 150"/>
                <a:gd name="T7" fmla="*/ 58 h 65"/>
                <a:gd name="T8" fmla="*/ 148 w 150"/>
                <a:gd name="T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65">
                  <a:moveTo>
                    <a:pt x="148" y="65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150" y="58"/>
                  </a:lnTo>
                  <a:lnTo>
                    <a:pt x="148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63"/>
            <p:cNvSpPr>
              <a:spLocks noEditPoints="1"/>
            </p:cNvSpPr>
            <p:nvPr/>
          </p:nvSpPr>
          <p:spPr bwMode="auto">
            <a:xfrm>
              <a:off x="4368675" y="1954793"/>
              <a:ext cx="94829" cy="94829"/>
            </a:xfrm>
            <a:custGeom>
              <a:avLst/>
              <a:gdLst>
                <a:gd name="T0" fmla="*/ 28 w 52"/>
                <a:gd name="T1" fmla="*/ 1 h 52"/>
                <a:gd name="T2" fmla="*/ 1 w 52"/>
                <a:gd name="T3" fmla="*/ 24 h 52"/>
                <a:gd name="T4" fmla="*/ 24 w 52"/>
                <a:gd name="T5" fmla="*/ 51 h 52"/>
                <a:gd name="T6" fmla="*/ 51 w 52"/>
                <a:gd name="T7" fmla="*/ 28 h 52"/>
                <a:gd name="T8" fmla="*/ 28 w 52"/>
                <a:gd name="T9" fmla="*/ 1 h 52"/>
                <a:gd name="T10" fmla="*/ 24 w 52"/>
                <a:gd name="T11" fmla="*/ 47 h 52"/>
                <a:gd name="T12" fmla="*/ 6 w 52"/>
                <a:gd name="T13" fmla="*/ 25 h 52"/>
                <a:gd name="T14" fmla="*/ 28 w 52"/>
                <a:gd name="T15" fmla="*/ 6 h 52"/>
                <a:gd name="T16" fmla="*/ 47 w 52"/>
                <a:gd name="T17" fmla="*/ 28 h 52"/>
                <a:gd name="T18" fmla="*/ 24 w 52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2">
                  <a:moveTo>
                    <a:pt x="28" y="1"/>
                  </a:moveTo>
                  <a:cubicBezTo>
                    <a:pt x="14" y="0"/>
                    <a:pt x="2" y="11"/>
                    <a:pt x="1" y="24"/>
                  </a:cubicBezTo>
                  <a:cubicBezTo>
                    <a:pt x="0" y="38"/>
                    <a:pt x="10" y="50"/>
                    <a:pt x="24" y="51"/>
                  </a:cubicBezTo>
                  <a:cubicBezTo>
                    <a:pt x="38" y="52"/>
                    <a:pt x="50" y="42"/>
                    <a:pt x="51" y="28"/>
                  </a:cubicBezTo>
                  <a:cubicBezTo>
                    <a:pt x="52" y="14"/>
                    <a:pt x="42" y="3"/>
                    <a:pt x="28" y="1"/>
                  </a:cubicBezTo>
                  <a:close/>
                  <a:moveTo>
                    <a:pt x="24" y="47"/>
                  </a:moveTo>
                  <a:cubicBezTo>
                    <a:pt x="13" y="46"/>
                    <a:pt x="5" y="36"/>
                    <a:pt x="6" y="25"/>
                  </a:cubicBezTo>
                  <a:cubicBezTo>
                    <a:pt x="6" y="13"/>
                    <a:pt x="16" y="5"/>
                    <a:pt x="28" y="6"/>
                  </a:cubicBezTo>
                  <a:cubicBezTo>
                    <a:pt x="39" y="7"/>
                    <a:pt x="47" y="16"/>
                    <a:pt x="47" y="28"/>
                  </a:cubicBezTo>
                  <a:cubicBezTo>
                    <a:pt x="46" y="39"/>
                    <a:pt x="36" y="48"/>
                    <a:pt x="2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64"/>
            <p:cNvSpPr>
              <a:spLocks/>
            </p:cNvSpPr>
            <p:nvPr/>
          </p:nvSpPr>
          <p:spPr bwMode="auto">
            <a:xfrm>
              <a:off x="4392382" y="1978500"/>
              <a:ext cx="47414" cy="47414"/>
            </a:xfrm>
            <a:custGeom>
              <a:avLst/>
              <a:gdLst>
                <a:gd name="T0" fmla="*/ 14 w 26"/>
                <a:gd name="T1" fmla="*/ 1 h 26"/>
                <a:gd name="T2" fmla="*/ 0 w 26"/>
                <a:gd name="T3" fmla="*/ 12 h 26"/>
                <a:gd name="T4" fmla="*/ 12 w 26"/>
                <a:gd name="T5" fmla="*/ 26 h 26"/>
                <a:gd name="T6" fmla="*/ 26 w 26"/>
                <a:gd name="T7" fmla="*/ 14 h 26"/>
                <a:gd name="T8" fmla="*/ 14 w 26"/>
                <a:gd name="T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14" y="1"/>
                  </a:move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5"/>
                    <a:pt x="12" y="26"/>
                  </a:cubicBezTo>
                  <a:cubicBezTo>
                    <a:pt x="19" y="26"/>
                    <a:pt x="25" y="21"/>
                    <a:pt x="26" y="14"/>
                  </a:cubicBezTo>
                  <a:cubicBezTo>
                    <a:pt x="26" y="7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65"/>
            <p:cNvSpPr>
              <a:spLocks/>
            </p:cNvSpPr>
            <p:nvPr/>
          </p:nvSpPr>
          <p:spPr bwMode="auto">
            <a:xfrm>
              <a:off x="4388199" y="2042649"/>
              <a:ext cx="27891" cy="132482"/>
            </a:xfrm>
            <a:custGeom>
              <a:avLst/>
              <a:gdLst>
                <a:gd name="T0" fmla="*/ 0 w 20"/>
                <a:gd name="T1" fmla="*/ 94 h 95"/>
                <a:gd name="T2" fmla="*/ 15 w 20"/>
                <a:gd name="T3" fmla="*/ 0 h 95"/>
                <a:gd name="T4" fmla="*/ 20 w 20"/>
                <a:gd name="T5" fmla="*/ 1 h 95"/>
                <a:gd name="T6" fmla="*/ 7 w 20"/>
                <a:gd name="T7" fmla="*/ 95 h 95"/>
                <a:gd name="T8" fmla="*/ 0 w 20"/>
                <a:gd name="T9" fmla="*/ 9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95">
                  <a:moveTo>
                    <a:pt x="0" y="94"/>
                  </a:moveTo>
                  <a:lnTo>
                    <a:pt x="15" y="0"/>
                  </a:lnTo>
                  <a:lnTo>
                    <a:pt x="20" y="1"/>
                  </a:lnTo>
                  <a:lnTo>
                    <a:pt x="7" y="95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66"/>
            <p:cNvSpPr>
              <a:spLocks noEditPoints="1"/>
            </p:cNvSpPr>
            <p:nvPr/>
          </p:nvSpPr>
          <p:spPr bwMode="auto">
            <a:xfrm>
              <a:off x="3869430" y="2237884"/>
              <a:ext cx="85067" cy="83672"/>
            </a:xfrm>
            <a:custGeom>
              <a:avLst/>
              <a:gdLst>
                <a:gd name="T0" fmla="*/ 6 w 46"/>
                <a:gd name="T1" fmla="*/ 12 h 46"/>
                <a:gd name="T2" fmla="*/ 12 w 46"/>
                <a:gd name="T3" fmla="*/ 40 h 46"/>
                <a:gd name="T4" fmla="*/ 40 w 46"/>
                <a:gd name="T5" fmla="*/ 34 h 46"/>
                <a:gd name="T6" fmla="*/ 34 w 46"/>
                <a:gd name="T7" fmla="*/ 6 h 46"/>
                <a:gd name="T8" fmla="*/ 6 w 46"/>
                <a:gd name="T9" fmla="*/ 12 h 46"/>
                <a:gd name="T10" fmla="*/ 37 w 46"/>
                <a:gd name="T11" fmla="*/ 32 h 46"/>
                <a:gd name="T12" fmla="*/ 14 w 46"/>
                <a:gd name="T13" fmla="*/ 37 h 46"/>
                <a:gd name="T14" fmla="*/ 9 w 46"/>
                <a:gd name="T15" fmla="*/ 14 h 46"/>
                <a:gd name="T16" fmla="*/ 32 w 46"/>
                <a:gd name="T17" fmla="*/ 9 h 46"/>
                <a:gd name="T18" fmla="*/ 37 w 46"/>
                <a:gd name="T19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6">
                  <a:moveTo>
                    <a:pt x="6" y="12"/>
                  </a:moveTo>
                  <a:cubicBezTo>
                    <a:pt x="0" y="22"/>
                    <a:pt x="3" y="34"/>
                    <a:pt x="12" y="40"/>
                  </a:cubicBezTo>
                  <a:cubicBezTo>
                    <a:pt x="22" y="46"/>
                    <a:pt x="34" y="43"/>
                    <a:pt x="40" y="34"/>
                  </a:cubicBezTo>
                  <a:cubicBezTo>
                    <a:pt x="46" y="24"/>
                    <a:pt x="43" y="12"/>
                    <a:pt x="34" y="6"/>
                  </a:cubicBezTo>
                  <a:cubicBezTo>
                    <a:pt x="24" y="0"/>
                    <a:pt x="12" y="3"/>
                    <a:pt x="6" y="12"/>
                  </a:cubicBezTo>
                  <a:close/>
                  <a:moveTo>
                    <a:pt x="37" y="32"/>
                  </a:moveTo>
                  <a:cubicBezTo>
                    <a:pt x="32" y="40"/>
                    <a:pt x="22" y="42"/>
                    <a:pt x="14" y="37"/>
                  </a:cubicBezTo>
                  <a:cubicBezTo>
                    <a:pt x="6" y="32"/>
                    <a:pt x="4" y="22"/>
                    <a:pt x="9" y="14"/>
                  </a:cubicBezTo>
                  <a:cubicBezTo>
                    <a:pt x="14" y="6"/>
                    <a:pt x="24" y="4"/>
                    <a:pt x="32" y="9"/>
                  </a:cubicBezTo>
                  <a:cubicBezTo>
                    <a:pt x="40" y="14"/>
                    <a:pt x="42" y="24"/>
                    <a:pt x="37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67"/>
            <p:cNvSpPr>
              <a:spLocks/>
            </p:cNvSpPr>
            <p:nvPr/>
          </p:nvSpPr>
          <p:spPr bwMode="auto">
            <a:xfrm>
              <a:off x="3890348" y="2257408"/>
              <a:ext cx="43231" cy="44625"/>
            </a:xfrm>
            <a:custGeom>
              <a:avLst/>
              <a:gdLst>
                <a:gd name="T0" fmla="*/ 3 w 24"/>
                <a:gd name="T1" fmla="*/ 7 h 24"/>
                <a:gd name="T2" fmla="*/ 6 w 24"/>
                <a:gd name="T3" fmla="*/ 21 h 24"/>
                <a:gd name="T4" fmla="*/ 21 w 24"/>
                <a:gd name="T5" fmla="*/ 18 h 24"/>
                <a:gd name="T6" fmla="*/ 17 w 24"/>
                <a:gd name="T7" fmla="*/ 3 h 24"/>
                <a:gd name="T8" fmla="*/ 3 w 24"/>
                <a:gd name="T9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3" y="7"/>
                  </a:moveTo>
                  <a:cubicBezTo>
                    <a:pt x="0" y="11"/>
                    <a:pt x="2" y="18"/>
                    <a:pt x="6" y="21"/>
                  </a:cubicBezTo>
                  <a:cubicBezTo>
                    <a:pt x="11" y="24"/>
                    <a:pt x="18" y="22"/>
                    <a:pt x="21" y="18"/>
                  </a:cubicBezTo>
                  <a:cubicBezTo>
                    <a:pt x="24" y="13"/>
                    <a:pt x="22" y="6"/>
                    <a:pt x="17" y="3"/>
                  </a:cubicBezTo>
                  <a:cubicBezTo>
                    <a:pt x="13" y="0"/>
                    <a:pt x="6" y="2"/>
                    <a:pt x="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68"/>
            <p:cNvSpPr>
              <a:spLocks/>
            </p:cNvSpPr>
            <p:nvPr/>
          </p:nvSpPr>
          <p:spPr bwMode="auto">
            <a:xfrm>
              <a:off x="3937762" y="2296455"/>
              <a:ext cx="90645" cy="66938"/>
            </a:xfrm>
            <a:custGeom>
              <a:avLst/>
              <a:gdLst>
                <a:gd name="T0" fmla="*/ 63 w 65"/>
                <a:gd name="T1" fmla="*/ 48 h 48"/>
                <a:gd name="T2" fmla="*/ 0 w 65"/>
                <a:gd name="T3" fmla="*/ 4 h 48"/>
                <a:gd name="T4" fmla="*/ 3 w 65"/>
                <a:gd name="T5" fmla="*/ 0 h 48"/>
                <a:gd name="T6" fmla="*/ 65 w 65"/>
                <a:gd name="T7" fmla="*/ 46 h 48"/>
                <a:gd name="T8" fmla="*/ 63 w 65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48">
                  <a:moveTo>
                    <a:pt x="63" y="48"/>
                  </a:moveTo>
                  <a:lnTo>
                    <a:pt x="0" y="4"/>
                  </a:lnTo>
                  <a:lnTo>
                    <a:pt x="3" y="0"/>
                  </a:lnTo>
                  <a:lnTo>
                    <a:pt x="65" y="46"/>
                  </a:lnTo>
                  <a:lnTo>
                    <a:pt x="63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69"/>
            <p:cNvSpPr>
              <a:spLocks noEditPoints="1"/>
            </p:cNvSpPr>
            <p:nvPr/>
          </p:nvSpPr>
          <p:spPr bwMode="auto">
            <a:xfrm>
              <a:off x="4492789" y="2145845"/>
              <a:ext cx="48809" cy="50203"/>
            </a:xfrm>
            <a:custGeom>
              <a:avLst/>
              <a:gdLst>
                <a:gd name="T0" fmla="*/ 24 w 27"/>
                <a:gd name="T1" fmla="*/ 7 h 27"/>
                <a:gd name="T2" fmla="*/ 7 w 27"/>
                <a:gd name="T3" fmla="*/ 4 h 27"/>
                <a:gd name="T4" fmla="*/ 4 w 27"/>
                <a:gd name="T5" fmla="*/ 20 h 27"/>
                <a:gd name="T6" fmla="*/ 20 w 27"/>
                <a:gd name="T7" fmla="*/ 24 h 27"/>
                <a:gd name="T8" fmla="*/ 24 w 27"/>
                <a:gd name="T9" fmla="*/ 7 h 27"/>
                <a:gd name="T10" fmla="*/ 6 w 27"/>
                <a:gd name="T11" fmla="*/ 19 h 27"/>
                <a:gd name="T12" fmla="*/ 8 w 27"/>
                <a:gd name="T13" fmla="*/ 5 h 27"/>
                <a:gd name="T14" fmla="*/ 22 w 27"/>
                <a:gd name="T15" fmla="*/ 8 h 27"/>
                <a:gd name="T16" fmla="*/ 19 w 27"/>
                <a:gd name="T17" fmla="*/ 22 h 27"/>
                <a:gd name="T18" fmla="*/ 6 w 27"/>
                <a:gd name="T1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24" y="7"/>
                  </a:moveTo>
                  <a:cubicBezTo>
                    <a:pt x="20" y="2"/>
                    <a:pt x="13" y="0"/>
                    <a:pt x="7" y="4"/>
                  </a:cubicBezTo>
                  <a:cubicBezTo>
                    <a:pt x="2" y="7"/>
                    <a:pt x="0" y="15"/>
                    <a:pt x="4" y="20"/>
                  </a:cubicBezTo>
                  <a:cubicBezTo>
                    <a:pt x="8" y="26"/>
                    <a:pt x="15" y="27"/>
                    <a:pt x="20" y="24"/>
                  </a:cubicBezTo>
                  <a:cubicBezTo>
                    <a:pt x="26" y="20"/>
                    <a:pt x="27" y="13"/>
                    <a:pt x="24" y="7"/>
                  </a:cubicBezTo>
                  <a:close/>
                  <a:moveTo>
                    <a:pt x="6" y="19"/>
                  </a:moveTo>
                  <a:cubicBezTo>
                    <a:pt x="3" y="15"/>
                    <a:pt x="4" y="8"/>
                    <a:pt x="8" y="5"/>
                  </a:cubicBezTo>
                  <a:cubicBezTo>
                    <a:pt x="13" y="3"/>
                    <a:pt x="19" y="4"/>
                    <a:pt x="22" y="8"/>
                  </a:cubicBezTo>
                  <a:cubicBezTo>
                    <a:pt x="25" y="13"/>
                    <a:pt x="24" y="19"/>
                    <a:pt x="19" y="22"/>
                  </a:cubicBezTo>
                  <a:cubicBezTo>
                    <a:pt x="15" y="25"/>
                    <a:pt x="9" y="24"/>
                    <a:pt x="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70"/>
            <p:cNvSpPr>
              <a:spLocks/>
            </p:cNvSpPr>
            <p:nvPr/>
          </p:nvSpPr>
          <p:spPr bwMode="auto">
            <a:xfrm>
              <a:off x="4505340" y="2159790"/>
              <a:ext cx="26497" cy="23708"/>
            </a:xfrm>
            <a:custGeom>
              <a:avLst/>
              <a:gdLst>
                <a:gd name="T0" fmla="*/ 12 w 14"/>
                <a:gd name="T1" fmla="*/ 3 h 13"/>
                <a:gd name="T2" fmla="*/ 3 w 14"/>
                <a:gd name="T3" fmla="*/ 2 h 13"/>
                <a:gd name="T4" fmla="*/ 2 w 14"/>
                <a:gd name="T5" fmla="*/ 10 h 13"/>
                <a:gd name="T6" fmla="*/ 10 w 14"/>
                <a:gd name="T7" fmla="*/ 12 h 13"/>
                <a:gd name="T8" fmla="*/ 12 w 14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2" y="3"/>
                  </a:moveTo>
                  <a:cubicBezTo>
                    <a:pt x="10" y="1"/>
                    <a:pt x="6" y="0"/>
                    <a:pt x="3" y="2"/>
                  </a:cubicBezTo>
                  <a:cubicBezTo>
                    <a:pt x="1" y="3"/>
                    <a:pt x="0" y="7"/>
                    <a:pt x="2" y="10"/>
                  </a:cubicBezTo>
                  <a:cubicBezTo>
                    <a:pt x="4" y="13"/>
                    <a:pt x="7" y="13"/>
                    <a:pt x="10" y="12"/>
                  </a:cubicBezTo>
                  <a:cubicBezTo>
                    <a:pt x="13" y="10"/>
                    <a:pt x="14" y="6"/>
                    <a:pt x="1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71"/>
            <p:cNvSpPr>
              <a:spLocks/>
            </p:cNvSpPr>
            <p:nvPr/>
          </p:nvSpPr>
          <p:spPr bwMode="auto">
            <a:xfrm>
              <a:off x="4445374" y="2179314"/>
              <a:ext cx="57177" cy="34864"/>
            </a:xfrm>
            <a:custGeom>
              <a:avLst/>
              <a:gdLst>
                <a:gd name="T0" fmla="*/ 0 w 41"/>
                <a:gd name="T1" fmla="*/ 24 h 25"/>
                <a:gd name="T2" fmla="*/ 39 w 41"/>
                <a:gd name="T3" fmla="*/ 0 h 25"/>
                <a:gd name="T4" fmla="*/ 41 w 41"/>
                <a:gd name="T5" fmla="*/ 3 h 25"/>
                <a:gd name="T6" fmla="*/ 1 w 41"/>
                <a:gd name="T7" fmla="*/ 25 h 25"/>
                <a:gd name="T8" fmla="*/ 0 w 41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5">
                  <a:moveTo>
                    <a:pt x="0" y="24"/>
                  </a:moveTo>
                  <a:lnTo>
                    <a:pt x="39" y="0"/>
                  </a:lnTo>
                  <a:lnTo>
                    <a:pt x="41" y="3"/>
                  </a:lnTo>
                  <a:lnTo>
                    <a:pt x="1" y="25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72"/>
            <p:cNvSpPr>
              <a:spLocks noEditPoints="1"/>
            </p:cNvSpPr>
            <p:nvPr/>
          </p:nvSpPr>
          <p:spPr bwMode="auto">
            <a:xfrm>
              <a:off x="4191568" y="2327135"/>
              <a:ext cx="71122" cy="72516"/>
            </a:xfrm>
            <a:custGeom>
              <a:avLst/>
              <a:gdLst>
                <a:gd name="T0" fmla="*/ 6 w 39"/>
                <a:gd name="T1" fmla="*/ 31 h 40"/>
                <a:gd name="T2" fmla="*/ 31 w 39"/>
                <a:gd name="T3" fmla="*/ 33 h 40"/>
                <a:gd name="T4" fmla="*/ 33 w 39"/>
                <a:gd name="T5" fmla="*/ 8 h 40"/>
                <a:gd name="T6" fmla="*/ 8 w 39"/>
                <a:gd name="T7" fmla="*/ 7 h 40"/>
                <a:gd name="T8" fmla="*/ 6 w 39"/>
                <a:gd name="T9" fmla="*/ 31 h 40"/>
                <a:gd name="T10" fmla="*/ 31 w 39"/>
                <a:gd name="T11" fmla="*/ 10 h 40"/>
                <a:gd name="T12" fmla="*/ 29 w 39"/>
                <a:gd name="T13" fmla="*/ 31 h 40"/>
                <a:gd name="T14" fmla="*/ 8 w 39"/>
                <a:gd name="T15" fmla="*/ 29 h 40"/>
                <a:gd name="T16" fmla="*/ 10 w 39"/>
                <a:gd name="T17" fmla="*/ 9 h 40"/>
                <a:gd name="T18" fmla="*/ 31 w 39"/>
                <a:gd name="T19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0">
                  <a:moveTo>
                    <a:pt x="6" y="31"/>
                  </a:moveTo>
                  <a:cubicBezTo>
                    <a:pt x="12" y="39"/>
                    <a:pt x="23" y="40"/>
                    <a:pt x="31" y="33"/>
                  </a:cubicBezTo>
                  <a:cubicBezTo>
                    <a:pt x="38" y="27"/>
                    <a:pt x="39" y="16"/>
                    <a:pt x="33" y="8"/>
                  </a:cubicBezTo>
                  <a:cubicBezTo>
                    <a:pt x="27" y="1"/>
                    <a:pt x="15" y="0"/>
                    <a:pt x="8" y="7"/>
                  </a:cubicBezTo>
                  <a:cubicBezTo>
                    <a:pt x="1" y="13"/>
                    <a:pt x="0" y="24"/>
                    <a:pt x="6" y="31"/>
                  </a:cubicBezTo>
                  <a:close/>
                  <a:moveTo>
                    <a:pt x="31" y="10"/>
                  </a:moveTo>
                  <a:cubicBezTo>
                    <a:pt x="36" y="17"/>
                    <a:pt x="35" y="26"/>
                    <a:pt x="29" y="31"/>
                  </a:cubicBezTo>
                  <a:cubicBezTo>
                    <a:pt x="23" y="36"/>
                    <a:pt x="14" y="36"/>
                    <a:pt x="8" y="29"/>
                  </a:cubicBezTo>
                  <a:cubicBezTo>
                    <a:pt x="3" y="23"/>
                    <a:pt x="4" y="14"/>
                    <a:pt x="10" y="9"/>
                  </a:cubicBezTo>
                  <a:cubicBezTo>
                    <a:pt x="16" y="4"/>
                    <a:pt x="25" y="4"/>
                    <a:pt x="3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73"/>
            <p:cNvSpPr>
              <a:spLocks/>
            </p:cNvSpPr>
            <p:nvPr/>
          </p:nvSpPr>
          <p:spPr bwMode="auto">
            <a:xfrm>
              <a:off x="4208303" y="2345264"/>
              <a:ext cx="36258" cy="36258"/>
            </a:xfrm>
            <a:custGeom>
              <a:avLst/>
              <a:gdLst>
                <a:gd name="T0" fmla="*/ 4 w 20"/>
                <a:gd name="T1" fmla="*/ 16 h 20"/>
                <a:gd name="T2" fmla="*/ 16 w 20"/>
                <a:gd name="T3" fmla="*/ 17 h 20"/>
                <a:gd name="T4" fmla="*/ 17 w 20"/>
                <a:gd name="T5" fmla="*/ 4 h 20"/>
                <a:gd name="T6" fmla="*/ 5 w 20"/>
                <a:gd name="T7" fmla="*/ 3 h 20"/>
                <a:gd name="T8" fmla="*/ 4 w 20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4" y="16"/>
                  </a:moveTo>
                  <a:cubicBezTo>
                    <a:pt x="7" y="19"/>
                    <a:pt x="12" y="20"/>
                    <a:pt x="16" y="17"/>
                  </a:cubicBezTo>
                  <a:cubicBezTo>
                    <a:pt x="20" y="14"/>
                    <a:pt x="20" y="8"/>
                    <a:pt x="17" y="4"/>
                  </a:cubicBezTo>
                  <a:cubicBezTo>
                    <a:pt x="14" y="0"/>
                    <a:pt x="8" y="0"/>
                    <a:pt x="5" y="3"/>
                  </a:cubicBezTo>
                  <a:cubicBezTo>
                    <a:pt x="1" y="6"/>
                    <a:pt x="0" y="12"/>
                    <a:pt x="4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74"/>
            <p:cNvSpPr>
              <a:spLocks/>
            </p:cNvSpPr>
            <p:nvPr/>
          </p:nvSpPr>
          <p:spPr bwMode="auto">
            <a:xfrm>
              <a:off x="4248745" y="2286693"/>
              <a:ext cx="78094" cy="59966"/>
            </a:xfrm>
            <a:custGeom>
              <a:avLst/>
              <a:gdLst>
                <a:gd name="T0" fmla="*/ 56 w 56"/>
                <a:gd name="T1" fmla="*/ 3 h 43"/>
                <a:gd name="T2" fmla="*/ 2 w 56"/>
                <a:gd name="T3" fmla="*/ 43 h 43"/>
                <a:gd name="T4" fmla="*/ 0 w 56"/>
                <a:gd name="T5" fmla="*/ 41 h 43"/>
                <a:gd name="T6" fmla="*/ 53 w 56"/>
                <a:gd name="T7" fmla="*/ 0 h 43"/>
                <a:gd name="T8" fmla="*/ 56 w 56"/>
                <a:gd name="T9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43">
                  <a:moveTo>
                    <a:pt x="56" y="3"/>
                  </a:moveTo>
                  <a:lnTo>
                    <a:pt x="2" y="43"/>
                  </a:lnTo>
                  <a:lnTo>
                    <a:pt x="0" y="41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75"/>
            <p:cNvSpPr>
              <a:spLocks noEditPoints="1"/>
            </p:cNvSpPr>
            <p:nvPr/>
          </p:nvSpPr>
          <p:spPr bwMode="auto">
            <a:xfrm>
              <a:off x="4202725" y="2159790"/>
              <a:ext cx="52992" cy="54387"/>
            </a:xfrm>
            <a:custGeom>
              <a:avLst/>
              <a:gdLst>
                <a:gd name="T0" fmla="*/ 3 w 29"/>
                <a:gd name="T1" fmla="*/ 11 h 30"/>
                <a:gd name="T2" fmla="*/ 11 w 29"/>
                <a:gd name="T3" fmla="*/ 27 h 30"/>
                <a:gd name="T4" fmla="*/ 27 w 29"/>
                <a:gd name="T5" fmla="*/ 19 h 30"/>
                <a:gd name="T6" fmla="*/ 19 w 29"/>
                <a:gd name="T7" fmla="*/ 3 h 30"/>
                <a:gd name="T8" fmla="*/ 3 w 29"/>
                <a:gd name="T9" fmla="*/ 11 h 30"/>
                <a:gd name="T10" fmla="*/ 25 w 29"/>
                <a:gd name="T11" fmla="*/ 19 h 30"/>
                <a:gd name="T12" fmla="*/ 11 w 29"/>
                <a:gd name="T13" fmla="*/ 25 h 30"/>
                <a:gd name="T14" fmla="*/ 5 w 29"/>
                <a:gd name="T15" fmla="*/ 11 h 30"/>
                <a:gd name="T16" fmla="*/ 18 w 29"/>
                <a:gd name="T17" fmla="*/ 5 h 30"/>
                <a:gd name="T18" fmla="*/ 25 w 29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0">
                  <a:moveTo>
                    <a:pt x="3" y="11"/>
                  </a:moveTo>
                  <a:cubicBezTo>
                    <a:pt x="0" y="17"/>
                    <a:pt x="4" y="25"/>
                    <a:pt x="11" y="27"/>
                  </a:cubicBezTo>
                  <a:cubicBezTo>
                    <a:pt x="17" y="30"/>
                    <a:pt x="25" y="26"/>
                    <a:pt x="27" y="19"/>
                  </a:cubicBezTo>
                  <a:cubicBezTo>
                    <a:pt x="29" y="13"/>
                    <a:pt x="26" y="5"/>
                    <a:pt x="19" y="3"/>
                  </a:cubicBezTo>
                  <a:cubicBezTo>
                    <a:pt x="12" y="0"/>
                    <a:pt x="5" y="4"/>
                    <a:pt x="3" y="11"/>
                  </a:cubicBezTo>
                  <a:close/>
                  <a:moveTo>
                    <a:pt x="25" y="19"/>
                  </a:moveTo>
                  <a:cubicBezTo>
                    <a:pt x="23" y="24"/>
                    <a:pt x="17" y="27"/>
                    <a:pt x="11" y="25"/>
                  </a:cubicBezTo>
                  <a:cubicBezTo>
                    <a:pt x="6" y="23"/>
                    <a:pt x="3" y="17"/>
                    <a:pt x="5" y="11"/>
                  </a:cubicBezTo>
                  <a:cubicBezTo>
                    <a:pt x="7" y="6"/>
                    <a:pt x="13" y="3"/>
                    <a:pt x="18" y="5"/>
                  </a:cubicBezTo>
                  <a:cubicBezTo>
                    <a:pt x="24" y="7"/>
                    <a:pt x="27" y="13"/>
                    <a:pt x="2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76"/>
            <p:cNvSpPr>
              <a:spLocks/>
            </p:cNvSpPr>
            <p:nvPr/>
          </p:nvSpPr>
          <p:spPr bwMode="auto">
            <a:xfrm>
              <a:off x="4215276" y="2173736"/>
              <a:ext cx="27891" cy="25102"/>
            </a:xfrm>
            <a:custGeom>
              <a:avLst/>
              <a:gdLst>
                <a:gd name="T0" fmla="*/ 2 w 15"/>
                <a:gd name="T1" fmla="*/ 5 h 14"/>
                <a:gd name="T2" fmla="*/ 6 w 15"/>
                <a:gd name="T3" fmla="*/ 13 h 14"/>
                <a:gd name="T4" fmla="*/ 14 w 15"/>
                <a:gd name="T5" fmla="*/ 9 h 14"/>
                <a:gd name="T6" fmla="*/ 10 w 15"/>
                <a:gd name="T7" fmla="*/ 1 h 14"/>
                <a:gd name="T8" fmla="*/ 2 w 15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0" y="8"/>
                    <a:pt x="2" y="12"/>
                    <a:pt x="6" y="13"/>
                  </a:cubicBezTo>
                  <a:cubicBezTo>
                    <a:pt x="9" y="14"/>
                    <a:pt x="13" y="13"/>
                    <a:pt x="14" y="9"/>
                  </a:cubicBezTo>
                  <a:cubicBezTo>
                    <a:pt x="15" y="6"/>
                    <a:pt x="13" y="2"/>
                    <a:pt x="10" y="1"/>
                  </a:cubicBezTo>
                  <a:cubicBezTo>
                    <a:pt x="7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77"/>
            <p:cNvSpPr>
              <a:spLocks/>
            </p:cNvSpPr>
            <p:nvPr/>
          </p:nvSpPr>
          <p:spPr bwMode="auto">
            <a:xfrm>
              <a:off x="4248745" y="2191864"/>
              <a:ext cx="65544" cy="30680"/>
            </a:xfrm>
            <a:custGeom>
              <a:avLst/>
              <a:gdLst>
                <a:gd name="T0" fmla="*/ 45 w 47"/>
                <a:gd name="T1" fmla="*/ 22 h 22"/>
                <a:gd name="T2" fmla="*/ 0 w 47"/>
                <a:gd name="T3" fmla="*/ 3 h 22"/>
                <a:gd name="T4" fmla="*/ 1 w 47"/>
                <a:gd name="T5" fmla="*/ 0 h 22"/>
                <a:gd name="T6" fmla="*/ 47 w 47"/>
                <a:gd name="T7" fmla="*/ 20 h 22"/>
                <a:gd name="T8" fmla="*/ 45 w 47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2">
                  <a:moveTo>
                    <a:pt x="45" y="22"/>
                  </a:moveTo>
                  <a:lnTo>
                    <a:pt x="0" y="3"/>
                  </a:lnTo>
                  <a:lnTo>
                    <a:pt x="1" y="0"/>
                  </a:lnTo>
                  <a:lnTo>
                    <a:pt x="47" y="20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78"/>
            <p:cNvSpPr>
              <a:spLocks noEditPoints="1"/>
            </p:cNvSpPr>
            <p:nvPr/>
          </p:nvSpPr>
          <p:spPr bwMode="auto">
            <a:xfrm>
              <a:off x="5361587" y="2392678"/>
              <a:ext cx="256595" cy="257990"/>
            </a:xfrm>
            <a:custGeom>
              <a:avLst/>
              <a:gdLst>
                <a:gd name="T0" fmla="*/ 138 w 140"/>
                <a:gd name="T1" fmla="*/ 76 h 141"/>
                <a:gd name="T2" fmla="*/ 75 w 140"/>
                <a:gd name="T3" fmla="*/ 3 h 141"/>
                <a:gd name="T4" fmla="*/ 2 w 140"/>
                <a:gd name="T5" fmla="*/ 66 h 141"/>
                <a:gd name="T6" fmla="*/ 65 w 140"/>
                <a:gd name="T7" fmla="*/ 138 h 141"/>
                <a:gd name="T8" fmla="*/ 138 w 140"/>
                <a:gd name="T9" fmla="*/ 76 h 141"/>
                <a:gd name="T10" fmla="*/ 14 w 140"/>
                <a:gd name="T11" fmla="*/ 67 h 141"/>
                <a:gd name="T12" fmla="*/ 74 w 140"/>
                <a:gd name="T13" fmla="*/ 15 h 141"/>
                <a:gd name="T14" fmla="*/ 126 w 140"/>
                <a:gd name="T15" fmla="*/ 75 h 141"/>
                <a:gd name="T16" fmla="*/ 66 w 140"/>
                <a:gd name="T17" fmla="*/ 127 h 141"/>
                <a:gd name="T18" fmla="*/ 14 w 140"/>
                <a:gd name="T19" fmla="*/ 6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41">
                  <a:moveTo>
                    <a:pt x="138" y="76"/>
                  </a:moveTo>
                  <a:cubicBezTo>
                    <a:pt x="140" y="38"/>
                    <a:pt x="112" y="6"/>
                    <a:pt x="75" y="3"/>
                  </a:cubicBezTo>
                  <a:cubicBezTo>
                    <a:pt x="38" y="0"/>
                    <a:pt x="5" y="28"/>
                    <a:pt x="2" y="66"/>
                  </a:cubicBezTo>
                  <a:cubicBezTo>
                    <a:pt x="0" y="103"/>
                    <a:pt x="28" y="136"/>
                    <a:pt x="65" y="138"/>
                  </a:cubicBezTo>
                  <a:cubicBezTo>
                    <a:pt x="102" y="141"/>
                    <a:pt x="135" y="113"/>
                    <a:pt x="138" y="76"/>
                  </a:cubicBezTo>
                  <a:close/>
                  <a:moveTo>
                    <a:pt x="14" y="67"/>
                  </a:moveTo>
                  <a:cubicBezTo>
                    <a:pt x="16" y="36"/>
                    <a:pt x="43" y="12"/>
                    <a:pt x="74" y="15"/>
                  </a:cubicBezTo>
                  <a:cubicBezTo>
                    <a:pt x="105" y="17"/>
                    <a:pt x="128" y="44"/>
                    <a:pt x="126" y="75"/>
                  </a:cubicBezTo>
                  <a:cubicBezTo>
                    <a:pt x="124" y="106"/>
                    <a:pt x="97" y="129"/>
                    <a:pt x="66" y="127"/>
                  </a:cubicBezTo>
                  <a:cubicBezTo>
                    <a:pt x="35" y="124"/>
                    <a:pt x="12" y="98"/>
                    <a:pt x="1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79"/>
            <p:cNvSpPr>
              <a:spLocks/>
            </p:cNvSpPr>
            <p:nvPr/>
          </p:nvSpPr>
          <p:spPr bwMode="auto">
            <a:xfrm>
              <a:off x="5424340" y="2456827"/>
              <a:ext cx="131087" cy="129693"/>
            </a:xfrm>
            <a:custGeom>
              <a:avLst/>
              <a:gdLst>
                <a:gd name="T0" fmla="*/ 70 w 72"/>
                <a:gd name="T1" fmla="*/ 38 h 71"/>
                <a:gd name="T2" fmla="*/ 38 w 72"/>
                <a:gd name="T3" fmla="*/ 1 h 71"/>
                <a:gd name="T4" fmla="*/ 2 w 72"/>
                <a:gd name="T5" fmla="*/ 33 h 71"/>
                <a:gd name="T6" fmla="*/ 33 w 72"/>
                <a:gd name="T7" fmla="*/ 70 h 71"/>
                <a:gd name="T8" fmla="*/ 70 w 72"/>
                <a:gd name="T9" fmla="*/ 3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1">
                  <a:moveTo>
                    <a:pt x="70" y="38"/>
                  </a:moveTo>
                  <a:cubicBezTo>
                    <a:pt x="72" y="19"/>
                    <a:pt x="57" y="3"/>
                    <a:pt x="38" y="1"/>
                  </a:cubicBezTo>
                  <a:cubicBezTo>
                    <a:pt x="20" y="0"/>
                    <a:pt x="3" y="14"/>
                    <a:pt x="2" y="33"/>
                  </a:cubicBezTo>
                  <a:cubicBezTo>
                    <a:pt x="0" y="52"/>
                    <a:pt x="14" y="69"/>
                    <a:pt x="33" y="70"/>
                  </a:cubicBezTo>
                  <a:cubicBezTo>
                    <a:pt x="52" y="71"/>
                    <a:pt x="69" y="57"/>
                    <a:pt x="70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80"/>
            <p:cNvSpPr>
              <a:spLocks/>
            </p:cNvSpPr>
            <p:nvPr/>
          </p:nvSpPr>
          <p:spPr bwMode="auto">
            <a:xfrm>
              <a:off x="5017135" y="2449854"/>
              <a:ext cx="363975" cy="72516"/>
            </a:xfrm>
            <a:custGeom>
              <a:avLst/>
              <a:gdLst>
                <a:gd name="T0" fmla="*/ 3 w 261"/>
                <a:gd name="T1" fmla="*/ 0 h 52"/>
                <a:gd name="T2" fmla="*/ 261 w 261"/>
                <a:gd name="T3" fmla="*/ 36 h 52"/>
                <a:gd name="T4" fmla="*/ 258 w 261"/>
                <a:gd name="T5" fmla="*/ 52 h 52"/>
                <a:gd name="T6" fmla="*/ 0 w 261"/>
                <a:gd name="T7" fmla="*/ 16 h 52"/>
                <a:gd name="T8" fmla="*/ 3 w 261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" h="52">
                  <a:moveTo>
                    <a:pt x="3" y="0"/>
                  </a:moveTo>
                  <a:lnTo>
                    <a:pt x="261" y="36"/>
                  </a:lnTo>
                  <a:lnTo>
                    <a:pt x="258" y="52"/>
                  </a:lnTo>
                  <a:lnTo>
                    <a:pt x="0" y="1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84"/>
            <p:cNvSpPr>
              <a:spLocks noEditPoints="1"/>
            </p:cNvSpPr>
            <p:nvPr/>
          </p:nvSpPr>
          <p:spPr bwMode="auto">
            <a:xfrm>
              <a:off x="5505224" y="4879140"/>
              <a:ext cx="154794" cy="156188"/>
            </a:xfrm>
            <a:custGeom>
              <a:avLst/>
              <a:gdLst>
                <a:gd name="T0" fmla="*/ 81 w 85"/>
                <a:gd name="T1" fmla="*/ 36 h 86"/>
                <a:gd name="T2" fmla="*/ 35 w 85"/>
                <a:gd name="T3" fmla="*/ 5 h 86"/>
                <a:gd name="T4" fmla="*/ 4 w 85"/>
                <a:gd name="T5" fmla="*/ 51 h 86"/>
                <a:gd name="T6" fmla="*/ 50 w 85"/>
                <a:gd name="T7" fmla="*/ 82 h 86"/>
                <a:gd name="T8" fmla="*/ 81 w 85"/>
                <a:gd name="T9" fmla="*/ 36 h 86"/>
                <a:gd name="T10" fmla="*/ 10 w 85"/>
                <a:gd name="T11" fmla="*/ 50 h 86"/>
                <a:gd name="T12" fmla="*/ 36 w 85"/>
                <a:gd name="T13" fmla="*/ 11 h 86"/>
                <a:gd name="T14" fmla="*/ 75 w 85"/>
                <a:gd name="T15" fmla="*/ 37 h 86"/>
                <a:gd name="T16" fmla="*/ 49 w 85"/>
                <a:gd name="T17" fmla="*/ 75 h 86"/>
                <a:gd name="T18" fmla="*/ 10 w 85"/>
                <a:gd name="T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86">
                  <a:moveTo>
                    <a:pt x="81" y="36"/>
                  </a:moveTo>
                  <a:cubicBezTo>
                    <a:pt x="77" y="14"/>
                    <a:pt x="56" y="0"/>
                    <a:pt x="35" y="5"/>
                  </a:cubicBezTo>
                  <a:cubicBezTo>
                    <a:pt x="13" y="9"/>
                    <a:pt x="0" y="30"/>
                    <a:pt x="4" y="51"/>
                  </a:cubicBezTo>
                  <a:cubicBezTo>
                    <a:pt x="8" y="72"/>
                    <a:pt x="29" y="86"/>
                    <a:pt x="50" y="82"/>
                  </a:cubicBezTo>
                  <a:cubicBezTo>
                    <a:pt x="72" y="78"/>
                    <a:pt x="85" y="57"/>
                    <a:pt x="81" y="36"/>
                  </a:cubicBezTo>
                  <a:close/>
                  <a:moveTo>
                    <a:pt x="10" y="50"/>
                  </a:moveTo>
                  <a:cubicBezTo>
                    <a:pt x="7" y="32"/>
                    <a:pt x="18" y="15"/>
                    <a:pt x="36" y="11"/>
                  </a:cubicBezTo>
                  <a:cubicBezTo>
                    <a:pt x="54" y="8"/>
                    <a:pt x="71" y="19"/>
                    <a:pt x="75" y="37"/>
                  </a:cubicBezTo>
                  <a:cubicBezTo>
                    <a:pt x="78" y="55"/>
                    <a:pt x="67" y="72"/>
                    <a:pt x="49" y="75"/>
                  </a:cubicBezTo>
                  <a:cubicBezTo>
                    <a:pt x="31" y="79"/>
                    <a:pt x="14" y="67"/>
                    <a:pt x="10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85"/>
            <p:cNvSpPr>
              <a:spLocks/>
            </p:cNvSpPr>
            <p:nvPr/>
          </p:nvSpPr>
          <p:spPr bwMode="auto">
            <a:xfrm>
              <a:off x="5542877" y="4916792"/>
              <a:ext cx="78094" cy="80883"/>
            </a:xfrm>
            <a:custGeom>
              <a:avLst/>
              <a:gdLst>
                <a:gd name="T0" fmla="*/ 41 w 43"/>
                <a:gd name="T1" fmla="*/ 18 h 44"/>
                <a:gd name="T2" fmla="*/ 18 w 43"/>
                <a:gd name="T3" fmla="*/ 3 h 44"/>
                <a:gd name="T4" fmla="*/ 2 w 43"/>
                <a:gd name="T5" fmla="*/ 26 h 44"/>
                <a:gd name="T6" fmla="*/ 25 w 43"/>
                <a:gd name="T7" fmla="*/ 42 h 44"/>
                <a:gd name="T8" fmla="*/ 41 w 43"/>
                <a:gd name="T9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41" y="18"/>
                  </a:moveTo>
                  <a:cubicBezTo>
                    <a:pt x="39" y="7"/>
                    <a:pt x="28" y="0"/>
                    <a:pt x="18" y="3"/>
                  </a:cubicBezTo>
                  <a:cubicBezTo>
                    <a:pt x="7" y="5"/>
                    <a:pt x="0" y="15"/>
                    <a:pt x="2" y="26"/>
                  </a:cubicBezTo>
                  <a:cubicBezTo>
                    <a:pt x="4" y="37"/>
                    <a:pt x="15" y="44"/>
                    <a:pt x="25" y="42"/>
                  </a:cubicBezTo>
                  <a:cubicBezTo>
                    <a:pt x="36" y="40"/>
                    <a:pt x="43" y="29"/>
                    <a:pt x="41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86"/>
            <p:cNvSpPr>
              <a:spLocks/>
            </p:cNvSpPr>
            <p:nvPr/>
          </p:nvSpPr>
          <p:spPr bwMode="auto">
            <a:xfrm>
              <a:off x="5307199" y="4962813"/>
              <a:ext cx="211970" cy="40442"/>
            </a:xfrm>
            <a:custGeom>
              <a:avLst/>
              <a:gdLst>
                <a:gd name="T0" fmla="*/ 0 w 152"/>
                <a:gd name="T1" fmla="*/ 20 h 29"/>
                <a:gd name="T2" fmla="*/ 151 w 152"/>
                <a:gd name="T3" fmla="*/ 0 h 29"/>
                <a:gd name="T4" fmla="*/ 152 w 152"/>
                <a:gd name="T5" fmla="*/ 9 h 29"/>
                <a:gd name="T6" fmla="*/ 1 w 152"/>
                <a:gd name="T7" fmla="*/ 29 h 29"/>
                <a:gd name="T8" fmla="*/ 0 w 152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9">
                  <a:moveTo>
                    <a:pt x="0" y="20"/>
                  </a:moveTo>
                  <a:lnTo>
                    <a:pt x="151" y="0"/>
                  </a:lnTo>
                  <a:lnTo>
                    <a:pt x="152" y="9"/>
                  </a:lnTo>
                  <a:lnTo>
                    <a:pt x="1" y="29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87"/>
            <p:cNvSpPr>
              <a:spLocks noEditPoints="1"/>
            </p:cNvSpPr>
            <p:nvPr/>
          </p:nvSpPr>
          <p:spPr bwMode="auto">
            <a:xfrm>
              <a:off x="5937531" y="5611273"/>
              <a:ext cx="164556" cy="163161"/>
            </a:xfrm>
            <a:custGeom>
              <a:avLst/>
              <a:gdLst>
                <a:gd name="T0" fmla="*/ 81 w 90"/>
                <a:gd name="T1" fmla="*/ 61 h 89"/>
                <a:gd name="T2" fmla="*/ 61 w 90"/>
                <a:gd name="T3" fmla="*/ 9 h 89"/>
                <a:gd name="T4" fmla="*/ 9 w 90"/>
                <a:gd name="T5" fmla="*/ 28 h 89"/>
                <a:gd name="T6" fmla="*/ 28 w 90"/>
                <a:gd name="T7" fmla="*/ 80 h 89"/>
                <a:gd name="T8" fmla="*/ 81 w 90"/>
                <a:gd name="T9" fmla="*/ 61 h 89"/>
                <a:gd name="T10" fmla="*/ 15 w 90"/>
                <a:gd name="T11" fmla="*/ 31 h 89"/>
                <a:gd name="T12" fmla="*/ 59 w 90"/>
                <a:gd name="T13" fmla="*/ 15 h 89"/>
                <a:gd name="T14" fmla="*/ 75 w 90"/>
                <a:gd name="T15" fmla="*/ 58 h 89"/>
                <a:gd name="T16" fmla="*/ 31 w 90"/>
                <a:gd name="T17" fmla="*/ 74 h 89"/>
                <a:gd name="T18" fmla="*/ 15 w 90"/>
                <a:gd name="T19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89">
                  <a:moveTo>
                    <a:pt x="81" y="61"/>
                  </a:moveTo>
                  <a:cubicBezTo>
                    <a:pt x="90" y="41"/>
                    <a:pt x="81" y="18"/>
                    <a:pt x="61" y="9"/>
                  </a:cubicBezTo>
                  <a:cubicBezTo>
                    <a:pt x="42" y="0"/>
                    <a:pt x="18" y="8"/>
                    <a:pt x="9" y="28"/>
                  </a:cubicBezTo>
                  <a:cubicBezTo>
                    <a:pt x="0" y="48"/>
                    <a:pt x="9" y="71"/>
                    <a:pt x="28" y="80"/>
                  </a:cubicBezTo>
                  <a:cubicBezTo>
                    <a:pt x="48" y="89"/>
                    <a:pt x="72" y="81"/>
                    <a:pt x="81" y="61"/>
                  </a:cubicBezTo>
                  <a:close/>
                  <a:moveTo>
                    <a:pt x="15" y="31"/>
                  </a:moveTo>
                  <a:cubicBezTo>
                    <a:pt x="23" y="14"/>
                    <a:pt x="42" y="7"/>
                    <a:pt x="59" y="15"/>
                  </a:cubicBezTo>
                  <a:cubicBezTo>
                    <a:pt x="75" y="22"/>
                    <a:pt x="82" y="42"/>
                    <a:pt x="75" y="58"/>
                  </a:cubicBezTo>
                  <a:cubicBezTo>
                    <a:pt x="67" y="75"/>
                    <a:pt x="48" y="82"/>
                    <a:pt x="31" y="74"/>
                  </a:cubicBezTo>
                  <a:cubicBezTo>
                    <a:pt x="15" y="67"/>
                    <a:pt x="8" y="47"/>
                    <a:pt x="15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88"/>
            <p:cNvSpPr>
              <a:spLocks/>
            </p:cNvSpPr>
            <p:nvPr/>
          </p:nvSpPr>
          <p:spPr bwMode="auto">
            <a:xfrm>
              <a:off x="5977973" y="5651715"/>
              <a:ext cx="83672" cy="82278"/>
            </a:xfrm>
            <a:custGeom>
              <a:avLst/>
              <a:gdLst>
                <a:gd name="T0" fmla="*/ 41 w 46"/>
                <a:gd name="T1" fmla="*/ 31 h 45"/>
                <a:gd name="T2" fmla="*/ 31 w 46"/>
                <a:gd name="T3" fmla="*/ 4 h 45"/>
                <a:gd name="T4" fmla="*/ 5 w 46"/>
                <a:gd name="T5" fmla="*/ 14 h 45"/>
                <a:gd name="T6" fmla="*/ 14 w 46"/>
                <a:gd name="T7" fmla="*/ 41 h 45"/>
                <a:gd name="T8" fmla="*/ 41 w 46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5">
                  <a:moveTo>
                    <a:pt x="41" y="31"/>
                  </a:moveTo>
                  <a:cubicBezTo>
                    <a:pt x="46" y="21"/>
                    <a:pt x="41" y="9"/>
                    <a:pt x="31" y="4"/>
                  </a:cubicBezTo>
                  <a:cubicBezTo>
                    <a:pt x="21" y="0"/>
                    <a:pt x="9" y="4"/>
                    <a:pt x="5" y="14"/>
                  </a:cubicBezTo>
                  <a:cubicBezTo>
                    <a:pt x="0" y="24"/>
                    <a:pt x="4" y="36"/>
                    <a:pt x="14" y="41"/>
                  </a:cubicBezTo>
                  <a:cubicBezTo>
                    <a:pt x="25" y="45"/>
                    <a:pt x="36" y="41"/>
                    <a:pt x="41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89"/>
            <p:cNvSpPr>
              <a:spLocks/>
            </p:cNvSpPr>
            <p:nvPr/>
          </p:nvSpPr>
          <p:spPr bwMode="auto">
            <a:xfrm>
              <a:off x="5772975" y="5556886"/>
              <a:ext cx="192446" cy="112958"/>
            </a:xfrm>
            <a:custGeom>
              <a:avLst/>
              <a:gdLst>
                <a:gd name="T0" fmla="*/ 4 w 138"/>
                <a:gd name="T1" fmla="*/ 0 h 81"/>
                <a:gd name="T2" fmla="*/ 138 w 138"/>
                <a:gd name="T3" fmla="*/ 73 h 81"/>
                <a:gd name="T4" fmla="*/ 132 w 138"/>
                <a:gd name="T5" fmla="*/ 81 h 81"/>
                <a:gd name="T6" fmla="*/ 0 w 138"/>
                <a:gd name="T7" fmla="*/ 8 h 81"/>
                <a:gd name="T8" fmla="*/ 4 w 138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81">
                  <a:moveTo>
                    <a:pt x="4" y="0"/>
                  </a:moveTo>
                  <a:lnTo>
                    <a:pt x="138" y="73"/>
                  </a:lnTo>
                  <a:lnTo>
                    <a:pt x="132" y="81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90"/>
            <p:cNvSpPr>
              <a:spLocks noEditPoints="1"/>
            </p:cNvSpPr>
            <p:nvPr/>
          </p:nvSpPr>
          <p:spPr bwMode="auto">
            <a:xfrm>
              <a:off x="5848280" y="5208251"/>
              <a:ext cx="119930" cy="119930"/>
            </a:xfrm>
            <a:custGeom>
              <a:avLst/>
              <a:gdLst>
                <a:gd name="T0" fmla="*/ 52 w 66"/>
                <a:gd name="T1" fmla="*/ 11 h 66"/>
                <a:gd name="T2" fmla="*/ 11 w 66"/>
                <a:gd name="T3" fmla="*/ 14 h 66"/>
                <a:gd name="T4" fmla="*/ 14 w 66"/>
                <a:gd name="T5" fmla="*/ 55 h 66"/>
                <a:gd name="T6" fmla="*/ 55 w 66"/>
                <a:gd name="T7" fmla="*/ 52 h 66"/>
                <a:gd name="T8" fmla="*/ 52 w 66"/>
                <a:gd name="T9" fmla="*/ 11 h 66"/>
                <a:gd name="T10" fmla="*/ 17 w 66"/>
                <a:gd name="T11" fmla="*/ 51 h 66"/>
                <a:gd name="T12" fmla="*/ 14 w 66"/>
                <a:gd name="T13" fmla="*/ 17 h 66"/>
                <a:gd name="T14" fmla="*/ 49 w 66"/>
                <a:gd name="T15" fmla="*/ 15 h 66"/>
                <a:gd name="T16" fmla="*/ 51 w 66"/>
                <a:gd name="T17" fmla="*/ 49 h 66"/>
                <a:gd name="T18" fmla="*/ 17 w 66"/>
                <a:gd name="T19" fmla="*/ 5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6">
                  <a:moveTo>
                    <a:pt x="52" y="11"/>
                  </a:moveTo>
                  <a:cubicBezTo>
                    <a:pt x="40" y="0"/>
                    <a:pt x="21" y="1"/>
                    <a:pt x="11" y="14"/>
                  </a:cubicBezTo>
                  <a:cubicBezTo>
                    <a:pt x="0" y="26"/>
                    <a:pt x="1" y="45"/>
                    <a:pt x="14" y="55"/>
                  </a:cubicBezTo>
                  <a:cubicBezTo>
                    <a:pt x="26" y="66"/>
                    <a:pt x="44" y="65"/>
                    <a:pt x="55" y="52"/>
                  </a:cubicBezTo>
                  <a:cubicBezTo>
                    <a:pt x="66" y="40"/>
                    <a:pt x="64" y="21"/>
                    <a:pt x="52" y="11"/>
                  </a:cubicBezTo>
                  <a:close/>
                  <a:moveTo>
                    <a:pt x="17" y="51"/>
                  </a:moveTo>
                  <a:cubicBezTo>
                    <a:pt x="7" y="43"/>
                    <a:pt x="6" y="27"/>
                    <a:pt x="14" y="17"/>
                  </a:cubicBezTo>
                  <a:cubicBezTo>
                    <a:pt x="23" y="7"/>
                    <a:pt x="39" y="6"/>
                    <a:pt x="49" y="15"/>
                  </a:cubicBezTo>
                  <a:cubicBezTo>
                    <a:pt x="59" y="23"/>
                    <a:pt x="60" y="39"/>
                    <a:pt x="51" y="49"/>
                  </a:cubicBezTo>
                  <a:cubicBezTo>
                    <a:pt x="42" y="59"/>
                    <a:pt x="27" y="60"/>
                    <a:pt x="17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91"/>
            <p:cNvSpPr>
              <a:spLocks/>
            </p:cNvSpPr>
            <p:nvPr/>
          </p:nvSpPr>
          <p:spPr bwMode="auto">
            <a:xfrm>
              <a:off x="5877566" y="5237536"/>
              <a:ext cx="61360" cy="61360"/>
            </a:xfrm>
            <a:custGeom>
              <a:avLst/>
              <a:gdLst>
                <a:gd name="T0" fmla="*/ 27 w 34"/>
                <a:gd name="T1" fmla="*/ 6 h 34"/>
                <a:gd name="T2" fmla="*/ 6 w 34"/>
                <a:gd name="T3" fmla="*/ 7 h 34"/>
                <a:gd name="T4" fmla="*/ 7 w 34"/>
                <a:gd name="T5" fmla="*/ 28 h 34"/>
                <a:gd name="T6" fmla="*/ 28 w 34"/>
                <a:gd name="T7" fmla="*/ 27 h 34"/>
                <a:gd name="T8" fmla="*/ 27 w 34"/>
                <a:gd name="T9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7" y="6"/>
                  </a:moveTo>
                  <a:cubicBezTo>
                    <a:pt x="20" y="0"/>
                    <a:pt x="11" y="1"/>
                    <a:pt x="6" y="7"/>
                  </a:cubicBezTo>
                  <a:cubicBezTo>
                    <a:pt x="0" y="13"/>
                    <a:pt x="1" y="23"/>
                    <a:pt x="7" y="28"/>
                  </a:cubicBezTo>
                  <a:cubicBezTo>
                    <a:pt x="13" y="34"/>
                    <a:pt x="23" y="33"/>
                    <a:pt x="28" y="27"/>
                  </a:cubicBezTo>
                  <a:cubicBezTo>
                    <a:pt x="34" y="21"/>
                    <a:pt x="33" y="11"/>
                    <a:pt x="2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92"/>
            <p:cNvSpPr>
              <a:spLocks/>
            </p:cNvSpPr>
            <p:nvPr/>
          </p:nvSpPr>
          <p:spPr bwMode="auto">
            <a:xfrm>
              <a:off x="5760425" y="5300291"/>
              <a:ext cx="118536" cy="119930"/>
            </a:xfrm>
            <a:custGeom>
              <a:avLst/>
              <a:gdLst>
                <a:gd name="T0" fmla="*/ 0 w 85"/>
                <a:gd name="T1" fmla="*/ 80 h 86"/>
                <a:gd name="T2" fmla="*/ 80 w 85"/>
                <a:gd name="T3" fmla="*/ 0 h 86"/>
                <a:gd name="T4" fmla="*/ 85 w 85"/>
                <a:gd name="T5" fmla="*/ 4 h 86"/>
                <a:gd name="T6" fmla="*/ 5 w 85"/>
                <a:gd name="T7" fmla="*/ 86 h 86"/>
                <a:gd name="T8" fmla="*/ 0 w 85"/>
                <a:gd name="T9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6">
                  <a:moveTo>
                    <a:pt x="0" y="80"/>
                  </a:moveTo>
                  <a:lnTo>
                    <a:pt x="80" y="0"/>
                  </a:lnTo>
                  <a:lnTo>
                    <a:pt x="85" y="4"/>
                  </a:lnTo>
                  <a:lnTo>
                    <a:pt x="5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93"/>
            <p:cNvSpPr>
              <a:spLocks noEditPoints="1"/>
            </p:cNvSpPr>
            <p:nvPr/>
          </p:nvSpPr>
          <p:spPr bwMode="auto">
            <a:xfrm>
              <a:off x="5637705" y="5833005"/>
              <a:ext cx="158977" cy="156188"/>
            </a:xfrm>
            <a:custGeom>
              <a:avLst/>
              <a:gdLst>
                <a:gd name="T0" fmla="*/ 50 w 87"/>
                <a:gd name="T1" fmla="*/ 83 h 86"/>
                <a:gd name="T2" fmla="*/ 83 w 87"/>
                <a:gd name="T3" fmla="*/ 37 h 86"/>
                <a:gd name="T4" fmla="*/ 37 w 87"/>
                <a:gd name="T5" fmla="*/ 4 h 86"/>
                <a:gd name="T6" fmla="*/ 4 w 87"/>
                <a:gd name="T7" fmla="*/ 50 h 86"/>
                <a:gd name="T8" fmla="*/ 50 w 87"/>
                <a:gd name="T9" fmla="*/ 83 h 86"/>
                <a:gd name="T10" fmla="*/ 38 w 87"/>
                <a:gd name="T11" fmla="*/ 10 h 86"/>
                <a:gd name="T12" fmla="*/ 76 w 87"/>
                <a:gd name="T13" fmla="*/ 38 h 86"/>
                <a:gd name="T14" fmla="*/ 49 w 87"/>
                <a:gd name="T15" fmla="*/ 76 h 86"/>
                <a:gd name="T16" fmla="*/ 11 w 87"/>
                <a:gd name="T17" fmla="*/ 48 h 86"/>
                <a:gd name="T18" fmla="*/ 38 w 87"/>
                <a:gd name="T19" fmla="*/ 1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50" y="83"/>
                  </a:moveTo>
                  <a:cubicBezTo>
                    <a:pt x="72" y="79"/>
                    <a:pt x="87" y="59"/>
                    <a:pt x="83" y="37"/>
                  </a:cubicBezTo>
                  <a:cubicBezTo>
                    <a:pt x="80" y="15"/>
                    <a:pt x="59" y="0"/>
                    <a:pt x="37" y="4"/>
                  </a:cubicBezTo>
                  <a:cubicBezTo>
                    <a:pt x="15" y="7"/>
                    <a:pt x="0" y="28"/>
                    <a:pt x="4" y="50"/>
                  </a:cubicBezTo>
                  <a:cubicBezTo>
                    <a:pt x="7" y="71"/>
                    <a:pt x="28" y="86"/>
                    <a:pt x="50" y="83"/>
                  </a:cubicBezTo>
                  <a:close/>
                  <a:moveTo>
                    <a:pt x="38" y="10"/>
                  </a:moveTo>
                  <a:cubicBezTo>
                    <a:pt x="56" y="8"/>
                    <a:pt x="73" y="20"/>
                    <a:pt x="76" y="38"/>
                  </a:cubicBezTo>
                  <a:cubicBezTo>
                    <a:pt x="79" y="56"/>
                    <a:pt x="67" y="73"/>
                    <a:pt x="49" y="76"/>
                  </a:cubicBezTo>
                  <a:cubicBezTo>
                    <a:pt x="30" y="79"/>
                    <a:pt x="13" y="67"/>
                    <a:pt x="11" y="48"/>
                  </a:cubicBezTo>
                  <a:cubicBezTo>
                    <a:pt x="8" y="30"/>
                    <a:pt x="20" y="13"/>
                    <a:pt x="38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94"/>
            <p:cNvSpPr>
              <a:spLocks/>
            </p:cNvSpPr>
            <p:nvPr/>
          </p:nvSpPr>
          <p:spPr bwMode="auto">
            <a:xfrm>
              <a:off x="5676752" y="5870657"/>
              <a:ext cx="79489" cy="80883"/>
            </a:xfrm>
            <a:custGeom>
              <a:avLst/>
              <a:gdLst>
                <a:gd name="T0" fmla="*/ 26 w 44"/>
                <a:gd name="T1" fmla="*/ 42 h 44"/>
                <a:gd name="T2" fmla="*/ 43 w 44"/>
                <a:gd name="T3" fmla="*/ 19 h 44"/>
                <a:gd name="T4" fmla="*/ 19 w 44"/>
                <a:gd name="T5" fmla="*/ 2 h 44"/>
                <a:gd name="T6" fmla="*/ 2 w 44"/>
                <a:gd name="T7" fmla="*/ 25 h 44"/>
                <a:gd name="T8" fmla="*/ 26 w 44"/>
                <a:gd name="T9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26" y="42"/>
                  </a:moveTo>
                  <a:cubicBezTo>
                    <a:pt x="37" y="41"/>
                    <a:pt x="44" y="30"/>
                    <a:pt x="43" y="19"/>
                  </a:cubicBezTo>
                  <a:cubicBezTo>
                    <a:pt x="41" y="8"/>
                    <a:pt x="30" y="0"/>
                    <a:pt x="19" y="2"/>
                  </a:cubicBezTo>
                  <a:cubicBezTo>
                    <a:pt x="8" y="4"/>
                    <a:pt x="0" y="14"/>
                    <a:pt x="2" y="25"/>
                  </a:cubicBezTo>
                  <a:cubicBezTo>
                    <a:pt x="4" y="37"/>
                    <a:pt x="14" y="44"/>
                    <a:pt x="26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5"/>
            <p:cNvSpPr>
              <a:spLocks/>
            </p:cNvSpPr>
            <p:nvPr/>
          </p:nvSpPr>
          <p:spPr bwMode="auto">
            <a:xfrm>
              <a:off x="5683725" y="5630796"/>
              <a:ext cx="30680" cy="216154"/>
            </a:xfrm>
            <a:custGeom>
              <a:avLst/>
              <a:gdLst>
                <a:gd name="T0" fmla="*/ 9 w 22"/>
                <a:gd name="T1" fmla="*/ 0 h 155"/>
                <a:gd name="T2" fmla="*/ 22 w 22"/>
                <a:gd name="T3" fmla="*/ 154 h 155"/>
                <a:gd name="T4" fmla="*/ 13 w 22"/>
                <a:gd name="T5" fmla="*/ 155 h 155"/>
                <a:gd name="T6" fmla="*/ 0 w 22"/>
                <a:gd name="T7" fmla="*/ 0 h 155"/>
                <a:gd name="T8" fmla="*/ 9 w 22"/>
                <a:gd name="T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5">
                  <a:moveTo>
                    <a:pt x="9" y="0"/>
                  </a:moveTo>
                  <a:lnTo>
                    <a:pt x="22" y="154"/>
                  </a:lnTo>
                  <a:lnTo>
                    <a:pt x="13" y="155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96"/>
            <p:cNvSpPr>
              <a:spLocks noEditPoints="1"/>
            </p:cNvSpPr>
            <p:nvPr/>
          </p:nvSpPr>
          <p:spPr bwMode="auto">
            <a:xfrm>
              <a:off x="4162284" y="5162231"/>
              <a:ext cx="246834" cy="246834"/>
            </a:xfrm>
            <a:custGeom>
              <a:avLst/>
              <a:gdLst>
                <a:gd name="T0" fmla="*/ 94 w 135"/>
                <a:gd name="T1" fmla="*/ 121 h 135"/>
                <a:gd name="T2" fmla="*/ 120 w 135"/>
                <a:gd name="T3" fmla="*/ 41 h 135"/>
                <a:gd name="T4" fmla="*/ 41 w 135"/>
                <a:gd name="T5" fmla="*/ 15 h 135"/>
                <a:gd name="T6" fmla="*/ 14 w 135"/>
                <a:gd name="T7" fmla="*/ 94 h 135"/>
                <a:gd name="T8" fmla="*/ 94 w 135"/>
                <a:gd name="T9" fmla="*/ 121 h 135"/>
                <a:gd name="T10" fmla="*/ 45 w 135"/>
                <a:gd name="T11" fmla="*/ 24 h 135"/>
                <a:gd name="T12" fmla="*/ 111 w 135"/>
                <a:gd name="T13" fmla="*/ 46 h 135"/>
                <a:gd name="T14" fmla="*/ 89 w 135"/>
                <a:gd name="T15" fmla="*/ 112 h 135"/>
                <a:gd name="T16" fmla="*/ 23 w 135"/>
                <a:gd name="T17" fmla="*/ 90 h 135"/>
                <a:gd name="T18" fmla="*/ 45 w 135"/>
                <a:gd name="T19" fmla="*/ 2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5" h="135">
                  <a:moveTo>
                    <a:pt x="94" y="121"/>
                  </a:moveTo>
                  <a:cubicBezTo>
                    <a:pt x="123" y="106"/>
                    <a:pt x="135" y="70"/>
                    <a:pt x="120" y="41"/>
                  </a:cubicBezTo>
                  <a:cubicBezTo>
                    <a:pt x="106" y="12"/>
                    <a:pt x="70" y="0"/>
                    <a:pt x="41" y="15"/>
                  </a:cubicBezTo>
                  <a:cubicBezTo>
                    <a:pt x="12" y="29"/>
                    <a:pt x="0" y="65"/>
                    <a:pt x="14" y="94"/>
                  </a:cubicBezTo>
                  <a:cubicBezTo>
                    <a:pt x="29" y="123"/>
                    <a:pt x="64" y="135"/>
                    <a:pt x="94" y="121"/>
                  </a:cubicBezTo>
                  <a:close/>
                  <a:moveTo>
                    <a:pt x="45" y="24"/>
                  </a:moveTo>
                  <a:cubicBezTo>
                    <a:pt x="70" y="12"/>
                    <a:pt x="99" y="22"/>
                    <a:pt x="111" y="46"/>
                  </a:cubicBezTo>
                  <a:cubicBezTo>
                    <a:pt x="123" y="70"/>
                    <a:pt x="113" y="99"/>
                    <a:pt x="89" y="112"/>
                  </a:cubicBezTo>
                  <a:cubicBezTo>
                    <a:pt x="65" y="124"/>
                    <a:pt x="35" y="114"/>
                    <a:pt x="23" y="90"/>
                  </a:cubicBezTo>
                  <a:cubicBezTo>
                    <a:pt x="11" y="65"/>
                    <a:pt x="21" y="36"/>
                    <a:pt x="45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97"/>
            <p:cNvSpPr>
              <a:spLocks/>
            </p:cNvSpPr>
            <p:nvPr/>
          </p:nvSpPr>
          <p:spPr bwMode="auto">
            <a:xfrm>
              <a:off x="4222248" y="5222197"/>
              <a:ext cx="126903" cy="125508"/>
            </a:xfrm>
            <a:custGeom>
              <a:avLst/>
              <a:gdLst>
                <a:gd name="T0" fmla="*/ 48 w 69"/>
                <a:gd name="T1" fmla="*/ 62 h 69"/>
                <a:gd name="T2" fmla="*/ 61 w 69"/>
                <a:gd name="T3" fmla="*/ 21 h 69"/>
                <a:gd name="T4" fmla="*/ 21 w 69"/>
                <a:gd name="T5" fmla="*/ 8 h 69"/>
                <a:gd name="T6" fmla="*/ 7 w 69"/>
                <a:gd name="T7" fmla="*/ 48 h 69"/>
                <a:gd name="T8" fmla="*/ 48 w 69"/>
                <a:gd name="T9" fmla="*/ 6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9">
                  <a:moveTo>
                    <a:pt x="48" y="62"/>
                  </a:moveTo>
                  <a:cubicBezTo>
                    <a:pt x="62" y="54"/>
                    <a:pt x="69" y="36"/>
                    <a:pt x="61" y="21"/>
                  </a:cubicBezTo>
                  <a:cubicBezTo>
                    <a:pt x="54" y="6"/>
                    <a:pt x="36" y="0"/>
                    <a:pt x="21" y="8"/>
                  </a:cubicBezTo>
                  <a:cubicBezTo>
                    <a:pt x="6" y="15"/>
                    <a:pt x="0" y="33"/>
                    <a:pt x="7" y="48"/>
                  </a:cubicBezTo>
                  <a:cubicBezTo>
                    <a:pt x="15" y="63"/>
                    <a:pt x="33" y="69"/>
                    <a:pt x="48" y="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98"/>
            <p:cNvSpPr>
              <a:spLocks/>
            </p:cNvSpPr>
            <p:nvPr/>
          </p:nvSpPr>
          <p:spPr bwMode="auto">
            <a:xfrm>
              <a:off x="4113474" y="4901453"/>
              <a:ext cx="138060" cy="298431"/>
            </a:xfrm>
            <a:custGeom>
              <a:avLst/>
              <a:gdLst>
                <a:gd name="T0" fmla="*/ 11 w 99"/>
                <a:gd name="T1" fmla="*/ 0 h 214"/>
                <a:gd name="T2" fmla="*/ 99 w 99"/>
                <a:gd name="T3" fmla="*/ 209 h 214"/>
                <a:gd name="T4" fmla="*/ 87 w 99"/>
                <a:gd name="T5" fmla="*/ 214 h 214"/>
                <a:gd name="T6" fmla="*/ 0 w 99"/>
                <a:gd name="T7" fmla="*/ 5 h 214"/>
                <a:gd name="T8" fmla="*/ 11 w 99"/>
                <a:gd name="T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214">
                  <a:moveTo>
                    <a:pt x="11" y="0"/>
                  </a:moveTo>
                  <a:lnTo>
                    <a:pt x="99" y="209"/>
                  </a:lnTo>
                  <a:lnTo>
                    <a:pt x="87" y="214"/>
                  </a:ln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99"/>
            <p:cNvSpPr>
              <a:spLocks noEditPoints="1"/>
            </p:cNvSpPr>
            <p:nvPr/>
          </p:nvSpPr>
          <p:spPr bwMode="auto">
            <a:xfrm>
              <a:off x="2571115" y="5131551"/>
              <a:ext cx="330506" cy="330506"/>
            </a:xfrm>
            <a:custGeom>
              <a:avLst/>
              <a:gdLst>
                <a:gd name="T0" fmla="*/ 48 w 181"/>
                <a:gd name="T1" fmla="*/ 158 h 181"/>
                <a:gd name="T2" fmla="*/ 157 w 181"/>
                <a:gd name="T3" fmla="*/ 133 h 181"/>
                <a:gd name="T4" fmla="*/ 133 w 181"/>
                <a:gd name="T5" fmla="*/ 24 h 181"/>
                <a:gd name="T6" fmla="*/ 23 w 181"/>
                <a:gd name="T7" fmla="*/ 49 h 181"/>
                <a:gd name="T8" fmla="*/ 48 w 181"/>
                <a:gd name="T9" fmla="*/ 158 h 181"/>
                <a:gd name="T10" fmla="*/ 125 w 181"/>
                <a:gd name="T11" fmla="*/ 35 h 181"/>
                <a:gd name="T12" fmla="*/ 146 w 181"/>
                <a:gd name="T13" fmla="*/ 126 h 181"/>
                <a:gd name="T14" fmla="*/ 55 w 181"/>
                <a:gd name="T15" fmla="*/ 146 h 181"/>
                <a:gd name="T16" fmla="*/ 35 w 181"/>
                <a:gd name="T17" fmla="*/ 56 h 181"/>
                <a:gd name="T18" fmla="*/ 125 w 181"/>
                <a:gd name="T19" fmla="*/ 3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81">
                  <a:moveTo>
                    <a:pt x="48" y="158"/>
                  </a:moveTo>
                  <a:cubicBezTo>
                    <a:pt x="85" y="181"/>
                    <a:pt x="134" y="170"/>
                    <a:pt x="157" y="133"/>
                  </a:cubicBezTo>
                  <a:cubicBezTo>
                    <a:pt x="181" y="96"/>
                    <a:pt x="170" y="47"/>
                    <a:pt x="133" y="24"/>
                  </a:cubicBezTo>
                  <a:cubicBezTo>
                    <a:pt x="96" y="0"/>
                    <a:pt x="47" y="12"/>
                    <a:pt x="23" y="49"/>
                  </a:cubicBezTo>
                  <a:cubicBezTo>
                    <a:pt x="0" y="85"/>
                    <a:pt x="11" y="134"/>
                    <a:pt x="48" y="158"/>
                  </a:cubicBezTo>
                  <a:close/>
                  <a:moveTo>
                    <a:pt x="125" y="35"/>
                  </a:moveTo>
                  <a:cubicBezTo>
                    <a:pt x="156" y="55"/>
                    <a:pt x="165" y="95"/>
                    <a:pt x="146" y="126"/>
                  </a:cubicBezTo>
                  <a:cubicBezTo>
                    <a:pt x="126" y="157"/>
                    <a:pt x="86" y="166"/>
                    <a:pt x="55" y="146"/>
                  </a:cubicBezTo>
                  <a:cubicBezTo>
                    <a:pt x="25" y="127"/>
                    <a:pt x="15" y="86"/>
                    <a:pt x="35" y="56"/>
                  </a:cubicBezTo>
                  <a:cubicBezTo>
                    <a:pt x="54" y="25"/>
                    <a:pt x="95" y="16"/>
                    <a:pt x="125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00"/>
            <p:cNvSpPr>
              <a:spLocks/>
            </p:cNvSpPr>
            <p:nvPr/>
          </p:nvSpPr>
          <p:spPr bwMode="auto">
            <a:xfrm>
              <a:off x="2651998" y="5213830"/>
              <a:ext cx="167345" cy="167345"/>
            </a:xfrm>
            <a:custGeom>
              <a:avLst/>
              <a:gdLst>
                <a:gd name="T0" fmla="*/ 25 w 92"/>
                <a:gd name="T1" fmla="*/ 80 h 92"/>
                <a:gd name="T2" fmla="*/ 80 w 92"/>
                <a:gd name="T3" fmla="*/ 67 h 92"/>
                <a:gd name="T4" fmla="*/ 68 w 92"/>
                <a:gd name="T5" fmla="*/ 12 h 92"/>
                <a:gd name="T6" fmla="*/ 12 w 92"/>
                <a:gd name="T7" fmla="*/ 24 h 92"/>
                <a:gd name="T8" fmla="*/ 25 w 92"/>
                <a:gd name="T9" fmla="*/ 8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25" y="80"/>
                  </a:moveTo>
                  <a:cubicBezTo>
                    <a:pt x="44" y="92"/>
                    <a:pt x="68" y="86"/>
                    <a:pt x="80" y="67"/>
                  </a:cubicBezTo>
                  <a:cubicBezTo>
                    <a:pt x="92" y="49"/>
                    <a:pt x="87" y="24"/>
                    <a:pt x="68" y="12"/>
                  </a:cubicBezTo>
                  <a:cubicBezTo>
                    <a:pt x="49" y="0"/>
                    <a:pt x="24" y="6"/>
                    <a:pt x="12" y="24"/>
                  </a:cubicBezTo>
                  <a:cubicBezTo>
                    <a:pt x="0" y="43"/>
                    <a:pt x="6" y="68"/>
                    <a:pt x="25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01"/>
            <p:cNvSpPr>
              <a:spLocks/>
            </p:cNvSpPr>
            <p:nvPr/>
          </p:nvSpPr>
          <p:spPr bwMode="auto">
            <a:xfrm>
              <a:off x="2798425" y="4838698"/>
              <a:ext cx="271935" cy="355608"/>
            </a:xfrm>
            <a:custGeom>
              <a:avLst/>
              <a:gdLst>
                <a:gd name="T0" fmla="*/ 195 w 195"/>
                <a:gd name="T1" fmla="*/ 10 h 255"/>
                <a:gd name="T2" fmla="*/ 15 w 195"/>
                <a:gd name="T3" fmla="*/ 255 h 255"/>
                <a:gd name="T4" fmla="*/ 0 w 195"/>
                <a:gd name="T5" fmla="*/ 245 h 255"/>
                <a:gd name="T6" fmla="*/ 180 w 195"/>
                <a:gd name="T7" fmla="*/ 0 h 255"/>
                <a:gd name="T8" fmla="*/ 195 w 195"/>
                <a:gd name="T9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255">
                  <a:moveTo>
                    <a:pt x="195" y="10"/>
                  </a:moveTo>
                  <a:lnTo>
                    <a:pt x="15" y="255"/>
                  </a:lnTo>
                  <a:lnTo>
                    <a:pt x="0" y="245"/>
                  </a:lnTo>
                  <a:lnTo>
                    <a:pt x="180" y="0"/>
                  </a:lnTo>
                  <a:lnTo>
                    <a:pt x="19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02"/>
            <p:cNvSpPr>
              <a:spLocks noEditPoints="1"/>
            </p:cNvSpPr>
            <p:nvPr/>
          </p:nvSpPr>
          <p:spPr bwMode="auto">
            <a:xfrm>
              <a:off x="2338227" y="4531900"/>
              <a:ext cx="200814" cy="202209"/>
            </a:xfrm>
            <a:custGeom>
              <a:avLst/>
              <a:gdLst>
                <a:gd name="T0" fmla="*/ 15 w 110"/>
                <a:gd name="T1" fmla="*/ 82 h 111"/>
                <a:gd name="T2" fmla="*/ 82 w 110"/>
                <a:gd name="T3" fmla="*/ 96 h 111"/>
                <a:gd name="T4" fmla="*/ 96 w 110"/>
                <a:gd name="T5" fmla="*/ 29 h 111"/>
                <a:gd name="T6" fmla="*/ 29 w 110"/>
                <a:gd name="T7" fmla="*/ 15 h 111"/>
                <a:gd name="T8" fmla="*/ 15 w 110"/>
                <a:gd name="T9" fmla="*/ 82 h 111"/>
                <a:gd name="T10" fmla="*/ 89 w 110"/>
                <a:gd name="T11" fmla="*/ 34 h 111"/>
                <a:gd name="T12" fmla="*/ 77 w 110"/>
                <a:gd name="T13" fmla="*/ 89 h 111"/>
                <a:gd name="T14" fmla="*/ 22 w 110"/>
                <a:gd name="T15" fmla="*/ 77 h 111"/>
                <a:gd name="T16" fmla="*/ 33 w 110"/>
                <a:gd name="T17" fmla="*/ 22 h 111"/>
                <a:gd name="T18" fmla="*/ 89 w 110"/>
                <a:gd name="T19" fmla="*/ 3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1">
                  <a:moveTo>
                    <a:pt x="15" y="82"/>
                  </a:moveTo>
                  <a:cubicBezTo>
                    <a:pt x="29" y="104"/>
                    <a:pt x="59" y="111"/>
                    <a:pt x="82" y="96"/>
                  </a:cubicBezTo>
                  <a:cubicBezTo>
                    <a:pt x="104" y="81"/>
                    <a:pt x="110" y="52"/>
                    <a:pt x="96" y="29"/>
                  </a:cubicBezTo>
                  <a:cubicBezTo>
                    <a:pt x="81" y="7"/>
                    <a:pt x="51" y="0"/>
                    <a:pt x="29" y="15"/>
                  </a:cubicBezTo>
                  <a:cubicBezTo>
                    <a:pt x="6" y="30"/>
                    <a:pt x="0" y="60"/>
                    <a:pt x="15" y="82"/>
                  </a:cubicBezTo>
                  <a:close/>
                  <a:moveTo>
                    <a:pt x="89" y="34"/>
                  </a:moveTo>
                  <a:cubicBezTo>
                    <a:pt x="101" y="52"/>
                    <a:pt x="96" y="77"/>
                    <a:pt x="77" y="89"/>
                  </a:cubicBezTo>
                  <a:cubicBezTo>
                    <a:pt x="59" y="101"/>
                    <a:pt x="34" y="96"/>
                    <a:pt x="22" y="77"/>
                  </a:cubicBezTo>
                  <a:cubicBezTo>
                    <a:pt x="10" y="59"/>
                    <a:pt x="15" y="34"/>
                    <a:pt x="33" y="22"/>
                  </a:cubicBezTo>
                  <a:cubicBezTo>
                    <a:pt x="52" y="10"/>
                    <a:pt x="77" y="15"/>
                    <a:pt x="89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03"/>
            <p:cNvSpPr>
              <a:spLocks/>
            </p:cNvSpPr>
            <p:nvPr/>
          </p:nvSpPr>
          <p:spPr bwMode="auto">
            <a:xfrm>
              <a:off x="2387036" y="4583498"/>
              <a:ext cx="101802" cy="101802"/>
            </a:xfrm>
            <a:custGeom>
              <a:avLst/>
              <a:gdLst>
                <a:gd name="T0" fmla="*/ 8 w 56"/>
                <a:gd name="T1" fmla="*/ 41 h 56"/>
                <a:gd name="T2" fmla="*/ 42 w 56"/>
                <a:gd name="T3" fmla="*/ 48 h 56"/>
                <a:gd name="T4" fmla="*/ 49 w 56"/>
                <a:gd name="T5" fmla="*/ 14 h 56"/>
                <a:gd name="T6" fmla="*/ 15 w 56"/>
                <a:gd name="T7" fmla="*/ 7 h 56"/>
                <a:gd name="T8" fmla="*/ 8 w 56"/>
                <a:gd name="T9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8" y="41"/>
                  </a:moveTo>
                  <a:cubicBezTo>
                    <a:pt x="15" y="52"/>
                    <a:pt x="30" y="56"/>
                    <a:pt x="42" y="48"/>
                  </a:cubicBezTo>
                  <a:cubicBezTo>
                    <a:pt x="53" y="41"/>
                    <a:pt x="56" y="25"/>
                    <a:pt x="49" y="14"/>
                  </a:cubicBezTo>
                  <a:cubicBezTo>
                    <a:pt x="41" y="3"/>
                    <a:pt x="26" y="0"/>
                    <a:pt x="15" y="7"/>
                  </a:cubicBezTo>
                  <a:cubicBezTo>
                    <a:pt x="3" y="14"/>
                    <a:pt x="0" y="30"/>
                    <a:pt x="8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04"/>
            <p:cNvSpPr>
              <a:spLocks/>
            </p:cNvSpPr>
            <p:nvPr/>
          </p:nvSpPr>
          <p:spPr bwMode="auto">
            <a:xfrm>
              <a:off x="2502783" y="4459384"/>
              <a:ext cx="232888" cy="138060"/>
            </a:xfrm>
            <a:custGeom>
              <a:avLst/>
              <a:gdLst>
                <a:gd name="T0" fmla="*/ 167 w 167"/>
                <a:gd name="T1" fmla="*/ 9 h 99"/>
                <a:gd name="T2" fmla="*/ 5 w 167"/>
                <a:gd name="T3" fmla="*/ 99 h 99"/>
                <a:gd name="T4" fmla="*/ 0 w 167"/>
                <a:gd name="T5" fmla="*/ 90 h 99"/>
                <a:gd name="T6" fmla="*/ 162 w 167"/>
                <a:gd name="T7" fmla="*/ 0 h 99"/>
                <a:gd name="T8" fmla="*/ 167 w 167"/>
                <a:gd name="T9" fmla="*/ 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99">
                  <a:moveTo>
                    <a:pt x="167" y="9"/>
                  </a:moveTo>
                  <a:lnTo>
                    <a:pt x="5" y="99"/>
                  </a:lnTo>
                  <a:lnTo>
                    <a:pt x="0" y="90"/>
                  </a:lnTo>
                  <a:lnTo>
                    <a:pt x="162" y="0"/>
                  </a:lnTo>
                  <a:lnTo>
                    <a:pt x="1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05"/>
            <p:cNvSpPr>
              <a:spLocks noEditPoints="1"/>
            </p:cNvSpPr>
            <p:nvPr/>
          </p:nvSpPr>
          <p:spPr bwMode="auto">
            <a:xfrm>
              <a:off x="2261527" y="3375828"/>
              <a:ext cx="196630" cy="196630"/>
            </a:xfrm>
            <a:custGeom>
              <a:avLst/>
              <a:gdLst>
                <a:gd name="T0" fmla="*/ 7 w 108"/>
                <a:gd name="T1" fmla="*/ 40 h 108"/>
                <a:gd name="T2" fmla="*/ 40 w 108"/>
                <a:gd name="T3" fmla="*/ 100 h 108"/>
                <a:gd name="T4" fmla="*/ 100 w 108"/>
                <a:gd name="T5" fmla="*/ 68 h 108"/>
                <a:gd name="T6" fmla="*/ 67 w 108"/>
                <a:gd name="T7" fmla="*/ 7 h 108"/>
                <a:gd name="T8" fmla="*/ 7 w 108"/>
                <a:gd name="T9" fmla="*/ 40 h 108"/>
                <a:gd name="T10" fmla="*/ 92 w 108"/>
                <a:gd name="T11" fmla="*/ 65 h 108"/>
                <a:gd name="T12" fmla="*/ 42 w 108"/>
                <a:gd name="T13" fmla="*/ 92 h 108"/>
                <a:gd name="T14" fmla="*/ 15 w 108"/>
                <a:gd name="T15" fmla="*/ 42 h 108"/>
                <a:gd name="T16" fmla="*/ 65 w 108"/>
                <a:gd name="T17" fmla="*/ 15 h 108"/>
                <a:gd name="T18" fmla="*/ 92 w 108"/>
                <a:gd name="T19" fmla="*/ 6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" h="108">
                  <a:moveTo>
                    <a:pt x="7" y="40"/>
                  </a:moveTo>
                  <a:cubicBezTo>
                    <a:pt x="0" y="66"/>
                    <a:pt x="14" y="93"/>
                    <a:pt x="40" y="100"/>
                  </a:cubicBezTo>
                  <a:cubicBezTo>
                    <a:pt x="66" y="108"/>
                    <a:pt x="92" y="93"/>
                    <a:pt x="100" y="68"/>
                  </a:cubicBezTo>
                  <a:cubicBezTo>
                    <a:pt x="108" y="42"/>
                    <a:pt x="93" y="15"/>
                    <a:pt x="67" y="7"/>
                  </a:cubicBezTo>
                  <a:cubicBezTo>
                    <a:pt x="42" y="0"/>
                    <a:pt x="15" y="14"/>
                    <a:pt x="7" y="40"/>
                  </a:cubicBezTo>
                  <a:close/>
                  <a:moveTo>
                    <a:pt x="92" y="65"/>
                  </a:moveTo>
                  <a:cubicBezTo>
                    <a:pt x="86" y="86"/>
                    <a:pt x="64" y="99"/>
                    <a:pt x="42" y="92"/>
                  </a:cubicBezTo>
                  <a:cubicBezTo>
                    <a:pt x="21" y="86"/>
                    <a:pt x="9" y="64"/>
                    <a:pt x="15" y="42"/>
                  </a:cubicBezTo>
                  <a:cubicBezTo>
                    <a:pt x="22" y="21"/>
                    <a:pt x="44" y="9"/>
                    <a:pt x="65" y="15"/>
                  </a:cubicBezTo>
                  <a:cubicBezTo>
                    <a:pt x="86" y="22"/>
                    <a:pt x="98" y="44"/>
                    <a:pt x="92" y="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106"/>
            <p:cNvSpPr>
              <a:spLocks/>
            </p:cNvSpPr>
            <p:nvPr/>
          </p:nvSpPr>
          <p:spPr bwMode="auto">
            <a:xfrm>
              <a:off x="2308942" y="3423242"/>
              <a:ext cx="100407" cy="100407"/>
            </a:xfrm>
            <a:custGeom>
              <a:avLst/>
              <a:gdLst>
                <a:gd name="T0" fmla="*/ 4 w 55"/>
                <a:gd name="T1" fmla="*/ 21 h 55"/>
                <a:gd name="T2" fmla="*/ 21 w 55"/>
                <a:gd name="T3" fmla="*/ 51 h 55"/>
                <a:gd name="T4" fmla="*/ 51 w 55"/>
                <a:gd name="T5" fmla="*/ 35 h 55"/>
                <a:gd name="T6" fmla="*/ 35 w 55"/>
                <a:gd name="T7" fmla="*/ 4 h 55"/>
                <a:gd name="T8" fmla="*/ 4 w 55"/>
                <a:gd name="T9" fmla="*/ 2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4" y="21"/>
                  </a:moveTo>
                  <a:cubicBezTo>
                    <a:pt x="0" y="34"/>
                    <a:pt x="8" y="48"/>
                    <a:pt x="21" y="51"/>
                  </a:cubicBezTo>
                  <a:cubicBezTo>
                    <a:pt x="34" y="55"/>
                    <a:pt x="47" y="48"/>
                    <a:pt x="51" y="35"/>
                  </a:cubicBezTo>
                  <a:cubicBezTo>
                    <a:pt x="55" y="22"/>
                    <a:pt x="48" y="8"/>
                    <a:pt x="35" y="4"/>
                  </a:cubicBezTo>
                  <a:cubicBezTo>
                    <a:pt x="22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107"/>
            <p:cNvSpPr>
              <a:spLocks/>
            </p:cNvSpPr>
            <p:nvPr/>
          </p:nvSpPr>
          <p:spPr bwMode="auto">
            <a:xfrm>
              <a:off x="2433056" y="3490180"/>
              <a:ext cx="248228" cy="105985"/>
            </a:xfrm>
            <a:custGeom>
              <a:avLst/>
              <a:gdLst>
                <a:gd name="T0" fmla="*/ 174 w 178"/>
                <a:gd name="T1" fmla="*/ 76 h 76"/>
                <a:gd name="T2" fmla="*/ 0 w 178"/>
                <a:gd name="T3" fmla="*/ 11 h 76"/>
                <a:gd name="T4" fmla="*/ 4 w 178"/>
                <a:gd name="T5" fmla="*/ 0 h 76"/>
                <a:gd name="T6" fmla="*/ 178 w 178"/>
                <a:gd name="T7" fmla="*/ 66 h 76"/>
                <a:gd name="T8" fmla="*/ 174 w 178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76">
                  <a:moveTo>
                    <a:pt x="174" y="76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178" y="66"/>
                  </a:lnTo>
                  <a:lnTo>
                    <a:pt x="174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108"/>
            <p:cNvSpPr>
              <a:spLocks noEditPoints="1"/>
            </p:cNvSpPr>
            <p:nvPr/>
          </p:nvSpPr>
          <p:spPr bwMode="auto">
            <a:xfrm>
              <a:off x="2444212" y="2831958"/>
              <a:ext cx="259384" cy="259384"/>
            </a:xfrm>
            <a:custGeom>
              <a:avLst/>
              <a:gdLst>
                <a:gd name="T0" fmla="*/ 22 w 142"/>
                <a:gd name="T1" fmla="*/ 31 h 142"/>
                <a:gd name="T2" fmla="*/ 30 w 142"/>
                <a:gd name="T3" fmla="*/ 120 h 142"/>
                <a:gd name="T4" fmla="*/ 120 w 142"/>
                <a:gd name="T5" fmla="*/ 112 h 142"/>
                <a:gd name="T6" fmla="*/ 112 w 142"/>
                <a:gd name="T7" fmla="*/ 23 h 142"/>
                <a:gd name="T8" fmla="*/ 22 w 142"/>
                <a:gd name="T9" fmla="*/ 31 h 142"/>
                <a:gd name="T10" fmla="*/ 111 w 142"/>
                <a:gd name="T11" fmla="*/ 105 h 142"/>
                <a:gd name="T12" fmla="*/ 37 w 142"/>
                <a:gd name="T13" fmla="*/ 112 h 142"/>
                <a:gd name="T14" fmla="*/ 31 w 142"/>
                <a:gd name="T15" fmla="*/ 37 h 142"/>
                <a:gd name="T16" fmla="*/ 105 w 142"/>
                <a:gd name="T17" fmla="*/ 31 h 142"/>
                <a:gd name="T18" fmla="*/ 111 w 142"/>
                <a:gd name="T19" fmla="*/ 10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142">
                  <a:moveTo>
                    <a:pt x="22" y="31"/>
                  </a:moveTo>
                  <a:cubicBezTo>
                    <a:pt x="0" y="57"/>
                    <a:pt x="3" y="97"/>
                    <a:pt x="30" y="120"/>
                  </a:cubicBezTo>
                  <a:cubicBezTo>
                    <a:pt x="57" y="142"/>
                    <a:pt x="97" y="139"/>
                    <a:pt x="120" y="112"/>
                  </a:cubicBezTo>
                  <a:cubicBezTo>
                    <a:pt x="142" y="85"/>
                    <a:pt x="138" y="45"/>
                    <a:pt x="112" y="23"/>
                  </a:cubicBezTo>
                  <a:cubicBezTo>
                    <a:pt x="85" y="0"/>
                    <a:pt x="45" y="4"/>
                    <a:pt x="22" y="31"/>
                  </a:cubicBezTo>
                  <a:close/>
                  <a:moveTo>
                    <a:pt x="111" y="105"/>
                  </a:moveTo>
                  <a:cubicBezTo>
                    <a:pt x="93" y="127"/>
                    <a:pt x="59" y="130"/>
                    <a:pt x="37" y="112"/>
                  </a:cubicBezTo>
                  <a:cubicBezTo>
                    <a:pt x="15" y="93"/>
                    <a:pt x="12" y="60"/>
                    <a:pt x="31" y="37"/>
                  </a:cubicBezTo>
                  <a:cubicBezTo>
                    <a:pt x="49" y="15"/>
                    <a:pt x="82" y="12"/>
                    <a:pt x="105" y="31"/>
                  </a:cubicBezTo>
                  <a:cubicBezTo>
                    <a:pt x="127" y="50"/>
                    <a:pt x="130" y="83"/>
                    <a:pt x="111" y="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109"/>
            <p:cNvSpPr>
              <a:spLocks/>
            </p:cNvSpPr>
            <p:nvPr/>
          </p:nvSpPr>
          <p:spPr bwMode="auto">
            <a:xfrm>
              <a:off x="2508361" y="2894712"/>
              <a:ext cx="131087" cy="132482"/>
            </a:xfrm>
            <a:custGeom>
              <a:avLst/>
              <a:gdLst>
                <a:gd name="T0" fmla="*/ 11 w 72"/>
                <a:gd name="T1" fmla="*/ 16 h 72"/>
                <a:gd name="T2" fmla="*/ 15 w 72"/>
                <a:gd name="T3" fmla="*/ 61 h 72"/>
                <a:gd name="T4" fmla="*/ 61 w 72"/>
                <a:gd name="T5" fmla="*/ 57 h 72"/>
                <a:gd name="T6" fmla="*/ 57 w 72"/>
                <a:gd name="T7" fmla="*/ 12 h 72"/>
                <a:gd name="T8" fmla="*/ 11 w 72"/>
                <a:gd name="T9" fmla="*/ 1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2">
                  <a:moveTo>
                    <a:pt x="11" y="16"/>
                  </a:moveTo>
                  <a:cubicBezTo>
                    <a:pt x="0" y="29"/>
                    <a:pt x="2" y="50"/>
                    <a:pt x="15" y="61"/>
                  </a:cubicBezTo>
                  <a:cubicBezTo>
                    <a:pt x="29" y="72"/>
                    <a:pt x="49" y="71"/>
                    <a:pt x="61" y="57"/>
                  </a:cubicBezTo>
                  <a:cubicBezTo>
                    <a:pt x="72" y="43"/>
                    <a:pt x="70" y="23"/>
                    <a:pt x="57" y="12"/>
                  </a:cubicBezTo>
                  <a:cubicBezTo>
                    <a:pt x="43" y="0"/>
                    <a:pt x="23" y="2"/>
                    <a:pt x="11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110"/>
            <p:cNvSpPr>
              <a:spLocks/>
            </p:cNvSpPr>
            <p:nvPr/>
          </p:nvSpPr>
          <p:spPr bwMode="auto">
            <a:xfrm>
              <a:off x="2645026" y="3023009"/>
              <a:ext cx="259384" cy="251017"/>
            </a:xfrm>
            <a:custGeom>
              <a:avLst/>
              <a:gdLst>
                <a:gd name="T0" fmla="*/ 175 w 186"/>
                <a:gd name="T1" fmla="*/ 180 h 180"/>
                <a:gd name="T2" fmla="*/ 0 w 186"/>
                <a:gd name="T3" fmla="*/ 11 h 180"/>
                <a:gd name="T4" fmla="*/ 10 w 186"/>
                <a:gd name="T5" fmla="*/ 0 h 180"/>
                <a:gd name="T6" fmla="*/ 186 w 186"/>
                <a:gd name="T7" fmla="*/ 169 h 180"/>
                <a:gd name="T8" fmla="*/ 175 w 186"/>
                <a:gd name="T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" h="180">
                  <a:moveTo>
                    <a:pt x="175" y="180"/>
                  </a:moveTo>
                  <a:lnTo>
                    <a:pt x="0" y="11"/>
                  </a:lnTo>
                  <a:lnTo>
                    <a:pt x="10" y="0"/>
                  </a:lnTo>
                  <a:lnTo>
                    <a:pt x="186" y="169"/>
                  </a:lnTo>
                  <a:lnTo>
                    <a:pt x="175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111"/>
            <p:cNvSpPr>
              <a:spLocks noEditPoints="1"/>
            </p:cNvSpPr>
            <p:nvPr/>
          </p:nvSpPr>
          <p:spPr bwMode="auto">
            <a:xfrm>
              <a:off x="2023062" y="3152702"/>
              <a:ext cx="158977" cy="157583"/>
            </a:xfrm>
            <a:custGeom>
              <a:avLst/>
              <a:gdLst>
                <a:gd name="T0" fmla="*/ 14 w 87"/>
                <a:gd name="T1" fmla="*/ 18 h 86"/>
                <a:gd name="T2" fmla="*/ 19 w 87"/>
                <a:gd name="T3" fmla="*/ 72 h 86"/>
                <a:gd name="T4" fmla="*/ 73 w 87"/>
                <a:gd name="T5" fmla="*/ 68 h 86"/>
                <a:gd name="T6" fmla="*/ 68 w 87"/>
                <a:gd name="T7" fmla="*/ 13 h 86"/>
                <a:gd name="T8" fmla="*/ 14 w 87"/>
                <a:gd name="T9" fmla="*/ 18 h 86"/>
                <a:gd name="T10" fmla="*/ 68 w 87"/>
                <a:gd name="T11" fmla="*/ 63 h 86"/>
                <a:gd name="T12" fmla="*/ 23 w 87"/>
                <a:gd name="T13" fmla="*/ 67 h 86"/>
                <a:gd name="T14" fmla="*/ 19 w 87"/>
                <a:gd name="T15" fmla="*/ 22 h 86"/>
                <a:gd name="T16" fmla="*/ 64 w 87"/>
                <a:gd name="T17" fmla="*/ 18 h 86"/>
                <a:gd name="T18" fmla="*/ 68 w 87"/>
                <a:gd name="T19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14" y="18"/>
                  </a:moveTo>
                  <a:cubicBezTo>
                    <a:pt x="0" y="34"/>
                    <a:pt x="2" y="59"/>
                    <a:pt x="19" y="72"/>
                  </a:cubicBezTo>
                  <a:cubicBezTo>
                    <a:pt x="35" y="86"/>
                    <a:pt x="59" y="84"/>
                    <a:pt x="73" y="68"/>
                  </a:cubicBezTo>
                  <a:cubicBezTo>
                    <a:pt x="87" y="51"/>
                    <a:pt x="85" y="27"/>
                    <a:pt x="68" y="13"/>
                  </a:cubicBezTo>
                  <a:cubicBezTo>
                    <a:pt x="52" y="0"/>
                    <a:pt x="28" y="2"/>
                    <a:pt x="14" y="18"/>
                  </a:cubicBezTo>
                  <a:close/>
                  <a:moveTo>
                    <a:pt x="68" y="63"/>
                  </a:moveTo>
                  <a:cubicBezTo>
                    <a:pt x="57" y="77"/>
                    <a:pt x="36" y="79"/>
                    <a:pt x="23" y="67"/>
                  </a:cubicBezTo>
                  <a:cubicBezTo>
                    <a:pt x="9" y="56"/>
                    <a:pt x="8" y="36"/>
                    <a:pt x="19" y="22"/>
                  </a:cubicBezTo>
                  <a:cubicBezTo>
                    <a:pt x="30" y="9"/>
                    <a:pt x="50" y="7"/>
                    <a:pt x="64" y="18"/>
                  </a:cubicBezTo>
                  <a:cubicBezTo>
                    <a:pt x="77" y="30"/>
                    <a:pt x="79" y="50"/>
                    <a:pt x="68" y="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112"/>
            <p:cNvSpPr>
              <a:spLocks/>
            </p:cNvSpPr>
            <p:nvPr/>
          </p:nvSpPr>
          <p:spPr bwMode="auto">
            <a:xfrm>
              <a:off x="2063503" y="3191749"/>
              <a:ext cx="79489" cy="79489"/>
            </a:xfrm>
            <a:custGeom>
              <a:avLst/>
              <a:gdLst>
                <a:gd name="T0" fmla="*/ 6 w 43"/>
                <a:gd name="T1" fmla="*/ 9 h 44"/>
                <a:gd name="T2" fmla="*/ 9 w 43"/>
                <a:gd name="T3" fmla="*/ 37 h 44"/>
                <a:gd name="T4" fmla="*/ 36 w 43"/>
                <a:gd name="T5" fmla="*/ 34 h 44"/>
                <a:gd name="T6" fmla="*/ 34 w 43"/>
                <a:gd name="T7" fmla="*/ 7 h 44"/>
                <a:gd name="T8" fmla="*/ 6 w 43"/>
                <a:gd name="T9" fmla="*/ 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6" y="9"/>
                  </a:moveTo>
                  <a:cubicBezTo>
                    <a:pt x="0" y="18"/>
                    <a:pt x="1" y="30"/>
                    <a:pt x="9" y="37"/>
                  </a:cubicBezTo>
                  <a:cubicBezTo>
                    <a:pt x="17" y="44"/>
                    <a:pt x="30" y="43"/>
                    <a:pt x="36" y="34"/>
                  </a:cubicBezTo>
                  <a:cubicBezTo>
                    <a:pt x="43" y="26"/>
                    <a:pt x="42" y="14"/>
                    <a:pt x="34" y="7"/>
                  </a:cubicBezTo>
                  <a:cubicBezTo>
                    <a:pt x="26" y="0"/>
                    <a:pt x="13" y="1"/>
                    <a:pt x="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113"/>
            <p:cNvSpPr>
              <a:spLocks/>
            </p:cNvSpPr>
            <p:nvPr/>
          </p:nvSpPr>
          <p:spPr bwMode="auto">
            <a:xfrm>
              <a:off x="2145781" y="3268448"/>
              <a:ext cx="158977" cy="153399"/>
            </a:xfrm>
            <a:custGeom>
              <a:avLst/>
              <a:gdLst>
                <a:gd name="T0" fmla="*/ 108 w 114"/>
                <a:gd name="T1" fmla="*/ 110 h 110"/>
                <a:gd name="T2" fmla="*/ 0 w 114"/>
                <a:gd name="T3" fmla="*/ 6 h 110"/>
                <a:gd name="T4" fmla="*/ 7 w 114"/>
                <a:gd name="T5" fmla="*/ 0 h 110"/>
                <a:gd name="T6" fmla="*/ 114 w 114"/>
                <a:gd name="T7" fmla="*/ 103 h 110"/>
                <a:gd name="T8" fmla="*/ 108 w 114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10">
                  <a:moveTo>
                    <a:pt x="108" y="110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14" y="103"/>
                  </a:lnTo>
                  <a:lnTo>
                    <a:pt x="108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114"/>
            <p:cNvSpPr>
              <a:spLocks noEditPoints="1"/>
            </p:cNvSpPr>
            <p:nvPr/>
          </p:nvSpPr>
          <p:spPr bwMode="auto">
            <a:xfrm>
              <a:off x="1922655" y="2926787"/>
              <a:ext cx="125508" cy="124114"/>
            </a:xfrm>
            <a:custGeom>
              <a:avLst/>
              <a:gdLst>
                <a:gd name="T0" fmla="*/ 20 w 68"/>
                <a:gd name="T1" fmla="*/ 7 h 68"/>
                <a:gd name="T2" fmla="*/ 8 w 68"/>
                <a:gd name="T3" fmla="*/ 48 h 68"/>
                <a:gd name="T4" fmla="*/ 48 w 68"/>
                <a:gd name="T5" fmla="*/ 60 h 68"/>
                <a:gd name="T6" fmla="*/ 61 w 68"/>
                <a:gd name="T7" fmla="*/ 20 h 68"/>
                <a:gd name="T8" fmla="*/ 20 w 68"/>
                <a:gd name="T9" fmla="*/ 7 h 68"/>
                <a:gd name="T10" fmla="*/ 46 w 68"/>
                <a:gd name="T11" fmla="*/ 56 h 68"/>
                <a:gd name="T12" fmla="*/ 12 w 68"/>
                <a:gd name="T13" fmla="*/ 45 h 68"/>
                <a:gd name="T14" fmla="*/ 23 w 68"/>
                <a:gd name="T15" fmla="*/ 12 h 68"/>
                <a:gd name="T16" fmla="*/ 56 w 68"/>
                <a:gd name="T17" fmla="*/ 22 h 68"/>
                <a:gd name="T18" fmla="*/ 46 w 68"/>
                <a:gd name="T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68">
                  <a:moveTo>
                    <a:pt x="20" y="7"/>
                  </a:moveTo>
                  <a:cubicBezTo>
                    <a:pt x="6" y="15"/>
                    <a:pt x="0" y="33"/>
                    <a:pt x="8" y="48"/>
                  </a:cubicBezTo>
                  <a:cubicBezTo>
                    <a:pt x="16" y="62"/>
                    <a:pt x="34" y="68"/>
                    <a:pt x="48" y="60"/>
                  </a:cubicBezTo>
                  <a:cubicBezTo>
                    <a:pt x="63" y="52"/>
                    <a:pt x="68" y="34"/>
                    <a:pt x="61" y="20"/>
                  </a:cubicBezTo>
                  <a:cubicBezTo>
                    <a:pt x="53" y="5"/>
                    <a:pt x="35" y="0"/>
                    <a:pt x="20" y="7"/>
                  </a:cubicBezTo>
                  <a:close/>
                  <a:moveTo>
                    <a:pt x="46" y="56"/>
                  </a:moveTo>
                  <a:cubicBezTo>
                    <a:pt x="34" y="62"/>
                    <a:pt x="19" y="57"/>
                    <a:pt x="12" y="45"/>
                  </a:cubicBezTo>
                  <a:cubicBezTo>
                    <a:pt x="6" y="33"/>
                    <a:pt x="11" y="18"/>
                    <a:pt x="23" y="12"/>
                  </a:cubicBezTo>
                  <a:cubicBezTo>
                    <a:pt x="35" y="6"/>
                    <a:pt x="50" y="10"/>
                    <a:pt x="56" y="22"/>
                  </a:cubicBezTo>
                  <a:cubicBezTo>
                    <a:pt x="62" y="34"/>
                    <a:pt x="58" y="49"/>
                    <a:pt x="46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115"/>
            <p:cNvSpPr>
              <a:spLocks/>
            </p:cNvSpPr>
            <p:nvPr/>
          </p:nvSpPr>
          <p:spPr bwMode="auto">
            <a:xfrm>
              <a:off x="1954729" y="2956071"/>
              <a:ext cx="61360" cy="62755"/>
            </a:xfrm>
            <a:custGeom>
              <a:avLst/>
              <a:gdLst>
                <a:gd name="T0" fmla="*/ 10 w 34"/>
                <a:gd name="T1" fmla="*/ 4 h 35"/>
                <a:gd name="T2" fmla="*/ 4 w 34"/>
                <a:gd name="T3" fmla="*/ 25 h 35"/>
                <a:gd name="T4" fmla="*/ 24 w 34"/>
                <a:gd name="T5" fmla="*/ 31 h 35"/>
                <a:gd name="T6" fmla="*/ 31 w 34"/>
                <a:gd name="T7" fmla="*/ 11 h 35"/>
                <a:gd name="T8" fmla="*/ 10 w 34"/>
                <a:gd name="T9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0" y="4"/>
                  </a:moveTo>
                  <a:cubicBezTo>
                    <a:pt x="3" y="8"/>
                    <a:pt x="0" y="17"/>
                    <a:pt x="4" y="25"/>
                  </a:cubicBezTo>
                  <a:cubicBezTo>
                    <a:pt x="8" y="32"/>
                    <a:pt x="17" y="35"/>
                    <a:pt x="24" y="31"/>
                  </a:cubicBezTo>
                  <a:cubicBezTo>
                    <a:pt x="32" y="27"/>
                    <a:pt x="34" y="18"/>
                    <a:pt x="31" y="11"/>
                  </a:cubicBezTo>
                  <a:cubicBezTo>
                    <a:pt x="27" y="3"/>
                    <a:pt x="18" y="0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116"/>
            <p:cNvSpPr>
              <a:spLocks/>
            </p:cNvSpPr>
            <p:nvPr/>
          </p:nvSpPr>
          <p:spPr bwMode="auto">
            <a:xfrm>
              <a:off x="2003538" y="3029982"/>
              <a:ext cx="72516" cy="150610"/>
            </a:xfrm>
            <a:custGeom>
              <a:avLst/>
              <a:gdLst>
                <a:gd name="T0" fmla="*/ 46 w 52"/>
                <a:gd name="T1" fmla="*/ 108 h 108"/>
                <a:gd name="T2" fmla="*/ 0 w 52"/>
                <a:gd name="T3" fmla="*/ 3 h 108"/>
                <a:gd name="T4" fmla="*/ 7 w 52"/>
                <a:gd name="T5" fmla="*/ 0 h 108"/>
                <a:gd name="T6" fmla="*/ 52 w 52"/>
                <a:gd name="T7" fmla="*/ 105 h 108"/>
                <a:gd name="T8" fmla="*/ 46 w 52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08">
                  <a:moveTo>
                    <a:pt x="46" y="108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52" y="105"/>
                  </a:lnTo>
                  <a:lnTo>
                    <a:pt x="46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117"/>
            <p:cNvSpPr>
              <a:spLocks noEditPoints="1"/>
            </p:cNvSpPr>
            <p:nvPr/>
          </p:nvSpPr>
          <p:spPr bwMode="auto">
            <a:xfrm>
              <a:off x="1674427" y="3156885"/>
              <a:ext cx="153399" cy="154794"/>
            </a:xfrm>
            <a:custGeom>
              <a:avLst/>
              <a:gdLst>
                <a:gd name="T0" fmla="*/ 1 w 84"/>
                <a:gd name="T1" fmla="*/ 46 h 85"/>
                <a:gd name="T2" fmla="*/ 45 w 84"/>
                <a:gd name="T3" fmla="*/ 83 h 85"/>
                <a:gd name="T4" fmla="*/ 83 w 84"/>
                <a:gd name="T5" fmla="*/ 39 h 85"/>
                <a:gd name="T6" fmla="*/ 39 w 84"/>
                <a:gd name="T7" fmla="*/ 2 h 85"/>
                <a:gd name="T8" fmla="*/ 1 w 84"/>
                <a:gd name="T9" fmla="*/ 46 h 85"/>
                <a:gd name="T10" fmla="*/ 76 w 84"/>
                <a:gd name="T11" fmla="*/ 40 h 85"/>
                <a:gd name="T12" fmla="*/ 45 w 84"/>
                <a:gd name="T13" fmla="*/ 76 h 85"/>
                <a:gd name="T14" fmla="*/ 8 w 84"/>
                <a:gd name="T15" fmla="*/ 45 h 85"/>
                <a:gd name="T16" fmla="*/ 39 w 84"/>
                <a:gd name="T17" fmla="*/ 9 h 85"/>
                <a:gd name="T18" fmla="*/ 76 w 84"/>
                <a:gd name="T19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5">
                  <a:moveTo>
                    <a:pt x="1" y="46"/>
                  </a:moveTo>
                  <a:cubicBezTo>
                    <a:pt x="3" y="68"/>
                    <a:pt x="23" y="85"/>
                    <a:pt x="45" y="83"/>
                  </a:cubicBezTo>
                  <a:cubicBezTo>
                    <a:pt x="68" y="81"/>
                    <a:pt x="84" y="62"/>
                    <a:pt x="83" y="39"/>
                  </a:cubicBezTo>
                  <a:cubicBezTo>
                    <a:pt x="81" y="17"/>
                    <a:pt x="61" y="0"/>
                    <a:pt x="39" y="2"/>
                  </a:cubicBezTo>
                  <a:cubicBezTo>
                    <a:pt x="16" y="4"/>
                    <a:pt x="0" y="23"/>
                    <a:pt x="1" y="46"/>
                  </a:cubicBezTo>
                  <a:close/>
                  <a:moveTo>
                    <a:pt x="76" y="40"/>
                  </a:moveTo>
                  <a:cubicBezTo>
                    <a:pt x="77" y="58"/>
                    <a:pt x="63" y="75"/>
                    <a:pt x="45" y="76"/>
                  </a:cubicBezTo>
                  <a:cubicBezTo>
                    <a:pt x="26" y="78"/>
                    <a:pt x="10" y="64"/>
                    <a:pt x="8" y="45"/>
                  </a:cubicBezTo>
                  <a:cubicBezTo>
                    <a:pt x="7" y="27"/>
                    <a:pt x="21" y="10"/>
                    <a:pt x="39" y="9"/>
                  </a:cubicBezTo>
                  <a:cubicBezTo>
                    <a:pt x="58" y="7"/>
                    <a:pt x="74" y="21"/>
                    <a:pt x="76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118"/>
            <p:cNvSpPr>
              <a:spLocks/>
            </p:cNvSpPr>
            <p:nvPr/>
          </p:nvSpPr>
          <p:spPr bwMode="auto">
            <a:xfrm>
              <a:off x="1713474" y="3194538"/>
              <a:ext cx="78094" cy="79489"/>
            </a:xfrm>
            <a:custGeom>
              <a:avLst/>
              <a:gdLst>
                <a:gd name="T0" fmla="*/ 0 w 43"/>
                <a:gd name="T1" fmla="*/ 23 h 43"/>
                <a:gd name="T2" fmla="*/ 23 w 43"/>
                <a:gd name="T3" fmla="*/ 42 h 43"/>
                <a:gd name="T4" fmla="*/ 42 w 43"/>
                <a:gd name="T5" fmla="*/ 20 h 43"/>
                <a:gd name="T6" fmla="*/ 19 w 43"/>
                <a:gd name="T7" fmla="*/ 1 h 43"/>
                <a:gd name="T8" fmla="*/ 0 w 43"/>
                <a:gd name="T9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3">
                  <a:moveTo>
                    <a:pt x="0" y="23"/>
                  </a:moveTo>
                  <a:cubicBezTo>
                    <a:pt x="1" y="34"/>
                    <a:pt x="11" y="43"/>
                    <a:pt x="23" y="42"/>
                  </a:cubicBezTo>
                  <a:cubicBezTo>
                    <a:pt x="34" y="41"/>
                    <a:pt x="43" y="31"/>
                    <a:pt x="42" y="20"/>
                  </a:cubicBezTo>
                  <a:cubicBezTo>
                    <a:pt x="41" y="8"/>
                    <a:pt x="31" y="0"/>
                    <a:pt x="19" y="1"/>
                  </a:cubicBezTo>
                  <a:cubicBezTo>
                    <a:pt x="8" y="2"/>
                    <a:pt x="0" y="12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119"/>
            <p:cNvSpPr>
              <a:spLocks/>
            </p:cNvSpPr>
            <p:nvPr/>
          </p:nvSpPr>
          <p:spPr bwMode="auto">
            <a:xfrm>
              <a:off x="1819459" y="3221034"/>
              <a:ext cx="217548" cy="15340"/>
            </a:xfrm>
            <a:custGeom>
              <a:avLst/>
              <a:gdLst>
                <a:gd name="T0" fmla="*/ 156 w 156"/>
                <a:gd name="T1" fmla="*/ 10 h 11"/>
                <a:gd name="T2" fmla="*/ 0 w 156"/>
                <a:gd name="T3" fmla="*/ 11 h 11"/>
                <a:gd name="T4" fmla="*/ 0 w 156"/>
                <a:gd name="T5" fmla="*/ 2 h 11"/>
                <a:gd name="T6" fmla="*/ 156 w 156"/>
                <a:gd name="T7" fmla="*/ 0 h 11"/>
                <a:gd name="T8" fmla="*/ 156 w 156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1">
                  <a:moveTo>
                    <a:pt x="156" y="10"/>
                  </a:moveTo>
                  <a:lnTo>
                    <a:pt x="0" y="11"/>
                  </a:lnTo>
                  <a:lnTo>
                    <a:pt x="0" y="2"/>
                  </a:lnTo>
                  <a:lnTo>
                    <a:pt x="156" y="0"/>
                  </a:lnTo>
                  <a:lnTo>
                    <a:pt x="15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120"/>
            <p:cNvSpPr>
              <a:spLocks noEditPoints="1"/>
            </p:cNvSpPr>
            <p:nvPr/>
          </p:nvSpPr>
          <p:spPr bwMode="auto">
            <a:xfrm>
              <a:off x="3806676" y="2635328"/>
              <a:ext cx="136665" cy="139454"/>
            </a:xfrm>
            <a:custGeom>
              <a:avLst/>
              <a:gdLst>
                <a:gd name="T0" fmla="*/ 42 w 75"/>
                <a:gd name="T1" fmla="*/ 3 h 76"/>
                <a:gd name="T2" fmla="*/ 2 w 75"/>
                <a:gd name="T3" fmla="*/ 34 h 76"/>
                <a:gd name="T4" fmla="*/ 33 w 75"/>
                <a:gd name="T5" fmla="*/ 73 h 76"/>
                <a:gd name="T6" fmla="*/ 73 w 75"/>
                <a:gd name="T7" fmla="*/ 42 h 76"/>
                <a:gd name="T8" fmla="*/ 42 w 75"/>
                <a:gd name="T9" fmla="*/ 3 h 76"/>
                <a:gd name="T10" fmla="*/ 34 w 75"/>
                <a:gd name="T11" fmla="*/ 67 h 76"/>
                <a:gd name="T12" fmla="*/ 8 w 75"/>
                <a:gd name="T13" fmla="*/ 35 h 76"/>
                <a:gd name="T14" fmla="*/ 41 w 75"/>
                <a:gd name="T15" fmla="*/ 9 h 76"/>
                <a:gd name="T16" fmla="*/ 66 w 75"/>
                <a:gd name="T17" fmla="*/ 42 h 76"/>
                <a:gd name="T18" fmla="*/ 34 w 75"/>
                <a:gd name="T19" fmla="*/ 6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76">
                  <a:moveTo>
                    <a:pt x="42" y="3"/>
                  </a:moveTo>
                  <a:cubicBezTo>
                    <a:pt x="22" y="0"/>
                    <a:pt x="4" y="14"/>
                    <a:pt x="2" y="34"/>
                  </a:cubicBezTo>
                  <a:cubicBezTo>
                    <a:pt x="0" y="53"/>
                    <a:pt x="14" y="71"/>
                    <a:pt x="33" y="73"/>
                  </a:cubicBezTo>
                  <a:cubicBezTo>
                    <a:pt x="53" y="76"/>
                    <a:pt x="70" y="62"/>
                    <a:pt x="73" y="42"/>
                  </a:cubicBezTo>
                  <a:cubicBezTo>
                    <a:pt x="75" y="23"/>
                    <a:pt x="61" y="5"/>
                    <a:pt x="42" y="3"/>
                  </a:cubicBezTo>
                  <a:close/>
                  <a:moveTo>
                    <a:pt x="34" y="67"/>
                  </a:moveTo>
                  <a:cubicBezTo>
                    <a:pt x="18" y="65"/>
                    <a:pt x="6" y="51"/>
                    <a:pt x="8" y="35"/>
                  </a:cubicBezTo>
                  <a:cubicBezTo>
                    <a:pt x="10" y="18"/>
                    <a:pt x="25" y="7"/>
                    <a:pt x="41" y="9"/>
                  </a:cubicBezTo>
                  <a:cubicBezTo>
                    <a:pt x="57" y="11"/>
                    <a:pt x="68" y="25"/>
                    <a:pt x="66" y="42"/>
                  </a:cubicBezTo>
                  <a:cubicBezTo>
                    <a:pt x="65" y="58"/>
                    <a:pt x="50" y="69"/>
                    <a:pt x="3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121"/>
            <p:cNvSpPr>
              <a:spLocks/>
            </p:cNvSpPr>
            <p:nvPr/>
          </p:nvSpPr>
          <p:spPr bwMode="auto">
            <a:xfrm>
              <a:off x="3838751" y="2670191"/>
              <a:ext cx="69727" cy="69727"/>
            </a:xfrm>
            <a:custGeom>
              <a:avLst/>
              <a:gdLst>
                <a:gd name="T0" fmla="*/ 21 w 38"/>
                <a:gd name="T1" fmla="*/ 1 h 38"/>
                <a:gd name="T2" fmla="*/ 1 w 38"/>
                <a:gd name="T3" fmla="*/ 17 h 38"/>
                <a:gd name="T4" fmla="*/ 17 w 38"/>
                <a:gd name="T5" fmla="*/ 37 h 38"/>
                <a:gd name="T6" fmla="*/ 37 w 38"/>
                <a:gd name="T7" fmla="*/ 21 h 38"/>
                <a:gd name="T8" fmla="*/ 21 w 38"/>
                <a:gd name="T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21" y="1"/>
                  </a:moveTo>
                  <a:cubicBezTo>
                    <a:pt x="12" y="0"/>
                    <a:pt x="3" y="7"/>
                    <a:pt x="1" y="17"/>
                  </a:cubicBezTo>
                  <a:cubicBezTo>
                    <a:pt x="0" y="27"/>
                    <a:pt x="7" y="36"/>
                    <a:pt x="17" y="37"/>
                  </a:cubicBezTo>
                  <a:cubicBezTo>
                    <a:pt x="27" y="38"/>
                    <a:pt x="36" y="31"/>
                    <a:pt x="37" y="21"/>
                  </a:cubicBezTo>
                  <a:cubicBezTo>
                    <a:pt x="38" y="11"/>
                    <a:pt x="31" y="2"/>
                    <a:pt x="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122"/>
            <p:cNvSpPr>
              <a:spLocks/>
            </p:cNvSpPr>
            <p:nvPr/>
          </p:nvSpPr>
          <p:spPr bwMode="auto">
            <a:xfrm>
              <a:off x="3824805" y="2762231"/>
              <a:ext cx="47414" cy="189657"/>
            </a:xfrm>
            <a:custGeom>
              <a:avLst/>
              <a:gdLst>
                <a:gd name="T0" fmla="*/ 0 w 34"/>
                <a:gd name="T1" fmla="*/ 135 h 136"/>
                <a:gd name="T2" fmla="*/ 26 w 34"/>
                <a:gd name="T3" fmla="*/ 0 h 136"/>
                <a:gd name="T4" fmla="*/ 34 w 34"/>
                <a:gd name="T5" fmla="*/ 1 h 136"/>
                <a:gd name="T6" fmla="*/ 8 w 34"/>
                <a:gd name="T7" fmla="*/ 136 h 136"/>
                <a:gd name="T8" fmla="*/ 0 w 34"/>
                <a:gd name="T9" fmla="*/ 13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36">
                  <a:moveTo>
                    <a:pt x="0" y="135"/>
                  </a:moveTo>
                  <a:lnTo>
                    <a:pt x="26" y="0"/>
                  </a:lnTo>
                  <a:lnTo>
                    <a:pt x="34" y="1"/>
                  </a:lnTo>
                  <a:lnTo>
                    <a:pt x="8" y="136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123"/>
            <p:cNvSpPr>
              <a:spLocks noEditPoints="1"/>
            </p:cNvSpPr>
            <p:nvPr/>
          </p:nvSpPr>
          <p:spPr bwMode="auto">
            <a:xfrm>
              <a:off x="4109291" y="2508425"/>
              <a:ext cx="252412" cy="251017"/>
            </a:xfrm>
            <a:custGeom>
              <a:avLst/>
              <a:gdLst>
                <a:gd name="T0" fmla="*/ 91 w 138"/>
                <a:gd name="T1" fmla="*/ 11 h 138"/>
                <a:gd name="T2" fmla="*/ 12 w 138"/>
                <a:gd name="T3" fmla="*/ 47 h 138"/>
                <a:gd name="T4" fmla="*/ 48 w 138"/>
                <a:gd name="T5" fmla="*/ 126 h 138"/>
                <a:gd name="T6" fmla="*/ 126 w 138"/>
                <a:gd name="T7" fmla="*/ 90 h 138"/>
                <a:gd name="T8" fmla="*/ 91 w 138"/>
                <a:gd name="T9" fmla="*/ 11 h 138"/>
                <a:gd name="T10" fmla="*/ 51 w 138"/>
                <a:gd name="T11" fmla="*/ 116 h 138"/>
                <a:gd name="T12" fmla="*/ 22 w 138"/>
                <a:gd name="T13" fmla="*/ 51 h 138"/>
                <a:gd name="T14" fmla="*/ 87 w 138"/>
                <a:gd name="T15" fmla="*/ 21 h 138"/>
                <a:gd name="T16" fmla="*/ 117 w 138"/>
                <a:gd name="T17" fmla="*/ 86 h 138"/>
                <a:gd name="T18" fmla="*/ 51 w 138"/>
                <a:gd name="T19" fmla="*/ 11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38">
                  <a:moveTo>
                    <a:pt x="91" y="11"/>
                  </a:moveTo>
                  <a:cubicBezTo>
                    <a:pt x="59" y="0"/>
                    <a:pt x="24" y="16"/>
                    <a:pt x="12" y="47"/>
                  </a:cubicBezTo>
                  <a:cubicBezTo>
                    <a:pt x="0" y="79"/>
                    <a:pt x="16" y="114"/>
                    <a:pt x="48" y="126"/>
                  </a:cubicBezTo>
                  <a:cubicBezTo>
                    <a:pt x="79" y="138"/>
                    <a:pt x="114" y="122"/>
                    <a:pt x="126" y="90"/>
                  </a:cubicBezTo>
                  <a:cubicBezTo>
                    <a:pt x="138" y="59"/>
                    <a:pt x="122" y="23"/>
                    <a:pt x="91" y="11"/>
                  </a:cubicBezTo>
                  <a:close/>
                  <a:moveTo>
                    <a:pt x="51" y="116"/>
                  </a:moveTo>
                  <a:cubicBezTo>
                    <a:pt x="25" y="106"/>
                    <a:pt x="12" y="77"/>
                    <a:pt x="22" y="51"/>
                  </a:cubicBezTo>
                  <a:cubicBezTo>
                    <a:pt x="32" y="25"/>
                    <a:pt x="61" y="11"/>
                    <a:pt x="87" y="21"/>
                  </a:cubicBezTo>
                  <a:cubicBezTo>
                    <a:pt x="113" y="31"/>
                    <a:pt x="126" y="60"/>
                    <a:pt x="117" y="86"/>
                  </a:cubicBezTo>
                  <a:cubicBezTo>
                    <a:pt x="107" y="113"/>
                    <a:pt x="78" y="126"/>
                    <a:pt x="51" y="1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124"/>
            <p:cNvSpPr>
              <a:spLocks/>
            </p:cNvSpPr>
            <p:nvPr/>
          </p:nvSpPr>
          <p:spPr bwMode="auto">
            <a:xfrm>
              <a:off x="4172045" y="2569785"/>
              <a:ext cx="126903" cy="128298"/>
            </a:xfrm>
            <a:custGeom>
              <a:avLst/>
              <a:gdLst>
                <a:gd name="T0" fmla="*/ 46 w 70"/>
                <a:gd name="T1" fmla="*/ 6 h 70"/>
                <a:gd name="T2" fmla="*/ 6 w 70"/>
                <a:gd name="T3" fmla="*/ 24 h 70"/>
                <a:gd name="T4" fmla="*/ 24 w 70"/>
                <a:gd name="T5" fmla="*/ 64 h 70"/>
                <a:gd name="T6" fmla="*/ 64 w 70"/>
                <a:gd name="T7" fmla="*/ 46 h 70"/>
                <a:gd name="T8" fmla="*/ 46 w 70"/>
                <a:gd name="T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0">
                  <a:moveTo>
                    <a:pt x="46" y="6"/>
                  </a:moveTo>
                  <a:cubicBezTo>
                    <a:pt x="30" y="0"/>
                    <a:pt x="12" y="8"/>
                    <a:pt x="6" y="24"/>
                  </a:cubicBezTo>
                  <a:cubicBezTo>
                    <a:pt x="0" y="40"/>
                    <a:pt x="8" y="58"/>
                    <a:pt x="24" y="64"/>
                  </a:cubicBezTo>
                  <a:cubicBezTo>
                    <a:pt x="40" y="70"/>
                    <a:pt x="58" y="62"/>
                    <a:pt x="64" y="46"/>
                  </a:cubicBezTo>
                  <a:cubicBezTo>
                    <a:pt x="70" y="29"/>
                    <a:pt x="62" y="12"/>
                    <a:pt x="46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125"/>
            <p:cNvSpPr>
              <a:spLocks/>
            </p:cNvSpPr>
            <p:nvPr/>
          </p:nvSpPr>
          <p:spPr bwMode="auto">
            <a:xfrm>
              <a:off x="4054904" y="2721789"/>
              <a:ext cx="150610" cy="306798"/>
            </a:xfrm>
            <a:custGeom>
              <a:avLst/>
              <a:gdLst>
                <a:gd name="T0" fmla="*/ 0 w 108"/>
                <a:gd name="T1" fmla="*/ 213 h 220"/>
                <a:gd name="T2" fmla="*/ 97 w 108"/>
                <a:gd name="T3" fmla="*/ 0 h 220"/>
                <a:gd name="T4" fmla="*/ 108 w 108"/>
                <a:gd name="T5" fmla="*/ 7 h 220"/>
                <a:gd name="T6" fmla="*/ 12 w 108"/>
                <a:gd name="T7" fmla="*/ 220 h 220"/>
                <a:gd name="T8" fmla="*/ 0 w 108"/>
                <a:gd name="T9" fmla="*/ 21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220">
                  <a:moveTo>
                    <a:pt x="0" y="213"/>
                  </a:moveTo>
                  <a:lnTo>
                    <a:pt x="97" y="0"/>
                  </a:lnTo>
                  <a:lnTo>
                    <a:pt x="108" y="7"/>
                  </a:lnTo>
                  <a:lnTo>
                    <a:pt x="12" y="220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126"/>
            <p:cNvSpPr>
              <a:spLocks noEditPoints="1"/>
            </p:cNvSpPr>
            <p:nvPr/>
          </p:nvSpPr>
          <p:spPr bwMode="auto">
            <a:xfrm>
              <a:off x="4848396" y="4395235"/>
              <a:ext cx="223126" cy="220337"/>
            </a:xfrm>
            <a:custGeom>
              <a:avLst/>
              <a:gdLst>
                <a:gd name="T0" fmla="*/ 41 w 122"/>
                <a:gd name="T1" fmla="*/ 11 h 121"/>
                <a:gd name="T2" fmla="*/ 11 w 122"/>
                <a:gd name="T3" fmla="*/ 81 h 121"/>
                <a:gd name="T4" fmla="*/ 81 w 122"/>
                <a:gd name="T5" fmla="*/ 110 h 121"/>
                <a:gd name="T6" fmla="*/ 111 w 122"/>
                <a:gd name="T7" fmla="*/ 40 h 121"/>
                <a:gd name="T8" fmla="*/ 41 w 122"/>
                <a:gd name="T9" fmla="*/ 11 h 121"/>
                <a:gd name="T10" fmla="*/ 78 w 122"/>
                <a:gd name="T11" fmla="*/ 102 h 121"/>
                <a:gd name="T12" fmla="*/ 20 w 122"/>
                <a:gd name="T13" fmla="*/ 77 h 121"/>
                <a:gd name="T14" fmla="*/ 44 w 122"/>
                <a:gd name="T15" fmla="*/ 19 h 121"/>
                <a:gd name="T16" fmla="*/ 102 w 122"/>
                <a:gd name="T17" fmla="*/ 44 h 121"/>
                <a:gd name="T18" fmla="*/ 78 w 122"/>
                <a:gd name="T19" fmla="*/ 10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1">
                  <a:moveTo>
                    <a:pt x="41" y="11"/>
                  </a:moveTo>
                  <a:cubicBezTo>
                    <a:pt x="13" y="22"/>
                    <a:pt x="0" y="53"/>
                    <a:pt x="11" y="81"/>
                  </a:cubicBezTo>
                  <a:cubicBezTo>
                    <a:pt x="22" y="108"/>
                    <a:pt x="54" y="121"/>
                    <a:pt x="81" y="110"/>
                  </a:cubicBezTo>
                  <a:cubicBezTo>
                    <a:pt x="109" y="99"/>
                    <a:pt x="122" y="68"/>
                    <a:pt x="111" y="40"/>
                  </a:cubicBezTo>
                  <a:cubicBezTo>
                    <a:pt x="99" y="13"/>
                    <a:pt x="68" y="0"/>
                    <a:pt x="41" y="11"/>
                  </a:cubicBezTo>
                  <a:close/>
                  <a:moveTo>
                    <a:pt x="78" y="102"/>
                  </a:moveTo>
                  <a:cubicBezTo>
                    <a:pt x="55" y="111"/>
                    <a:pt x="29" y="100"/>
                    <a:pt x="20" y="77"/>
                  </a:cubicBezTo>
                  <a:cubicBezTo>
                    <a:pt x="10" y="55"/>
                    <a:pt x="21" y="29"/>
                    <a:pt x="44" y="19"/>
                  </a:cubicBezTo>
                  <a:cubicBezTo>
                    <a:pt x="67" y="10"/>
                    <a:pt x="93" y="21"/>
                    <a:pt x="102" y="44"/>
                  </a:cubicBezTo>
                  <a:cubicBezTo>
                    <a:pt x="111" y="66"/>
                    <a:pt x="100" y="92"/>
                    <a:pt x="78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127"/>
            <p:cNvSpPr>
              <a:spLocks/>
            </p:cNvSpPr>
            <p:nvPr/>
          </p:nvSpPr>
          <p:spPr bwMode="auto">
            <a:xfrm>
              <a:off x="4904178" y="4449623"/>
              <a:ext cx="112958" cy="111563"/>
            </a:xfrm>
            <a:custGeom>
              <a:avLst/>
              <a:gdLst>
                <a:gd name="T0" fmla="*/ 21 w 62"/>
                <a:gd name="T1" fmla="*/ 5 h 61"/>
                <a:gd name="T2" fmla="*/ 6 w 62"/>
                <a:gd name="T3" fmla="*/ 41 h 61"/>
                <a:gd name="T4" fmla="*/ 41 w 62"/>
                <a:gd name="T5" fmla="*/ 56 h 61"/>
                <a:gd name="T6" fmla="*/ 56 w 62"/>
                <a:gd name="T7" fmla="*/ 20 h 61"/>
                <a:gd name="T8" fmla="*/ 21 w 62"/>
                <a:gd name="T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21" y="5"/>
                  </a:moveTo>
                  <a:cubicBezTo>
                    <a:pt x="7" y="11"/>
                    <a:pt x="0" y="27"/>
                    <a:pt x="6" y="41"/>
                  </a:cubicBezTo>
                  <a:cubicBezTo>
                    <a:pt x="11" y="55"/>
                    <a:pt x="27" y="61"/>
                    <a:pt x="41" y="56"/>
                  </a:cubicBezTo>
                  <a:cubicBezTo>
                    <a:pt x="55" y="50"/>
                    <a:pt x="62" y="34"/>
                    <a:pt x="56" y="20"/>
                  </a:cubicBezTo>
                  <a:cubicBezTo>
                    <a:pt x="50" y="6"/>
                    <a:pt x="35" y="0"/>
                    <a:pt x="2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128"/>
            <p:cNvSpPr>
              <a:spLocks/>
            </p:cNvSpPr>
            <p:nvPr/>
          </p:nvSpPr>
          <p:spPr bwMode="auto">
            <a:xfrm>
              <a:off x="4983666" y="4584892"/>
              <a:ext cx="105985" cy="278908"/>
            </a:xfrm>
            <a:custGeom>
              <a:avLst/>
              <a:gdLst>
                <a:gd name="T0" fmla="*/ 64 w 76"/>
                <a:gd name="T1" fmla="*/ 200 h 200"/>
                <a:gd name="T2" fmla="*/ 0 w 76"/>
                <a:gd name="T3" fmla="*/ 4 h 200"/>
                <a:gd name="T4" fmla="*/ 12 w 76"/>
                <a:gd name="T5" fmla="*/ 0 h 200"/>
                <a:gd name="T6" fmla="*/ 76 w 76"/>
                <a:gd name="T7" fmla="*/ 196 h 200"/>
                <a:gd name="T8" fmla="*/ 64 w 76"/>
                <a:gd name="T9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200">
                  <a:moveTo>
                    <a:pt x="64" y="200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76" y="196"/>
                  </a:lnTo>
                  <a:lnTo>
                    <a:pt x="64" y="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129"/>
            <p:cNvSpPr>
              <a:spLocks noEditPoints="1"/>
            </p:cNvSpPr>
            <p:nvPr/>
          </p:nvSpPr>
          <p:spPr bwMode="auto">
            <a:xfrm>
              <a:off x="4462109" y="4951656"/>
              <a:ext cx="223126" cy="224521"/>
            </a:xfrm>
            <a:custGeom>
              <a:avLst/>
              <a:gdLst>
                <a:gd name="T0" fmla="*/ 4 w 122"/>
                <a:gd name="T1" fmla="*/ 69 h 123"/>
                <a:gd name="T2" fmla="*/ 68 w 122"/>
                <a:gd name="T3" fmla="*/ 119 h 123"/>
                <a:gd name="T4" fmla="*/ 118 w 122"/>
                <a:gd name="T5" fmla="*/ 54 h 123"/>
                <a:gd name="T6" fmla="*/ 54 w 122"/>
                <a:gd name="T7" fmla="*/ 5 h 123"/>
                <a:gd name="T8" fmla="*/ 4 w 122"/>
                <a:gd name="T9" fmla="*/ 69 h 123"/>
                <a:gd name="T10" fmla="*/ 108 w 122"/>
                <a:gd name="T11" fmla="*/ 55 h 123"/>
                <a:gd name="T12" fmla="*/ 67 w 122"/>
                <a:gd name="T13" fmla="*/ 109 h 123"/>
                <a:gd name="T14" fmla="*/ 14 w 122"/>
                <a:gd name="T15" fmla="*/ 68 h 123"/>
                <a:gd name="T16" fmla="*/ 55 w 122"/>
                <a:gd name="T17" fmla="*/ 14 h 123"/>
                <a:gd name="T18" fmla="*/ 108 w 122"/>
                <a:gd name="T19" fmla="*/ 5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3">
                  <a:moveTo>
                    <a:pt x="4" y="69"/>
                  </a:moveTo>
                  <a:cubicBezTo>
                    <a:pt x="8" y="100"/>
                    <a:pt x="37" y="123"/>
                    <a:pt x="68" y="119"/>
                  </a:cubicBezTo>
                  <a:cubicBezTo>
                    <a:pt x="100" y="114"/>
                    <a:pt x="122" y="86"/>
                    <a:pt x="118" y="54"/>
                  </a:cubicBezTo>
                  <a:cubicBezTo>
                    <a:pt x="114" y="23"/>
                    <a:pt x="85" y="0"/>
                    <a:pt x="54" y="5"/>
                  </a:cubicBezTo>
                  <a:cubicBezTo>
                    <a:pt x="22" y="9"/>
                    <a:pt x="0" y="37"/>
                    <a:pt x="4" y="69"/>
                  </a:cubicBezTo>
                  <a:close/>
                  <a:moveTo>
                    <a:pt x="108" y="55"/>
                  </a:moveTo>
                  <a:cubicBezTo>
                    <a:pt x="112" y="81"/>
                    <a:pt x="93" y="105"/>
                    <a:pt x="67" y="109"/>
                  </a:cubicBezTo>
                  <a:cubicBezTo>
                    <a:pt x="41" y="112"/>
                    <a:pt x="17" y="94"/>
                    <a:pt x="14" y="68"/>
                  </a:cubicBezTo>
                  <a:cubicBezTo>
                    <a:pt x="10" y="42"/>
                    <a:pt x="29" y="18"/>
                    <a:pt x="55" y="14"/>
                  </a:cubicBezTo>
                  <a:cubicBezTo>
                    <a:pt x="81" y="11"/>
                    <a:pt x="105" y="29"/>
                    <a:pt x="108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130"/>
            <p:cNvSpPr>
              <a:spLocks/>
            </p:cNvSpPr>
            <p:nvPr/>
          </p:nvSpPr>
          <p:spPr bwMode="auto">
            <a:xfrm>
              <a:off x="4516496" y="5008832"/>
              <a:ext cx="112958" cy="112958"/>
            </a:xfrm>
            <a:custGeom>
              <a:avLst/>
              <a:gdLst>
                <a:gd name="T0" fmla="*/ 2 w 62"/>
                <a:gd name="T1" fmla="*/ 34 h 62"/>
                <a:gd name="T2" fmla="*/ 35 w 62"/>
                <a:gd name="T3" fmla="*/ 59 h 62"/>
                <a:gd name="T4" fmla="*/ 60 w 62"/>
                <a:gd name="T5" fmla="*/ 27 h 62"/>
                <a:gd name="T6" fmla="*/ 27 w 62"/>
                <a:gd name="T7" fmla="*/ 2 h 62"/>
                <a:gd name="T8" fmla="*/ 2 w 62"/>
                <a:gd name="T9" fmla="*/ 3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2" y="34"/>
                  </a:moveTo>
                  <a:cubicBezTo>
                    <a:pt x="4" y="50"/>
                    <a:pt x="19" y="62"/>
                    <a:pt x="35" y="59"/>
                  </a:cubicBezTo>
                  <a:cubicBezTo>
                    <a:pt x="51" y="57"/>
                    <a:pt x="62" y="43"/>
                    <a:pt x="60" y="27"/>
                  </a:cubicBezTo>
                  <a:cubicBezTo>
                    <a:pt x="58" y="11"/>
                    <a:pt x="43" y="0"/>
                    <a:pt x="27" y="2"/>
                  </a:cubicBezTo>
                  <a:cubicBezTo>
                    <a:pt x="11" y="4"/>
                    <a:pt x="0" y="18"/>
                    <a:pt x="2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131"/>
            <p:cNvSpPr>
              <a:spLocks/>
            </p:cNvSpPr>
            <p:nvPr/>
          </p:nvSpPr>
          <p:spPr bwMode="auto">
            <a:xfrm>
              <a:off x="4665712" y="5026961"/>
              <a:ext cx="309588" cy="36258"/>
            </a:xfrm>
            <a:custGeom>
              <a:avLst/>
              <a:gdLst>
                <a:gd name="T0" fmla="*/ 222 w 222"/>
                <a:gd name="T1" fmla="*/ 13 h 26"/>
                <a:gd name="T2" fmla="*/ 2 w 222"/>
                <a:gd name="T3" fmla="*/ 26 h 26"/>
                <a:gd name="T4" fmla="*/ 0 w 222"/>
                <a:gd name="T5" fmla="*/ 13 h 26"/>
                <a:gd name="T6" fmla="*/ 222 w 222"/>
                <a:gd name="T7" fmla="*/ 0 h 26"/>
                <a:gd name="T8" fmla="*/ 222 w 222"/>
                <a:gd name="T9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26">
                  <a:moveTo>
                    <a:pt x="222" y="13"/>
                  </a:moveTo>
                  <a:lnTo>
                    <a:pt x="2" y="26"/>
                  </a:lnTo>
                  <a:lnTo>
                    <a:pt x="0" y="13"/>
                  </a:lnTo>
                  <a:lnTo>
                    <a:pt x="222" y="0"/>
                  </a:lnTo>
                  <a:lnTo>
                    <a:pt x="22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132"/>
            <p:cNvSpPr>
              <a:spLocks noEditPoints="1"/>
            </p:cNvSpPr>
            <p:nvPr/>
          </p:nvSpPr>
          <p:spPr bwMode="auto">
            <a:xfrm>
              <a:off x="1673032" y="4310169"/>
              <a:ext cx="239861" cy="239861"/>
            </a:xfrm>
            <a:custGeom>
              <a:avLst/>
              <a:gdLst>
                <a:gd name="T0" fmla="*/ 33 w 131"/>
                <a:gd name="T1" fmla="*/ 113 h 131"/>
                <a:gd name="T2" fmla="*/ 113 w 131"/>
                <a:gd name="T3" fmla="*/ 98 h 131"/>
                <a:gd name="T4" fmla="*/ 98 w 131"/>
                <a:gd name="T5" fmla="*/ 18 h 131"/>
                <a:gd name="T6" fmla="*/ 18 w 131"/>
                <a:gd name="T7" fmla="*/ 33 h 131"/>
                <a:gd name="T8" fmla="*/ 33 w 131"/>
                <a:gd name="T9" fmla="*/ 113 h 131"/>
                <a:gd name="T10" fmla="*/ 93 w 131"/>
                <a:gd name="T11" fmla="*/ 26 h 131"/>
                <a:gd name="T12" fmla="*/ 105 w 131"/>
                <a:gd name="T13" fmla="*/ 92 h 131"/>
                <a:gd name="T14" fmla="*/ 39 w 131"/>
                <a:gd name="T15" fmla="*/ 105 h 131"/>
                <a:gd name="T16" fmla="*/ 27 w 131"/>
                <a:gd name="T17" fmla="*/ 38 h 131"/>
                <a:gd name="T18" fmla="*/ 93 w 131"/>
                <a:gd name="T19" fmla="*/ 2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131">
                  <a:moveTo>
                    <a:pt x="33" y="113"/>
                  </a:moveTo>
                  <a:cubicBezTo>
                    <a:pt x="59" y="131"/>
                    <a:pt x="95" y="124"/>
                    <a:pt x="113" y="98"/>
                  </a:cubicBezTo>
                  <a:cubicBezTo>
                    <a:pt x="131" y="72"/>
                    <a:pt x="125" y="36"/>
                    <a:pt x="98" y="18"/>
                  </a:cubicBezTo>
                  <a:cubicBezTo>
                    <a:pt x="72" y="0"/>
                    <a:pt x="36" y="7"/>
                    <a:pt x="18" y="33"/>
                  </a:cubicBezTo>
                  <a:cubicBezTo>
                    <a:pt x="0" y="59"/>
                    <a:pt x="7" y="95"/>
                    <a:pt x="33" y="113"/>
                  </a:cubicBezTo>
                  <a:close/>
                  <a:moveTo>
                    <a:pt x="93" y="26"/>
                  </a:moveTo>
                  <a:cubicBezTo>
                    <a:pt x="114" y="41"/>
                    <a:pt x="120" y="71"/>
                    <a:pt x="105" y="92"/>
                  </a:cubicBezTo>
                  <a:cubicBezTo>
                    <a:pt x="90" y="114"/>
                    <a:pt x="60" y="120"/>
                    <a:pt x="39" y="105"/>
                  </a:cubicBezTo>
                  <a:cubicBezTo>
                    <a:pt x="17" y="90"/>
                    <a:pt x="12" y="60"/>
                    <a:pt x="27" y="38"/>
                  </a:cubicBezTo>
                  <a:cubicBezTo>
                    <a:pt x="41" y="17"/>
                    <a:pt x="71" y="11"/>
                    <a:pt x="9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133"/>
            <p:cNvSpPr>
              <a:spLocks/>
            </p:cNvSpPr>
            <p:nvPr/>
          </p:nvSpPr>
          <p:spPr bwMode="auto">
            <a:xfrm>
              <a:off x="1732998" y="4368739"/>
              <a:ext cx="121325" cy="122719"/>
            </a:xfrm>
            <a:custGeom>
              <a:avLst/>
              <a:gdLst>
                <a:gd name="T0" fmla="*/ 16 w 66"/>
                <a:gd name="T1" fmla="*/ 57 h 67"/>
                <a:gd name="T2" fmla="*/ 57 w 66"/>
                <a:gd name="T3" fmla="*/ 50 h 67"/>
                <a:gd name="T4" fmla="*/ 49 w 66"/>
                <a:gd name="T5" fmla="*/ 9 h 67"/>
                <a:gd name="T6" fmla="*/ 9 w 66"/>
                <a:gd name="T7" fmla="*/ 17 h 67"/>
                <a:gd name="T8" fmla="*/ 16 w 66"/>
                <a:gd name="T9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6" y="57"/>
                  </a:moveTo>
                  <a:cubicBezTo>
                    <a:pt x="30" y="67"/>
                    <a:pt x="48" y="63"/>
                    <a:pt x="57" y="50"/>
                  </a:cubicBezTo>
                  <a:cubicBezTo>
                    <a:pt x="66" y="37"/>
                    <a:pt x="63" y="19"/>
                    <a:pt x="49" y="9"/>
                  </a:cubicBezTo>
                  <a:cubicBezTo>
                    <a:pt x="36" y="0"/>
                    <a:pt x="18" y="4"/>
                    <a:pt x="9" y="17"/>
                  </a:cubicBezTo>
                  <a:cubicBezTo>
                    <a:pt x="0" y="30"/>
                    <a:pt x="3" y="48"/>
                    <a:pt x="16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134"/>
            <p:cNvSpPr>
              <a:spLocks/>
            </p:cNvSpPr>
            <p:nvPr/>
          </p:nvSpPr>
          <p:spPr bwMode="auto">
            <a:xfrm>
              <a:off x="1841772" y="4106566"/>
              <a:ext cx="206392" cy="253806"/>
            </a:xfrm>
            <a:custGeom>
              <a:avLst/>
              <a:gdLst>
                <a:gd name="T0" fmla="*/ 148 w 148"/>
                <a:gd name="T1" fmla="*/ 8 h 182"/>
                <a:gd name="T2" fmla="*/ 10 w 148"/>
                <a:gd name="T3" fmla="*/ 182 h 182"/>
                <a:gd name="T4" fmla="*/ 0 w 148"/>
                <a:gd name="T5" fmla="*/ 173 h 182"/>
                <a:gd name="T6" fmla="*/ 137 w 148"/>
                <a:gd name="T7" fmla="*/ 0 h 182"/>
                <a:gd name="T8" fmla="*/ 148 w 148"/>
                <a:gd name="T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82">
                  <a:moveTo>
                    <a:pt x="148" y="8"/>
                  </a:moveTo>
                  <a:lnTo>
                    <a:pt x="10" y="182"/>
                  </a:lnTo>
                  <a:lnTo>
                    <a:pt x="0" y="173"/>
                  </a:lnTo>
                  <a:lnTo>
                    <a:pt x="137" y="0"/>
                  </a:lnTo>
                  <a:lnTo>
                    <a:pt x="14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135"/>
            <p:cNvSpPr>
              <a:spLocks noEditPoints="1"/>
            </p:cNvSpPr>
            <p:nvPr/>
          </p:nvSpPr>
          <p:spPr bwMode="auto">
            <a:xfrm>
              <a:off x="1919866" y="4683905"/>
              <a:ext cx="188263" cy="188263"/>
            </a:xfrm>
            <a:custGeom>
              <a:avLst/>
              <a:gdLst>
                <a:gd name="T0" fmla="*/ 77 w 103"/>
                <a:gd name="T1" fmla="*/ 88 h 103"/>
                <a:gd name="T2" fmla="*/ 89 w 103"/>
                <a:gd name="T3" fmla="*/ 25 h 103"/>
                <a:gd name="T4" fmla="*/ 26 w 103"/>
                <a:gd name="T5" fmla="*/ 14 h 103"/>
                <a:gd name="T6" fmla="*/ 14 w 103"/>
                <a:gd name="T7" fmla="*/ 77 h 103"/>
                <a:gd name="T8" fmla="*/ 77 w 103"/>
                <a:gd name="T9" fmla="*/ 88 h 103"/>
                <a:gd name="T10" fmla="*/ 30 w 103"/>
                <a:gd name="T11" fmla="*/ 20 h 103"/>
                <a:gd name="T12" fmla="*/ 82 w 103"/>
                <a:gd name="T13" fmla="*/ 30 h 103"/>
                <a:gd name="T14" fmla="*/ 73 w 103"/>
                <a:gd name="T15" fmla="*/ 82 h 103"/>
                <a:gd name="T16" fmla="*/ 21 w 103"/>
                <a:gd name="T17" fmla="*/ 72 h 103"/>
                <a:gd name="T18" fmla="*/ 30 w 103"/>
                <a:gd name="T1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03">
                  <a:moveTo>
                    <a:pt x="77" y="88"/>
                  </a:moveTo>
                  <a:cubicBezTo>
                    <a:pt x="98" y="74"/>
                    <a:pt x="103" y="46"/>
                    <a:pt x="89" y="25"/>
                  </a:cubicBezTo>
                  <a:cubicBezTo>
                    <a:pt x="74" y="5"/>
                    <a:pt x="46" y="0"/>
                    <a:pt x="26" y="14"/>
                  </a:cubicBezTo>
                  <a:cubicBezTo>
                    <a:pt x="5" y="28"/>
                    <a:pt x="0" y="56"/>
                    <a:pt x="14" y="77"/>
                  </a:cubicBezTo>
                  <a:cubicBezTo>
                    <a:pt x="29" y="97"/>
                    <a:pt x="57" y="103"/>
                    <a:pt x="77" y="88"/>
                  </a:cubicBezTo>
                  <a:close/>
                  <a:moveTo>
                    <a:pt x="30" y="20"/>
                  </a:moveTo>
                  <a:cubicBezTo>
                    <a:pt x="47" y="8"/>
                    <a:pt x="71" y="13"/>
                    <a:pt x="82" y="30"/>
                  </a:cubicBezTo>
                  <a:cubicBezTo>
                    <a:pt x="94" y="47"/>
                    <a:pt x="90" y="70"/>
                    <a:pt x="73" y="82"/>
                  </a:cubicBezTo>
                  <a:cubicBezTo>
                    <a:pt x="56" y="94"/>
                    <a:pt x="33" y="89"/>
                    <a:pt x="21" y="72"/>
                  </a:cubicBezTo>
                  <a:cubicBezTo>
                    <a:pt x="9" y="55"/>
                    <a:pt x="13" y="32"/>
                    <a:pt x="3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136"/>
            <p:cNvSpPr>
              <a:spLocks/>
            </p:cNvSpPr>
            <p:nvPr/>
          </p:nvSpPr>
          <p:spPr bwMode="auto">
            <a:xfrm>
              <a:off x="1965885" y="4728530"/>
              <a:ext cx="96224" cy="96224"/>
            </a:xfrm>
            <a:custGeom>
              <a:avLst/>
              <a:gdLst>
                <a:gd name="T0" fmla="*/ 40 w 53"/>
                <a:gd name="T1" fmla="*/ 45 h 52"/>
                <a:gd name="T2" fmla="*/ 45 w 53"/>
                <a:gd name="T3" fmla="*/ 13 h 52"/>
                <a:gd name="T4" fmla="*/ 13 w 53"/>
                <a:gd name="T5" fmla="*/ 7 h 52"/>
                <a:gd name="T6" fmla="*/ 8 w 53"/>
                <a:gd name="T7" fmla="*/ 39 h 52"/>
                <a:gd name="T8" fmla="*/ 40 w 53"/>
                <a:gd name="T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2">
                  <a:moveTo>
                    <a:pt x="40" y="45"/>
                  </a:moveTo>
                  <a:cubicBezTo>
                    <a:pt x="50" y="38"/>
                    <a:pt x="53" y="23"/>
                    <a:pt x="45" y="13"/>
                  </a:cubicBezTo>
                  <a:cubicBezTo>
                    <a:pt x="38" y="2"/>
                    <a:pt x="24" y="0"/>
                    <a:pt x="13" y="7"/>
                  </a:cubicBezTo>
                  <a:cubicBezTo>
                    <a:pt x="3" y="14"/>
                    <a:pt x="0" y="29"/>
                    <a:pt x="8" y="39"/>
                  </a:cubicBezTo>
                  <a:cubicBezTo>
                    <a:pt x="15" y="50"/>
                    <a:pt x="29" y="52"/>
                    <a:pt x="40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137"/>
            <p:cNvSpPr>
              <a:spLocks/>
            </p:cNvSpPr>
            <p:nvPr/>
          </p:nvSpPr>
          <p:spPr bwMode="auto">
            <a:xfrm>
              <a:off x="1841772" y="4502615"/>
              <a:ext cx="136665" cy="216154"/>
            </a:xfrm>
            <a:custGeom>
              <a:avLst/>
              <a:gdLst>
                <a:gd name="T0" fmla="*/ 9 w 98"/>
                <a:gd name="T1" fmla="*/ 0 h 155"/>
                <a:gd name="T2" fmla="*/ 98 w 98"/>
                <a:gd name="T3" fmla="*/ 149 h 155"/>
                <a:gd name="T4" fmla="*/ 90 w 98"/>
                <a:gd name="T5" fmla="*/ 155 h 155"/>
                <a:gd name="T6" fmla="*/ 0 w 98"/>
                <a:gd name="T7" fmla="*/ 5 h 155"/>
                <a:gd name="T8" fmla="*/ 9 w 98"/>
                <a:gd name="T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155">
                  <a:moveTo>
                    <a:pt x="9" y="0"/>
                  </a:moveTo>
                  <a:lnTo>
                    <a:pt x="98" y="149"/>
                  </a:lnTo>
                  <a:lnTo>
                    <a:pt x="90" y="155"/>
                  </a:lnTo>
                  <a:lnTo>
                    <a:pt x="0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138"/>
            <p:cNvSpPr>
              <a:spLocks noEditPoints="1"/>
            </p:cNvSpPr>
            <p:nvPr/>
          </p:nvSpPr>
          <p:spPr bwMode="auto">
            <a:xfrm>
              <a:off x="1419226" y="4197211"/>
              <a:ext cx="146427" cy="146427"/>
            </a:xfrm>
            <a:custGeom>
              <a:avLst/>
              <a:gdLst>
                <a:gd name="T0" fmla="*/ 8 w 80"/>
                <a:gd name="T1" fmla="*/ 25 h 80"/>
                <a:gd name="T2" fmla="*/ 24 w 80"/>
                <a:gd name="T3" fmla="*/ 71 h 80"/>
                <a:gd name="T4" fmla="*/ 71 w 80"/>
                <a:gd name="T5" fmla="*/ 55 h 80"/>
                <a:gd name="T6" fmla="*/ 55 w 80"/>
                <a:gd name="T7" fmla="*/ 9 h 80"/>
                <a:gd name="T8" fmla="*/ 8 w 80"/>
                <a:gd name="T9" fmla="*/ 25 h 80"/>
                <a:gd name="T10" fmla="*/ 66 w 80"/>
                <a:gd name="T11" fmla="*/ 53 h 80"/>
                <a:gd name="T12" fmla="*/ 27 w 80"/>
                <a:gd name="T13" fmla="*/ 66 h 80"/>
                <a:gd name="T14" fmla="*/ 14 w 80"/>
                <a:gd name="T15" fmla="*/ 27 h 80"/>
                <a:gd name="T16" fmla="*/ 52 w 80"/>
                <a:gd name="T17" fmla="*/ 14 h 80"/>
                <a:gd name="T18" fmla="*/ 66 w 80"/>
                <a:gd name="T19" fmla="*/ 5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8" y="25"/>
                  </a:moveTo>
                  <a:cubicBezTo>
                    <a:pt x="0" y="42"/>
                    <a:pt x="7" y="63"/>
                    <a:pt x="24" y="71"/>
                  </a:cubicBezTo>
                  <a:cubicBezTo>
                    <a:pt x="42" y="80"/>
                    <a:pt x="63" y="73"/>
                    <a:pt x="71" y="55"/>
                  </a:cubicBezTo>
                  <a:cubicBezTo>
                    <a:pt x="80" y="38"/>
                    <a:pt x="72" y="17"/>
                    <a:pt x="55" y="9"/>
                  </a:cubicBezTo>
                  <a:cubicBezTo>
                    <a:pt x="38" y="0"/>
                    <a:pt x="17" y="7"/>
                    <a:pt x="8" y="25"/>
                  </a:cubicBezTo>
                  <a:close/>
                  <a:moveTo>
                    <a:pt x="66" y="53"/>
                  </a:moveTo>
                  <a:cubicBezTo>
                    <a:pt x="59" y="67"/>
                    <a:pt x="41" y="73"/>
                    <a:pt x="27" y="66"/>
                  </a:cubicBezTo>
                  <a:cubicBezTo>
                    <a:pt x="13" y="59"/>
                    <a:pt x="7" y="42"/>
                    <a:pt x="14" y="27"/>
                  </a:cubicBezTo>
                  <a:cubicBezTo>
                    <a:pt x="21" y="13"/>
                    <a:pt x="38" y="7"/>
                    <a:pt x="52" y="14"/>
                  </a:cubicBezTo>
                  <a:cubicBezTo>
                    <a:pt x="67" y="21"/>
                    <a:pt x="73" y="38"/>
                    <a:pt x="66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39"/>
            <p:cNvSpPr>
              <a:spLocks/>
            </p:cNvSpPr>
            <p:nvPr/>
          </p:nvSpPr>
          <p:spPr bwMode="auto">
            <a:xfrm>
              <a:off x="1454090" y="4233469"/>
              <a:ext cx="75305" cy="73911"/>
            </a:xfrm>
            <a:custGeom>
              <a:avLst/>
              <a:gdLst>
                <a:gd name="T0" fmla="*/ 5 w 41"/>
                <a:gd name="T1" fmla="*/ 12 h 40"/>
                <a:gd name="T2" fmla="*/ 13 w 41"/>
                <a:gd name="T3" fmla="*/ 36 h 40"/>
                <a:gd name="T4" fmla="*/ 37 w 41"/>
                <a:gd name="T5" fmla="*/ 28 h 40"/>
                <a:gd name="T6" fmla="*/ 29 w 41"/>
                <a:gd name="T7" fmla="*/ 4 h 40"/>
                <a:gd name="T8" fmla="*/ 5 w 41"/>
                <a:gd name="T9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5" y="12"/>
                  </a:moveTo>
                  <a:cubicBezTo>
                    <a:pt x="0" y="21"/>
                    <a:pt x="4" y="32"/>
                    <a:pt x="13" y="36"/>
                  </a:cubicBezTo>
                  <a:cubicBezTo>
                    <a:pt x="22" y="40"/>
                    <a:pt x="32" y="37"/>
                    <a:pt x="37" y="28"/>
                  </a:cubicBezTo>
                  <a:cubicBezTo>
                    <a:pt x="41" y="19"/>
                    <a:pt x="37" y="8"/>
                    <a:pt x="29" y="4"/>
                  </a:cubicBezTo>
                  <a:cubicBezTo>
                    <a:pt x="20" y="0"/>
                    <a:pt x="9" y="3"/>
                    <a:pt x="5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40"/>
            <p:cNvSpPr>
              <a:spLocks/>
            </p:cNvSpPr>
            <p:nvPr/>
          </p:nvSpPr>
          <p:spPr bwMode="auto">
            <a:xfrm>
              <a:off x="1539156" y="4292039"/>
              <a:ext cx="168740" cy="103196"/>
            </a:xfrm>
            <a:custGeom>
              <a:avLst/>
              <a:gdLst>
                <a:gd name="T0" fmla="*/ 117 w 121"/>
                <a:gd name="T1" fmla="*/ 74 h 74"/>
                <a:gd name="T2" fmla="*/ 0 w 121"/>
                <a:gd name="T3" fmla="*/ 7 h 74"/>
                <a:gd name="T4" fmla="*/ 4 w 121"/>
                <a:gd name="T5" fmla="*/ 0 h 74"/>
                <a:gd name="T6" fmla="*/ 121 w 121"/>
                <a:gd name="T7" fmla="*/ 67 h 74"/>
                <a:gd name="T8" fmla="*/ 117 w 121"/>
                <a:gd name="T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74">
                  <a:moveTo>
                    <a:pt x="117" y="74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21" y="67"/>
                  </a:lnTo>
                  <a:lnTo>
                    <a:pt x="11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41"/>
            <p:cNvSpPr>
              <a:spLocks noEditPoints="1"/>
            </p:cNvSpPr>
            <p:nvPr/>
          </p:nvSpPr>
          <p:spPr bwMode="auto">
            <a:xfrm>
              <a:off x="1558680" y="4548634"/>
              <a:ext cx="85067" cy="83672"/>
            </a:xfrm>
            <a:custGeom>
              <a:avLst/>
              <a:gdLst>
                <a:gd name="T0" fmla="*/ 9 w 47"/>
                <a:gd name="T1" fmla="*/ 38 h 46"/>
                <a:gd name="T2" fmla="*/ 38 w 47"/>
                <a:gd name="T3" fmla="*/ 38 h 46"/>
                <a:gd name="T4" fmla="*/ 39 w 47"/>
                <a:gd name="T5" fmla="*/ 8 h 46"/>
                <a:gd name="T6" fmla="*/ 9 w 47"/>
                <a:gd name="T7" fmla="*/ 8 h 46"/>
                <a:gd name="T8" fmla="*/ 9 w 47"/>
                <a:gd name="T9" fmla="*/ 38 h 46"/>
                <a:gd name="T10" fmla="*/ 36 w 47"/>
                <a:gd name="T11" fmla="*/ 11 h 46"/>
                <a:gd name="T12" fmla="*/ 36 w 47"/>
                <a:gd name="T13" fmla="*/ 36 h 46"/>
                <a:gd name="T14" fmla="*/ 11 w 47"/>
                <a:gd name="T15" fmla="*/ 35 h 46"/>
                <a:gd name="T16" fmla="*/ 12 w 47"/>
                <a:gd name="T17" fmla="*/ 10 h 46"/>
                <a:gd name="T18" fmla="*/ 36 w 47"/>
                <a:gd name="T19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6">
                  <a:moveTo>
                    <a:pt x="9" y="38"/>
                  </a:moveTo>
                  <a:cubicBezTo>
                    <a:pt x="17" y="46"/>
                    <a:pt x="30" y="46"/>
                    <a:pt x="38" y="38"/>
                  </a:cubicBezTo>
                  <a:cubicBezTo>
                    <a:pt x="47" y="30"/>
                    <a:pt x="47" y="17"/>
                    <a:pt x="39" y="8"/>
                  </a:cubicBezTo>
                  <a:cubicBezTo>
                    <a:pt x="31" y="0"/>
                    <a:pt x="18" y="0"/>
                    <a:pt x="9" y="8"/>
                  </a:cubicBezTo>
                  <a:cubicBezTo>
                    <a:pt x="1" y="16"/>
                    <a:pt x="0" y="29"/>
                    <a:pt x="9" y="38"/>
                  </a:cubicBezTo>
                  <a:close/>
                  <a:moveTo>
                    <a:pt x="36" y="11"/>
                  </a:moveTo>
                  <a:cubicBezTo>
                    <a:pt x="43" y="18"/>
                    <a:pt x="43" y="29"/>
                    <a:pt x="36" y="36"/>
                  </a:cubicBezTo>
                  <a:cubicBezTo>
                    <a:pt x="29" y="42"/>
                    <a:pt x="18" y="42"/>
                    <a:pt x="11" y="35"/>
                  </a:cubicBezTo>
                  <a:cubicBezTo>
                    <a:pt x="4" y="28"/>
                    <a:pt x="5" y="17"/>
                    <a:pt x="12" y="10"/>
                  </a:cubicBezTo>
                  <a:cubicBezTo>
                    <a:pt x="19" y="4"/>
                    <a:pt x="30" y="4"/>
                    <a:pt x="36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42"/>
            <p:cNvSpPr>
              <a:spLocks/>
            </p:cNvSpPr>
            <p:nvPr/>
          </p:nvSpPr>
          <p:spPr bwMode="auto">
            <a:xfrm>
              <a:off x="1579598" y="4568158"/>
              <a:ext cx="41836" cy="44625"/>
            </a:xfrm>
            <a:custGeom>
              <a:avLst/>
              <a:gdLst>
                <a:gd name="T0" fmla="*/ 4 w 23"/>
                <a:gd name="T1" fmla="*/ 19 h 24"/>
                <a:gd name="T2" fmla="*/ 19 w 23"/>
                <a:gd name="T3" fmla="*/ 20 h 24"/>
                <a:gd name="T4" fmla="*/ 19 w 23"/>
                <a:gd name="T5" fmla="*/ 5 h 24"/>
                <a:gd name="T6" fmla="*/ 4 w 23"/>
                <a:gd name="T7" fmla="*/ 4 h 24"/>
                <a:gd name="T8" fmla="*/ 4 w 23"/>
                <a:gd name="T9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4" y="19"/>
                  </a:moveTo>
                  <a:cubicBezTo>
                    <a:pt x="8" y="24"/>
                    <a:pt x="15" y="24"/>
                    <a:pt x="19" y="20"/>
                  </a:cubicBezTo>
                  <a:cubicBezTo>
                    <a:pt x="23" y="16"/>
                    <a:pt x="23" y="9"/>
                    <a:pt x="19" y="5"/>
                  </a:cubicBezTo>
                  <a:cubicBezTo>
                    <a:pt x="15" y="0"/>
                    <a:pt x="9" y="0"/>
                    <a:pt x="4" y="4"/>
                  </a:cubicBezTo>
                  <a:cubicBezTo>
                    <a:pt x="0" y="8"/>
                    <a:pt x="0" y="15"/>
                    <a:pt x="4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43"/>
            <p:cNvSpPr>
              <a:spLocks/>
            </p:cNvSpPr>
            <p:nvPr/>
          </p:nvSpPr>
          <p:spPr bwMode="auto">
            <a:xfrm>
              <a:off x="1625618" y="4491459"/>
              <a:ext cx="89250" cy="78094"/>
            </a:xfrm>
            <a:custGeom>
              <a:avLst/>
              <a:gdLst>
                <a:gd name="T0" fmla="*/ 64 w 64"/>
                <a:gd name="T1" fmla="*/ 4 h 56"/>
                <a:gd name="T2" fmla="*/ 3 w 64"/>
                <a:gd name="T3" fmla="*/ 56 h 56"/>
                <a:gd name="T4" fmla="*/ 0 w 64"/>
                <a:gd name="T5" fmla="*/ 53 h 56"/>
                <a:gd name="T6" fmla="*/ 62 w 64"/>
                <a:gd name="T7" fmla="*/ 0 h 56"/>
                <a:gd name="T8" fmla="*/ 64 w 64"/>
                <a:gd name="T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6">
                  <a:moveTo>
                    <a:pt x="64" y="4"/>
                  </a:moveTo>
                  <a:lnTo>
                    <a:pt x="3" y="56"/>
                  </a:lnTo>
                  <a:lnTo>
                    <a:pt x="0" y="53"/>
                  </a:lnTo>
                  <a:lnTo>
                    <a:pt x="62" y="0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44"/>
            <p:cNvSpPr>
              <a:spLocks noEditPoints="1"/>
            </p:cNvSpPr>
            <p:nvPr/>
          </p:nvSpPr>
          <p:spPr bwMode="auto">
            <a:xfrm>
              <a:off x="2177855" y="4827542"/>
              <a:ext cx="86461" cy="86461"/>
            </a:xfrm>
            <a:custGeom>
              <a:avLst/>
              <a:gdLst>
                <a:gd name="T0" fmla="*/ 44 w 48"/>
                <a:gd name="T1" fmla="*/ 31 h 47"/>
                <a:gd name="T2" fmla="*/ 32 w 48"/>
                <a:gd name="T3" fmla="*/ 4 h 47"/>
                <a:gd name="T4" fmla="*/ 4 w 48"/>
                <a:gd name="T5" fmla="*/ 16 h 47"/>
                <a:gd name="T6" fmla="*/ 16 w 48"/>
                <a:gd name="T7" fmla="*/ 43 h 47"/>
                <a:gd name="T8" fmla="*/ 44 w 48"/>
                <a:gd name="T9" fmla="*/ 31 h 47"/>
                <a:gd name="T10" fmla="*/ 8 w 48"/>
                <a:gd name="T11" fmla="*/ 17 h 47"/>
                <a:gd name="T12" fmla="*/ 30 w 48"/>
                <a:gd name="T13" fmla="*/ 7 h 47"/>
                <a:gd name="T14" fmla="*/ 40 w 48"/>
                <a:gd name="T15" fmla="*/ 30 h 47"/>
                <a:gd name="T16" fmla="*/ 18 w 48"/>
                <a:gd name="T17" fmla="*/ 40 h 47"/>
                <a:gd name="T18" fmla="*/ 8 w 48"/>
                <a:gd name="T19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7">
                  <a:moveTo>
                    <a:pt x="44" y="31"/>
                  </a:moveTo>
                  <a:cubicBezTo>
                    <a:pt x="48" y="20"/>
                    <a:pt x="42" y="8"/>
                    <a:pt x="32" y="4"/>
                  </a:cubicBezTo>
                  <a:cubicBezTo>
                    <a:pt x="21" y="0"/>
                    <a:pt x="8" y="5"/>
                    <a:pt x="4" y="16"/>
                  </a:cubicBezTo>
                  <a:cubicBezTo>
                    <a:pt x="0" y="27"/>
                    <a:pt x="6" y="39"/>
                    <a:pt x="16" y="43"/>
                  </a:cubicBezTo>
                  <a:cubicBezTo>
                    <a:pt x="27" y="47"/>
                    <a:pt x="40" y="42"/>
                    <a:pt x="44" y="31"/>
                  </a:cubicBezTo>
                  <a:close/>
                  <a:moveTo>
                    <a:pt x="8" y="17"/>
                  </a:moveTo>
                  <a:cubicBezTo>
                    <a:pt x="11" y="8"/>
                    <a:pt x="21" y="4"/>
                    <a:pt x="30" y="7"/>
                  </a:cubicBezTo>
                  <a:cubicBezTo>
                    <a:pt x="39" y="11"/>
                    <a:pt x="44" y="21"/>
                    <a:pt x="40" y="30"/>
                  </a:cubicBezTo>
                  <a:cubicBezTo>
                    <a:pt x="37" y="39"/>
                    <a:pt x="27" y="43"/>
                    <a:pt x="18" y="40"/>
                  </a:cubicBezTo>
                  <a:cubicBezTo>
                    <a:pt x="9" y="36"/>
                    <a:pt x="4" y="26"/>
                    <a:pt x="8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45"/>
            <p:cNvSpPr>
              <a:spLocks/>
            </p:cNvSpPr>
            <p:nvPr/>
          </p:nvSpPr>
          <p:spPr bwMode="auto">
            <a:xfrm>
              <a:off x="2198773" y="4848461"/>
              <a:ext cx="44625" cy="44625"/>
            </a:xfrm>
            <a:custGeom>
              <a:avLst/>
              <a:gdLst>
                <a:gd name="T0" fmla="*/ 22 w 24"/>
                <a:gd name="T1" fmla="*/ 16 h 25"/>
                <a:gd name="T2" fmla="*/ 16 w 24"/>
                <a:gd name="T3" fmla="*/ 3 h 25"/>
                <a:gd name="T4" fmla="*/ 2 w 24"/>
                <a:gd name="T5" fmla="*/ 9 h 25"/>
                <a:gd name="T6" fmla="*/ 8 w 24"/>
                <a:gd name="T7" fmla="*/ 23 h 25"/>
                <a:gd name="T8" fmla="*/ 22 w 24"/>
                <a:gd name="T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2" y="16"/>
                  </a:moveTo>
                  <a:cubicBezTo>
                    <a:pt x="24" y="11"/>
                    <a:pt x="21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4"/>
                    <a:pt x="3" y="20"/>
                    <a:pt x="8" y="23"/>
                  </a:cubicBezTo>
                  <a:cubicBezTo>
                    <a:pt x="14" y="25"/>
                    <a:pt x="20" y="22"/>
                    <a:pt x="22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46"/>
            <p:cNvSpPr>
              <a:spLocks/>
            </p:cNvSpPr>
            <p:nvPr/>
          </p:nvSpPr>
          <p:spPr bwMode="auto">
            <a:xfrm>
              <a:off x="2085815" y="4808018"/>
              <a:ext cx="104591" cy="52992"/>
            </a:xfrm>
            <a:custGeom>
              <a:avLst/>
              <a:gdLst>
                <a:gd name="T0" fmla="*/ 1 w 75"/>
                <a:gd name="T1" fmla="*/ 0 h 38"/>
                <a:gd name="T2" fmla="*/ 75 w 75"/>
                <a:gd name="T3" fmla="*/ 34 h 38"/>
                <a:gd name="T4" fmla="*/ 73 w 75"/>
                <a:gd name="T5" fmla="*/ 38 h 38"/>
                <a:gd name="T6" fmla="*/ 0 w 75"/>
                <a:gd name="T7" fmla="*/ 4 h 38"/>
                <a:gd name="T8" fmla="*/ 1 w 75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38">
                  <a:moveTo>
                    <a:pt x="1" y="0"/>
                  </a:moveTo>
                  <a:lnTo>
                    <a:pt x="75" y="34"/>
                  </a:lnTo>
                  <a:lnTo>
                    <a:pt x="73" y="3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47"/>
            <p:cNvSpPr>
              <a:spLocks noEditPoints="1"/>
            </p:cNvSpPr>
            <p:nvPr/>
          </p:nvSpPr>
          <p:spPr bwMode="auto">
            <a:xfrm>
              <a:off x="3388314" y="2582335"/>
              <a:ext cx="132482" cy="133876"/>
            </a:xfrm>
            <a:custGeom>
              <a:avLst/>
              <a:gdLst>
                <a:gd name="T0" fmla="*/ 65 w 73"/>
                <a:gd name="T1" fmla="*/ 50 h 73"/>
                <a:gd name="T2" fmla="*/ 50 w 73"/>
                <a:gd name="T3" fmla="*/ 8 h 73"/>
                <a:gd name="T4" fmla="*/ 8 w 73"/>
                <a:gd name="T5" fmla="*/ 23 h 73"/>
                <a:gd name="T6" fmla="*/ 23 w 73"/>
                <a:gd name="T7" fmla="*/ 65 h 73"/>
                <a:gd name="T8" fmla="*/ 65 w 73"/>
                <a:gd name="T9" fmla="*/ 50 h 73"/>
                <a:gd name="T10" fmla="*/ 13 w 73"/>
                <a:gd name="T11" fmla="*/ 25 h 73"/>
                <a:gd name="T12" fmla="*/ 48 w 73"/>
                <a:gd name="T13" fmla="*/ 13 h 73"/>
                <a:gd name="T14" fmla="*/ 60 w 73"/>
                <a:gd name="T15" fmla="*/ 48 h 73"/>
                <a:gd name="T16" fmla="*/ 25 w 73"/>
                <a:gd name="T17" fmla="*/ 60 h 73"/>
                <a:gd name="T18" fmla="*/ 13 w 73"/>
                <a:gd name="T19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73">
                  <a:moveTo>
                    <a:pt x="65" y="50"/>
                  </a:moveTo>
                  <a:cubicBezTo>
                    <a:pt x="73" y="35"/>
                    <a:pt x="66" y="16"/>
                    <a:pt x="50" y="8"/>
                  </a:cubicBezTo>
                  <a:cubicBezTo>
                    <a:pt x="35" y="0"/>
                    <a:pt x="16" y="7"/>
                    <a:pt x="8" y="23"/>
                  </a:cubicBezTo>
                  <a:cubicBezTo>
                    <a:pt x="0" y="39"/>
                    <a:pt x="7" y="58"/>
                    <a:pt x="23" y="65"/>
                  </a:cubicBezTo>
                  <a:cubicBezTo>
                    <a:pt x="38" y="73"/>
                    <a:pt x="57" y="66"/>
                    <a:pt x="65" y="50"/>
                  </a:cubicBezTo>
                  <a:close/>
                  <a:moveTo>
                    <a:pt x="13" y="25"/>
                  </a:moveTo>
                  <a:cubicBezTo>
                    <a:pt x="19" y="12"/>
                    <a:pt x="35" y="7"/>
                    <a:pt x="48" y="13"/>
                  </a:cubicBezTo>
                  <a:cubicBezTo>
                    <a:pt x="61" y="19"/>
                    <a:pt x="67" y="35"/>
                    <a:pt x="60" y="48"/>
                  </a:cubicBezTo>
                  <a:cubicBezTo>
                    <a:pt x="54" y="61"/>
                    <a:pt x="38" y="67"/>
                    <a:pt x="25" y="60"/>
                  </a:cubicBezTo>
                  <a:cubicBezTo>
                    <a:pt x="12" y="54"/>
                    <a:pt x="7" y="38"/>
                    <a:pt x="13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48"/>
            <p:cNvSpPr>
              <a:spLocks/>
            </p:cNvSpPr>
            <p:nvPr/>
          </p:nvSpPr>
          <p:spPr bwMode="auto">
            <a:xfrm>
              <a:off x="3420389" y="2615804"/>
              <a:ext cx="68333" cy="66938"/>
            </a:xfrm>
            <a:custGeom>
              <a:avLst/>
              <a:gdLst>
                <a:gd name="T0" fmla="*/ 33 w 37"/>
                <a:gd name="T1" fmla="*/ 26 h 37"/>
                <a:gd name="T2" fmla="*/ 26 w 37"/>
                <a:gd name="T3" fmla="*/ 4 h 37"/>
                <a:gd name="T4" fmla="*/ 4 w 37"/>
                <a:gd name="T5" fmla="*/ 12 h 37"/>
                <a:gd name="T6" fmla="*/ 12 w 37"/>
                <a:gd name="T7" fmla="*/ 33 h 37"/>
                <a:gd name="T8" fmla="*/ 33 w 37"/>
                <a:gd name="T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3" y="26"/>
                  </a:moveTo>
                  <a:cubicBezTo>
                    <a:pt x="37" y="18"/>
                    <a:pt x="34" y="8"/>
                    <a:pt x="26" y="4"/>
                  </a:cubicBezTo>
                  <a:cubicBezTo>
                    <a:pt x="18" y="0"/>
                    <a:pt x="8" y="4"/>
                    <a:pt x="4" y="12"/>
                  </a:cubicBezTo>
                  <a:cubicBezTo>
                    <a:pt x="0" y="20"/>
                    <a:pt x="4" y="29"/>
                    <a:pt x="12" y="33"/>
                  </a:cubicBezTo>
                  <a:cubicBezTo>
                    <a:pt x="20" y="37"/>
                    <a:pt x="29" y="34"/>
                    <a:pt x="3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149"/>
            <p:cNvSpPr>
              <a:spLocks/>
            </p:cNvSpPr>
            <p:nvPr/>
          </p:nvSpPr>
          <p:spPr bwMode="auto">
            <a:xfrm>
              <a:off x="3258623" y="2537710"/>
              <a:ext cx="150610" cy="92040"/>
            </a:xfrm>
            <a:custGeom>
              <a:avLst/>
              <a:gdLst>
                <a:gd name="T0" fmla="*/ 4 w 108"/>
                <a:gd name="T1" fmla="*/ 0 h 66"/>
                <a:gd name="T2" fmla="*/ 108 w 108"/>
                <a:gd name="T3" fmla="*/ 60 h 66"/>
                <a:gd name="T4" fmla="*/ 106 w 108"/>
                <a:gd name="T5" fmla="*/ 66 h 66"/>
                <a:gd name="T6" fmla="*/ 0 w 108"/>
                <a:gd name="T7" fmla="*/ 6 h 66"/>
                <a:gd name="T8" fmla="*/ 4 w 108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6">
                  <a:moveTo>
                    <a:pt x="4" y="0"/>
                  </a:moveTo>
                  <a:lnTo>
                    <a:pt x="108" y="60"/>
                  </a:lnTo>
                  <a:lnTo>
                    <a:pt x="106" y="66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150"/>
            <p:cNvSpPr>
              <a:spLocks noEditPoints="1"/>
            </p:cNvSpPr>
            <p:nvPr/>
          </p:nvSpPr>
          <p:spPr bwMode="auto">
            <a:xfrm>
              <a:off x="3573788" y="2449854"/>
              <a:ext cx="100407" cy="101802"/>
            </a:xfrm>
            <a:custGeom>
              <a:avLst/>
              <a:gdLst>
                <a:gd name="T0" fmla="*/ 46 w 55"/>
                <a:gd name="T1" fmla="*/ 11 h 56"/>
                <a:gd name="T2" fmla="*/ 11 w 55"/>
                <a:gd name="T3" fmla="*/ 10 h 56"/>
                <a:gd name="T4" fmla="*/ 10 w 55"/>
                <a:gd name="T5" fmla="*/ 45 h 56"/>
                <a:gd name="T6" fmla="*/ 45 w 55"/>
                <a:gd name="T7" fmla="*/ 46 h 56"/>
                <a:gd name="T8" fmla="*/ 46 w 55"/>
                <a:gd name="T9" fmla="*/ 11 h 56"/>
                <a:gd name="T10" fmla="*/ 13 w 55"/>
                <a:gd name="T11" fmla="*/ 42 h 56"/>
                <a:gd name="T12" fmla="*/ 14 w 55"/>
                <a:gd name="T13" fmla="*/ 13 h 56"/>
                <a:gd name="T14" fmla="*/ 43 w 55"/>
                <a:gd name="T15" fmla="*/ 14 h 56"/>
                <a:gd name="T16" fmla="*/ 42 w 55"/>
                <a:gd name="T17" fmla="*/ 43 h 56"/>
                <a:gd name="T18" fmla="*/ 13 w 55"/>
                <a:gd name="T1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6">
                  <a:moveTo>
                    <a:pt x="46" y="11"/>
                  </a:moveTo>
                  <a:cubicBezTo>
                    <a:pt x="36" y="1"/>
                    <a:pt x="21" y="0"/>
                    <a:pt x="11" y="10"/>
                  </a:cubicBezTo>
                  <a:cubicBezTo>
                    <a:pt x="1" y="19"/>
                    <a:pt x="0" y="35"/>
                    <a:pt x="10" y="45"/>
                  </a:cubicBezTo>
                  <a:cubicBezTo>
                    <a:pt x="19" y="55"/>
                    <a:pt x="35" y="56"/>
                    <a:pt x="45" y="46"/>
                  </a:cubicBezTo>
                  <a:cubicBezTo>
                    <a:pt x="55" y="37"/>
                    <a:pt x="55" y="21"/>
                    <a:pt x="46" y="11"/>
                  </a:cubicBezTo>
                  <a:close/>
                  <a:moveTo>
                    <a:pt x="13" y="42"/>
                  </a:moveTo>
                  <a:cubicBezTo>
                    <a:pt x="5" y="34"/>
                    <a:pt x="5" y="21"/>
                    <a:pt x="14" y="13"/>
                  </a:cubicBezTo>
                  <a:cubicBezTo>
                    <a:pt x="22" y="5"/>
                    <a:pt x="35" y="5"/>
                    <a:pt x="43" y="14"/>
                  </a:cubicBezTo>
                  <a:cubicBezTo>
                    <a:pt x="51" y="22"/>
                    <a:pt x="50" y="35"/>
                    <a:pt x="42" y="43"/>
                  </a:cubicBezTo>
                  <a:cubicBezTo>
                    <a:pt x="34" y="51"/>
                    <a:pt x="21" y="50"/>
                    <a:pt x="13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151"/>
            <p:cNvSpPr>
              <a:spLocks/>
            </p:cNvSpPr>
            <p:nvPr/>
          </p:nvSpPr>
          <p:spPr bwMode="auto">
            <a:xfrm>
              <a:off x="3600284" y="2474956"/>
              <a:ext cx="50203" cy="51598"/>
            </a:xfrm>
            <a:custGeom>
              <a:avLst/>
              <a:gdLst>
                <a:gd name="T0" fmla="*/ 23 w 28"/>
                <a:gd name="T1" fmla="*/ 5 h 28"/>
                <a:gd name="T2" fmla="*/ 5 w 28"/>
                <a:gd name="T3" fmla="*/ 5 h 28"/>
                <a:gd name="T4" fmla="*/ 5 w 28"/>
                <a:gd name="T5" fmla="*/ 23 h 28"/>
                <a:gd name="T6" fmla="*/ 23 w 28"/>
                <a:gd name="T7" fmla="*/ 23 h 28"/>
                <a:gd name="T8" fmla="*/ 23 w 28"/>
                <a:gd name="T9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3" y="5"/>
                  </a:moveTo>
                  <a:cubicBezTo>
                    <a:pt x="18" y="0"/>
                    <a:pt x="10" y="0"/>
                    <a:pt x="5" y="5"/>
                  </a:cubicBezTo>
                  <a:cubicBezTo>
                    <a:pt x="0" y="10"/>
                    <a:pt x="0" y="18"/>
                    <a:pt x="5" y="23"/>
                  </a:cubicBezTo>
                  <a:cubicBezTo>
                    <a:pt x="9" y="28"/>
                    <a:pt x="18" y="28"/>
                    <a:pt x="23" y="23"/>
                  </a:cubicBezTo>
                  <a:cubicBezTo>
                    <a:pt x="28" y="18"/>
                    <a:pt x="28" y="10"/>
                    <a:pt x="2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152"/>
            <p:cNvSpPr>
              <a:spLocks/>
            </p:cNvSpPr>
            <p:nvPr/>
          </p:nvSpPr>
          <p:spPr bwMode="auto">
            <a:xfrm>
              <a:off x="3488721" y="2523764"/>
              <a:ext cx="108774" cy="93435"/>
            </a:xfrm>
            <a:custGeom>
              <a:avLst/>
              <a:gdLst>
                <a:gd name="T0" fmla="*/ 0 w 78"/>
                <a:gd name="T1" fmla="*/ 62 h 67"/>
                <a:gd name="T2" fmla="*/ 74 w 78"/>
                <a:gd name="T3" fmla="*/ 0 h 67"/>
                <a:gd name="T4" fmla="*/ 78 w 78"/>
                <a:gd name="T5" fmla="*/ 6 h 67"/>
                <a:gd name="T6" fmla="*/ 4 w 78"/>
                <a:gd name="T7" fmla="*/ 67 h 67"/>
                <a:gd name="T8" fmla="*/ 0 w 78"/>
                <a:gd name="T9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67">
                  <a:moveTo>
                    <a:pt x="0" y="62"/>
                  </a:moveTo>
                  <a:lnTo>
                    <a:pt x="74" y="0"/>
                  </a:lnTo>
                  <a:lnTo>
                    <a:pt x="78" y="6"/>
                  </a:lnTo>
                  <a:lnTo>
                    <a:pt x="4" y="6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153"/>
            <p:cNvSpPr>
              <a:spLocks noEditPoints="1"/>
            </p:cNvSpPr>
            <p:nvPr/>
          </p:nvSpPr>
          <p:spPr bwMode="auto">
            <a:xfrm>
              <a:off x="3801098" y="2491691"/>
              <a:ext cx="68333" cy="69727"/>
            </a:xfrm>
            <a:custGeom>
              <a:avLst/>
              <a:gdLst>
                <a:gd name="T0" fmla="*/ 15 w 38"/>
                <a:gd name="T1" fmla="*/ 2 h 38"/>
                <a:gd name="T2" fmla="*/ 2 w 38"/>
                <a:gd name="T3" fmla="*/ 23 h 38"/>
                <a:gd name="T4" fmla="*/ 23 w 38"/>
                <a:gd name="T5" fmla="*/ 36 h 38"/>
                <a:gd name="T6" fmla="*/ 36 w 38"/>
                <a:gd name="T7" fmla="*/ 15 h 38"/>
                <a:gd name="T8" fmla="*/ 15 w 38"/>
                <a:gd name="T9" fmla="*/ 2 h 38"/>
                <a:gd name="T10" fmla="*/ 23 w 38"/>
                <a:gd name="T11" fmla="*/ 33 h 38"/>
                <a:gd name="T12" fmla="*/ 5 w 38"/>
                <a:gd name="T13" fmla="*/ 23 h 38"/>
                <a:gd name="T14" fmla="*/ 16 w 38"/>
                <a:gd name="T15" fmla="*/ 5 h 38"/>
                <a:gd name="T16" fmla="*/ 33 w 38"/>
                <a:gd name="T17" fmla="*/ 16 h 38"/>
                <a:gd name="T18" fmla="*/ 23 w 38"/>
                <a:gd name="T19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8">
                  <a:moveTo>
                    <a:pt x="15" y="2"/>
                  </a:moveTo>
                  <a:cubicBezTo>
                    <a:pt x="6" y="4"/>
                    <a:pt x="0" y="14"/>
                    <a:pt x="2" y="23"/>
                  </a:cubicBezTo>
                  <a:cubicBezTo>
                    <a:pt x="4" y="33"/>
                    <a:pt x="14" y="38"/>
                    <a:pt x="23" y="36"/>
                  </a:cubicBezTo>
                  <a:cubicBezTo>
                    <a:pt x="33" y="34"/>
                    <a:pt x="38" y="24"/>
                    <a:pt x="36" y="15"/>
                  </a:cubicBezTo>
                  <a:cubicBezTo>
                    <a:pt x="34" y="6"/>
                    <a:pt x="24" y="0"/>
                    <a:pt x="15" y="2"/>
                  </a:cubicBezTo>
                  <a:close/>
                  <a:moveTo>
                    <a:pt x="23" y="33"/>
                  </a:moveTo>
                  <a:cubicBezTo>
                    <a:pt x="15" y="35"/>
                    <a:pt x="7" y="30"/>
                    <a:pt x="5" y="23"/>
                  </a:cubicBezTo>
                  <a:cubicBezTo>
                    <a:pt x="3" y="15"/>
                    <a:pt x="8" y="7"/>
                    <a:pt x="16" y="5"/>
                  </a:cubicBezTo>
                  <a:cubicBezTo>
                    <a:pt x="24" y="3"/>
                    <a:pt x="31" y="8"/>
                    <a:pt x="33" y="16"/>
                  </a:cubicBezTo>
                  <a:cubicBezTo>
                    <a:pt x="35" y="23"/>
                    <a:pt x="30" y="31"/>
                    <a:pt x="23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154"/>
            <p:cNvSpPr>
              <a:spLocks/>
            </p:cNvSpPr>
            <p:nvPr/>
          </p:nvSpPr>
          <p:spPr bwMode="auto">
            <a:xfrm>
              <a:off x="3817832" y="2508425"/>
              <a:ext cx="36258" cy="36258"/>
            </a:xfrm>
            <a:custGeom>
              <a:avLst/>
              <a:gdLst>
                <a:gd name="T0" fmla="*/ 8 w 20"/>
                <a:gd name="T1" fmla="*/ 1 h 20"/>
                <a:gd name="T2" fmla="*/ 2 w 20"/>
                <a:gd name="T3" fmla="*/ 12 h 20"/>
                <a:gd name="T4" fmla="*/ 12 w 20"/>
                <a:gd name="T5" fmla="*/ 19 h 20"/>
                <a:gd name="T6" fmla="*/ 19 w 20"/>
                <a:gd name="T7" fmla="*/ 8 h 20"/>
                <a:gd name="T8" fmla="*/ 8 w 20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8" y="1"/>
                  </a:moveTo>
                  <a:cubicBezTo>
                    <a:pt x="3" y="3"/>
                    <a:pt x="0" y="7"/>
                    <a:pt x="2" y="12"/>
                  </a:cubicBezTo>
                  <a:cubicBezTo>
                    <a:pt x="3" y="17"/>
                    <a:pt x="7" y="20"/>
                    <a:pt x="12" y="19"/>
                  </a:cubicBezTo>
                  <a:cubicBezTo>
                    <a:pt x="17" y="18"/>
                    <a:pt x="20" y="13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155"/>
            <p:cNvSpPr>
              <a:spLocks/>
            </p:cNvSpPr>
            <p:nvPr/>
          </p:nvSpPr>
          <p:spPr bwMode="auto">
            <a:xfrm>
              <a:off x="3838751" y="2553050"/>
              <a:ext cx="22313" cy="93435"/>
            </a:xfrm>
            <a:custGeom>
              <a:avLst/>
              <a:gdLst>
                <a:gd name="T0" fmla="*/ 12 w 16"/>
                <a:gd name="T1" fmla="*/ 67 h 67"/>
                <a:gd name="T2" fmla="*/ 0 w 16"/>
                <a:gd name="T3" fmla="*/ 2 h 67"/>
                <a:gd name="T4" fmla="*/ 4 w 16"/>
                <a:gd name="T5" fmla="*/ 0 h 67"/>
                <a:gd name="T6" fmla="*/ 16 w 16"/>
                <a:gd name="T7" fmla="*/ 67 h 67"/>
                <a:gd name="T8" fmla="*/ 12 w 16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67">
                  <a:moveTo>
                    <a:pt x="12" y="6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16" y="67"/>
                  </a:lnTo>
                  <a:lnTo>
                    <a:pt x="12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156"/>
            <p:cNvSpPr>
              <a:spLocks noEditPoints="1"/>
            </p:cNvSpPr>
            <p:nvPr/>
          </p:nvSpPr>
          <p:spPr bwMode="auto">
            <a:xfrm>
              <a:off x="4007489" y="2331318"/>
              <a:ext cx="114352" cy="114352"/>
            </a:xfrm>
            <a:custGeom>
              <a:avLst/>
              <a:gdLst>
                <a:gd name="T0" fmla="*/ 14 w 63"/>
                <a:gd name="T1" fmla="*/ 9 h 63"/>
                <a:gd name="T2" fmla="*/ 9 w 63"/>
                <a:gd name="T3" fmla="*/ 48 h 63"/>
                <a:gd name="T4" fmla="*/ 48 w 63"/>
                <a:gd name="T5" fmla="*/ 53 h 63"/>
                <a:gd name="T6" fmla="*/ 53 w 63"/>
                <a:gd name="T7" fmla="*/ 14 h 63"/>
                <a:gd name="T8" fmla="*/ 14 w 63"/>
                <a:gd name="T9" fmla="*/ 9 h 63"/>
                <a:gd name="T10" fmla="*/ 45 w 63"/>
                <a:gd name="T11" fmla="*/ 49 h 63"/>
                <a:gd name="T12" fmla="*/ 13 w 63"/>
                <a:gd name="T13" fmla="*/ 45 h 63"/>
                <a:gd name="T14" fmla="*/ 17 w 63"/>
                <a:gd name="T15" fmla="*/ 13 h 63"/>
                <a:gd name="T16" fmla="*/ 50 w 63"/>
                <a:gd name="T17" fmla="*/ 17 h 63"/>
                <a:gd name="T18" fmla="*/ 45 w 63"/>
                <a:gd name="T19" fmla="*/ 4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3">
                  <a:moveTo>
                    <a:pt x="14" y="9"/>
                  </a:moveTo>
                  <a:cubicBezTo>
                    <a:pt x="2" y="18"/>
                    <a:pt x="0" y="35"/>
                    <a:pt x="9" y="48"/>
                  </a:cubicBezTo>
                  <a:cubicBezTo>
                    <a:pt x="18" y="60"/>
                    <a:pt x="36" y="63"/>
                    <a:pt x="48" y="53"/>
                  </a:cubicBezTo>
                  <a:cubicBezTo>
                    <a:pt x="60" y="44"/>
                    <a:pt x="63" y="27"/>
                    <a:pt x="53" y="14"/>
                  </a:cubicBezTo>
                  <a:cubicBezTo>
                    <a:pt x="44" y="2"/>
                    <a:pt x="27" y="0"/>
                    <a:pt x="14" y="9"/>
                  </a:cubicBezTo>
                  <a:close/>
                  <a:moveTo>
                    <a:pt x="45" y="49"/>
                  </a:moveTo>
                  <a:cubicBezTo>
                    <a:pt x="35" y="57"/>
                    <a:pt x="20" y="55"/>
                    <a:pt x="13" y="45"/>
                  </a:cubicBezTo>
                  <a:cubicBezTo>
                    <a:pt x="5" y="35"/>
                    <a:pt x="7" y="20"/>
                    <a:pt x="17" y="13"/>
                  </a:cubicBezTo>
                  <a:cubicBezTo>
                    <a:pt x="27" y="5"/>
                    <a:pt x="42" y="7"/>
                    <a:pt x="50" y="17"/>
                  </a:cubicBezTo>
                  <a:cubicBezTo>
                    <a:pt x="57" y="27"/>
                    <a:pt x="55" y="42"/>
                    <a:pt x="45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157"/>
            <p:cNvSpPr>
              <a:spLocks/>
            </p:cNvSpPr>
            <p:nvPr/>
          </p:nvSpPr>
          <p:spPr bwMode="auto">
            <a:xfrm>
              <a:off x="4033986" y="2357815"/>
              <a:ext cx="58571" cy="58571"/>
            </a:xfrm>
            <a:custGeom>
              <a:avLst/>
              <a:gdLst>
                <a:gd name="T0" fmla="*/ 8 w 32"/>
                <a:gd name="T1" fmla="*/ 5 h 32"/>
                <a:gd name="T2" fmla="*/ 5 w 32"/>
                <a:gd name="T3" fmla="*/ 25 h 32"/>
                <a:gd name="T4" fmla="*/ 25 w 32"/>
                <a:gd name="T5" fmla="*/ 27 h 32"/>
                <a:gd name="T6" fmla="*/ 27 w 32"/>
                <a:gd name="T7" fmla="*/ 8 h 32"/>
                <a:gd name="T8" fmla="*/ 8 w 32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8" y="5"/>
                  </a:moveTo>
                  <a:cubicBezTo>
                    <a:pt x="1" y="9"/>
                    <a:pt x="0" y="18"/>
                    <a:pt x="5" y="25"/>
                  </a:cubicBezTo>
                  <a:cubicBezTo>
                    <a:pt x="10" y="31"/>
                    <a:pt x="18" y="32"/>
                    <a:pt x="25" y="27"/>
                  </a:cubicBezTo>
                  <a:cubicBezTo>
                    <a:pt x="31" y="23"/>
                    <a:pt x="32" y="14"/>
                    <a:pt x="27" y="8"/>
                  </a:cubicBezTo>
                  <a:cubicBezTo>
                    <a:pt x="23" y="1"/>
                    <a:pt x="14" y="0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158"/>
            <p:cNvSpPr>
              <a:spLocks/>
            </p:cNvSpPr>
            <p:nvPr/>
          </p:nvSpPr>
          <p:spPr bwMode="auto">
            <a:xfrm>
              <a:off x="4086978" y="2421964"/>
              <a:ext cx="87856" cy="129693"/>
            </a:xfrm>
            <a:custGeom>
              <a:avLst/>
              <a:gdLst>
                <a:gd name="T0" fmla="*/ 58 w 63"/>
                <a:gd name="T1" fmla="*/ 93 h 93"/>
                <a:gd name="T2" fmla="*/ 0 w 63"/>
                <a:gd name="T3" fmla="*/ 4 h 93"/>
                <a:gd name="T4" fmla="*/ 6 w 63"/>
                <a:gd name="T5" fmla="*/ 0 h 93"/>
                <a:gd name="T6" fmla="*/ 63 w 63"/>
                <a:gd name="T7" fmla="*/ 91 h 93"/>
                <a:gd name="T8" fmla="*/ 58 w 63"/>
                <a:gd name="T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93">
                  <a:moveTo>
                    <a:pt x="58" y="93"/>
                  </a:moveTo>
                  <a:lnTo>
                    <a:pt x="0" y="4"/>
                  </a:lnTo>
                  <a:lnTo>
                    <a:pt x="6" y="0"/>
                  </a:lnTo>
                  <a:lnTo>
                    <a:pt x="63" y="91"/>
                  </a:lnTo>
                  <a:lnTo>
                    <a:pt x="58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159"/>
            <p:cNvSpPr>
              <a:spLocks noEditPoints="1"/>
            </p:cNvSpPr>
            <p:nvPr/>
          </p:nvSpPr>
          <p:spPr bwMode="auto">
            <a:xfrm>
              <a:off x="4416090" y="2467983"/>
              <a:ext cx="87856" cy="89250"/>
            </a:xfrm>
            <a:custGeom>
              <a:avLst/>
              <a:gdLst>
                <a:gd name="T0" fmla="*/ 42 w 48"/>
                <a:gd name="T1" fmla="*/ 13 h 49"/>
                <a:gd name="T2" fmla="*/ 12 w 48"/>
                <a:gd name="T3" fmla="*/ 7 h 49"/>
                <a:gd name="T4" fmla="*/ 6 w 48"/>
                <a:gd name="T5" fmla="*/ 36 h 49"/>
                <a:gd name="T6" fmla="*/ 35 w 48"/>
                <a:gd name="T7" fmla="*/ 42 h 49"/>
                <a:gd name="T8" fmla="*/ 42 w 48"/>
                <a:gd name="T9" fmla="*/ 13 h 49"/>
                <a:gd name="T10" fmla="*/ 9 w 48"/>
                <a:gd name="T11" fmla="*/ 34 h 49"/>
                <a:gd name="T12" fmla="*/ 14 w 48"/>
                <a:gd name="T13" fmla="*/ 10 h 49"/>
                <a:gd name="T14" fmla="*/ 39 w 48"/>
                <a:gd name="T15" fmla="*/ 15 h 49"/>
                <a:gd name="T16" fmla="*/ 33 w 48"/>
                <a:gd name="T17" fmla="*/ 39 h 49"/>
                <a:gd name="T18" fmla="*/ 9 w 48"/>
                <a:gd name="T19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9">
                  <a:moveTo>
                    <a:pt x="42" y="13"/>
                  </a:moveTo>
                  <a:cubicBezTo>
                    <a:pt x="35" y="3"/>
                    <a:pt x="22" y="0"/>
                    <a:pt x="12" y="7"/>
                  </a:cubicBezTo>
                  <a:cubicBezTo>
                    <a:pt x="2" y="13"/>
                    <a:pt x="0" y="26"/>
                    <a:pt x="6" y="36"/>
                  </a:cubicBezTo>
                  <a:cubicBezTo>
                    <a:pt x="12" y="46"/>
                    <a:pt x="25" y="49"/>
                    <a:pt x="35" y="42"/>
                  </a:cubicBezTo>
                  <a:cubicBezTo>
                    <a:pt x="45" y="36"/>
                    <a:pt x="48" y="23"/>
                    <a:pt x="42" y="13"/>
                  </a:cubicBezTo>
                  <a:close/>
                  <a:moveTo>
                    <a:pt x="9" y="34"/>
                  </a:moveTo>
                  <a:cubicBezTo>
                    <a:pt x="4" y="26"/>
                    <a:pt x="6" y="15"/>
                    <a:pt x="14" y="10"/>
                  </a:cubicBezTo>
                  <a:cubicBezTo>
                    <a:pt x="23" y="4"/>
                    <a:pt x="33" y="7"/>
                    <a:pt x="39" y="15"/>
                  </a:cubicBezTo>
                  <a:cubicBezTo>
                    <a:pt x="44" y="23"/>
                    <a:pt x="42" y="34"/>
                    <a:pt x="33" y="39"/>
                  </a:cubicBezTo>
                  <a:cubicBezTo>
                    <a:pt x="25" y="45"/>
                    <a:pt x="14" y="42"/>
                    <a:pt x="9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160"/>
            <p:cNvSpPr>
              <a:spLocks/>
            </p:cNvSpPr>
            <p:nvPr/>
          </p:nvSpPr>
          <p:spPr bwMode="auto">
            <a:xfrm>
              <a:off x="4438402" y="2490296"/>
              <a:ext cx="43231" cy="44625"/>
            </a:xfrm>
            <a:custGeom>
              <a:avLst/>
              <a:gdLst>
                <a:gd name="T0" fmla="*/ 21 w 24"/>
                <a:gd name="T1" fmla="*/ 7 h 25"/>
                <a:gd name="T2" fmla="*/ 6 w 24"/>
                <a:gd name="T3" fmla="*/ 3 h 25"/>
                <a:gd name="T4" fmla="*/ 3 w 24"/>
                <a:gd name="T5" fmla="*/ 18 h 25"/>
                <a:gd name="T6" fmla="*/ 18 w 24"/>
                <a:gd name="T7" fmla="*/ 22 h 25"/>
                <a:gd name="T8" fmla="*/ 21 w 24"/>
                <a:gd name="T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1" y="7"/>
                  </a:moveTo>
                  <a:cubicBezTo>
                    <a:pt x="18" y="2"/>
                    <a:pt x="11" y="0"/>
                    <a:pt x="6" y="3"/>
                  </a:cubicBezTo>
                  <a:cubicBezTo>
                    <a:pt x="1" y="7"/>
                    <a:pt x="0" y="13"/>
                    <a:pt x="3" y="18"/>
                  </a:cubicBezTo>
                  <a:cubicBezTo>
                    <a:pt x="6" y="23"/>
                    <a:pt x="13" y="25"/>
                    <a:pt x="18" y="22"/>
                  </a:cubicBezTo>
                  <a:cubicBezTo>
                    <a:pt x="23" y="18"/>
                    <a:pt x="24" y="12"/>
                    <a:pt x="21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161"/>
            <p:cNvSpPr>
              <a:spLocks/>
            </p:cNvSpPr>
            <p:nvPr/>
          </p:nvSpPr>
          <p:spPr bwMode="auto">
            <a:xfrm>
              <a:off x="4328233" y="2527949"/>
              <a:ext cx="103196" cy="59966"/>
            </a:xfrm>
            <a:custGeom>
              <a:avLst/>
              <a:gdLst>
                <a:gd name="T0" fmla="*/ 0 w 74"/>
                <a:gd name="T1" fmla="*/ 39 h 43"/>
                <a:gd name="T2" fmla="*/ 72 w 74"/>
                <a:gd name="T3" fmla="*/ 0 h 43"/>
                <a:gd name="T4" fmla="*/ 74 w 74"/>
                <a:gd name="T5" fmla="*/ 4 h 43"/>
                <a:gd name="T6" fmla="*/ 3 w 74"/>
                <a:gd name="T7" fmla="*/ 43 h 43"/>
                <a:gd name="T8" fmla="*/ 0 w 74"/>
                <a:gd name="T9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43">
                  <a:moveTo>
                    <a:pt x="0" y="39"/>
                  </a:moveTo>
                  <a:lnTo>
                    <a:pt x="72" y="0"/>
                  </a:lnTo>
                  <a:lnTo>
                    <a:pt x="74" y="4"/>
                  </a:lnTo>
                  <a:lnTo>
                    <a:pt x="3" y="43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162"/>
            <p:cNvSpPr>
              <a:spLocks noEditPoints="1"/>
            </p:cNvSpPr>
            <p:nvPr/>
          </p:nvSpPr>
          <p:spPr bwMode="auto">
            <a:xfrm>
              <a:off x="3190290" y="2222544"/>
              <a:ext cx="94829" cy="94829"/>
            </a:xfrm>
            <a:custGeom>
              <a:avLst/>
              <a:gdLst>
                <a:gd name="T0" fmla="*/ 29 w 52"/>
                <a:gd name="T1" fmla="*/ 1 h 52"/>
                <a:gd name="T2" fmla="*/ 1 w 52"/>
                <a:gd name="T3" fmla="*/ 24 h 52"/>
                <a:gd name="T4" fmla="*/ 23 w 52"/>
                <a:gd name="T5" fmla="*/ 51 h 52"/>
                <a:gd name="T6" fmla="*/ 51 w 52"/>
                <a:gd name="T7" fmla="*/ 29 h 52"/>
                <a:gd name="T8" fmla="*/ 29 w 52"/>
                <a:gd name="T9" fmla="*/ 1 h 52"/>
                <a:gd name="T10" fmla="*/ 24 w 52"/>
                <a:gd name="T11" fmla="*/ 47 h 52"/>
                <a:gd name="T12" fmla="*/ 5 w 52"/>
                <a:gd name="T13" fmla="*/ 24 h 52"/>
                <a:gd name="T14" fmla="*/ 28 w 52"/>
                <a:gd name="T15" fmla="*/ 5 h 52"/>
                <a:gd name="T16" fmla="*/ 47 w 52"/>
                <a:gd name="T17" fmla="*/ 28 h 52"/>
                <a:gd name="T18" fmla="*/ 24 w 52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2">
                  <a:moveTo>
                    <a:pt x="29" y="1"/>
                  </a:moveTo>
                  <a:cubicBezTo>
                    <a:pt x="15" y="0"/>
                    <a:pt x="3" y="10"/>
                    <a:pt x="1" y="24"/>
                  </a:cubicBezTo>
                  <a:cubicBezTo>
                    <a:pt x="0" y="37"/>
                    <a:pt x="10" y="50"/>
                    <a:pt x="23" y="51"/>
                  </a:cubicBezTo>
                  <a:cubicBezTo>
                    <a:pt x="37" y="52"/>
                    <a:pt x="49" y="42"/>
                    <a:pt x="51" y="29"/>
                  </a:cubicBezTo>
                  <a:cubicBezTo>
                    <a:pt x="52" y="15"/>
                    <a:pt x="42" y="3"/>
                    <a:pt x="29" y="1"/>
                  </a:cubicBezTo>
                  <a:close/>
                  <a:moveTo>
                    <a:pt x="24" y="47"/>
                  </a:moveTo>
                  <a:cubicBezTo>
                    <a:pt x="13" y="46"/>
                    <a:pt x="4" y="35"/>
                    <a:pt x="5" y="24"/>
                  </a:cubicBezTo>
                  <a:cubicBezTo>
                    <a:pt x="7" y="13"/>
                    <a:pt x="17" y="4"/>
                    <a:pt x="28" y="5"/>
                  </a:cubicBezTo>
                  <a:cubicBezTo>
                    <a:pt x="39" y="7"/>
                    <a:pt x="48" y="17"/>
                    <a:pt x="47" y="28"/>
                  </a:cubicBezTo>
                  <a:cubicBezTo>
                    <a:pt x="45" y="40"/>
                    <a:pt x="35" y="48"/>
                    <a:pt x="2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163"/>
            <p:cNvSpPr>
              <a:spLocks/>
            </p:cNvSpPr>
            <p:nvPr/>
          </p:nvSpPr>
          <p:spPr bwMode="auto">
            <a:xfrm>
              <a:off x="3213997" y="2246252"/>
              <a:ext cx="47414" cy="47414"/>
            </a:xfrm>
            <a:custGeom>
              <a:avLst/>
              <a:gdLst>
                <a:gd name="T0" fmla="*/ 14 w 26"/>
                <a:gd name="T1" fmla="*/ 0 h 26"/>
                <a:gd name="T2" fmla="*/ 0 w 26"/>
                <a:gd name="T3" fmla="*/ 12 h 26"/>
                <a:gd name="T4" fmla="*/ 12 w 26"/>
                <a:gd name="T5" fmla="*/ 26 h 26"/>
                <a:gd name="T6" fmla="*/ 26 w 26"/>
                <a:gd name="T7" fmla="*/ 14 h 26"/>
                <a:gd name="T8" fmla="*/ 14 w 26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14" y="0"/>
                  </a:move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5"/>
                    <a:pt x="12" y="26"/>
                  </a:cubicBezTo>
                  <a:cubicBezTo>
                    <a:pt x="19" y="26"/>
                    <a:pt x="25" y="21"/>
                    <a:pt x="26" y="14"/>
                  </a:cubicBezTo>
                  <a:cubicBezTo>
                    <a:pt x="26" y="7"/>
                    <a:pt x="21" y="1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64"/>
            <p:cNvSpPr>
              <a:spLocks/>
            </p:cNvSpPr>
            <p:nvPr/>
          </p:nvSpPr>
          <p:spPr bwMode="auto">
            <a:xfrm>
              <a:off x="3207024" y="2310400"/>
              <a:ext cx="29286" cy="133876"/>
            </a:xfrm>
            <a:custGeom>
              <a:avLst/>
              <a:gdLst>
                <a:gd name="T0" fmla="*/ 0 w 21"/>
                <a:gd name="T1" fmla="*/ 95 h 96"/>
                <a:gd name="T2" fmla="*/ 16 w 21"/>
                <a:gd name="T3" fmla="*/ 0 h 96"/>
                <a:gd name="T4" fmla="*/ 21 w 21"/>
                <a:gd name="T5" fmla="*/ 2 h 96"/>
                <a:gd name="T6" fmla="*/ 5 w 21"/>
                <a:gd name="T7" fmla="*/ 96 h 96"/>
                <a:gd name="T8" fmla="*/ 0 w 21"/>
                <a:gd name="T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6">
                  <a:moveTo>
                    <a:pt x="0" y="95"/>
                  </a:moveTo>
                  <a:lnTo>
                    <a:pt x="16" y="0"/>
                  </a:lnTo>
                  <a:lnTo>
                    <a:pt x="21" y="2"/>
                  </a:lnTo>
                  <a:lnTo>
                    <a:pt x="5" y="96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165"/>
            <p:cNvSpPr>
              <a:spLocks noEditPoints="1"/>
            </p:cNvSpPr>
            <p:nvPr/>
          </p:nvSpPr>
          <p:spPr bwMode="auto">
            <a:xfrm>
              <a:off x="3353451" y="2787333"/>
              <a:ext cx="78094" cy="80883"/>
            </a:xfrm>
            <a:custGeom>
              <a:avLst/>
              <a:gdLst>
                <a:gd name="T0" fmla="*/ 16 w 43"/>
                <a:gd name="T1" fmla="*/ 40 h 44"/>
                <a:gd name="T2" fmla="*/ 40 w 43"/>
                <a:gd name="T3" fmla="*/ 28 h 44"/>
                <a:gd name="T4" fmla="*/ 27 w 43"/>
                <a:gd name="T5" fmla="*/ 4 h 44"/>
                <a:gd name="T6" fmla="*/ 3 w 43"/>
                <a:gd name="T7" fmla="*/ 16 h 44"/>
                <a:gd name="T8" fmla="*/ 16 w 43"/>
                <a:gd name="T9" fmla="*/ 40 h 44"/>
                <a:gd name="T10" fmla="*/ 26 w 43"/>
                <a:gd name="T11" fmla="*/ 7 h 44"/>
                <a:gd name="T12" fmla="*/ 37 w 43"/>
                <a:gd name="T13" fmla="*/ 27 h 44"/>
                <a:gd name="T14" fmla="*/ 17 w 43"/>
                <a:gd name="T15" fmla="*/ 37 h 44"/>
                <a:gd name="T16" fmla="*/ 6 w 43"/>
                <a:gd name="T17" fmla="*/ 17 h 44"/>
                <a:gd name="T18" fmla="*/ 26 w 43"/>
                <a:gd name="T19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4">
                  <a:moveTo>
                    <a:pt x="16" y="40"/>
                  </a:moveTo>
                  <a:cubicBezTo>
                    <a:pt x="26" y="44"/>
                    <a:pt x="37" y="38"/>
                    <a:pt x="40" y="28"/>
                  </a:cubicBezTo>
                  <a:cubicBezTo>
                    <a:pt x="43" y="18"/>
                    <a:pt x="38" y="7"/>
                    <a:pt x="27" y="4"/>
                  </a:cubicBezTo>
                  <a:cubicBezTo>
                    <a:pt x="17" y="0"/>
                    <a:pt x="6" y="6"/>
                    <a:pt x="3" y="16"/>
                  </a:cubicBezTo>
                  <a:cubicBezTo>
                    <a:pt x="0" y="26"/>
                    <a:pt x="6" y="37"/>
                    <a:pt x="16" y="40"/>
                  </a:cubicBezTo>
                  <a:close/>
                  <a:moveTo>
                    <a:pt x="26" y="7"/>
                  </a:moveTo>
                  <a:cubicBezTo>
                    <a:pt x="35" y="9"/>
                    <a:pt x="40" y="18"/>
                    <a:pt x="37" y="27"/>
                  </a:cubicBezTo>
                  <a:cubicBezTo>
                    <a:pt x="34" y="35"/>
                    <a:pt x="25" y="40"/>
                    <a:pt x="17" y="37"/>
                  </a:cubicBezTo>
                  <a:cubicBezTo>
                    <a:pt x="8" y="35"/>
                    <a:pt x="4" y="26"/>
                    <a:pt x="6" y="17"/>
                  </a:cubicBezTo>
                  <a:cubicBezTo>
                    <a:pt x="9" y="9"/>
                    <a:pt x="18" y="4"/>
                    <a:pt x="2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166"/>
            <p:cNvSpPr>
              <a:spLocks/>
            </p:cNvSpPr>
            <p:nvPr/>
          </p:nvSpPr>
          <p:spPr bwMode="auto">
            <a:xfrm>
              <a:off x="3372975" y="2808250"/>
              <a:ext cx="40442" cy="39047"/>
            </a:xfrm>
            <a:custGeom>
              <a:avLst/>
              <a:gdLst>
                <a:gd name="T0" fmla="*/ 8 w 22"/>
                <a:gd name="T1" fmla="*/ 20 h 22"/>
                <a:gd name="T2" fmla="*/ 20 w 22"/>
                <a:gd name="T3" fmla="*/ 14 h 22"/>
                <a:gd name="T4" fmla="*/ 14 w 22"/>
                <a:gd name="T5" fmla="*/ 2 h 22"/>
                <a:gd name="T6" fmla="*/ 1 w 22"/>
                <a:gd name="T7" fmla="*/ 8 h 22"/>
                <a:gd name="T8" fmla="*/ 8 w 22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8" y="20"/>
                  </a:moveTo>
                  <a:cubicBezTo>
                    <a:pt x="13" y="22"/>
                    <a:pt x="18" y="19"/>
                    <a:pt x="20" y="14"/>
                  </a:cubicBezTo>
                  <a:cubicBezTo>
                    <a:pt x="22" y="9"/>
                    <a:pt x="19" y="3"/>
                    <a:pt x="14" y="2"/>
                  </a:cubicBez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9"/>
                    <a:pt x="8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167"/>
            <p:cNvSpPr>
              <a:spLocks/>
            </p:cNvSpPr>
            <p:nvPr/>
          </p:nvSpPr>
          <p:spPr bwMode="auto">
            <a:xfrm>
              <a:off x="3400866" y="2699476"/>
              <a:ext cx="41836" cy="99013"/>
            </a:xfrm>
            <a:custGeom>
              <a:avLst/>
              <a:gdLst>
                <a:gd name="T0" fmla="*/ 30 w 30"/>
                <a:gd name="T1" fmla="*/ 2 h 71"/>
                <a:gd name="T2" fmla="*/ 4 w 30"/>
                <a:gd name="T3" fmla="*/ 71 h 71"/>
                <a:gd name="T4" fmla="*/ 0 w 30"/>
                <a:gd name="T5" fmla="*/ 70 h 71"/>
                <a:gd name="T6" fmla="*/ 26 w 30"/>
                <a:gd name="T7" fmla="*/ 0 h 71"/>
                <a:gd name="T8" fmla="*/ 30 w 30"/>
                <a:gd name="T9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1">
                  <a:moveTo>
                    <a:pt x="30" y="2"/>
                  </a:moveTo>
                  <a:lnTo>
                    <a:pt x="4" y="71"/>
                  </a:lnTo>
                  <a:lnTo>
                    <a:pt x="0" y="70"/>
                  </a:lnTo>
                  <a:lnTo>
                    <a:pt x="26" y="0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168"/>
            <p:cNvSpPr>
              <a:spLocks noEditPoints="1"/>
            </p:cNvSpPr>
            <p:nvPr/>
          </p:nvSpPr>
          <p:spPr bwMode="auto">
            <a:xfrm>
              <a:off x="3534741" y="2717606"/>
              <a:ext cx="47414" cy="47414"/>
            </a:xfrm>
            <a:custGeom>
              <a:avLst/>
              <a:gdLst>
                <a:gd name="T0" fmla="*/ 22 w 26"/>
                <a:gd name="T1" fmla="*/ 20 h 26"/>
                <a:gd name="T2" fmla="*/ 20 w 26"/>
                <a:gd name="T3" fmla="*/ 3 h 26"/>
                <a:gd name="T4" fmla="*/ 4 w 26"/>
                <a:gd name="T5" fmla="*/ 6 h 26"/>
                <a:gd name="T6" fmla="*/ 6 w 26"/>
                <a:gd name="T7" fmla="*/ 22 h 26"/>
                <a:gd name="T8" fmla="*/ 22 w 26"/>
                <a:gd name="T9" fmla="*/ 20 h 26"/>
                <a:gd name="T10" fmla="*/ 5 w 26"/>
                <a:gd name="T11" fmla="*/ 7 h 26"/>
                <a:gd name="T12" fmla="*/ 19 w 26"/>
                <a:gd name="T13" fmla="*/ 5 h 26"/>
                <a:gd name="T14" fmla="*/ 21 w 26"/>
                <a:gd name="T15" fmla="*/ 19 h 26"/>
                <a:gd name="T16" fmla="*/ 7 w 26"/>
                <a:gd name="T17" fmla="*/ 20 h 26"/>
                <a:gd name="T18" fmla="*/ 5 w 26"/>
                <a:gd name="T1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6">
                  <a:moveTo>
                    <a:pt x="22" y="20"/>
                  </a:moveTo>
                  <a:cubicBezTo>
                    <a:pt x="26" y="15"/>
                    <a:pt x="25" y="7"/>
                    <a:pt x="20" y="3"/>
                  </a:cubicBezTo>
                  <a:cubicBezTo>
                    <a:pt x="15" y="0"/>
                    <a:pt x="8" y="1"/>
                    <a:pt x="4" y="6"/>
                  </a:cubicBezTo>
                  <a:cubicBezTo>
                    <a:pt x="0" y="11"/>
                    <a:pt x="1" y="18"/>
                    <a:pt x="6" y="22"/>
                  </a:cubicBezTo>
                  <a:cubicBezTo>
                    <a:pt x="11" y="26"/>
                    <a:pt x="18" y="25"/>
                    <a:pt x="22" y="20"/>
                  </a:cubicBezTo>
                  <a:close/>
                  <a:moveTo>
                    <a:pt x="5" y="7"/>
                  </a:moveTo>
                  <a:cubicBezTo>
                    <a:pt x="9" y="3"/>
                    <a:pt x="15" y="2"/>
                    <a:pt x="19" y="5"/>
                  </a:cubicBezTo>
                  <a:cubicBezTo>
                    <a:pt x="23" y="8"/>
                    <a:pt x="24" y="14"/>
                    <a:pt x="21" y="19"/>
                  </a:cubicBezTo>
                  <a:cubicBezTo>
                    <a:pt x="17" y="23"/>
                    <a:pt x="11" y="24"/>
                    <a:pt x="7" y="20"/>
                  </a:cubicBezTo>
                  <a:cubicBezTo>
                    <a:pt x="3" y="17"/>
                    <a:pt x="2" y="11"/>
                    <a:pt x="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169"/>
            <p:cNvSpPr>
              <a:spLocks/>
            </p:cNvSpPr>
            <p:nvPr/>
          </p:nvSpPr>
          <p:spPr bwMode="auto">
            <a:xfrm>
              <a:off x="3544503" y="2728762"/>
              <a:ext cx="26497" cy="23708"/>
            </a:xfrm>
            <a:custGeom>
              <a:avLst/>
              <a:gdLst>
                <a:gd name="T0" fmla="*/ 12 w 14"/>
                <a:gd name="T1" fmla="*/ 10 h 13"/>
                <a:gd name="T2" fmla="*/ 11 w 14"/>
                <a:gd name="T3" fmla="*/ 2 h 13"/>
                <a:gd name="T4" fmla="*/ 2 w 14"/>
                <a:gd name="T5" fmla="*/ 3 h 13"/>
                <a:gd name="T6" fmla="*/ 3 w 14"/>
                <a:gd name="T7" fmla="*/ 11 h 13"/>
                <a:gd name="T8" fmla="*/ 12 w 14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4" y="8"/>
                    <a:pt x="13" y="4"/>
                    <a:pt x="11" y="2"/>
                  </a:cubicBezTo>
                  <a:cubicBezTo>
                    <a:pt x="8" y="0"/>
                    <a:pt x="4" y="0"/>
                    <a:pt x="2" y="3"/>
                  </a:cubicBezTo>
                  <a:cubicBezTo>
                    <a:pt x="0" y="6"/>
                    <a:pt x="1" y="9"/>
                    <a:pt x="3" y="11"/>
                  </a:cubicBezTo>
                  <a:cubicBezTo>
                    <a:pt x="6" y="13"/>
                    <a:pt x="10" y="13"/>
                    <a:pt x="12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170"/>
            <p:cNvSpPr>
              <a:spLocks/>
            </p:cNvSpPr>
            <p:nvPr/>
          </p:nvSpPr>
          <p:spPr bwMode="auto">
            <a:xfrm>
              <a:off x="3495694" y="2686926"/>
              <a:ext cx="48809" cy="44625"/>
            </a:xfrm>
            <a:custGeom>
              <a:avLst/>
              <a:gdLst>
                <a:gd name="T0" fmla="*/ 1 w 35"/>
                <a:gd name="T1" fmla="*/ 0 h 32"/>
                <a:gd name="T2" fmla="*/ 35 w 35"/>
                <a:gd name="T3" fmla="*/ 29 h 32"/>
                <a:gd name="T4" fmla="*/ 33 w 35"/>
                <a:gd name="T5" fmla="*/ 32 h 32"/>
                <a:gd name="T6" fmla="*/ 0 w 35"/>
                <a:gd name="T7" fmla="*/ 1 h 32"/>
                <a:gd name="T8" fmla="*/ 1 w 35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2">
                  <a:moveTo>
                    <a:pt x="1" y="0"/>
                  </a:moveTo>
                  <a:lnTo>
                    <a:pt x="35" y="29"/>
                  </a:lnTo>
                  <a:lnTo>
                    <a:pt x="33" y="32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171"/>
            <p:cNvSpPr>
              <a:spLocks noEditPoints="1"/>
            </p:cNvSpPr>
            <p:nvPr/>
          </p:nvSpPr>
          <p:spPr bwMode="auto">
            <a:xfrm>
              <a:off x="1907314" y="3636606"/>
              <a:ext cx="145032" cy="146427"/>
            </a:xfrm>
            <a:custGeom>
              <a:avLst/>
              <a:gdLst>
                <a:gd name="T0" fmla="*/ 26 w 80"/>
                <a:gd name="T1" fmla="*/ 8 h 80"/>
                <a:gd name="T2" fmla="*/ 8 w 80"/>
                <a:gd name="T3" fmla="*/ 54 h 80"/>
                <a:gd name="T4" fmla="*/ 55 w 80"/>
                <a:gd name="T5" fmla="*/ 72 h 80"/>
                <a:gd name="T6" fmla="*/ 72 w 80"/>
                <a:gd name="T7" fmla="*/ 25 h 80"/>
                <a:gd name="T8" fmla="*/ 26 w 80"/>
                <a:gd name="T9" fmla="*/ 8 h 80"/>
                <a:gd name="T10" fmla="*/ 52 w 80"/>
                <a:gd name="T11" fmla="*/ 66 h 80"/>
                <a:gd name="T12" fmla="*/ 14 w 80"/>
                <a:gd name="T13" fmla="*/ 52 h 80"/>
                <a:gd name="T14" fmla="*/ 28 w 80"/>
                <a:gd name="T15" fmla="*/ 13 h 80"/>
                <a:gd name="T16" fmla="*/ 67 w 80"/>
                <a:gd name="T17" fmla="*/ 28 h 80"/>
                <a:gd name="T18" fmla="*/ 52 w 80"/>
                <a:gd name="T19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26" y="8"/>
                  </a:moveTo>
                  <a:cubicBezTo>
                    <a:pt x="8" y="16"/>
                    <a:pt x="0" y="36"/>
                    <a:pt x="8" y="54"/>
                  </a:cubicBezTo>
                  <a:cubicBezTo>
                    <a:pt x="16" y="72"/>
                    <a:pt x="37" y="80"/>
                    <a:pt x="55" y="72"/>
                  </a:cubicBezTo>
                  <a:cubicBezTo>
                    <a:pt x="72" y="64"/>
                    <a:pt x="80" y="43"/>
                    <a:pt x="72" y="25"/>
                  </a:cubicBezTo>
                  <a:cubicBezTo>
                    <a:pt x="64" y="8"/>
                    <a:pt x="44" y="0"/>
                    <a:pt x="26" y="8"/>
                  </a:cubicBezTo>
                  <a:close/>
                  <a:moveTo>
                    <a:pt x="52" y="66"/>
                  </a:moveTo>
                  <a:cubicBezTo>
                    <a:pt x="37" y="73"/>
                    <a:pt x="20" y="66"/>
                    <a:pt x="14" y="52"/>
                  </a:cubicBezTo>
                  <a:cubicBezTo>
                    <a:pt x="7" y="37"/>
                    <a:pt x="14" y="20"/>
                    <a:pt x="28" y="13"/>
                  </a:cubicBezTo>
                  <a:cubicBezTo>
                    <a:pt x="43" y="7"/>
                    <a:pt x="60" y="13"/>
                    <a:pt x="67" y="28"/>
                  </a:cubicBezTo>
                  <a:cubicBezTo>
                    <a:pt x="73" y="42"/>
                    <a:pt x="67" y="60"/>
                    <a:pt x="52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172"/>
            <p:cNvSpPr>
              <a:spLocks/>
            </p:cNvSpPr>
            <p:nvPr/>
          </p:nvSpPr>
          <p:spPr bwMode="auto">
            <a:xfrm>
              <a:off x="1943572" y="3671470"/>
              <a:ext cx="72516" cy="75305"/>
            </a:xfrm>
            <a:custGeom>
              <a:avLst/>
              <a:gdLst>
                <a:gd name="T0" fmla="*/ 13 w 40"/>
                <a:gd name="T1" fmla="*/ 4 h 41"/>
                <a:gd name="T2" fmla="*/ 4 w 40"/>
                <a:gd name="T3" fmla="*/ 28 h 41"/>
                <a:gd name="T4" fmla="*/ 27 w 40"/>
                <a:gd name="T5" fmla="*/ 37 h 41"/>
                <a:gd name="T6" fmla="*/ 36 w 40"/>
                <a:gd name="T7" fmla="*/ 13 h 41"/>
                <a:gd name="T8" fmla="*/ 13 w 4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13" y="4"/>
                  </a:moveTo>
                  <a:cubicBezTo>
                    <a:pt x="4" y="8"/>
                    <a:pt x="0" y="19"/>
                    <a:pt x="4" y="28"/>
                  </a:cubicBezTo>
                  <a:cubicBezTo>
                    <a:pt x="8" y="37"/>
                    <a:pt x="18" y="41"/>
                    <a:pt x="27" y="37"/>
                  </a:cubicBezTo>
                  <a:cubicBezTo>
                    <a:pt x="36" y="33"/>
                    <a:pt x="40" y="22"/>
                    <a:pt x="36" y="13"/>
                  </a:cubicBezTo>
                  <a:cubicBezTo>
                    <a:pt x="32" y="4"/>
                    <a:pt x="22" y="0"/>
                    <a:pt x="1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173"/>
            <p:cNvSpPr>
              <a:spLocks/>
            </p:cNvSpPr>
            <p:nvPr/>
          </p:nvSpPr>
          <p:spPr bwMode="auto">
            <a:xfrm>
              <a:off x="1997960" y="3760721"/>
              <a:ext cx="75305" cy="181290"/>
            </a:xfrm>
            <a:custGeom>
              <a:avLst/>
              <a:gdLst>
                <a:gd name="T0" fmla="*/ 46 w 54"/>
                <a:gd name="T1" fmla="*/ 130 h 130"/>
                <a:gd name="T2" fmla="*/ 0 w 54"/>
                <a:gd name="T3" fmla="*/ 3 h 130"/>
                <a:gd name="T4" fmla="*/ 7 w 54"/>
                <a:gd name="T5" fmla="*/ 0 h 130"/>
                <a:gd name="T6" fmla="*/ 54 w 54"/>
                <a:gd name="T7" fmla="*/ 126 h 130"/>
                <a:gd name="T8" fmla="*/ 46 w 54"/>
                <a:gd name="T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30">
                  <a:moveTo>
                    <a:pt x="46" y="130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54" y="126"/>
                  </a:lnTo>
                  <a:lnTo>
                    <a:pt x="46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174"/>
            <p:cNvSpPr>
              <a:spLocks noEditPoints="1"/>
            </p:cNvSpPr>
            <p:nvPr/>
          </p:nvSpPr>
          <p:spPr bwMode="auto">
            <a:xfrm>
              <a:off x="1960307" y="3448344"/>
              <a:ext cx="85067" cy="86461"/>
            </a:xfrm>
            <a:custGeom>
              <a:avLst/>
              <a:gdLst>
                <a:gd name="T0" fmla="*/ 25 w 47"/>
                <a:gd name="T1" fmla="*/ 0 h 47"/>
                <a:gd name="T2" fmla="*/ 1 w 47"/>
                <a:gd name="T3" fmla="*/ 22 h 47"/>
                <a:gd name="T4" fmla="*/ 23 w 47"/>
                <a:gd name="T5" fmla="*/ 46 h 47"/>
                <a:gd name="T6" fmla="*/ 47 w 47"/>
                <a:gd name="T7" fmla="*/ 24 h 47"/>
                <a:gd name="T8" fmla="*/ 25 w 47"/>
                <a:gd name="T9" fmla="*/ 0 h 47"/>
                <a:gd name="T10" fmla="*/ 23 w 47"/>
                <a:gd name="T11" fmla="*/ 42 h 47"/>
                <a:gd name="T12" fmla="*/ 5 w 47"/>
                <a:gd name="T13" fmla="*/ 22 h 47"/>
                <a:gd name="T14" fmla="*/ 25 w 47"/>
                <a:gd name="T15" fmla="*/ 4 h 47"/>
                <a:gd name="T16" fmla="*/ 43 w 47"/>
                <a:gd name="T17" fmla="*/ 24 h 47"/>
                <a:gd name="T18" fmla="*/ 23 w 47"/>
                <a:gd name="T19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5" y="0"/>
                  </a:moveTo>
                  <a:cubicBezTo>
                    <a:pt x="12" y="0"/>
                    <a:pt x="2" y="9"/>
                    <a:pt x="1" y="22"/>
                  </a:cubicBezTo>
                  <a:cubicBezTo>
                    <a:pt x="0" y="35"/>
                    <a:pt x="10" y="45"/>
                    <a:pt x="23" y="46"/>
                  </a:cubicBezTo>
                  <a:cubicBezTo>
                    <a:pt x="35" y="47"/>
                    <a:pt x="46" y="37"/>
                    <a:pt x="47" y="24"/>
                  </a:cubicBezTo>
                  <a:cubicBezTo>
                    <a:pt x="47" y="12"/>
                    <a:pt x="38" y="1"/>
                    <a:pt x="25" y="0"/>
                  </a:cubicBezTo>
                  <a:close/>
                  <a:moveTo>
                    <a:pt x="23" y="42"/>
                  </a:moveTo>
                  <a:cubicBezTo>
                    <a:pt x="12" y="42"/>
                    <a:pt x="4" y="33"/>
                    <a:pt x="5" y="22"/>
                  </a:cubicBezTo>
                  <a:cubicBezTo>
                    <a:pt x="6" y="12"/>
                    <a:pt x="14" y="4"/>
                    <a:pt x="25" y="4"/>
                  </a:cubicBezTo>
                  <a:cubicBezTo>
                    <a:pt x="35" y="5"/>
                    <a:pt x="43" y="14"/>
                    <a:pt x="43" y="24"/>
                  </a:cubicBezTo>
                  <a:cubicBezTo>
                    <a:pt x="42" y="35"/>
                    <a:pt x="33" y="43"/>
                    <a:pt x="23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175"/>
            <p:cNvSpPr>
              <a:spLocks/>
            </p:cNvSpPr>
            <p:nvPr/>
          </p:nvSpPr>
          <p:spPr bwMode="auto">
            <a:xfrm>
              <a:off x="1981225" y="3469262"/>
              <a:ext cx="44625" cy="43231"/>
            </a:xfrm>
            <a:custGeom>
              <a:avLst/>
              <a:gdLst>
                <a:gd name="T0" fmla="*/ 13 w 24"/>
                <a:gd name="T1" fmla="*/ 0 h 24"/>
                <a:gd name="T2" fmla="*/ 0 w 24"/>
                <a:gd name="T3" fmla="*/ 12 h 24"/>
                <a:gd name="T4" fmla="*/ 11 w 24"/>
                <a:gd name="T5" fmla="*/ 24 h 24"/>
                <a:gd name="T6" fmla="*/ 24 w 24"/>
                <a:gd name="T7" fmla="*/ 13 h 24"/>
                <a:gd name="T8" fmla="*/ 13 w 2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cubicBezTo>
                    <a:pt x="6" y="0"/>
                    <a:pt x="1" y="5"/>
                    <a:pt x="0" y="12"/>
                  </a:cubicBezTo>
                  <a:cubicBezTo>
                    <a:pt x="0" y="18"/>
                    <a:pt x="5" y="23"/>
                    <a:pt x="11" y="24"/>
                  </a:cubicBezTo>
                  <a:cubicBezTo>
                    <a:pt x="18" y="24"/>
                    <a:pt x="23" y="19"/>
                    <a:pt x="24" y="13"/>
                  </a:cubicBezTo>
                  <a:cubicBezTo>
                    <a:pt x="24" y="6"/>
                    <a:pt x="19" y="1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176"/>
            <p:cNvSpPr>
              <a:spLocks/>
            </p:cNvSpPr>
            <p:nvPr/>
          </p:nvSpPr>
          <p:spPr bwMode="auto">
            <a:xfrm>
              <a:off x="1981225" y="3527832"/>
              <a:ext cx="22313" cy="124114"/>
            </a:xfrm>
            <a:custGeom>
              <a:avLst/>
              <a:gdLst>
                <a:gd name="T0" fmla="*/ 0 w 16"/>
                <a:gd name="T1" fmla="*/ 87 h 89"/>
                <a:gd name="T2" fmla="*/ 11 w 16"/>
                <a:gd name="T3" fmla="*/ 0 h 89"/>
                <a:gd name="T4" fmla="*/ 16 w 16"/>
                <a:gd name="T5" fmla="*/ 1 h 89"/>
                <a:gd name="T6" fmla="*/ 6 w 16"/>
                <a:gd name="T7" fmla="*/ 89 h 89"/>
                <a:gd name="T8" fmla="*/ 0 w 16"/>
                <a:gd name="T9" fmla="*/ 8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9">
                  <a:moveTo>
                    <a:pt x="0" y="87"/>
                  </a:moveTo>
                  <a:lnTo>
                    <a:pt x="11" y="0"/>
                  </a:lnTo>
                  <a:lnTo>
                    <a:pt x="16" y="1"/>
                  </a:lnTo>
                  <a:lnTo>
                    <a:pt x="6" y="89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177"/>
            <p:cNvSpPr>
              <a:spLocks noEditPoints="1"/>
            </p:cNvSpPr>
            <p:nvPr/>
          </p:nvSpPr>
          <p:spPr bwMode="auto">
            <a:xfrm>
              <a:off x="1841772" y="3388378"/>
              <a:ext cx="62755" cy="64149"/>
            </a:xfrm>
            <a:custGeom>
              <a:avLst/>
              <a:gdLst>
                <a:gd name="T0" fmla="*/ 4 w 35"/>
                <a:gd name="T1" fmla="*/ 11 h 35"/>
                <a:gd name="T2" fmla="*/ 11 w 35"/>
                <a:gd name="T3" fmla="*/ 32 h 35"/>
                <a:gd name="T4" fmla="*/ 32 w 35"/>
                <a:gd name="T5" fmla="*/ 24 h 35"/>
                <a:gd name="T6" fmla="*/ 24 w 35"/>
                <a:gd name="T7" fmla="*/ 3 h 35"/>
                <a:gd name="T8" fmla="*/ 4 w 35"/>
                <a:gd name="T9" fmla="*/ 11 h 35"/>
                <a:gd name="T10" fmla="*/ 29 w 35"/>
                <a:gd name="T11" fmla="*/ 23 h 35"/>
                <a:gd name="T12" fmla="*/ 12 w 35"/>
                <a:gd name="T13" fmla="*/ 29 h 35"/>
                <a:gd name="T14" fmla="*/ 6 w 35"/>
                <a:gd name="T15" fmla="*/ 12 h 35"/>
                <a:gd name="T16" fmla="*/ 23 w 35"/>
                <a:gd name="T17" fmla="*/ 6 h 35"/>
                <a:gd name="T18" fmla="*/ 29 w 35"/>
                <a:gd name="T1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35">
                  <a:moveTo>
                    <a:pt x="4" y="11"/>
                  </a:moveTo>
                  <a:cubicBezTo>
                    <a:pt x="0" y="19"/>
                    <a:pt x="4" y="28"/>
                    <a:pt x="11" y="32"/>
                  </a:cubicBezTo>
                  <a:cubicBezTo>
                    <a:pt x="19" y="35"/>
                    <a:pt x="28" y="32"/>
                    <a:pt x="32" y="24"/>
                  </a:cubicBezTo>
                  <a:cubicBezTo>
                    <a:pt x="35" y="16"/>
                    <a:pt x="32" y="7"/>
                    <a:pt x="24" y="3"/>
                  </a:cubicBezTo>
                  <a:cubicBezTo>
                    <a:pt x="16" y="0"/>
                    <a:pt x="7" y="3"/>
                    <a:pt x="4" y="11"/>
                  </a:cubicBezTo>
                  <a:close/>
                  <a:moveTo>
                    <a:pt x="29" y="23"/>
                  </a:moveTo>
                  <a:cubicBezTo>
                    <a:pt x="27" y="29"/>
                    <a:pt x="19" y="32"/>
                    <a:pt x="12" y="29"/>
                  </a:cubicBezTo>
                  <a:cubicBezTo>
                    <a:pt x="6" y="26"/>
                    <a:pt x="3" y="19"/>
                    <a:pt x="6" y="12"/>
                  </a:cubicBezTo>
                  <a:cubicBezTo>
                    <a:pt x="9" y="6"/>
                    <a:pt x="16" y="3"/>
                    <a:pt x="23" y="6"/>
                  </a:cubicBezTo>
                  <a:cubicBezTo>
                    <a:pt x="29" y="9"/>
                    <a:pt x="32" y="16"/>
                    <a:pt x="29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78"/>
            <p:cNvSpPr>
              <a:spLocks/>
            </p:cNvSpPr>
            <p:nvPr/>
          </p:nvSpPr>
          <p:spPr bwMode="auto">
            <a:xfrm>
              <a:off x="1857111" y="3405113"/>
              <a:ext cx="33469" cy="30680"/>
            </a:xfrm>
            <a:custGeom>
              <a:avLst/>
              <a:gdLst>
                <a:gd name="T0" fmla="*/ 2 w 18"/>
                <a:gd name="T1" fmla="*/ 5 h 17"/>
                <a:gd name="T2" fmla="*/ 5 w 18"/>
                <a:gd name="T3" fmla="*/ 16 h 17"/>
                <a:gd name="T4" fmla="*/ 16 w 18"/>
                <a:gd name="T5" fmla="*/ 12 h 17"/>
                <a:gd name="T6" fmla="*/ 12 w 18"/>
                <a:gd name="T7" fmla="*/ 1 h 17"/>
                <a:gd name="T8" fmla="*/ 2 w 18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2" y="5"/>
                  </a:moveTo>
                  <a:cubicBezTo>
                    <a:pt x="0" y="9"/>
                    <a:pt x="2" y="14"/>
                    <a:pt x="5" y="16"/>
                  </a:cubicBezTo>
                  <a:cubicBezTo>
                    <a:pt x="9" y="17"/>
                    <a:pt x="14" y="16"/>
                    <a:pt x="16" y="12"/>
                  </a:cubicBezTo>
                  <a:cubicBezTo>
                    <a:pt x="18" y="8"/>
                    <a:pt x="16" y="3"/>
                    <a:pt x="12" y="1"/>
                  </a:cubicBezTo>
                  <a:cubicBezTo>
                    <a:pt x="8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79"/>
            <p:cNvSpPr>
              <a:spLocks/>
            </p:cNvSpPr>
            <p:nvPr/>
          </p:nvSpPr>
          <p:spPr bwMode="auto">
            <a:xfrm>
              <a:off x="1896158" y="3428820"/>
              <a:ext cx="75305" cy="43231"/>
            </a:xfrm>
            <a:custGeom>
              <a:avLst/>
              <a:gdLst>
                <a:gd name="T0" fmla="*/ 52 w 54"/>
                <a:gd name="T1" fmla="*/ 31 h 31"/>
                <a:gd name="T2" fmla="*/ 0 w 54"/>
                <a:gd name="T3" fmla="*/ 4 h 31"/>
                <a:gd name="T4" fmla="*/ 1 w 54"/>
                <a:gd name="T5" fmla="*/ 0 h 31"/>
                <a:gd name="T6" fmla="*/ 54 w 54"/>
                <a:gd name="T7" fmla="*/ 29 h 31"/>
                <a:gd name="T8" fmla="*/ 52 w 54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1">
                  <a:moveTo>
                    <a:pt x="52" y="31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54" y="29"/>
                  </a:lnTo>
                  <a:lnTo>
                    <a:pt x="52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180"/>
            <p:cNvSpPr>
              <a:spLocks noEditPoints="1"/>
            </p:cNvSpPr>
            <p:nvPr/>
          </p:nvSpPr>
          <p:spPr bwMode="auto">
            <a:xfrm>
              <a:off x="2110917" y="3565485"/>
              <a:ext cx="82278" cy="82278"/>
            </a:xfrm>
            <a:custGeom>
              <a:avLst/>
              <a:gdLst>
                <a:gd name="T0" fmla="*/ 39 w 45"/>
                <a:gd name="T1" fmla="*/ 11 h 45"/>
                <a:gd name="T2" fmla="*/ 11 w 45"/>
                <a:gd name="T3" fmla="*/ 6 h 45"/>
                <a:gd name="T4" fmla="*/ 6 w 45"/>
                <a:gd name="T5" fmla="*/ 34 h 45"/>
                <a:gd name="T6" fmla="*/ 34 w 45"/>
                <a:gd name="T7" fmla="*/ 39 h 45"/>
                <a:gd name="T8" fmla="*/ 39 w 45"/>
                <a:gd name="T9" fmla="*/ 11 h 45"/>
                <a:gd name="T10" fmla="*/ 9 w 45"/>
                <a:gd name="T11" fmla="*/ 32 h 45"/>
                <a:gd name="T12" fmla="*/ 13 w 45"/>
                <a:gd name="T13" fmla="*/ 9 h 45"/>
                <a:gd name="T14" fmla="*/ 36 w 45"/>
                <a:gd name="T15" fmla="*/ 13 h 45"/>
                <a:gd name="T16" fmla="*/ 32 w 45"/>
                <a:gd name="T17" fmla="*/ 36 h 45"/>
                <a:gd name="T18" fmla="*/ 9 w 45"/>
                <a:gd name="T1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45">
                  <a:moveTo>
                    <a:pt x="39" y="11"/>
                  </a:moveTo>
                  <a:cubicBezTo>
                    <a:pt x="33" y="2"/>
                    <a:pt x="20" y="0"/>
                    <a:pt x="11" y="6"/>
                  </a:cubicBezTo>
                  <a:cubicBezTo>
                    <a:pt x="2" y="12"/>
                    <a:pt x="0" y="25"/>
                    <a:pt x="6" y="34"/>
                  </a:cubicBezTo>
                  <a:cubicBezTo>
                    <a:pt x="13" y="43"/>
                    <a:pt x="25" y="45"/>
                    <a:pt x="34" y="39"/>
                  </a:cubicBezTo>
                  <a:cubicBezTo>
                    <a:pt x="43" y="32"/>
                    <a:pt x="45" y="20"/>
                    <a:pt x="39" y="11"/>
                  </a:cubicBezTo>
                  <a:close/>
                  <a:moveTo>
                    <a:pt x="9" y="32"/>
                  </a:moveTo>
                  <a:cubicBezTo>
                    <a:pt x="4" y="24"/>
                    <a:pt x="6" y="14"/>
                    <a:pt x="13" y="9"/>
                  </a:cubicBezTo>
                  <a:cubicBezTo>
                    <a:pt x="20" y="3"/>
                    <a:pt x="31" y="5"/>
                    <a:pt x="36" y="13"/>
                  </a:cubicBezTo>
                  <a:cubicBezTo>
                    <a:pt x="41" y="20"/>
                    <a:pt x="40" y="30"/>
                    <a:pt x="32" y="36"/>
                  </a:cubicBezTo>
                  <a:cubicBezTo>
                    <a:pt x="25" y="41"/>
                    <a:pt x="15" y="39"/>
                    <a:pt x="9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181"/>
            <p:cNvSpPr>
              <a:spLocks/>
            </p:cNvSpPr>
            <p:nvPr/>
          </p:nvSpPr>
          <p:spPr bwMode="auto">
            <a:xfrm>
              <a:off x="2131836" y="3585009"/>
              <a:ext cx="41836" cy="43231"/>
            </a:xfrm>
            <a:custGeom>
              <a:avLst/>
              <a:gdLst>
                <a:gd name="T0" fmla="*/ 20 w 23"/>
                <a:gd name="T1" fmla="*/ 5 h 23"/>
                <a:gd name="T2" fmla="*/ 6 w 23"/>
                <a:gd name="T3" fmla="*/ 3 h 23"/>
                <a:gd name="T4" fmla="*/ 3 w 23"/>
                <a:gd name="T5" fmla="*/ 17 h 23"/>
                <a:gd name="T6" fmla="*/ 18 w 23"/>
                <a:gd name="T7" fmla="*/ 20 h 23"/>
                <a:gd name="T8" fmla="*/ 20 w 23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0" y="5"/>
                  </a:moveTo>
                  <a:cubicBezTo>
                    <a:pt x="17" y="1"/>
                    <a:pt x="10" y="0"/>
                    <a:pt x="6" y="3"/>
                  </a:cubicBezTo>
                  <a:cubicBezTo>
                    <a:pt x="1" y="6"/>
                    <a:pt x="0" y="13"/>
                    <a:pt x="3" y="17"/>
                  </a:cubicBezTo>
                  <a:cubicBezTo>
                    <a:pt x="7" y="22"/>
                    <a:pt x="13" y="23"/>
                    <a:pt x="18" y="20"/>
                  </a:cubicBezTo>
                  <a:cubicBezTo>
                    <a:pt x="22" y="16"/>
                    <a:pt x="23" y="10"/>
                    <a:pt x="2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182"/>
            <p:cNvSpPr>
              <a:spLocks/>
            </p:cNvSpPr>
            <p:nvPr/>
          </p:nvSpPr>
          <p:spPr bwMode="auto">
            <a:xfrm>
              <a:off x="2032823" y="3622661"/>
              <a:ext cx="94829" cy="61360"/>
            </a:xfrm>
            <a:custGeom>
              <a:avLst/>
              <a:gdLst>
                <a:gd name="T0" fmla="*/ 0 w 68"/>
                <a:gd name="T1" fmla="*/ 40 h 44"/>
                <a:gd name="T2" fmla="*/ 66 w 68"/>
                <a:gd name="T3" fmla="*/ 0 h 44"/>
                <a:gd name="T4" fmla="*/ 68 w 68"/>
                <a:gd name="T5" fmla="*/ 4 h 44"/>
                <a:gd name="T6" fmla="*/ 3 w 68"/>
                <a:gd name="T7" fmla="*/ 44 h 44"/>
                <a:gd name="T8" fmla="*/ 0 w 68"/>
                <a:gd name="T9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0" y="40"/>
                  </a:moveTo>
                  <a:lnTo>
                    <a:pt x="66" y="0"/>
                  </a:lnTo>
                  <a:lnTo>
                    <a:pt x="68" y="4"/>
                  </a:lnTo>
                  <a:lnTo>
                    <a:pt x="3" y="44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183"/>
            <p:cNvSpPr>
              <a:spLocks noEditPoints="1"/>
            </p:cNvSpPr>
            <p:nvPr/>
          </p:nvSpPr>
          <p:spPr bwMode="auto">
            <a:xfrm>
              <a:off x="1785990" y="3861127"/>
              <a:ext cx="115747" cy="115747"/>
            </a:xfrm>
            <a:custGeom>
              <a:avLst/>
              <a:gdLst>
                <a:gd name="T0" fmla="*/ 18 w 63"/>
                <a:gd name="T1" fmla="*/ 55 h 63"/>
                <a:gd name="T2" fmla="*/ 56 w 63"/>
                <a:gd name="T3" fmla="*/ 45 h 63"/>
                <a:gd name="T4" fmla="*/ 45 w 63"/>
                <a:gd name="T5" fmla="*/ 8 h 63"/>
                <a:gd name="T6" fmla="*/ 8 w 63"/>
                <a:gd name="T7" fmla="*/ 18 h 63"/>
                <a:gd name="T8" fmla="*/ 18 w 63"/>
                <a:gd name="T9" fmla="*/ 55 h 63"/>
                <a:gd name="T10" fmla="*/ 43 w 63"/>
                <a:gd name="T11" fmla="*/ 12 h 63"/>
                <a:gd name="T12" fmla="*/ 52 w 63"/>
                <a:gd name="T13" fmla="*/ 43 h 63"/>
                <a:gd name="T14" fmla="*/ 20 w 63"/>
                <a:gd name="T15" fmla="*/ 51 h 63"/>
                <a:gd name="T16" fmla="*/ 12 w 63"/>
                <a:gd name="T17" fmla="*/ 20 h 63"/>
                <a:gd name="T18" fmla="*/ 43 w 63"/>
                <a:gd name="T19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3">
                  <a:moveTo>
                    <a:pt x="18" y="55"/>
                  </a:moveTo>
                  <a:cubicBezTo>
                    <a:pt x="31" y="63"/>
                    <a:pt x="48" y="58"/>
                    <a:pt x="56" y="45"/>
                  </a:cubicBezTo>
                  <a:cubicBezTo>
                    <a:pt x="63" y="32"/>
                    <a:pt x="59" y="15"/>
                    <a:pt x="45" y="8"/>
                  </a:cubicBezTo>
                  <a:cubicBezTo>
                    <a:pt x="32" y="0"/>
                    <a:pt x="15" y="5"/>
                    <a:pt x="8" y="18"/>
                  </a:cubicBezTo>
                  <a:cubicBezTo>
                    <a:pt x="0" y="31"/>
                    <a:pt x="5" y="48"/>
                    <a:pt x="18" y="55"/>
                  </a:cubicBezTo>
                  <a:close/>
                  <a:moveTo>
                    <a:pt x="43" y="12"/>
                  </a:moveTo>
                  <a:cubicBezTo>
                    <a:pt x="54" y="18"/>
                    <a:pt x="58" y="32"/>
                    <a:pt x="52" y="43"/>
                  </a:cubicBezTo>
                  <a:cubicBezTo>
                    <a:pt x="45" y="54"/>
                    <a:pt x="31" y="58"/>
                    <a:pt x="20" y="51"/>
                  </a:cubicBezTo>
                  <a:cubicBezTo>
                    <a:pt x="10" y="45"/>
                    <a:pt x="6" y="31"/>
                    <a:pt x="12" y="20"/>
                  </a:cubicBezTo>
                  <a:cubicBezTo>
                    <a:pt x="18" y="9"/>
                    <a:pt x="32" y="6"/>
                    <a:pt x="4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184"/>
            <p:cNvSpPr>
              <a:spLocks/>
            </p:cNvSpPr>
            <p:nvPr/>
          </p:nvSpPr>
          <p:spPr bwMode="auto">
            <a:xfrm>
              <a:off x="1815275" y="3890412"/>
              <a:ext cx="58571" cy="58571"/>
            </a:xfrm>
            <a:custGeom>
              <a:avLst/>
              <a:gdLst>
                <a:gd name="T0" fmla="*/ 9 w 32"/>
                <a:gd name="T1" fmla="*/ 28 h 32"/>
                <a:gd name="T2" fmla="*/ 28 w 32"/>
                <a:gd name="T3" fmla="*/ 22 h 32"/>
                <a:gd name="T4" fmla="*/ 23 w 32"/>
                <a:gd name="T5" fmla="*/ 3 h 32"/>
                <a:gd name="T6" fmla="*/ 4 w 32"/>
                <a:gd name="T7" fmla="*/ 9 h 32"/>
                <a:gd name="T8" fmla="*/ 9 w 32"/>
                <a:gd name="T9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9" y="28"/>
                  </a:moveTo>
                  <a:cubicBezTo>
                    <a:pt x="16" y="32"/>
                    <a:pt x="24" y="29"/>
                    <a:pt x="28" y="22"/>
                  </a:cubicBezTo>
                  <a:cubicBezTo>
                    <a:pt x="32" y="16"/>
                    <a:pt x="29" y="7"/>
                    <a:pt x="23" y="3"/>
                  </a:cubicBezTo>
                  <a:cubicBezTo>
                    <a:pt x="16" y="0"/>
                    <a:pt x="7" y="2"/>
                    <a:pt x="4" y="9"/>
                  </a:cubicBezTo>
                  <a:cubicBezTo>
                    <a:pt x="0" y="15"/>
                    <a:pt x="2" y="24"/>
                    <a:pt x="9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185"/>
            <p:cNvSpPr>
              <a:spLocks/>
            </p:cNvSpPr>
            <p:nvPr/>
          </p:nvSpPr>
          <p:spPr bwMode="auto">
            <a:xfrm>
              <a:off x="1865478" y="3755142"/>
              <a:ext cx="86461" cy="128298"/>
            </a:xfrm>
            <a:custGeom>
              <a:avLst/>
              <a:gdLst>
                <a:gd name="T0" fmla="*/ 62 w 62"/>
                <a:gd name="T1" fmla="*/ 3 h 92"/>
                <a:gd name="T2" fmla="*/ 5 w 62"/>
                <a:gd name="T3" fmla="*/ 92 h 92"/>
                <a:gd name="T4" fmla="*/ 0 w 62"/>
                <a:gd name="T5" fmla="*/ 88 h 92"/>
                <a:gd name="T6" fmla="*/ 57 w 62"/>
                <a:gd name="T7" fmla="*/ 0 h 92"/>
                <a:gd name="T8" fmla="*/ 62 w 62"/>
                <a:gd name="T9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92">
                  <a:moveTo>
                    <a:pt x="62" y="3"/>
                  </a:moveTo>
                  <a:lnTo>
                    <a:pt x="5" y="92"/>
                  </a:lnTo>
                  <a:lnTo>
                    <a:pt x="0" y="88"/>
                  </a:lnTo>
                  <a:lnTo>
                    <a:pt x="57" y="0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186"/>
            <p:cNvSpPr>
              <a:spLocks noEditPoints="1"/>
            </p:cNvSpPr>
            <p:nvPr/>
          </p:nvSpPr>
          <p:spPr bwMode="auto">
            <a:xfrm>
              <a:off x="2373090" y="4160953"/>
              <a:ext cx="188263" cy="189657"/>
            </a:xfrm>
            <a:custGeom>
              <a:avLst/>
              <a:gdLst>
                <a:gd name="T0" fmla="*/ 91 w 103"/>
                <a:gd name="T1" fmla="*/ 74 h 104"/>
                <a:gd name="T2" fmla="*/ 74 w 103"/>
                <a:gd name="T3" fmla="*/ 12 h 104"/>
                <a:gd name="T4" fmla="*/ 12 w 103"/>
                <a:gd name="T5" fmla="*/ 30 h 104"/>
                <a:gd name="T6" fmla="*/ 29 w 103"/>
                <a:gd name="T7" fmla="*/ 91 h 104"/>
                <a:gd name="T8" fmla="*/ 91 w 103"/>
                <a:gd name="T9" fmla="*/ 74 h 104"/>
                <a:gd name="T10" fmla="*/ 19 w 103"/>
                <a:gd name="T11" fmla="*/ 33 h 104"/>
                <a:gd name="T12" fmla="*/ 70 w 103"/>
                <a:gd name="T13" fmla="*/ 19 h 104"/>
                <a:gd name="T14" fmla="*/ 84 w 103"/>
                <a:gd name="T15" fmla="*/ 70 h 104"/>
                <a:gd name="T16" fmla="*/ 33 w 103"/>
                <a:gd name="T17" fmla="*/ 85 h 104"/>
                <a:gd name="T18" fmla="*/ 19 w 103"/>
                <a:gd name="T19" fmla="*/ 3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04">
                  <a:moveTo>
                    <a:pt x="91" y="74"/>
                  </a:moveTo>
                  <a:cubicBezTo>
                    <a:pt x="103" y="52"/>
                    <a:pt x="96" y="25"/>
                    <a:pt x="74" y="12"/>
                  </a:cubicBezTo>
                  <a:cubicBezTo>
                    <a:pt x="52" y="0"/>
                    <a:pt x="24" y="8"/>
                    <a:pt x="12" y="30"/>
                  </a:cubicBezTo>
                  <a:cubicBezTo>
                    <a:pt x="0" y="51"/>
                    <a:pt x="7" y="79"/>
                    <a:pt x="29" y="91"/>
                  </a:cubicBezTo>
                  <a:cubicBezTo>
                    <a:pt x="51" y="104"/>
                    <a:pt x="79" y="96"/>
                    <a:pt x="91" y="74"/>
                  </a:cubicBezTo>
                  <a:close/>
                  <a:moveTo>
                    <a:pt x="19" y="33"/>
                  </a:moveTo>
                  <a:cubicBezTo>
                    <a:pt x="29" y="15"/>
                    <a:pt x="52" y="9"/>
                    <a:pt x="70" y="19"/>
                  </a:cubicBezTo>
                  <a:cubicBezTo>
                    <a:pt x="88" y="29"/>
                    <a:pt x="94" y="52"/>
                    <a:pt x="84" y="70"/>
                  </a:cubicBezTo>
                  <a:cubicBezTo>
                    <a:pt x="74" y="88"/>
                    <a:pt x="51" y="95"/>
                    <a:pt x="33" y="85"/>
                  </a:cubicBezTo>
                  <a:cubicBezTo>
                    <a:pt x="15" y="74"/>
                    <a:pt x="9" y="52"/>
                    <a:pt x="19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187"/>
            <p:cNvSpPr>
              <a:spLocks/>
            </p:cNvSpPr>
            <p:nvPr/>
          </p:nvSpPr>
          <p:spPr bwMode="auto">
            <a:xfrm>
              <a:off x="2417716" y="4208367"/>
              <a:ext cx="97618" cy="94829"/>
            </a:xfrm>
            <a:custGeom>
              <a:avLst/>
              <a:gdLst>
                <a:gd name="T0" fmla="*/ 46 w 53"/>
                <a:gd name="T1" fmla="*/ 37 h 52"/>
                <a:gd name="T2" fmla="*/ 38 w 53"/>
                <a:gd name="T3" fmla="*/ 6 h 52"/>
                <a:gd name="T4" fmla="*/ 6 w 53"/>
                <a:gd name="T5" fmla="*/ 15 h 52"/>
                <a:gd name="T6" fmla="*/ 15 w 53"/>
                <a:gd name="T7" fmla="*/ 46 h 52"/>
                <a:gd name="T8" fmla="*/ 46 w 53"/>
                <a:gd name="T9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2">
                  <a:moveTo>
                    <a:pt x="46" y="37"/>
                  </a:moveTo>
                  <a:cubicBezTo>
                    <a:pt x="53" y="26"/>
                    <a:pt x="49" y="12"/>
                    <a:pt x="38" y="6"/>
                  </a:cubicBezTo>
                  <a:cubicBezTo>
                    <a:pt x="27" y="0"/>
                    <a:pt x="13" y="4"/>
                    <a:pt x="6" y="15"/>
                  </a:cubicBezTo>
                  <a:cubicBezTo>
                    <a:pt x="0" y="26"/>
                    <a:pt x="4" y="40"/>
                    <a:pt x="15" y="46"/>
                  </a:cubicBezTo>
                  <a:cubicBezTo>
                    <a:pt x="26" y="52"/>
                    <a:pt x="40" y="48"/>
                    <a:pt x="46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188"/>
            <p:cNvSpPr>
              <a:spLocks/>
            </p:cNvSpPr>
            <p:nvPr/>
          </p:nvSpPr>
          <p:spPr bwMode="auto">
            <a:xfrm>
              <a:off x="2195984" y="4078675"/>
              <a:ext cx="211970" cy="145032"/>
            </a:xfrm>
            <a:custGeom>
              <a:avLst/>
              <a:gdLst>
                <a:gd name="T0" fmla="*/ 6 w 152"/>
                <a:gd name="T1" fmla="*/ 0 h 104"/>
                <a:gd name="T2" fmla="*/ 152 w 152"/>
                <a:gd name="T3" fmla="*/ 96 h 104"/>
                <a:gd name="T4" fmla="*/ 145 w 152"/>
                <a:gd name="T5" fmla="*/ 104 h 104"/>
                <a:gd name="T6" fmla="*/ 0 w 152"/>
                <a:gd name="T7" fmla="*/ 8 h 104"/>
                <a:gd name="T8" fmla="*/ 6 w 152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04">
                  <a:moveTo>
                    <a:pt x="6" y="0"/>
                  </a:moveTo>
                  <a:lnTo>
                    <a:pt x="152" y="96"/>
                  </a:lnTo>
                  <a:lnTo>
                    <a:pt x="145" y="104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189"/>
            <p:cNvSpPr>
              <a:spLocks noEditPoints="1"/>
            </p:cNvSpPr>
            <p:nvPr/>
          </p:nvSpPr>
          <p:spPr bwMode="auto">
            <a:xfrm>
              <a:off x="5502435" y="5343521"/>
              <a:ext cx="317955" cy="315166"/>
            </a:xfrm>
            <a:custGeom>
              <a:avLst/>
              <a:gdLst>
                <a:gd name="T0" fmla="*/ 147 w 174"/>
                <a:gd name="T1" fmla="*/ 135 h 173"/>
                <a:gd name="T2" fmla="*/ 136 w 174"/>
                <a:gd name="T3" fmla="*/ 27 h 173"/>
                <a:gd name="T4" fmla="*/ 27 w 174"/>
                <a:gd name="T5" fmla="*/ 38 h 173"/>
                <a:gd name="T6" fmla="*/ 38 w 174"/>
                <a:gd name="T7" fmla="*/ 146 h 173"/>
                <a:gd name="T8" fmla="*/ 147 w 174"/>
                <a:gd name="T9" fmla="*/ 135 h 173"/>
                <a:gd name="T10" fmla="*/ 38 w 174"/>
                <a:gd name="T11" fmla="*/ 46 h 173"/>
                <a:gd name="T12" fmla="*/ 127 w 174"/>
                <a:gd name="T13" fmla="*/ 37 h 173"/>
                <a:gd name="T14" fmla="*/ 136 w 174"/>
                <a:gd name="T15" fmla="*/ 127 h 173"/>
                <a:gd name="T16" fmla="*/ 47 w 174"/>
                <a:gd name="T17" fmla="*/ 136 h 173"/>
                <a:gd name="T18" fmla="*/ 38 w 174"/>
                <a:gd name="T19" fmla="*/ 4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3">
                  <a:moveTo>
                    <a:pt x="147" y="135"/>
                  </a:moveTo>
                  <a:cubicBezTo>
                    <a:pt x="174" y="102"/>
                    <a:pt x="169" y="54"/>
                    <a:pt x="136" y="27"/>
                  </a:cubicBezTo>
                  <a:cubicBezTo>
                    <a:pt x="103" y="0"/>
                    <a:pt x="54" y="5"/>
                    <a:pt x="27" y="38"/>
                  </a:cubicBezTo>
                  <a:cubicBezTo>
                    <a:pt x="0" y="71"/>
                    <a:pt x="5" y="119"/>
                    <a:pt x="38" y="146"/>
                  </a:cubicBezTo>
                  <a:cubicBezTo>
                    <a:pt x="71" y="173"/>
                    <a:pt x="120" y="168"/>
                    <a:pt x="147" y="135"/>
                  </a:cubicBezTo>
                  <a:close/>
                  <a:moveTo>
                    <a:pt x="38" y="46"/>
                  </a:moveTo>
                  <a:cubicBezTo>
                    <a:pt x="60" y="19"/>
                    <a:pt x="100" y="15"/>
                    <a:pt x="127" y="37"/>
                  </a:cubicBezTo>
                  <a:cubicBezTo>
                    <a:pt x="155" y="59"/>
                    <a:pt x="159" y="100"/>
                    <a:pt x="136" y="127"/>
                  </a:cubicBezTo>
                  <a:cubicBezTo>
                    <a:pt x="114" y="154"/>
                    <a:pt x="74" y="158"/>
                    <a:pt x="47" y="136"/>
                  </a:cubicBezTo>
                  <a:cubicBezTo>
                    <a:pt x="19" y="114"/>
                    <a:pt x="15" y="73"/>
                    <a:pt x="38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190"/>
            <p:cNvSpPr>
              <a:spLocks/>
            </p:cNvSpPr>
            <p:nvPr/>
          </p:nvSpPr>
          <p:spPr bwMode="auto">
            <a:xfrm>
              <a:off x="5581924" y="5421615"/>
              <a:ext cx="160372" cy="158977"/>
            </a:xfrm>
            <a:custGeom>
              <a:avLst/>
              <a:gdLst>
                <a:gd name="T0" fmla="*/ 74 w 88"/>
                <a:gd name="T1" fmla="*/ 68 h 87"/>
                <a:gd name="T2" fmla="*/ 69 w 88"/>
                <a:gd name="T3" fmla="*/ 13 h 87"/>
                <a:gd name="T4" fmla="*/ 14 w 88"/>
                <a:gd name="T5" fmla="*/ 19 h 87"/>
                <a:gd name="T6" fmla="*/ 19 w 88"/>
                <a:gd name="T7" fmla="*/ 74 h 87"/>
                <a:gd name="T8" fmla="*/ 74 w 88"/>
                <a:gd name="T9" fmla="*/ 6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7">
                  <a:moveTo>
                    <a:pt x="74" y="68"/>
                  </a:moveTo>
                  <a:cubicBezTo>
                    <a:pt x="88" y="52"/>
                    <a:pt x="86" y="27"/>
                    <a:pt x="69" y="13"/>
                  </a:cubicBezTo>
                  <a:cubicBezTo>
                    <a:pt x="52" y="0"/>
                    <a:pt x="27" y="2"/>
                    <a:pt x="14" y="19"/>
                  </a:cubicBezTo>
                  <a:cubicBezTo>
                    <a:pt x="0" y="35"/>
                    <a:pt x="3" y="60"/>
                    <a:pt x="19" y="74"/>
                  </a:cubicBezTo>
                  <a:cubicBezTo>
                    <a:pt x="36" y="87"/>
                    <a:pt x="61" y="85"/>
                    <a:pt x="74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191"/>
            <p:cNvSpPr>
              <a:spLocks/>
            </p:cNvSpPr>
            <p:nvPr/>
          </p:nvSpPr>
          <p:spPr bwMode="auto">
            <a:xfrm>
              <a:off x="5255602" y="5127368"/>
              <a:ext cx="317955" cy="299826"/>
            </a:xfrm>
            <a:custGeom>
              <a:avLst/>
              <a:gdLst>
                <a:gd name="T0" fmla="*/ 12 w 228"/>
                <a:gd name="T1" fmla="*/ 0 h 215"/>
                <a:gd name="T2" fmla="*/ 228 w 228"/>
                <a:gd name="T3" fmla="*/ 202 h 215"/>
                <a:gd name="T4" fmla="*/ 217 w 228"/>
                <a:gd name="T5" fmla="*/ 215 h 215"/>
                <a:gd name="T6" fmla="*/ 0 w 228"/>
                <a:gd name="T7" fmla="*/ 12 h 215"/>
                <a:gd name="T8" fmla="*/ 12 w 228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15">
                  <a:moveTo>
                    <a:pt x="12" y="0"/>
                  </a:moveTo>
                  <a:lnTo>
                    <a:pt x="228" y="202"/>
                  </a:lnTo>
                  <a:lnTo>
                    <a:pt x="217" y="215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11"/>
            <p:cNvSpPr>
              <a:spLocks noEditPoints="1"/>
            </p:cNvSpPr>
            <p:nvPr/>
          </p:nvSpPr>
          <p:spPr bwMode="auto">
            <a:xfrm>
              <a:off x="1878029" y="5008832"/>
              <a:ext cx="125508" cy="125508"/>
            </a:xfrm>
            <a:custGeom>
              <a:avLst/>
              <a:gdLst>
                <a:gd name="T0" fmla="*/ 28 w 69"/>
                <a:gd name="T1" fmla="*/ 66 h 69"/>
                <a:gd name="T2" fmla="*/ 66 w 69"/>
                <a:gd name="T3" fmla="*/ 40 h 69"/>
                <a:gd name="T4" fmla="*/ 40 w 69"/>
                <a:gd name="T5" fmla="*/ 3 h 69"/>
                <a:gd name="T6" fmla="*/ 3 w 69"/>
                <a:gd name="T7" fmla="*/ 29 h 69"/>
                <a:gd name="T8" fmla="*/ 28 w 69"/>
                <a:gd name="T9" fmla="*/ 66 h 69"/>
                <a:gd name="T10" fmla="*/ 39 w 69"/>
                <a:gd name="T11" fmla="*/ 8 h 69"/>
                <a:gd name="T12" fmla="*/ 60 w 69"/>
                <a:gd name="T13" fmla="*/ 39 h 69"/>
                <a:gd name="T14" fmla="*/ 29 w 69"/>
                <a:gd name="T15" fmla="*/ 60 h 69"/>
                <a:gd name="T16" fmla="*/ 8 w 69"/>
                <a:gd name="T17" fmla="*/ 30 h 69"/>
                <a:gd name="T18" fmla="*/ 39 w 69"/>
                <a:gd name="T19" fmla="*/ 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69">
                  <a:moveTo>
                    <a:pt x="28" y="66"/>
                  </a:moveTo>
                  <a:cubicBezTo>
                    <a:pt x="46" y="69"/>
                    <a:pt x="62" y="58"/>
                    <a:pt x="66" y="40"/>
                  </a:cubicBezTo>
                  <a:cubicBezTo>
                    <a:pt x="69" y="23"/>
                    <a:pt x="57" y="6"/>
                    <a:pt x="40" y="3"/>
                  </a:cubicBezTo>
                  <a:cubicBezTo>
                    <a:pt x="23" y="0"/>
                    <a:pt x="6" y="11"/>
                    <a:pt x="3" y="29"/>
                  </a:cubicBezTo>
                  <a:cubicBezTo>
                    <a:pt x="0" y="46"/>
                    <a:pt x="11" y="63"/>
                    <a:pt x="28" y="66"/>
                  </a:cubicBezTo>
                  <a:close/>
                  <a:moveTo>
                    <a:pt x="39" y="8"/>
                  </a:moveTo>
                  <a:cubicBezTo>
                    <a:pt x="53" y="11"/>
                    <a:pt x="63" y="25"/>
                    <a:pt x="60" y="39"/>
                  </a:cubicBezTo>
                  <a:cubicBezTo>
                    <a:pt x="58" y="54"/>
                    <a:pt x="44" y="63"/>
                    <a:pt x="29" y="60"/>
                  </a:cubicBezTo>
                  <a:cubicBezTo>
                    <a:pt x="15" y="58"/>
                    <a:pt x="5" y="44"/>
                    <a:pt x="8" y="30"/>
                  </a:cubicBezTo>
                  <a:cubicBezTo>
                    <a:pt x="11" y="15"/>
                    <a:pt x="25" y="6"/>
                    <a:pt x="3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12"/>
            <p:cNvSpPr>
              <a:spLocks/>
            </p:cNvSpPr>
            <p:nvPr/>
          </p:nvSpPr>
          <p:spPr bwMode="auto">
            <a:xfrm>
              <a:off x="1908709" y="5039512"/>
              <a:ext cx="64149" cy="64149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0 h 35"/>
                <a:gd name="T4" fmla="*/ 20 w 35"/>
                <a:gd name="T5" fmla="*/ 1 h 35"/>
                <a:gd name="T6" fmla="*/ 1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3" y="35"/>
                    <a:pt x="31" y="29"/>
                    <a:pt x="33" y="20"/>
                  </a:cubicBezTo>
                  <a:cubicBezTo>
                    <a:pt x="35" y="12"/>
                    <a:pt x="29" y="3"/>
                    <a:pt x="20" y="1"/>
                  </a:cubicBezTo>
                  <a:cubicBezTo>
                    <a:pt x="11" y="0"/>
                    <a:pt x="3" y="6"/>
                    <a:pt x="1" y="14"/>
                  </a:cubicBezTo>
                  <a:cubicBezTo>
                    <a:pt x="0" y="23"/>
                    <a:pt x="5" y="32"/>
                    <a:pt x="14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13"/>
            <p:cNvSpPr>
              <a:spLocks/>
            </p:cNvSpPr>
            <p:nvPr/>
          </p:nvSpPr>
          <p:spPr bwMode="auto">
            <a:xfrm>
              <a:off x="1944967" y="4852644"/>
              <a:ext cx="52992" cy="168740"/>
            </a:xfrm>
            <a:custGeom>
              <a:avLst/>
              <a:gdLst>
                <a:gd name="T0" fmla="*/ 38 w 38"/>
                <a:gd name="T1" fmla="*/ 2 h 121"/>
                <a:gd name="T2" fmla="*/ 8 w 38"/>
                <a:gd name="T3" fmla="*/ 121 h 121"/>
                <a:gd name="T4" fmla="*/ 0 w 38"/>
                <a:gd name="T5" fmla="*/ 118 h 121"/>
                <a:gd name="T6" fmla="*/ 30 w 38"/>
                <a:gd name="T7" fmla="*/ 0 h 121"/>
                <a:gd name="T8" fmla="*/ 38 w 38"/>
                <a:gd name="T9" fmla="*/ 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21">
                  <a:moveTo>
                    <a:pt x="38" y="2"/>
                  </a:moveTo>
                  <a:lnTo>
                    <a:pt x="8" y="121"/>
                  </a:lnTo>
                  <a:lnTo>
                    <a:pt x="0" y="118"/>
                  </a:lnTo>
                  <a:lnTo>
                    <a:pt x="30" y="0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14"/>
            <p:cNvSpPr>
              <a:spLocks noEditPoints="1"/>
            </p:cNvSpPr>
            <p:nvPr/>
          </p:nvSpPr>
          <p:spPr bwMode="auto">
            <a:xfrm>
              <a:off x="2034217" y="5181755"/>
              <a:ext cx="87856" cy="89250"/>
            </a:xfrm>
            <a:custGeom>
              <a:avLst/>
              <a:gdLst>
                <a:gd name="T0" fmla="*/ 39 w 48"/>
                <a:gd name="T1" fmla="*/ 40 h 49"/>
                <a:gd name="T2" fmla="*/ 39 w 48"/>
                <a:gd name="T3" fmla="*/ 9 h 49"/>
                <a:gd name="T4" fmla="*/ 8 w 48"/>
                <a:gd name="T5" fmla="*/ 9 h 49"/>
                <a:gd name="T6" fmla="*/ 8 w 48"/>
                <a:gd name="T7" fmla="*/ 40 h 49"/>
                <a:gd name="T8" fmla="*/ 39 w 48"/>
                <a:gd name="T9" fmla="*/ 40 h 49"/>
                <a:gd name="T10" fmla="*/ 11 w 48"/>
                <a:gd name="T11" fmla="*/ 12 h 49"/>
                <a:gd name="T12" fmla="*/ 36 w 48"/>
                <a:gd name="T13" fmla="*/ 12 h 49"/>
                <a:gd name="T14" fmla="*/ 37 w 48"/>
                <a:gd name="T15" fmla="*/ 37 h 49"/>
                <a:gd name="T16" fmla="*/ 11 w 48"/>
                <a:gd name="T17" fmla="*/ 37 h 49"/>
                <a:gd name="T18" fmla="*/ 11 w 48"/>
                <a:gd name="T19" fmla="*/ 1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9">
                  <a:moveTo>
                    <a:pt x="39" y="40"/>
                  </a:moveTo>
                  <a:cubicBezTo>
                    <a:pt x="48" y="31"/>
                    <a:pt x="48" y="17"/>
                    <a:pt x="39" y="9"/>
                  </a:cubicBezTo>
                  <a:cubicBezTo>
                    <a:pt x="30" y="0"/>
                    <a:pt x="17" y="1"/>
                    <a:pt x="8" y="9"/>
                  </a:cubicBezTo>
                  <a:cubicBezTo>
                    <a:pt x="0" y="18"/>
                    <a:pt x="0" y="32"/>
                    <a:pt x="8" y="40"/>
                  </a:cubicBezTo>
                  <a:cubicBezTo>
                    <a:pt x="17" y="49"/>
                    <a:pt x="31" y="48"/>
                    <a:pt x="39" y="40"/>
                  </a:cubicBezTo>
                  <a:close/>
                  <a:moveTo>
                    <a:pt x="11" y="12"/>
                  </a:moveTo>
                  <a:cubicBezTo>
                    <a:pt x="18" y="5"/>
                    <a:pt x="29" y="5"/>
                    <a:pt x="36" y="12"/>
                  </a:cubicBezTo>
                  <a:cubicBezTo>
                    <a:pt x="44" y="19"/>
                    <a:pt x="44" y="30"/>
                    <a:pt x="37" y="37"/>
                  </a:cubicBezTo>
                  <a:cubicBezTo>
                    <a:pt x="30" y="44"/>
                    <a:pt x="18" y="44"/>
                    <a:pt x="11" y="37"/>
                  </a:cubicBezTo>
                  <a:cubicBezTo>
                    <a:pt x="4" y="30"/>
                    <a:pt x="4" y="19"/>
                    <a:pt x="1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15"/>
            <p:cNvSpPr>
              <a:spLocks/>
            </p:cNvSpPr>
            <p:nvPr/>
          </p:nvSpPr>
          <p:spPr bwMode="auto">
            <a:xfrm>
              <a:off x="2056530" y="5204067"/>
              <a:ext cx="43231" cy="46020"/>
            </a:xfrm>
            <a:custGeom>
              <a:avLst/>
              <a:gdLst>
                <a:gd name="T0" fmla="*/ 20 w 24"/>
                <a:gd name="T1" fmla="*/ 20 h 25"/>
                <a:gd name="T2" fmla="*/ 20 w 24"/>
                <a:gd name="T3" fmla="*/ 5 h 25"/>
                <a:gd name="T4" fmla="*/ 4 w 24"/>
                <a:gd name="T5" fmla="*/ 5 h 25"/>
                <a:gd name="T6" fmla="*/ 4 w 24"/>
                <a:gd name="T7" fmla="*/ 20 h 25"/>
                <a:gd name="T8" fmla="*/ 20 w 24"/>
                <a:gd name="T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5" y="0"/>
                    <a:pt x="8" y="0"/>
                    <a:pt x="4" y="5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8" y="25"/>
                    <a:pt x="15" y="25"/>
                    <a:pt x="2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16"/>
            <p:cNvSpPr>
              <a:spLocks/>
            </p:cNvSpPr>
            <p:nvPr/>
          </p:nvSpPr>
          <p:spPr bwMode="auto">
            <a:xfrm>
              <a:off x="1972857" y="5110633"/>
              <a:ext cx="82278" cy="93435"/>
            </a:xfrm>
            <a:custGeom>
              <a:avLst/>
              <a:gdLst>
                <a:gd name="T0" fmla="*/ 4 w 59"/>
                <a:gd name="T1" fmla="*/ 0 h 67"/>
                <a:gd name="T2" fmla="*/ 59 w 59"/>
                <a:gd name="T3" fmla="*/ 63 h 67"/>
                <a:gd name="T4" fmla="*/ 56 w 59"/>
                <a:gd name="T5" fmla="*/ 67 h 67"/>
                <a:gd name="T6" fmla="*/ 0 w 59"/>
                <a:gd name="T7" fmla="*/ 4 h 67"/>
                <a:gd name="T8" fmla="*/ 4 w 59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7">
                  <a:moveTo>
                    <a:pt x="4" y="0"/>
                  </a:moveTo>
                  <a:lnTo>
                    <a:pt x="59" y="63"/>
                  </a:lnTo>
                  <a:lnTo>
                    <a:pt x="56" y="67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17"/>
            <p:cNvSpPr>
              <a:spLocks noEditPoints="1"/>
            </p:cNvSpPr>
            <p:nvPr/>
          </p:nvSpPr>
          <p:spPr bwMode="auto">
            <a:xfrm>
              <a:off x="1691161" y="4993492"/>
              <a:ext cx="83672" cy="86461"/>
            </a:xfrm>
            <a:custGeom>
              <a:avLst/>
              <a:gdLst>
                <a:gd name="T0" fmla="*/ 2 w 46"/>
                <a:gd name="T1" fmla="*/ 21 h 47"/>
                <a:gd name="T2" fmla="*/ 21 w 46"/>
                <a:gd name="T3" fmla="*/ 45 h 47"/>
                <a:gd name="T4" fmla="*/ 45 w 46"/>
                <a:gd name="T5" fmla="*/ 26 h 47"/>
                <a:gd name="T6" fmla="*/ 26 w 46"/>
                <a:gd name="T7" fmla="*/ 2 h 47"/>
                <a:gd name="T8" fmla="*/ 2 w 46"/>
                <a:gd name="T9" fmla="*/ 21 h 47"/>
                <a:gd name="T10" fmla="*/ 41 w 46"/>
                <a:gd name="T11" fmla="*/ 26 h 47"/>
                <a:gd name="T12" fmla="*/ 21 w 46"/>
                <a:gd name="T13" fmla="*/ 42 h 47"/>
                <a:gd name="T14" fmla="*/ 5 w 46"/>
                <a:gd name="T15" fmla="*/ 21 h 47"/>
                <a:gd name="T16" fmla="*/ 26 w 46"/>
                <a:gd name="T17" fmla="*/ 6 h 47"/>
                <a:gd name="T18" fmla="*/ 41 w 46"/>
                <a:gd name="T19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7">
                  <a:moveTo>
                    <a:pt x="2" y="21"/>
                  </a:moveTo>
                  <a:cubicBezTo>
                    <a:pt x="0" y="33"/>
                    <a:pt x="9" y="44"/>
                    <a:pt x="21" y="45"/>
                  </a:cubicBezTo>
                  <a:cubicBezTo>
                    <a:pt x="33" y="47"/>
                    <a:pt x="44" y="38"/>
                    <a:pt x="45" y="26"/>
                  </a:cubicBezTo>
                  <a:cubicBezTo>
                    <a:pt x="46" y="14"/>
                    <a:pt x="38" y="3"/>
                    <a:pt x="26" y="2"/>
                  </a:cubicBezTo>
                  <a:cubicBezTo>
                    <a:pt x="14" y="0"/>
                    <a:pt x="3" y="9"/>
                    <a:pt x="2" y="21"/>
                  </a:cubicBezTo>
                  <a:close/>
                  <a:moveTo>
                    <a:pt x="41" y="26"/>
                  </a:moveTo>
                  <a:cubicBezTo>
                    <a:pt x="40" y="36"/>
                    <a:pt x="31" y="43"/>
                    <a:pt x="21" y="42"/>
                  </a:cubicBezTo>
                  <a:cubicBezTo>
                    <a:pt x="11" y="40"/>
                    <a:pt x="4" y="31"/>
                    <a:pt x="5" y="21"/>
                  </a:cubicBezTo>
                  <a:cubicBezTo>
                    <a:pt x="7" y="12"/>
                    <a:pt x="16" y="4"/>
                    <a:pt x="26" y="6"/>
                  </a:cubicBezTo>
                  <a:cubicBezTo>
                    <a:pt x="35" y="7"/>
                    <a:pt x="42" y="16"/>
                    <a:pt x="41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18"/>
            <p:cNvSpPr>
              <a:spLocks/>
            </p:cNvSpPr>
            <p:nvPr/>
          </p:nvSpPr>
          <p:spPr bwMode="auto">
            <a:xfrm>
              <a:off x="1713473" y="5015804"/>
              <a:ext cx="41836" cy="41836"/>
            </a:xfrm>
            <a:custGeom>
              <a:avLst/>
              <a:gdLst>
                <a:gd name="T0" fmla="*/ 0 w 23"/>
                <a:gd name="T1" fmla="*/ 10 h 23"/>
                <a:gd name="T2" fmla="*/ 10 w 23"/>
                <a:gd name="T3" fmla="*/ 23 h 23"/>
                <a:gd name="T4" fmla="*/ 22 w 23"/>
                <a:gd name="T5" fmla="*/ 13 h 23"/>
                <a:gd name="T6" fmla="*/ 13 w 23"/>
                <a:gd name="T7" fmla="*/ 1 h 23"/>
                <a:gd name="T8" fmla="*/ 0 w 23"/>
                <a:gd name="T9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0" y="10"/>
                  </a:moveTo>
                  <a:cubicBezTo>
                    <a:pt x="0" y="16"/>
                    <a:pt x="4" y="22"/>
                    <a:pt x="10" y="23"/>
                  </a:cubicBezTo>
                  <a:cubicBezTo>
                    <a:pt x="16" y="23"/>
                    <a:pt x="22" y="19"/>
                    <a:pt x="22" y="13"/>
                  </a:cubicBezTo>
                  <a:cubicBezTo>
                    <a:pt x="23" y="7"/>
                    <a:pt x="19" y="1"/>
                    <a:pt x="13" y="1"/>
                  </a:cubicBezTo>
                  <a:cubicBezTo>
                    <a:pt x="7" y="0"/>
                    <a:pt x="1" y="4"/>
                    <a:pt x="0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19"/>
            <p:cNvSpPr>
              <a:spLocks/>
            </p:cNvSpPr>
            <p:nvPr/>
          </p:nvSpPr>
          <p:spPr bwMode="auto">
            <a:xfrm>
              <a:off x="1767861" y="5039512"/>
              <a:ext cx="117141" cy="27891"/>
            </a:xfrm>
            <a:custGeom>
              <a:avLst/>
              <a:gdLst>
                <a:gd name="T0" fmla="*/ 83 w 84"/>
                <a:gd name="T1" fmla="*/ 20 h 20"/>
                <a:gd name="T2" fmla="*/ 0 w 84"/>
                <a:gd name="T3" fmla="*/ 4 h 20"/>
                <a:gd name="T4" fmla="*/ 1 w 84"/>
                <a:gd name="T5" fmla="*/ 0 h 20"/>
                <a:gd name="T6" fmla="*/ 84 w 84"/>
                <a:gd name="T7" fmla="*/ 16 h 20"/>
                <a:gd name="T8" fmla="*/ 83 w 84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20">
                  <a:moveTo>
                    <a:pt x="83" y="20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84" y="16"/>
                  </a:lnTo>
                  <a:lnTo>
                    <a:pt x="8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20"/>
            <p:cNvSpPr>
              <a:spLocks noEditPoints="1"/>
            </p:cNvSpPr>
            <p:nvPr/>
          </p:nvSpPr>
          <p:spPr bwMode="auto">
            <a:xfrm>
              <a:off x="1832009" y="4905636"/>
              <a:ext cx="59966" cy="58571"/>
            </a:xfrm>
            <a:custGeom>
              <a:avLst/>
              <a:gdLst>
                <a:gd name="T0" fmla="*/ 9 w 33"/>
                <a:gd name="T1" fmla="*/ 4 h 32"/>
                <a:gd name="T2" fmla="*/ 5 w 33"/>
                <a:gd name="T3" fmla="*/ 24 h 32"/>
                <a:gd name="T4" fmla="*/ 25 w 33"/>
                <a:gd name="T5" fmla="*/ 28 h 32"/>
                <a:gd name="T6" fmla="*/ 29 w 33"/>
                <a:gd name="T7" fmla="*/ 8 h 32"/>
                <a:gd name="T8" fmla="*/ 9 w 33"/>
                <a:gd name="T9" fmla="*/ 4 h 32"/>
                <a:gd name="T10" fmla="*/ 23 w 33"/>
                <a:gd name="T11" fmla="*/ 26 h 32"/>
                <a:gd name="T12" fmla="*/ 7 w 33"/>
                <a:gd name="T13" fmla="*/ 23 h 32"/>
                <a:gd name="T14" fmla="*/ 10 w 33"/>
                <a:gd name="T15" fmla="*/ 6 h 32"/>
                <a:gd name="T16" fmla="*/ 27 w 33"/>
                <a:gd name="T17" fmla="*/ 9 h 32"/>
                <a:gd name="T18" fmla="*/ 23 w 33"/>
                <a:gd name="T1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2">
                  <a:moveTo>
                    <a:pt x="9" y="4"/>
                  </a:moveTo>
                  <a:cubicBezTo>
                    <a:pt x="2" y="8"/>
                    <a:pt x="0" y="17"/>
                    <a:pt x="5" y="24"/>
                  </a:cubicBezTo>
                  <a:cubicBezTo>
                    <a:pt x="9" y="31"/>
                    <a:pt x="18" y="32"/>
                    <a:pt x="25" y="28"/>
                  </a:cubicBezTo>
                  <a:cubicBezTo>
                    <a:pt x="31" y="23"/>
                    <a:pt x="33" y="15"/>
                    <a:pt x="29" y="8"/>
                  </a:cubicBezTo>
                  <a:cubicBezTo>
                    <a:pt x="24" y="1"/>
                    <a:pt x="15" y="0"/>
                    <a:pt x="9" y="4"/>
                  </a:cubicBezTo>
                  <a:close/>
                  <a:moveTo>
                    <a:pt x="23" y="26"/>
                  </a:moveTo>
                  <a:cubicBezTo>
                    <a:pt x="18" y="30"/>
                    <a:pt x="10" y="28"/>
                    <a:pt x="7" y="23"/>
                  </a:cubicBezTo>
                  <a:cubicBezTo>
                    <a:pt x="3" y="17"/>
                    <a:pt x="5" y="10"/>
                    <a:pt x="10" y="6"/>
                  </a:cubicBezTo>
                  <a:cubicBezTo>
                    <a:pt x="16" y="2"/>
                    <a:pt x="23" y="4"/>
                    <a:pt x="27" y="9"/>
                  </a:cubicBezTo>
                  <a:cubicBezTo>
                    <a:pt x="30" y="15"/>
                    <a:pt x="29" y="22"/>
                    <a:pt x="2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21"/>
            <p:cNvSpPr>
              <a:spLocks/>
            </p:cNvSpPr>
            <p:nvPr/>
          </p:nvSpPr>
          <p:spPr bwMode="auto">
            <a:xfrm>
              <a:off x="1845955" y="4920976"/>
              <a:ext cx="32075" cy="29286"/>
            </a:xfrm>
            <a:custGeom>
              <a:avLst/>
              <a:gdLst>
                <a:gd name="T0" fmla="*/ 5 w 17"/>
                <a:gd name="T1" fmla="*/ 2 h 16"/>
                <a:gd name="T2" fmla="*/ 3 w 17"/>
                <a:gd name="T3" fmla="*/ 12 h 16"/>
                <a:gd name="T4" fmla="*/ 13 w 17"/>
                <a:gd name="T5" fmla="*/ 14 h 16"/>
                <a:gd name="T6" fmla="*/ 15 w 17"/>
                <a:gd name="T7" fmla="*/ 4 h 16"/>
                <a:gd name="T8" fmla="*/ 5 w 17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5" y="2"/>
                  </a:moveTo>
                  <a:cubicBezTo>
                    <a:pt x="1" y="4"/>
                    <a:pt x="0" y="9"/>
                    <a:pt x="3" y="12"/>
                  </a:cubicBezTo>
                  <a:cubicBezTo>
                    <a:pt x="5" y="15"/>
                    <a:pt x="9" y="16"/>
                    <a:pt x="13" y="14"/>
                  </a:cubicBezTo>
                  <a:cubicBezTo>
                    <a:pt x="16" y="12"/>
                    <a:pt x="17" y="7"/>
                    <a:pt x="15" y="4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22"/>
            <p:cNvSpPr>
              <a:spLocks/>
            </p:cNvSpPr>
            <p:nvPr/>
          </p:nvSpPr>
          <p:spPr bwMode="auto">
            <a:xfrm>
              <a:off x="1873846" y="4954445"/>
              <a:ext cx="41836" cy="68333"/>
            </a:xfrm>
            <a:custGeom>
              <a:avLst/>
              <a:gdLst>
                <a:gd name="T0" fmla="*/ 28 w 30"/>
                <a:gd name="T1" fmla="*/ 49 h 49"/>
                <a:gd name="T2" fmla="*/ 0 w 30"/>
                <a:gd name="T3" fmla="*/ 2 h 49"/>
                <a:gd name="T4" fmla="*/ 3 w 30"/>
                <a:gd name="T5" fmla="*/ 0 h 49"/>
                <a:gd name="T6" fmla="*/ 30 w 30"/>
                <a:gd name="T7" fmla="*/ 48 h 49"/>
                <a:gd name="T8" fmla="*/ 28 w 30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9">
                  <a:moveTo>
                    <a:pt x="28" y="49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0" y="48"/>
                  </a:lnTo>
                  <a:lnTo>
                    <a:pt x="28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23"/>
            <p:cNvSpPr>
              <a:spLocks noEditPoints="1"/>
            </p:cNvSpPr>
            <p:nvPr/>
          </p:nvSpPr>
          <p:spPr bwMode="auto">
            <a:xfrm>
              <a:off x="1818064" y="5198489"/>
              <a:ext cx="78094" cy="78094"/>
            </a:xfrm>
            <a:custGeom>
              <a:avLst/>
              <a:gdLst>
                <a:gd name="T0" fmla="*/ 15 w 43"/>
                <a:gd name="T1" fmla="*/ 39 h 43"/>
                <a:gd name="T2" fmla="*/ 39 w 43"/>
                <a:gd name="T3" fmla="*/ 29 h 43"/>
                <a:gd name="T4" fmla="*/ 29 w 43"/>
                <a:gd name="T5" fmla="*/ 4 h 43"/>
                <a:gd name="T6" fmla="*/ 5 w 43"/>
                <a:gd name="T7" fmla="*/ 14 h 43"/>
                <a:gd name="T8" fmla="*/ 15 w 43"/>
                <a:gd name="T9" fmla="*/ 39 h 43"/>
                <a:gd name="T10" fmla="*/ 28 w 43"/>
                <a:gd name="T11" fmla="*/ 7 h 43"/>
                <a:gd name="T12" fmla="*/ 36 w 43"/>
                <a:gd name="T13" fmla="*/ 27 h 43"/>
                <a:gd name="T14" fmla="*/ 16 w 43"/>
                <a:gd name="T15" fmla="*/ 36 h 43"/>
                <a:gd name="T16" fmla="*/ 7 w 43"/>
                <a:gd name="T17" fmla="*/ 15 h 43"/>
                <a:gd name="T18" fmla="*/ 28 w 43"/>
                <a:gd name="T1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3">
                  <a:moveTo>
                    <a:pt x="15" y="39"/>
                  </a:moveTo>
                  <a:cubicBezTo>
                    <a:pt x="24" y="43"/>
                    <a:pt x="35" y="38"/>
                    <a:pt x="39" y="29"/>
                  </a:cubicBezTo>
                  <a:cubicBezTo>
                    <a:pt x="43" y="19"/>
                    <a:pt x="39" y="8"/>
                    <a:pt x="29" y="4"/>
                  </a:cubicBezTo>
                  <a:cubicBezTo>
                    <a:pt x="20" y="0"/>
                    <a:pt x="9" y="4"/>
                    <a:pt x="5" y="14"/>
                  </a:cubicBezTo>
                  <a:cubicBezTo>
                    <a:pt x="0" y="24"/>
                    <a:pt x="5" y="35"/>
                    <a:pt x="15" y="39"/>
                  </a:cubicBezTo>
                  <a:close/>
                  <a:moveTo>
                    <a:pt x="28" y="7"/>
                  </a:moveTo>
                  <a:cubicBezTo>
                    <a:pt x="36" y="10"/>
                    <a:pt x="40" y="19"/>
                    <a:pt x="36" y="27"/>
                  </a:cubicBezTo>
                  <a:cubicBezTo>
                    <a:pt x="33" y="35"/>
                    <a:pt x="24" y="39"/>
                    <a:pt x="16" y="36"/>
                  </a:cubicBezTo>
                  <a:cubicBezTo>
                    <a:pt x="8" y="32"/>
                    <a:pt x="4" y="23"/>
                    <a:pt x="7" y="15"/>
                  </a:cubicBezTo>
                  <a:cubicBezTo>
                    <a:pt x="11" y="7"/>
                    <a:pt x="20" y="4"/>
                    <a:pt x="2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24"/>
            <p:cNvSpPr>
              <a:spLocks/>
            </p:cNvSpPr>
            <p:nvPr/>
          </p:nvSpPr>
          <p:spPr bwMode="auto">
            <a:xfrm>
              <a:off x="1837588" y="5216618"/>
              <a:ext cx="40442" cy="40442"/>
            </a:xfrm>
            <a:custGeom>
              <a:avLst/>
              <a:gdLst>
                <a:gd name="T0" fmla="*/ 7 w 22"/>
                <a:gd name="T1" fmla="*/ 20 h 22"/>
                <a:gd name="T2" fmla="*/ 20 w 22"/>
                <a:gd name="T3" fmla="*/ 15 h 22"/>
                <a:gd name="T4" fmla="*/ 15 w 22"/>
                <a:gd name="T5" fmla="*/ 2 h 22"/>
                <a:gd name="T6" fmla="*/ 2 w 22"/>
                <a:gd name="T7" fmla="*/ 8 h 22"/>
                <a:gd name="T8" fmla="*/ 7 w 22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7" y="20"/>
                  </a:moveTo>
                  <a:cubicBezTo>
                    <a:pt x="12" y="22"/>
                    <a:pt x="18" y="20"/>
                    <a:pt x="20" y="15"/>
                  </a:cubicBezTo>
                  <a:cubicBezTo>
                    <a:pt x="22" y="10"/>
                    <a:pt x="20" y="5"/>
                    <a:pt x="15" y="2"/>
                  </a:cubicBezTo>
                  <a:cubicBezTo>
                    <a:pt x="10" y="0"/>
                    <a:pt x="4" y="3"/>
                    <a:pt x="2" y="8"/>
                  </a:cubicBezTo>
                  <a:cubicBezTo>
                    <a:pt x="0" y="13"/>
                    <a:pt x="2" y="18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25"/>
            <p:cNvSpPr>
              <a:spLocks/>
            </p:cNvSpPr>
            <p:nvPr/>
          </p:nvSpPr>
          <p:spPr bwMode="auto">
            <a:xfrm>
              <a:off x="1866872" y="5117606"/>
              <a:ext cx="51598" cy="93435"/>
            </a:xfrm>
            <a:custGeom>
              <a:avLst/>
              <a:gdLst>
                <a:gd name="T0" fmla="*/ 37 w 37"/>
                <a:gd name="T1" fmla="*/ 2 h 67"/>
                <a:gd name="T2" fmla="*/ 4 w 37"/>
                <a:gd name="T3" fmla="*/ 67 h 67"/>
                <a:gd name="T4" fmla="*/ 0 w 37"/>
                <a:gd name="T5" fmla="*/ 65 h 67"/>
                <a:gd name="T6" fmla="*/ 33 w 37"/>
                <a:gd name="T7" fmla="*/ 0 h 67"/>
                <a:gd name="T8" fmla="*/ 37 w 37"/>
                <a:gd name="T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67">
                  <a:moveTo>
                    <a:pt x="37" y="2"/>
                  </a:moveTo>
                  <a:lnTo>
                    <a:pt x="4" y="67"/>
                  </a:lnTo>
                  <a:lnTo>
                    <a:pt x="0" y="65"/>
                  </a:lnTo>
                  <a:lnTo>
                    <a:pt x="33" y="0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26"/>
            <p:cNvSpPr>
              <a:spLocks noEditPoints="1"/>
            </p:cNvSpPr>
            <p:nvPr/>
          </p:nvSpPr>
          <p:spPr bwMode="auto">
            <a:xfrm>
              <a:off x="4975299" y="1889249"/>
              <a:ext cx="177107" cy="177107"/>
            </a:xfrm>
            <a:custGeom>
              <a:avLst/>
              <a:gdLst>
                <a:gd name="T0" fmla="*/ 65 w 97"/>
                <a:gd name="T1" fmla="*/ 9 h 97"/>
                <a:gd name="T2" fmla="*/ 9 w 97"/>
                <a:gd name="T3" fmla="*/ 32 h 97"/>
                <a:gd name="T4" fmla="*/ 32 w 97"/>
                <a:gd name="T5" fmla="*/ 88 h 97"/>
                <a:gd name="T6" fmla="*/ 88 w 97"/>
                <a:gd name="T7" fmla="*/ 65 h 97"/>
                <a:gd name="T8" fmla="*/ 65 w 97"/>
                <a:gd name="T9" fmla="*/ 9 h 97"/>
                <a:gd name="T10" fmla="*/ 35 w 97"/>
                <a:gd name="T11" fmla="*/ 81 h 97"/>
                <a:gd name="T12" fmla="*/ 15 w 97"/>
                <a:gd name="T13" fmla="*/ 35 h 97"/>
                <a:gd name="T14" fmla="*/ 62 w 97"/>
                <a:gd name="T15" fmla="*/ 16 h 97"/>
                <a:gd name="T16" fmla="*/ 81 w 97"/>
                <a:gd name="T17" fmla="*/ 62 h 97"/>
                <a:gd name="T18" fmla="*/ 35 w 97"/>
                <a:gd name="T19" fmla="*/ 8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65" y="9"/>
                  </a:moveTo>
                  <a:cubicBezTo>
                    <a:pt x="43" y="0"/>
                    <a:pt x="18" y="10"/>
                    <a:pt x="9" y="32"/>
                  </a:cubicBezTo>
                  <a:cubicBezTo>
                    <a:pt x="0" y="54"/>
                    <a:pt x="10" y="79"/>
                    <a:pt x="32" y="88"/>
                  </a:cubicBezTo>
                  <a:cubicBezTo>
                    <a:pt x="54" y="97"/>
                    <a:pt x="79" y="87"/>
                    <a:pt x="88" y="65"/>
                  </a:cubicBezTo>
                  <a:cubicBezTo>
                    <a:pt x="97" y="43"/>
                    <a:pt x="87" y="18"/>
                    <a:pt x="65" y="9"/>
                  </a:cubicBezTo>
                  <a:close/>
                  <a:moveTo>
                    <a:pt x="35" y="81"/>
                  </a:moveTo>
                  <a:cubicBezTo>
                    <a:pt x="16" y="74"/>
                    <a:pt x="8" y="53"/>
                    <a:pt x="15" y="35"/>
                  </a:cubicBezTo>
                  <a:cubicBezTo>
                    <a:pt x="23" y="17"/>
                    <a:pt x="44" y="8"/>
                    <a:pt x="62" y="16"/>
                  </a:cubicBezTo>
                  <a:cubicBezTo>
                    <a:pt x="80" y="23"/>
                    <a:pt x="89" y="44"/>
                    <a:pt x="81" y="62"/>
                  </a:cubicBezTo>
                  <a:cubicBezTo>
                    <a:pt x="73" y="80"/>
                    <a:pt x="53" y="89"/>
                    <a:pt x="35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27"/>
            <p:cNvSpPr>
              <a:spLocks/>
            </p:cNvSpPr>
            <p:nvPr/>
          </p:nvSpPr>
          <p:spPr bwMode="auto">
            <a:xfrm>
              <a:off x="5018529" y="1932480"/>
              <a:ext cx="89250" cy="89250"/>
            </a:xfrm>
            <a:custGeom>
              <a:avLst/>
              <a:gdLst>
                <a:gd name="T0" fmla="*/ 33 w 49"/>
                <a:gd name="T1" fmla="*/ 4 h 49"/>
                <a:gd name="T2" fmla="*/ 4 w 49"/>
                <a:gd name="T3" fmla="*/ 16 h 49"/>
                <a:gd name="T4" fmla="*/ 16 w 49"/>
                <a:gd name="T5" fmla="*/ 44 h 49"/>
                <a:gd name="T6" fmla="*/ 44 w 49"/>
                <a:gd name="T7" fmla="*/ 33 h 49"/>
                <a:gd name="T8" fmla="*/ 33 w 49"/>
                <a:gd name="T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33" y="4"/>
                  </a:moveTo>
                  <a:cubicBezTo>
                    <a:pt x="22" y="0"/>
                    <a:pt x="9" y="5"/>
                    <a:pt x="4" y="16"/>
                  </a:cubicBezTo>
                  <a:cubicBezTo>
                    <a:pt x="0" y="27"/>
                    <a:pt x="5" y="40"/>
                    <a:pt x="16" y="44"/>
                  </a:cubicBezTo>
                  <a:cubicBezTo>
                    <a:pt x="27" y="49"/>
                    <a:pt x="40" y="44"/>
                    <a:pt x="44" y="33"/>
                  </a:cubicBezTo>
                  <a:cubicBezTo>
                    <a:pt x="49" y="22"/>
                    <a:pt x="44" y="9"/>
                    <a:pt x="3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28"/>
            <p:cNvSpPr>
              <a:spLocks/>
            </p:cNvSpPr>
            <p:nvPr/>
          </p:nvSpPr>
          <p:spPr bwMode="auto">
            <a:xfrm>
              <a:off x="4925096" y="2038465"/>
              <a:ext cx="115747" cy="211970"/>
            </a:xfrm>
            <a:custGeom>
              <a:avLst/>
              <a:gdLst>
                <a:gd name="T0" fmla="*/ 0 w 83"/>
                <a:gd name="T1" fmla="*/ 147 h 152"/>
                <a:gd name="T2" fmla="*/ 74 w 83"/>
                <a:gd name="T3" fmla="*/ 0 h 152"/>
                <a:gd name="T4" fmla="*/ 83 w 83"/>
                <a:gd name="T5" fmla="*/ 4 h 152"/>
                <a:gd name="T6" fmla="*/ 10 w 83"/>
                <a:gd name="T7" fmla="*/ 152 h 152"/>
                <a:gd name="T8" fmla="*/ 0 w 83"/>
                <a:gd name="T9" fmla="*/ 14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52">
                  <a:moveTo>
                    <a:pt x="0" y="147"/>
                  </a:moveTo>
                  <a:lnTo>
                    <a:pt x="74" y="0"/>
                  </a:lnTo>
                  <a:lnTo>
                    <a:pt x="83" y="4"/>
                  </a:lnTo>
                  <a:lnTo>
                    <a:pt x="10" y="152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29"/>
            <p:cNvSpPr>
              <a:spLocks noEditPoints="1"/>
            </p:cNvSpPr>
            <p:nvPr/>
          </p:nvSpPr>
          <p:spPr bwMode="auto">
            <a:xfrm>
              <a:off x="1995170" y="3912725"/>
              <a:ext cx="232888" cy="231493"/>
            </a:xfrm>
            <a:custGeom>
              <a:avLst/>
              <a:gdLst>
                <a:gd name="T0" fmla="*/ 67 w 128"/>
                <a:gd name="T1" fmla="*/ 126 h 127"/>
                <a:gd name="T2" fmla="*/ 126 w 128"/>
                <a:gd name="T3" fmla="*/ 60 h 127"/>
                <a:gd name="T4" fmla="*/ 61 w 128"/>
                <a:gd name="T5" fmla="*/ 1 h 127"/>
                <a:gd name="T6" fmla="*/ 2 w 128"/>
                <a:gd name="T7" fmla="*/ 67 h 127"/>
                <a:gd name="T8" fmla="*/ 67 w 128"/>
                <a:gd name="T9" fmla="*/ 126 h 127"/>
                <a:gd name="T10" fmla="*/ 61 w 128"/>
                <a:gd name="T11" fmla="*/ 12 h 127"/>
                <a:gd name="T12" fmla="*/ 115 w 128"/>
                <a:gd name="T13" fmla="*/ 61 h 127"/>
                <a:gd name="T14" fmla="*/ 66 w 128"/>
                <a:gd name="T15" fmla="*/ 115 h 127"/>
                <a:gd name="T16" fmla="*/ 12 w 128"/>
                <a:gd name="T17" fmla="*/ 66 h 127"/>
                <a:gd name="T18" fmla="*/ 61 w 128"/>
                <a:gd name="T19" fmla="*/ 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7">
                  <a:moveTo>
                    <a:pt x="67" y="126"/>
                  </a:moveTo>
                  <a:cubicBezTo>
                    <a:pt x="101" y="124"/>
                    <a:pt x="128" y="95"/>
                    <a:pt x="126" y="60"/>
                  </a:cubicBezTo>
                  <a:cubicBezTo>
                    <a:pt x="124" y="26"/>
                    <a:pt x="95" y="0"/>
                    <a:pt x="61" y="1"/>
                  </a:cubicBezTo>
                  <a:cubicBezTo>
                    <a:pt x="26" y="3"/>
                    <a:pt x="0" y="32"/>
                    <a:pt x="2" y="67"/>
                  </a:cubicBezTo>
                  <a:cubicBezTo>
                    <a:pt x="3" y="101"/>
                    <a:pt x="33" y="127"/>
                    <a:pt x="67" y="126"/>
                  </a:cubicBezTo>
                  <a:close/>
                  <a:moveTo>
                    <a:pt x="61" y="12"/>
                  </a:moveTo>
                  <a:cubicBezTo>
                    <a:pt x="90" y="11"/>
                    <a:pt x="114" y="32"/>
                    <a:pt x="115" y="61"/>
                  </a:cubicBezTo>
                  <a:cubicBezTo>
                    <a:pt x="117" y="89"/>
                    <a:pt x="95" y="114"/>
                    <a:pt x="66" y="115"/>
                  </a:cubicBezTo>
                  <a:cubicBezTo>
                    <a:pt x="38" y="117"/>
                    <a:pt x="14" y="95"/>
                    <a:pt x="12" y="66"/>
                  </a:cubicBezTo>
                  <a:cubicBezTo>
                    <a:pt x="11" y="38"/>
                    <a:pt x="33" y="13"/>
                    <a:pt x="6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30"/>
            <p:cNvSpPr>
              <a:spLocks/>
            </p:cNvSpPr>
            <p:nvPr/>
          </p:nvSpPr>
          <p:spPr bwMode="auto">
            <a:xfrm>
              <a:off x="2050951" y="3969900"/>
              <a:ext cx="118536" cy="118536"/>
            </a:xfrm>
            <a:custGeom>
              <a:avLst/>
              <a:gdLst>
                <a:gd name="T0" fmla="*/ 34 w 65"/>
                <a:gd name="T1" fmla="*/ 64 h 65"/>
                <a:gd name="T2" fmla="*/ 64 w 65"/>
                <a:gd name="T3" fmla="*/ 31 h 65"/>
                <a:gd name="T4" fmla="*/ 31 w 65"/>
                <a:gd name="T5" fmla="*/ 1 h 65"/>
                <a:gd name="T6" fmla="*/ 1 w 65"/>
                <a:gd name="T7" fmla="*/ 34 h 65"/>
                <a:gd name="T8" fmla="*/ 3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34" y="64"/>
                  </a:moveTo>
                  <a:cubicBezTo>
                    <a:pt x="52" y="63"/>
                    <a:pt x="65" y="48"/>
                    <a:pt x="64" y="31"/>
                  </a:cubicBezTo>
                  <a:cubicBezTo>
                    <a:pt x="63" y="14"/>
                    <a:pt x="49" y="0"/>
                    <a:pt x="31" y="1"/>
                  </a:cubicBezTo>
                  <a:cubicBezTo>
                    <a:pt x="14" y="2"/>
                    <a:pt x="0" y="17"/>
                    <a:pt x="1" y="34"/>
                  </a:cubicBezTo>
                  <a:cubicBezTo>
                    <a:pt x="2" y="52"/>
                    <a:pt x="17" y="65"/>
                    <a:pt x="34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31"/>
            <p:cNvSpPr>
              <a:spLocks/>
            </p:cNvSpPr>
            <p:nvPr/>
          </p:nvSpPr>
          <p:spPr bwMode="auto">
            <a:xfrm>
              <a:off x="2208535" y="3990819"/>
              <a:ext cx="409994" cy="46020"/>
            </a:xfrm>
            <a:custGeom>
              <a:avLst/>
              <a:gdLst>
                <a:gd name="T0" fmla="*/ 0 w 294"/>
                <a:gd name="T1" fmla="*/ 15 h 33"/>
                <a:gd name="T2" fmla="*/ 293 w 294"/>
                <a:gd name="T3" fmla="*/ 0 h 33"/>
                <a:gd name="T4" fmla="*/ 294 w 294"/>
                <a:gd name="T5" fmla="*/ 17 h 33"/>
                <a:gd name="T6" fmla="*/ 1 w 294"/>
                <a:gd name="T7" fmla="*/ 33 h 33"/>
                <a:gd name="T8" fmla="*/ 0 w 294"/>
                <a:gd name="T9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33">
                  <a:moveTo>
                    <a:pt x="0" y="15"/>
                  </a:moveTo>
                  <a:lnTo>
                    <a:pt x="293" y="0"/>
                  </a:lnTo>
                  <a:lnTo>
                    <a:pt x="294" y="17"/>
                  </a:lnTo>
                  <a:lnTo>
                    <a:pt x="1" y="3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41" name="文本框 240"/>
          <p:cNvSpPr txBox="1"/>
          <p:nvPr/>
        </p:nvSpPr>
        <p:spPr>
          <a:xfrm>
            <a:off x="2794625" y="4028598"/>
            <a:ext cx="166748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6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245" name="KSO_Shape"/>
          <p:cNvSpPr>
            <a:spLocks noChangeAspect="1"/>
          </p:cNvSpPr>
          <p:nvPr/>
        </p:nvSpPr>
        <p:spPr bwMode="auto">
          <a:xfrm>
            <a:off x="3170618" y="3421261"/>
            <a:ext cx="940216" cy="570398"/>
          </a:xfrm>
          <a:custGeom>
            <a:avLst/>
            <a:gdLst>
              <a:gd name="T0" fmla="*/ 915295 w 2300287"/>
              <a:gd name="T1" fmla="*/ 876175 h 1395413"/>
              <a:gd name="T2" fmla="*/ 929756 w 2300287"/>
              <a:gd name="T3" fmla="*/ 780985 h 1395413"/>
              <a:gd name="T4" fmla="*/ 928178 w 2300287"/>
              <a:gd name="T5" fmla="*/ 724712 h 1395413"/>
              <a:gd name="T6" fmla="*/ 1040717 w 2300287"/>
              <a:gd name="T7" fmla="*/ 736282 h 1395413"/>
              <a:gd name="T8" fmla="*/ 1016526 w 2300287"/>
              <a:gd name="T9" fmla="*/ 799392 h 1395413"/>
              <a:gd name="T10" fmla="*/ 1057546 w 2300287"/>
              <a:gd name="T11" fmla="*/ 914831 h 1395413"/>
              <a:gd name="T12" fmla="*/ 1309968 w 2300287"/>
              <a:gd name="T13" fmla="*/ 718401 h 1395413"/>
              <a:gd name="T14" fmla="*/ 968408 w 2300287"/>
              <a:gd name="T15" fmla="*/ 1155700 h 1395413"/>
              <a:gd name="T16" fmla="*/ 637367 w 2300287"/>
              <a:gd name="T17" fmla="*/ 714457 h 1395413"/>
              <a:gd name="T18" fmla="*/ 1483208 w 2300287"/>
              <a:gd name="T19" fmla="*/ 608469 h 1395413"/>
              <a:gd name="T20" fmla="*/ 1472904 w 2300287"/>
              <a:gd name="T21" fmla="*/ 657960 h 1395413"/>
              <a:gd name="T22" fmla="*/ 1399716 w 2300287"/>
              <a:gd name="T23" fmla="*/ 684931 h 1395413"/>
              <a:gd name="T24" fmla="*/ 1382014 w 2300287"/>
              <a:gd name="T25" fmla="*/ 629941 h 1395413"/>
              <a:gd name="T26" fmla="*/ 491509 w 2300287"/>
              <a:gd name="T27" fmla="*/ 600858 h 1395413"/>
              <a:gd name="T28" fmla="*/ 535884 w 2300287"/>
              <a:gd name="T29" fmla="*/ 632177 h 1395413"/>
              <a:gd name="T30" fmla="*/ 497513 w 2300287"/>
              <a:gd name="T31" fmla="*/ 704209 h 1395413"/>
              <a:gd name="T32" fmla="*/ 451049 w 2300287"/>
              <a:gd name="T33" fmla="*/ 664540 h 1395413"/>
              <a:gd name="T34" fmla="*/ 430951 w 2300287"/>
              <a:gd name="T35" fmla="*/ 612080 h 1395413"/>
              <a:gd name="T36" fmla="*/ 1701234 w 2300287"/>
              <a:gd name="T37" fmla="*/ 595843 h 1395413"/>
              <a:gd name="T38" fmla="*/ 1603552 w 2300287"/>
              <a:gd name="T39" fmla="*/ 838394 h 1395413"/>
              <a:gd name="T40" fmla="*/ 1288406 w 2300287"/>
              <a:gd name="T41" fmla="*/ 621295 h 1395413"/>
              <a:gd name="T42" fmla="*/ 726652 w 2300287"/>
              <a:gd name="T43" fmla="*/ 583645 h 1395413"/>
              <a:gd name="T44" fmla="*/ 341604 w 2300287"/>
              <a:gd name="T45" fmla="*/ 626672 h 1395413"/>
              <a:gd name="T46" fmla="*/ 5781 w 2300287"/>
              <a:gd name="T47" fmla="*/ 693244 h 1395413"/>
              <a:gd name="T48" fmla="*/ 259619 w 2300287"/>
              <a:gd name="T49" fmla="*/ 572204 h 1395413"/>
              <a:gd name="T50" fmla="*/ 1108839 w 2300287"/>
              <a:gd name="T51" fmla="*/ 53588 h 1395413"/>
              <a:gd name="T52" fmla="*/ 1211991 w 2300287"/>
              <a:gd name="T53" fmla="*/ 254252 h 1395413"/>
              <a:gd name="T54" fmla="*/ 1252674 w 2300287"/>
              <a:gd name="T55" fmla="*/ 321490 h 1395413"/>
              <a:gd name="T56" fmla="*/ 1258187 w 2300287"/>
              <a:gd name="T57" fmla="*/ 405276 h 1395413"/>
              <a:gd name="T58" fmla="*/ 1172358 w 2300287"/>
              <a:gd name="T59" fmla="*/ 481969 h 1395413"/>
              <a:gd name="T60" fmla="*/ 1063694 w 2300287"/>
              <a:gd name="T61" fmla="*/ 638509 h 1395413"/>
              <a:gd name="T62" fmla="*/ 928258 w 2300287"/>
              <a:gd name="T63" fmla="*/ 671077 h 1395413"/>
              <a:gd name="T64" fmla="*/ 803583 w 2300287"/>
              <a:gd name="T65" fmla="*/ 556562 h 1395413"/>
              <a:gd name="T66" fmla="*/ 708567 w 2300287"/>
              <a:gd name="T67" fmla="*/ 426287 h 1395413"/>
              <a:gd name="T68" fmla="*/ 680745 w 2300287"/>
              <a:gd name="T69" fmla="*/ 347230 h 1395413"/>
              <a:gd name="T70" fmla="*/ 724316 w 2300287"/>
              <a:gd name="T71" fmla="*/ 262395 h 1395413"/>
              <a:gd name="T72" fmla="*/ 819069 w 2300287"/>
              <a:gd name="T73" fmla="*/ 61205 h 1395413"/>
              <a:gd name="T74" fmla="*/ 1437756 w 2300287"/>
              <a:gd name="T75" fmla="*/ 4470 h 1395413"/>
              <a:gd name="T76" fmla="*/ 1583162 w 2300287"/>
              <a:gd name="T77" fmla="*/ 79343 h 1395413"/>
              <a:gd name="T78" fmla="*/ 1634173 w 2300287"/>
              <a:gd name="T79" fmla="*/ 250369 h 1395413"/>
              <a:gd name="T80" fmla="*/ 1680187 w 2300287"/>
              <a:gd name="T81" fmla="*/ 314996 h 1395413"/>
              <a:gd name="T82" fmla="*/ 1621288 w 2300287"/>
              <a:gd name="T83" fmla="*/ 372268 h 1395413"/>
              <a:gd name="T84" fmla="*/ 1544773 w 2300287"/>
              <a:gd name="T85" fmla="*/ 496794 h 1395413"/>
              <a:gd name="T86" fmla="*/ 1435127 w 2300287"/>
              <a:gd name="T87" fmla="*/ 567726 h 1395413"/>
              <a:gd name="T88" fmla="*/ 1329688 w 2300287"/>
              <a:gd name="T89" fmla="*/ 517022 h 1395413"/>
              <a:gd name="T90" fmla="*/ 1331528 w 2300287"/>
              <a:gd name="T91" fmla="*/ 400115 h 1395413"/>
              <a:gd name="T92" fmla="*/ 1296558 w 2300287"/>
              <a:gd name="T93" fmla="*/ 271123 h 1395413"/>
              <a:gd name="T94" fmla="*/ 1249754 w 2300287"/>
              <a:gd name="T95" fmla="*/ 117173 h 1395413"/>
              <a:gd name="T96" fmla="*/ 1336261 w 2300287"/>
              <a:gd name="T97" fmla="*/ 27325 h 1395413"/>
              <a:gd name="T98" fmla="*/ 499953 w 2300287"/>
              <a:gd name="T99" fmla="*/ 1577 h 1395413"/>
              <a:gd name="T100" fmla="*/ 622936 w 2300287"/>
              <a:gd name="T101" fmla="*/ 67023 h 1395413"/>
              <a:gd name="T102" fmla="*/ 661828 w 2300287"/>
              <a:gd name="T103" fmla="*/ 225513 h 1395413"/>
              <a:gd name="T104" fmla="*/ 611636 w 2300287"/>
              <a:gd name="T105" fmla="*/ 357456 h 1395413"/>
              <a:gd name="T106" fmla="*/ 568539 w 2300287"/>
              <a:gd name="T107" fmla="*/ 519363 h 1395413"/>
              <a:gd name="T108" fmla="*/ 481295 w 2300287"/>
              <a:gd name="T109" fmla="*/ 563782 h 1395413"/>
              <a:gd name="T110" fmla="*/ 371451 w 2300287"/>
              <a:gd name="T111" fmla="*/ 506747 h 1395413"/>
              <a:gd name="T112" fmla="*/ 288411 w 2300287"/>
              <a:gd name="T113" fmla="*/ 367969 h 1395413"/>
              <a:gd name="T114" fmla="*/ 231387 w 2300287"/>
              <a:gd name="T115" fmla="*/ 308306 h 1395413"/>
              <a:gd name="T116" fmla="*/ 270542 w 2300287"/>
              <a:gd name="T117" fmla="*/ 241809 h 1395413"/>
              <a:gd name="T118" fmla="*/ 335187 w 2300287"/>
              <a:gd name="T119" fmla="*/ 59926 h 13954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300287" h="1395413">
                <a:moveTo>
                  <a:pt x="927100" y="812800"/>
                </a:moveTo>
                <a:lnTo>
                  <a:pt x="943610" y="847408"/>
                </a:lnTo>
                <a:lnTo>
                  <a:pt x="963930" y="888365"/>
                </a:lnTo>
                <a:lnTo>
                  <a:pt x="986790" y="933450"/>
                </a:lnTo>
                <a:lnTo>
                  <a:pt x="1010603" y="979805"/>
                </a:lnTo>
                <a:lnTo>
                  <a:pt x="1023303" y="1002665"/>
                </a:lnTo>
                <a:lnTo>
                  <a:pt x="1035685" y="1025208"/>
                </a:lnTo>
                <a:lnTo>
                  <a:pt x="1048068" y="1046798"/>
                </a:lnTo>
                <a:lnTo>
                  <a:pt x="1060133" y="1067118"/>
                </a:lnTo>
                <a:lnTo>
                  <a:pt x="1071880" y="1086485"/>
                </a:lnTo>
                <a:lnTo>
                  <a:pt x="1082993" y="1103630"/>
                </a:lnTo>
                <a:lnTo>
                  <a:pt x="1094105" y="1118870"/>
                </a:lnTo>
                <a:lnTo>
                  <a:pt x="1098868" y="1125855"/>
                </a:lnTo>
                <a:lnTo>
                  <a:pt x="1103948" y="1131888"/>
                </a:lnTo>
                <a:lnTo>
                  <a:pt x="1103948" y="1072515"/>
                </a:lnTo>
                <a:lnTo>
                  <a:pt x="1104265" y="1064895"/>
                </a:lnTo>
                <a:lnTo>
                  <a:pt x="1105218" y="1057910"/>
                </a:lnTo>
                <a:lnTo>
                  <a:pt x="1106488" y="1050608"/>
                </a:lnTo>
                <a:lnTo>
                  <a:pt x="1108393" y="1043305"/>
                </a:lnTo>
                <a:lnTo>
                  <a:pt x="1110615" y="1036003"/>
                </a:lnTo>
                <a:lnTo>
                  <a:pt x="1112838" y="1028383"/>
                </a:lnTo>
                <a:lnTo>
                  <a:pt x="1118235" y="1014095"/>
                </a:lnTo>
                <a:lnTo>
                  <a:pt x="1123633" y="1000125"/>
                </a:lnTo>
                <a:lnTo>
                  <a:pt x="1128395" y="987108"/>
                </a:lnTo>
                <a:lnTo>
                  <a:pt x="1130300" y="981075"/>
                </a:lnTo>
                <a:lnTo>
                  <a:pt x="1131570" y="975360"/>
                </a:lnTo>
                <a:lnTo>
                  <a:pt x="1132205" y="969963"/>
                </a:lnTo>
                <a:lnTo>
                  <a:pt x="1132840" y="965200"/>
                </a:lnTo>
                <a:lnTo>
                  <a:pt x="1132205" y="960755"/>
                </a:lnTo>
                <a:lnTo>
                  <a:pt x="1131253" y="956628"/>
                </a:lnTo>
                <a:lnTo>
                  <a:pt x="1129665" y="952818"/>
                </a:lnTo>
                <a:lnTo>
                  <a:pt x="1128078" y="949325"/>
                </a:lnTo>
                <a:lnTo>
                  <a:pt x="1125855" y="945833"/>
                </a:lnTo>
                <a:lnTo>
                  <a:pt x="1122680" y="942975"/>
                </a:lnTo>
                <a:lnTo>
                  <a:pt x="1117283" y="936625"/>
                </a:lnTo>
                <a:lnTo>
                  <a:pt x="1111568" y="929958"/>
                </a:lnTo>
                <a:lnTo>
                  <a:pt x="1109028" y="926465"/>
                </a:lnTo>
                <a:lnTo>
                  <a:pt x="1106488" y="922655"/>
                </a:lnTo>
                <a:lnTo>
                  <a:pt x="1104583" y="918528"/>
                </a:lnTo>
                <a:lnTo>
                  <a:pt x="1103313" y="913765"/>
                </a:lnTo>
                <a:lnTo>
                  <a:pt x="1102043" y="909003"/>
                </a:lnTo>
                <a:lnTo>
                  <a:pt x="1101725" y="903605"/>
                </a:lnTo>
                <a:lnTo>
                  <a:pt x="1102043" y="897890"/>
                </a:lnTo>
                <a:lnTo>
                  <a:pt x="1102360" y="893128"/>
                </a:lnTo>
                <a:lnTo>
                  <a:pt x="1103630" y="889000"/>
                </a:lnTo>
                <a:lnTo>
                  <a:pt x="1105535" y="885508"/>
                </a:lnTo>
                <a:lnTo>
                  <a:pt x="1107440" y="882333"/>
                </a:lnTo>
                <a:lnTo>
                  <a:pt x="1109980" y="879793"/>
                </a:lnTo>
                <a:lnTo>
                  <a:pt x="1112838" y="878205"/>
                </a:lnTo>
                <a:lnTo>
                  <a:pt x="1116648" y="876300"/>
                </a:lnTo>
                <a:lnTo>
                  <a:pt x="1120775" y="875030"/>
                </a:lnTo>
                <a:lnTo>
                  <a:pt x="1125855" y="874078"/>
                </a:lnTo>
                <a:lnTo>
                  <a:pt x="1131253" y="873125"/>
                </a:lnTo>
                <a:lnTo>
                  <a:pt x="1137603" y="872808"/>
                </a:lnTo>
                <a:lnTo>
                  <a:pt x="1151890" y="872490"/>
                </a:lnTo>
                <a:lnTo>
                  <a:pt x="1169353" y="872490"/>
                </a:lnTo>
                <a:lnTo>
                  <a:pt x="1191260" y="872490"/>
                </a:lnTo>
                <a:lnTo>
                  <a:pt x="1208723" y="872490"/>
                </a:lnTo>
                <a:lnTo>
                  <a:pt x="1223010" y="872808"/>
                </a:lnTo>
                <a:lnTo>
                  <a:pt x="1229043" y="873125"/>
                </a:lnTo>
                <a:lnTo>
                  <a:pt x="1234440" y="874078"/>
                </a:lnTo>
                <a:lnTo>
                  <a:pt x="1239203" y="875030"/>
                </a:lnTo>
                <a:lnTo>
                  <a:pt x="1243648" y="876300"/>
                </a:lnTo>
                <a:lnTo>
                  <a:pt x="1247458" y="878205"/>
                </a:lnTo>
                <a:lnTo>
                  <a:pt x="1250315" y="879793"/>
                </a:lnTo>
                <a:lnTo>
                  <a:pt x="1252855" y="882333"/>
                </a:lnTo>
                <a:lnTo>
                  <a:pt x="1255078" y="885508"/>
                </a:lnTo>
                <a:lnTo>
                  <a:pt x="1256666" y="889000"/>
                </a:lnTo>
                <a:lnTo>
                  <a:pt x="1257618" y="893128"/>
                </a:lnTo>
                <a:lnTo>
                  <a:pt x="1257936" y="897890"/>
                </a:lnTo>
                <a:lnTo>
                  <a:pt x="1258571" y="903605"/>
                </a:lnTo>
                <a:lnTo>
                  <a:pt x="1257936" y="909003"/>
                </a:lnTo>
                <a:lnTo>
                  <a:pt x="1256983" y="913765"/>
                </a:lnTo>
                <a:lnTo>
                  <a:pt x="1255396" y="918528"/>
                </a:lnTo>
                <a:lnTo>
                  <a:pt x="1253808" y="922655"/>
                </a:lnTo>
                <a:lnTo>
                  <a:pt x="1251585" y="926465"/>
                </a:lnTo>
                <a:lnTo>
                  <a:pt x="1248728" y="929958"/>
                </a:lnTo>
                <a:lnTo>
                  <a:pt x="1243013" y="936625"/>
                </a:lnTo>
                <a:lnTo>
                  <a:pt x="1237298" y="942975"/>
                </a:lnTo>
                <a:lnTo>
                  <a:pt x="1234758" y="945833"/>
                </a:lnTo>
                <a:lnTo>
                  <a:pt x="1232535" y="949325"/>
                </a:lnTo>
                <a:lnTo>
                  <a:pt x="1230313" y="952818"/>
                </a:lnTo>
                <a:lnTo>
                  <a:pt x="1229043" y="956628"/>
                </a:lnTo>
                <a:lnTo>
                  <a:pt x="1227773" y="960755"/>
                </a:lnTo>
                <a:lnTo>
                  <a:pt x="1227455" y="965200"/>
                </a:lnTo>
                <a:lnTo>
                  <a:pt x="1227773" y="969963"/>
                </a:lnTo>
                <a:lnTo>
                  <a:pt x="1229043" y="975360"/>
                </a:lnTo>
                <a:lnTo>
                  <a:pt x="1230313" y="981075"/>
                </a:lnTo>
                <a:lnTo>
                  <a:pt x="1232218" y="987108"/>
                </a:lnTo>
                <a:lnTo>
                  <a:pt x="1236663" y="1000125"/>
                </a:lnTo>
                <a:lnTo>
                  <a:pt x="1241743" y="1014095"/>
                </a:lnTo>
                <a:lnTo>
                  <a:pt x="1247458" y="1028383"/>
                </a:lnTo>
                <a:lnTo>
                  <a:pt x="1249680" y="1036003"/>
                </a:lnTo>
                <a:lnTo>
                  <a:pt x="1251903" y="1043305"/>
                </a:lnTo>
                <a:lnTo>
                  <a:pt x="1253808" y="1050608"/>
                </a:lnTo>
                <a:lnTo>
                  <a:pt x="1255078" y="1057910"/>
                </a:lnTo>
                <a:lnTo>
                  <a:pt x="1256348" y="1064895"/>
                </a:lnTo>
                <a:lnTo>
                  <a:pt x="1256348" y="1072515"/>
                </a:lnTo>
                <a:lnTo>
                  <a:pt x="1256348" y="1131888"/>
                </a:lnTo>
                <a:lnTo>
                  <a:pt x="1261428" y="1125855"/>
                </a:lnTo>
                <a:lnTo>
                  <a:pt x="1266191" y="1119188"/>
                </a:lnTo>
                <a:lnTo>
                  <a:pt x="1276986" y="1104583"/>
                </a:lnTo>
                <a:lnTo>
                  <a:pt x="1288098" y="1087438"/>
                </a:lnTo>
                <a:lnTo>
                  <a:pt x="1299528" y="1068705"/>
                </a:lnTo>
                <a:lnTo>
                  <a:pt x="1311276" y="1048703"/>
                </a:lnTo>
                <a:lnTo>
                  <a:pt x="1323341" y="1027748"/>
                </a:lnTo>
                <a:lnTo>
                  <a:pt x="1335406" y="1005523"/>
                </a:lnTo>
                <a:lnTo>
                  <a:pt x="1347788" y="983298"/>
                </a:lnTo>
                <a:lnTo>
                  <a:pt x="1371601" y="937895"/>
                </a:lnTo>
                <a:lnTo>
                  <a:pt x="1394143" y="893445"/>
                </a:lnTo>
                <a:lnTo>
                  <a:pt x="1414463" y="852488"/>
                </a:lnTo>
                <a:lnTo>
                  <a:pt x="1431291" y="817563"/>
                </a:lnTo>
                <a:lnTo>
                  <a:pt x="1454151" y="823913"/>
                </a:lnTo>
                <a:lnTo>
                  <a:pt x="1476693" y="830580"/>
                </a:lnTo>
                <a:lnTo>
                  <a:pt x="1498918" y="837565"/>
                </a:lnTo>
                <a:lnTo>
                  <a:pt x="1520191" y="844550"/>
                </a:lnTo>
                <a:lnTo>
                  <a:pt x="1541146" y="851853"/>
                </a:lnTo>
                <a:lnTo>
                  <a:pt x="1561783" y="859473"/>
                </a:lnTo>
                <a:lnTo>
                  <a:pt x="1581786" y="867410"/>
                </a:lnTo>
                <a:lnTo>
                  <a:pt x="1601471" y="875348"/>
                </a:lnTo>
                <a:lnTo>
                  <a:pt x="1620521" y="883603"/>
                </a:lnTo>
                <a:lnTo>
                  <a:pt x="1638936" y="891540"/>
                </a:lnTo>
                <a:lnTo>
                  <a:pt x="1656716" y="899795"/>
                </a:lnTo>
                <a:lnTo>
                  <a:pt x="1673543" y="908050"/>
                </a:lnTo>
                <a:lnTo>
                  <a:pt x="1690053" y="915670"/>
                </a:lnTo>
                <a:lnTo>
                  <a:pt x="1705928" y="923925"/>
                </a:lnTo>
                <a:lnTo>
                  <a:pt x="1735773" y="939165"/>
                </a:lnTo>
                <a:lnTo>
                  <a:pt x="1762443" y="954405"/>
                </a:lnTo>
                <a:lnTo>
                  <a:pt x="1786573" y="968058"/>
                </a:lnTo>
                <a:lnTo>
                  <a:pt x="1806576" y="980440"/>
                </a:lnTo>
                <a:lnTo>
                  <a:pt x="1824038" y="991235"/>
                </a:lnTo>
                <a:lnTo>
                  <a:pt x="1837691" y="1000125"/>
                </a:lnTo>
                <a:lnTo>
                  <a:pt x="1847533" y="1006793"/>
                </a:lnTo>
                <a:lnTo>
                  <a:pt x="1855788" y="1012508"/>
                </a:lnTo>
                <a:lnTo>
                  <a:pt x="1855788" y="1395413"/>
                </a:lnTo>
                <a:lnTo>
                  <a:pt x="1169353" y="1395413"/>
                </a:lnTo>
                <a:lnTo>
                  <a:pt x="482600" y="1395413"/>
                </a:lnTo>
                <a:lnTo>
                  <a:pt x="482600" y="1012508"/>
                </a:lnTo>
                <a:lnTo>
                  <a:pt x="491172" y="1006793"/>
                </a:lnTo>
                <a:lnTo>
                  <a:pt x="501650" y="999490"/>
                </a:lnTo>
                <a:lnTo>
                  <a:pt x="515937" y="990283"/>
                </a:lnTo>
                <a:lnTo>
                  <a:pt x="534035" y="978853"/>
                </a:lnTo>
                <a:lnTo>
                  <a:pt x="555307" y="965835"/>
                </a:lnTo>
                <a:lnTo>
                  <a:pt x="580390" y="951548"/>
                </a:lnTo>
                <a:lnTo>
                  <a:pt x="608330" y="936308"/>
                </a:lnTo>
                <a:lnTo>
                  <a:pt x="639445" y="920115"/>
                </a:lnTo>
                <a:lnTo>
                  <a:pt x="656272" y="911860"/>
                </a:lnTo>
                <a:lnTo>
                  <a:pt x="673735" y="903605"/>
                </a:lnTo>
                <a:lnTo>
                  <a:pt x="691515" y="895350"/>
                </a:lnTo>
                <a:lnTo>
                  <a:pt x="710247" y="886778"/>
                </a:lnTo>
                <a:lnTo>
                  <a:pt x="729297" y="878840"/>
                </a:lnTo>
                <a:lnTo>
                  <a:pt x="749300" y="870585"/>
                </a:lnTo>
                <a:lnTo>
                  <a:pt x="769620" y="862648"/>
                </a:lnTo>
                <a:lnTo>
                  <a:pt x="790575" y="854393"/>
                </a:lnTo>
                <a:lnTo>
                  <a:pt x="811847" y="847090"/>
                </a:lnTo>
                <a:lnTo>
                  <a:pt x="834073" y="839470"/>
                </a:lnTo>
                <a:lnTo>
                  <a:pt x="856615" y="832485"/>
                </a:lnTo>
                <a:lnTo>
                  <a:pt x="879475" y="825183"/>
                </a:lnTo>
                <a:lnTo>
                  <a:pt x="902970" y="819150"/>
                </a:lnTo>
                <a:lnTo>
                  <a:pt x="927100" y="812800"/>
                </a:lnTo>
                <a:close/>
                <a:moveTo>
                  <a:pt x="1710256" y="730250"/>
                </a:moveTo>
                <a:lnTo>
                  <a:pt x="1724932" y="730250"/>
                </a:lnTo>
                <a:lnTo>
                  <a:pt x="1744074" y="730250"/>
                </a:lnTo>
                <a:lnTo>
                  <a:pt x="1758431" y="730250"/>
                </a:lnTo>
                <a:lnTo>
                  <a:pt x="1770236" y="730566"/>
                </a:lnTo>
                <a:lnTo>
                  <a:pt x="1775340" y="730882"/>
                </a:lnTo>
                <a:lnTo>
                  <a:pt x="1780126" y="731515"/>
                </a:lnTo>
                <a:lnTo>
                  <a:pt x="1784273" y="732463"/>
                </a:lnTo>
                <a:lnTo>
                  <a:pt x="1788102" y="733412"/>
                </a:lnTo>
                <a:lnTo>
                  <a:pt x="1790973" y="734676"/>
                </a:lnTo>
                <a:lnTo>
                  <a:pt x="1793525" y="736573"/>
                </a:lnTo>
                <a:lnTo>
                  <a:pt x="1795759" y="738787"/>
                </a:lnTo>
                <a:lnTo>
                  <a:pt x="1797673" y="741316"/>
                </a:lnTo>
                <a:lnTo>
                  <a:pt x="1798630" y="744162"/>
                </a:lnTo>
                <a:lnTo>
                  <a:pt x="1799906" y="747323"/>
                </a:lnTo>
                <a:lnTo>
                  <a:pt x="1800225" y="751433"/>
                </a:lnTo>
                <a:lnTo>
                  <a:pt x="1800225" y="755860"/>
                </a:lnTo>
                <a:lnTo>
                  <a:pt x="1800225" y="760602"/>
                </a:lnTo>
                <a:lnTo>
                  <a:pt x="1799268" y="764713"/>
                </a:lnTo>
                <a:lnTo>
                  <a:pt x="1797992" y="768507"/>
                </a:lnTo>
                <a:lnTo>
                  <a:pt x="1796078" y="771984"/>
                </a:lnTo>
                <a:lnTo>
                  <a:pt x="1794164" y="775462"/>
                </a:lnTo>
                <a:lnTo>
                  <a:pt x="1792249" y="778308"/>
                </a:lnTo>
                <a:lnTo>
                  <a:pt x="1787145" y="783683"/>
                </a:lnTo>
                <a:lnTo>
                  <a:pt x="1782359" y="789058"/>
                </a:lnTo>
                <a:lnTo>
                  <a:pt x="1780126" y="791587"/>
                </a:lnTo>
                <a:lnTo>
                  <a:pt x="1778531" y="794433"/>
                </a:lnTo>
                <a:lnTo>
                  <a:pt x="1776935" y="797278"/>
                </a:lnTo>
                <a:lnTo>
                  <a:pt x="1775340" y="800440"/>
                </a:lnTo>
                <a:lnTo>
                  <a:pt x="1774702" y="803918"/>
                </a:lnTo>
                <a:lnTo>
                  <a:pt x="1774383" y="807712"/>
                </a:lnTo>
                <a:lnTo>
                  <a:pt x="1774702" y="810873"/>
                </a:lnTo>
                <a:lnTo>
                  <a:pt x="1775021" y="814667"/>
                </a:lnTo>
                <a:lnTo>
                  <a:pt x="1776935" y="822255"/>
                </a:lnTo>
                <a:lnTo>
                  <a:pt x="1779807" y="831108"/>
                </a:lnTo>
                <a:lnTo>
                  <a:pt x="1783635" y="840593"/>
                </a:lnTo>
                <a:lnTo>
                  <a:pt x="1787145" y="850395"/>
                </a:lnTo>
                <a:lnTo>
                  <a:pt x="1790973" y="860512"/>
                </a:lnTo>
                <a:lnTo>
                  <a:pt x="1793844" y="870946"/>
                </a:lnTo>
                <a:lnTo>
                  <a:pt x="1796397" y="881063"/>
                </a:lnTo>
                <a:lnTo>
                  <a:pt x="1772788" y="868100"/>
                </a:lnTo>
                <a:lnTo>
                  <a:pt x="1747265" y="854821"/>
                </a:lnTo>
                <a:lnTo>
                  <a:pt x="1719508" y="841226"/>
                </a:lnTo>
                <a:lnTo>
                  <a:pt x="1690157" y="826998"/>
                </a:lnTo>
                <a:lnTo>
                  <a:pt x="1691752" y="821623"/>
                </a:lnTo>
                <a:lnTo>
                  <a:pt x="1693028" y="816564"/>
                </a:lnTo>
                <a:lnTo>
                  <a:pt x="1693985" y="811822"/>
                </a:lnTo>
                <a:lnTo>
                  <a:pt x="1694304" y="807712"/>
                </a:lnTo>
                <a:lnTo>
                  <a:pt x="1693985" y="803918"/>
                </a:lnTo>
                <a:lnTo>
                  <a:pt x="1693028" y="800440"/>
                </a:lnTo>
                <a:lnTo>
                  <a:pt x="1692071" y="797278"/>
                </a:lnTo>
                <a:lnTo>
                  <a:pt x="1690157" y="794433"/>
                </a:lnTo>
                <a:lnTo>
                  <a:pt x="1688243" y="791587"/>
                </a:lnTo>
                <a:lnTo>
                  <a:pt x="1686009" y="789058"/>
                </a:lnTo>
                <a:lnTo>
                  <a:pt x="1681224" y="783683"/>
                </a:lnTo>
                <a:lnTo>
                  <a:pt x="1676438" y="778308"/>
                </a:lnTo>
                <a:lnTo>
                  <a:pt x="1674205" y="775462"/>
                </a:lnTo>
                <a:lnTo>
                  <a:pt x="1672291" y="771984"/>
                </a:lnTo>
                <a:lnTo>
                  <a:pt x="1670696" y="768507"/>
                </a:lnTo>
                <a:lnTo>
                  <a:pt x="1669419" y="764713"/>
                </a:lnTo>
                <a:lnTo>
                  <a:pt x="1668781" y="760602"/>
                </a:lnTo>
                <a:lnTo>
                  <a:pt x="1668462" y="755860"/>
                </a:lnTo>
                <a:lnTo>
                  <a:pt x="1668462" y="751433"/>
                </a:lnTo>
                <a:lnTo>
                  <a:pt x="1669100" y="747323"/>
                </a:lnTo>
                <a:lnTo>
                  <a:pt x="1669738" y="744162"/>
                </a:lnTo>
                <a:lnTo>
                  <a:pt x="1671334" y="741316"/>
                </a:lnTo>
                <a:lnTo>
                  <a:pt x="1672929" y="738787"/>
                </a:lnTo>
                <a:lnTo>
                  <a:pt x="1675162" y="736573"/>
                </a:lnTo>
                <a:lnTo>
                  <a:pt x="1677714" y="734676"/>
                </a:lnTo>
                <a:lnTo>
                  <a:pt x="1680586" y="733412"/>
                </a:lnTo>
                <a:lnTo>
                  <a:pt x="1684414" y="732463"/>
                </a:lnTo>
                <a:lnTo>
                  <a:pt x="1688243" y="731515"/>
                </a:lnTo>
                <a:lnTo>
                  <a:pt x="1693028" y="730882"/>
                </a:lnTo>
                <a:lnTo>
                  <a:pt x="1698452" y="730566"/>
                </a:lnTo>
                <a:lnTo>
                  <a:pt x="1710256" y="730250"/>
                </a:lnTo>
                <a:close/>
                <a:moveTo>
                  <a:pt x="560402" y="725487"/>
                </a:moveTo>
                <a:lnTo>
                  <a:pt x="574901" y="725487"/>
                </a:lnTo>
                <a:lnTo>
                  <a:pt x="593497" y="725487"/>
                </a:lnTo>
                <a:lnTo>
                  <a:pt x="607996" y="725487"/>
                </a:lnTo>
                <a:lnTo>
                  <a:pt x="619659" y="725802"/>
                </a:lnTo>
                <a:lnTo>
                  <a:pt x="624702" y="726117"/>
                </a:lnTo>
                <a:lnTo>
                  <a:pt x="629430" y="726432"/>
                </a:lnTo>
                <a:lnTo>
                  <a:pt x="633527" y="727693"/>
                </a:lnTo>
                <a:lnTo>
                  <a:pt x="637309" y="728323"/>
                </a:lnTo>
                <a:lnTo>
                  <a:pt x="640146" y="729899"/>
                </a:lnTo>
                <a:lnTo>
                  <a:pt x="642668" y="731474"/>
                </a:lnTo>
                <a:lnTo>
                  <a:pt x="644874" y="733365"/>
                </a:lnTo>
                <a:lnTo>
                  <a:pt x="646450" y="735886"/>
                </a:lnTo>
                <a:lnTo>
                  <a:pt x="648026" y="739037"/>
                </a:lnTo>
                <a:lnTo>
                  <a:pt x="648656" y="742504"/>
                </a:lnTo>
                <a:lnTo>
                  <a:pt x="649287" y="746285"/>
                </a:lnTo>
                <a:lnTo>
                  <a:pt x="649287" y="751012"/>
                </a:lnTo>
                <a:lnTo>
                  <a:pt x="649287" y="755424"/>
                </a:lnTo>
                <a:lnTo>
                  <a:pt x="648341" y="759835"/>
                </a:lnTo>
                <a:lnTo>
                  <a:pt x="647080" y="763302"/>
                </a:lnTo>
                <a:lnTo>
                  <a:pt x="645189" y="766768"/>
                </a:lnTo>
                <a:lnTo>
                  <a:pt x="643613" y="769919"/>
                </a:lnTo>
                <a:lnTo>
                  <a:pt x="641407" y="773070"/>
                </a:lnTo>
                <a:lnTo>
                  <a:pt x="636679" y="778427"/>
                </a:lnTo>
                <a:lnTo>
                  <a:pt x="631636" y="784100"/>
                </a:lnTo>
                <a:lnTo>
                  <a:pt x="629430" y="786621"/>
                </a:lnTo>
                <a:lnTo>
                  <a:pt x="627854" y="789142"/>
                </a:lnTo>
                <a:lnTo>
                  <a:pt x="625962" y="791978"/>
                </a:lnTo>
                <a:lnTo>
                  <a:pt x="624702" y="795444"/>
                </a:lnTo>
                <a:lnTo>
                  <a:pt x="624071" y="798595"/>
                </a:lnTo>
                <a:lnTo>
                  <a:pt x="623756" y="802377"/>
                </a:lnTo>
                <a:lnTo>
                  <a:pt x="623756" y="805528"/>
                </a:lnTo>
                <a:lnTo>
                  <a:pt x="624386" y="809309"/>
                </a:lnTo>
                <a:lnTo>
                  <a:pt x="626278" y="816872"/>
                </a:lnTo>
                <a:lnTo>
                  <a:pt x="629114" y="825696"/>
                </a:lnTo>
                <a:lnTo>
                  <a:pt x="632581" y="834834"/>
                </a:lnTo>
                <a:lnTo>
                  <a:pt x="600747" y="850275"/>
                </a:lnTo>
                <a:lnTo>
                  <a:pt x="571434" y="865086"/>
                </a:lnTo>
                <a:lnTo>
                  <a:pt x="544642" y="879897"/>
                </a:lnTo>
                <a:lnTo>
                  <a:pt x="521003" y="893762"/>
                </a:lnTo>
                <a:lnTo>
                  <a:pt x="521003" y="891556"/>
                </a:lnTo>
                <a:lnTo>
                  <a:pt x="521003" y="885569"/>
                </a:lnTo>
                <a:lnTo>
                  <a:pt x="521633" y="879582"/>
                </a:lnTo>
                <a:lnTo>
                  <a:pt x="523209" y="873594"/>
                </a:lnTo>
                <a:lnTo>
                  <a:pt x="524470" y="867292"/>
                </a:lnTo>
                <a:lnTo>
                  <a:pt x="526361" y="861305"/>
                </a:lnTo>
                <a:lnTo>
                  <a:pt x="528252" y="855002"/>
                </a:lnTo>
                <a:lnTo>
                  <a:pt x="532665" y="843027"/>
                </a:lnTo>
                <a:lnTo>
                  <a:pt x="537078" y="831683"/>
                </a:lnTo>
                <a:lnTo>
                  <a:pt x="540860" y="820654"/>
                </a:lnTo>
                <a:lnTo>
                  <a:pt x="542436" y="815297"/>
                </a:lnTo>
                <a:lnTo>
                  <a:pt x="543697" y="810570"/>
                </a:lnTo>
                <a:lnTo>
                  <a:pt x="544327" y="806158"/>
                </a:lnTo>
                <a:lnTo>
                  <a:pt x="544642" y="802377"/>
                </a:lnTo>
                <a:lnTo>
                  <a:pt x="544327" y="798595"/>
                </a:lnTo>
                <a:lnTo>
                  <a:pt x="543697" y="795444"/>
                </a:lnTo>
                <a:lnTo>
                  <a:pt x="542436" y="791978"/>
                </a:lnTo>
                <a:lnTo>
                  <a:pt x="540545" y="789142"/>
                </a:lnTo>
                <a:lnTo>
                  <a:pt x="538654" y="786621"/>
                </a:lnTo>
                <a:lnTo>
                  <a:pt x="536763" y="784100"/>
                </a:lnTo>
                <a:lnTo>
                  <a:pt x="531719" y="778427"/>
                </a:lnTo>
                <a:lnTo>
                  <a:pt x="526992" y="773070"/>
                </a:lnTo>
                <a:lnTo>
                  <a:pt x="524785" y="769919"/>
                </a:lnTo>
                <a:lnTo>
                  <a:pt x="523209" y="766768"/>
                </a:lnTo>
                <a:lnTo>
                  <a:pt x="521318" y="763302"/>
                </a:lnTo>
                <a:lnTo>
                  <a:pt x="520057" y="759835"/>
                </a:lnTo>
                <a:lnTo>
                  <a:pt x="519112" y="755424"/>
                </a:lnTo>
                <a:lnTo>
                  <a:pt x="519112" y="751012"/>
                </a:lnTo>
                <a:lnTo>
                  <a:pt x="519112" y="746285"/>
                </a:lnTo>
                <a:lnTo>
                  <a:pt x="519742" y="742504"/>
                </a:lnTo>
                <a:lnTo>
                  <a:pt x="520373" y="739037"/>
                </a:lnTo>
                <a:lnTo>
                  <a:pt x="521948" y="735886"/>
                </a:lnTo>
                <a:lnTo>
                  <a:pt x="523524" y="733365"/>
                </a:lnTo>
                <a:lnTo>
                  <a:pt x="525731" y="731474"/>
                </a:lnTo>
                <a:lnTo>
                  <a:pt x="528252" y="729899"/>
                </a:lnTo>
                <a:lnTo>
                  <a:pt x="531089" y="728323"/>
                </a:lnTo>
                <a:lnTo>
                  <a:pt x="534871" y="727693"/>
                </a:lnTo>
                <a:lnTo>
                  <a:pt x="538654" y="726432"/>
                </a:lnTo>
                <a:lnTo>
                  <a:pt x="543697" y="726117"/>
                </a:lnTo>
                <a:lnTo>
                  <a:pt x="548740" y="725802"/>
                </a:lnTo>
                <a:lnTo>
                  <a:pt x="560402" y="725487"/>
                </a:lnTo>
                <a:close/>
                <a:moveTo>
                  <a:pt x="1944850" y="684212"/>
                </a:moveTo>
                <a:lnTo>
                  <a:pt x="1964191" y="689289"/>
                </a:lnTo>
                <a:lnTo>
                  <a:pt x="1983216" y="694683"/>
                </a:lnTo>
                <a:lnTo>
                  <a:pt x="2001606" y="700711"/>
                </a:lnTo>
                <a:lnTo>
                  <a:pt x="2019679" y="707057"/>
                </a:lnTo>
                <a:lnTo>
                  <a:pt x="2037435" y="712768"/>
                </a:lnTo>
                <a:lnTo>
                  <a:pt x="2054240" y="719431"/>
                </a:lnTo>
                <a:lnTo>
                  <a:pt x="2071362" y="726095"/>
                </a:lnTo>
                <a:lnTo>
                  <a:pt x="2087849" y="732758"/>
                </a:lnTo>
                <a:lnTo>
                  <a:pt x="2103703" y="739421"/>
                </a:lnTo>
                <a:lnTo>
                  <a:pt x="2119239" y="746084"/>
                </a:lnTo>
                <a:lnTo>
                  <a:pt x="2148093" y="759728"/>
                </a:lnTo>
                <a:lnTo>
                  <a:pt x="2175361" y="773371"/>
                </a:lnTo>
                <a:lnTo>
                  <a:pt x="2200093" y="786063"/>
                </a:lnTo>
                <a:lnTo>
                  <a:pt x="2222605" y="798755"/>
                </a:lnTo>
                <a:lnTo>
                  <a:pt x="2242580" y="810177"/>
                </a:lnTo>
                <a:lnTo>
                  <a:pt x="2259702" y="820330"/>
                </a:lnTo>
                <a:lnTo>
                  <a:pt x="2273653" y="829532"/>
                </a:lnTo>
                <a:lnTo>
                  <a:pt x="2285068" y="837147"/>
                </a:lnTo>
                <a:lnTo>
                  <a:pt x="2293629" y="842858"/>
                </a:lnTo>
                <a:lnTo>
                  <a:pt x="2300287" y="847618"/>
                </a:lnTo>
                <a:lnTo>
                  <a:pt x="2300287" y="1168400"/>
                </a:lnTo>
                <a:lnTo>
                  <a:pt x="1936289" y="1168400"/>
                </a:lnTo>
                <a:lnTo>
                  <a:pt x="1936289" y="1012292"/>
                </a:lnTo>
                <a:lnTo>
                  <a:pt x="1936289" y="972313"/>
                </a:lnTo>
                <a:lnTo>
                  <a:pt x="1903314" y="948199"/>
                </a:lnTo>
                <a:lnTo>
                  <a:pt x="1896972" y="943757"/>
                </a:lnTo>
                <a:lnTo>
                  <a:pt x="1882387" y="933921"/>
                </a:lnTo>
                <a:lnTo>
                  <a:pt x="1859875" y="919326"/>
                </a:lnTo>
                <a:lnTo>
                  <a:pt x="1846241" y="910759"/>
                </a:lnTo>
                <a:lnTo>
                  <a:pt x="1830387" y="901240"/>
                </a:lnTo>
                <a:lnTo>
                  <a:pt x="1845924" y="875222"/>
                </a:lnTo>
                <a:lnTo>
                  <a:pt x="1861777" y="847300"/>
                </a:lnTo>
                <a:lnTo>
                  <a:pt x="1877631" y="818109"/>
                </a:lnTo>
                <a:lnTo>
                  <a:pt x="1893167" y="788601"/>
                </a:lnTo>
                <a:lnTo>
                  <a:pt x="1907753" y="759728"/>
                </a:lnTo>
                <a:lnTo>
                  <a:pt x="1921704" y="732123"/>
                </a:lnTo>
                <a:lnTo>
                  <a:pt x="1944850" y="684212"/>
                </a:lnTo>
                <a:close/>
                <a:moveTo>
                  <a:pt x="1521460" y="679450"/>
                </a:moveTo>
                <a:lnTo>
                  <a:pt x="1543050" y="723725"/>
                </a:lnTo>
                <a:lnTo>
                  <a:pt x="1555750" y="750163"/>
                </a:lnTo>
                <a:lnTo>
                  <a:pt x="1570037" y="777875"/>
                </a:lnTo>
                <a:lnTo>
                  <a:pt x="1541462" y="767682"/>
                </a:lnTo>
                <a:lnTo>
                  <a:pt x="1512887" y="758126"/>
                </a:lnTo>
                <a:lnTo>
                  <a:pt x="1482407" y="748889"/>
                </a:lnTo>
                <a:lnTo>
                  <a:pt x="1451927" y="740289"/>
                </a:lnTo>
                <a:lnTo>
                  <a:pt x="1423987" y="732963"/>
                </a:lnTo>
                <a:lnTo>
                  <a:pt x="1433830" y="717992"/>
                </a:lnTo>
                <a:lnTo>
                  <a:pt x="1443672" y="702065"/>
                </a:lnTo>
                <a:lnTo>
                  <a:pt x="1462722" y="696013"/>
                </a:lnTo>
                <a:lnTo>
                  <a:pt x="1481772" y="690280"/>
                </a:lnTo>
                <a:lnTo>
                  <a:pt x="1501457" y="684546"/>
                </a:lnTo>
                <a:lnTo>
                  <a:pt x="1521460" y="679450"/>
                </a:lnTo>
                <a:close/>
                <a:moveTo>
                  <a:pt x="794901" y="679450"/>
                </a:moveTo>
                <a:lnTo>
                  <a:pt x="809240" y="682922"/>
                </a:lnTo>
                <a:lnTo>
                  <a:pt x="823261" y="687026"/>
                </a:lnTo>
                <a:lnTo>
                  <a:pt x="850665" y="695865"/>
                </a:lnTo>
                <a:lnTo>
                  <a:pt x="877432" y="704704"/>
                </a:lnTo>
                <a:lnTo>
                  <a:pt x="902924" y="714174"/>
                </a:lnTo>
                <a:lnTo>
                  <a:pt x="915988" y="734061"/>
                </a:lnTo>
                <a:lnTo>
                  <a:pt x="908659" y="735640"/>
                </a:lnTo>
                <a:lnTo>
                  <a:pt x="886035" y="741322"/>
                </a:lnTo>
                <a:lnTo>
                  <a:pt x="864048" y="747635"/>
                </a:lnTo>
                <a:lnTo>
                  <a:pt x="842380" y="753633"/>
                </a:lnTo>
                <a:lnTo>
                  <a:pt x="821031" y="760262"/>
                </a:lnTo>
                <a:lnTo>
                  <a:pt x="799999" y="766891"/>
                </a:lnTo>
                <a:lnTo>
                  <a:pt x="779287" y="774151"/>
                </a:lnTo>
                <a:lnTo>
                  <a:pt x="759212" y="781096"/>
                </a:lnTo>
                <a:lnTo>
                  <a:pt x="739775" y="788988"/>
                </a:lnTo>
                <a:lnTo>
                  <a:pt x="755389" y="758052"/>
                </a:lnTo>
                <a:lnTo>
                  <a:pt x="770046" y="729010"/>
                </a:lnTo>
                <a:lnTo>
                  <a:pt x="794901" y="679450"/>
                </a:lnTo>
                <a:close/>
                <a:moveTo>
                  <a:pt x="372507" y="674687"/>
                </a:moveTo>
                <a:lnTo>
                  <a:pt x="397574" y="725838"/>
                </a:lnTo>
                <a:lnTo>
                  <a:pt x="412487" y="756655"/>
                </a:lnTo>
                <a:lnTo>
                  <a:pt x="428986" y="788108"/>
                </a:lnTo>
                <a:lnTo>
                  <a:pt x="446120" y="820832"/>
                </a:lnTo>
                <a:lnTo>
                  <a:pt x="463254" y="852603"/>
                </a:lnTo>
                <a:lnTo>
                  <a:pt x="471821" y="867535"/>
                </a:lnTo>
                <a:lnTo>
                  <a:pt x="480706" y="881832"/>
                </a:lnTo>
                <a:lnTo>
                  <a:pt x="488955" y="895493"/>
                </a:lnTo>
                <a:lnTo>
                  <a:pt x="496888" y="908519"/>
                </a:lnTo>
                <a:lnTo>
                  <a:pt x="472456" y="924087"/>
                </a:lnTo>
                <a:lnTo>
                  <a:pt x="454053" y="935842"/>
                </a:lnTo>
                <a:lnTo>
                  <a:pt x="441995" y="944420"/>
                </a:lnTo>
                <a:lnTo>
                  <a:pt x="436919" y="947914"/>
                </a:lnTo>
                <a:lnTo>
                  <a:pt x="404554" y="972060"/>
                </a:lnTo>
                <a:lnTo>
                  <a:pt x="404554" y="1012091"/>
                </a:lnTo>
                <a:lnTo>
                  <a:pt x="404554" y="1163637"/>
                </a:lnTo>
                <a:lnTo>
                  <a:pt x="0" y="1163637"/>
                </a:lnTo>
                <a:lnTo>
                  <a:pt x="0" y="842118"/>
                </a:lnTo>
                <a:lnTo>
                  <a:pt x="6980" y="837035"/>
                </a:lnTo>
                <a:lnTo>
                  <a:pt x="15547" y="830999"/>
                </a:lnTo>
                <a:lnTo>
                  <a:pt x="27922" y="823374"/>
                </a:lnTo>
                <a:lnTo>
                  <a:pt x="42835" y="813842"/>
                </a:lnTo>
                <a:lnTo>
                  <a:pt x="60921" y="803040"/>
                </a:lnTo>
                <a:lnTo>
                  <a:pt x="81545" y="790968"/>
                </a:lnTo>
                <a:lnTo>
                  <a:pt x="105343" y="777942"/>
                </a:lnTo>
                <a:lnTo>
                  <a:pt x="131361" y="764598"/>
                </a:lnTo>
                <a:lnTo>
                  <a:pt x="159918" y="750619"/>
                </a:lnTo>
                <a:lnTo>
                  <a:pt x="174831" y="743629"/>
                </a:lnTo>
                <a:lnTo>
                  <a:pt x="190696" y="736640"/>
                </a:lnTo>
                <a:lnTo>
                  <a:pt x="206560" y="729968"/>
                </a:lnTo>
                <a:lnTo>
                  <a:pt x="223060" y="722978"/>
                </a:lnTo>
                <a:lnTo>
                  <a:pt x="240511" y="716307"/>
                </a:lnTo>
                <a:lnTo>
                  <a:pt x="258280" y="709635"/>
                </a:lnTo>
                <a:lnTo>
                  <a:pt x="276366" y="702963"/>
                </a:lnTo>
                <a:lnTo>
                  <a:pt x="294769" y="696609"/>
                </a:lnTo>
                <a:lnTo>
                  <a:pt x="313490" y="690890"/>
                </a:lnTo>
                <a:lnTo>
                  <a:pt x="332528" y="684854"/>
                </a:lnTo>
                <a:lnTo>
                  <a:pt x="352200" y="679770"/>
                </a:lnTo>
                <a:lnTo>
                  <a:pt x="372507" y="674687"/>
                </a:lnTo>
                <a:close/>
                <a:moveTo>
                  <a:pt x="1169996" y="7937"/>
                </a:moveTo>
                <a:lnTo>
                  <a:pt x="1183624" y="8254"/>
                </a:lnTo>
                <a:lnTo>
                  <a:pt x="1197252" y="9206"/>
                </a:lnTo>
                <a:lnTo>
                  <a:pt x="1210881" y="10791"/>
                </a:lnTo>
                <a:lnTo>
                  <a:pt x="1223875" y="13328"/>
                </a:lnTo>
                <a:lnTo>
                  <a:pt x="1237503" y="16183"/>
                </a:lnTo>
                <a:lnTo>
                  <a:pt x="1250815" y="19988"/>
                </a:lnTo>
                <a:lnTo>
                  <a:pt x="1264126" y="24428"/>
                </a:lnTo>
                <a:lnTo>
                  <a:pt x="1277437" y="29502"/>
                </a:lnTo>
                <a:lnTo>
                  <a:pt x="1289798" y="35210"/>
                </a:lnTo>
                <a:lnTo>
                  <a:pt x="1302792" y="41870"/>
                </a:lnTo>
                <a:lnTo>
                  <a:pt x="1314836" y="48847"/>
                </a:lnTo>
                <a:lnTo>
                  <a:pt x="1326879" y="56458"/>
                </a:lnTo>
                <a:lnTo>
                  <a:pt x="1338923" y="64703"/>
                </a:lnTo>
                <a:lnTo>
                  <a:pt x="1350333" y="73900"/>
                </a:lnTo>
                <a:lnTo>
                  <a:pt x="1361108" y="83414"/>
                </a:lnTo>
                <a:lnTo>
                  <a:pt x="1371884" y="93562"/>
                </a:lnTo>
                <a:lnTo>
                  <a:pt x="1382343" y="104661"/>
                </a:lnTo>
                <a:lnTo>
                  <a:pt x="1392168" y="116395"/>
                </a:lnTo>
                <a:lnTo>
                  <a:pt x="1401359" y="128763"/>
                </a:lnTo>
                <a:lnTo>
                  <a:pt x="1410234" y="141765"/>
                </a:lnTo>
                <a:lnTo>
                  <a:pt x="1418157" y="155402"/>
                </a:lnTo>
                <a:lnTo>
                  <a:pt x="1426080" y="169672"/>
                </a:lnTo>
                <a:lnTo>
                  <a:pt x="1433053" y="184577"/>
                </a:lnTo>
                <a:lnTo>
                  <a:pt x="1439709" y="200117"/>
                </a:lnTo>
                <a:lnTo>
                  <a:pt x="1445414" y="216290"/>
                </a:lnTo>
                <a:lnTo>
                  <a:pt x="1450801" y="233415"/>
                </a:lnTo>
                <a:lnTo>
                  <a:pt x="1455239" y="250540"/>
                </a:lnTo>
                <a:lnTo>
                  <a:pt x="1458725" y="268933"/>
                </a:lnTo>
                <a:lnTo>
                  <a:pt x="1461894" y="287327"/>
                </a:lnTo>
                <a:lnTo>
                  <a:pt x="1463479" y="306989"/>
                </a:lnTo>
                <a:lnTo>
                  <a:pt x="1464747" y="316820"/>
                </a:lnTo>
                <a:lnTo>
                  <a:pt x="1465064" y="327285"/>
                </a:lnTo>
                <a:lnTo>
                  <a:pt x="1465381" y="337116"/>
                </a:lnTo>
                <a:lnTo>
                  <a:pt x="1465381" y="347898"/>
                </a:lnTo>
                <a:lnTo>
                  <a:pt x="1465064" y="355192"/>
                </a:lnTo>
                <a:lnTo>
                  <a:pt x="1464747" y="362169"/>
                </a:lnTo>
                <a:lnTo>
                  <a:pt x="1465381" y="362169"/>
                </a:lnTo>
                <a:lnTo>
                  <a:pt x="1468867" y="362486"/>
                </a:lnTo>
                <a:lnTo>
                  <a:pt x="1472353" y="362803"/>
                </a:lnTo>
                <a:lnTo>
                  <a:pt x="1475839" y="363437"/>
                </a:lnTo>
                <a:lnTo>
                  <a:pt x="1479009" y="364072"/>
                </a:lnTo>
                <a:lnTo>
                  <a:pt x="1485348" y="366291"/>
                </a:lnTo>
                <a:lnTo>
                  <a:pt x="1491052" y="369146"/>
                </a:lnTo>
                <a:lnTo>
                  <a:pt x="1497074" y="372951"/>
                </a:lnTo>
                <a:lnTo>
                  <a:pt x="1502462" y="377708"/>
                </a:lnTo>
                <a:lnTo>
                  <a:pt x="1507850" y="382465"/>
                </a:lnTo>
                <a:lnTo>
                  <a:pt x="1512604" y="388173"/>
                </a:lnTo>
                <a:lnTo>
                  <a:pt x="1516724" y="394516"/>
                </a:lnTo>
                <a:lnTo>
                  <a:pt x="1520528" y="401493"/>
                </a:lnTo>
                <a:lnTo>
                  <a:pt x="1524014" y="408470"/>
                </a:lnTo>
                <a:lnTo>
                  <a:pt x="1526549" y="416398"/>
                </a:lnTo>
                <a:lnTo>
                  <a:pt x="1528768" y="424643"/>
                </a:lnTo>
                <a:lnTo>
                  <a:pt x="1530669" y="433205"/>
                </a:lnTo>
                <a:lnTo>
                  <a:pt x="1531620" y="442085"/>
                </a:lnTo>
                <a:lnTo>
                  <a:pt x="1531937" y="450965"/>
                </a:lnTo>
                <a:lnTo>
                  <a:pt x="1531620" y="455722"/>
                </a:lnTo>
                <a:lnTo>
                  <a:pt x="1531303" y="460161"/>
                </a:lnTo>
                <a:lnTo>
                  <a:pt x="1530036" y="464601"/>
                </a:lnTo>
                <a:lnTo>
                  <a:pt x="1529085" y="469041"/>
                </a:lnTo>
                <a:lnTo>
                  <a:pt x="1527500" y="473164"/>
                </a:lnTo>
                <a:lnTo>
                  <a:pt x="1525915" y="477603"/>
                </a:lnTo>
                <a:lnTo>
                  <a:pt x="1524014" y="481409"/>
                </a:lnTo>
                <a:lnTo>
                  <a:pt x="1521478" y="485532"/>
                </a:lnTo>
                <a:lnTo>
                  <a:pt x="1519260" y="489337"/>
                </a:lnTo>
                <a:lnTo>
                  <a:pt x="1516090" y="493143"/>
                </a:lnTo>
                <a:lnTo>
                  <a:pt x="1513238" y="496948"/>
                </a:lnTo>
                <a:lnTo>
                  <a:pt x="1510069" y="500754"/>
                </a:lnTo>
                <a:lnTo>
                  <a:pt x="1503413" y="507413"/>
                </a:lnTo>
                <a:lnTo>
                  <a:pt x="1496123" y="513439"/>
                </a:lnTo>
                <a:lnTo>
                  <a:pt x="1488200" y="519464"/>
                </a:lnTo>
                <a:lnTo>
                  <a:pt x="1480277" y="524538"/>
                </a:lnTo>
                <a:lnTo>
                  <a:pt x="1471719" y="528978"/>
                </a:lnTo>
                <a:lnTo>
                  <a:pt x="1463479" y="532784"/>
                </a:lnTo>
                <a:lnTo>
                  <a:pt x="1455556" y="535638"/>
                </a:lnTo>
                <a:lnTo>
                  <a:pt x="1447315" y="537858"/>
                </a:lnTo>
                <a:lnTo>
                  <a:pt x="1439709" y="539443"/>
                </a:lnTo>
                <a:lnTo>
                  <a:pt x="1432736" y="539760"/>
                </a:lnTo>
                <a:lnTo>
                  <a:pt x="1431785" y="539443"/>
                </a:lnTo>
                <a:lnTo>
                  <a:pt x="1426714" y="553714"/>
                </a:lnTo>
                <a:lnTo>
                  <a:pt x="1421326" y="567985"/>
                </a:lnTo>
                <a:lnTo>
                  <a:pt x="1415622" y="581938"/>
                </a:lnTo>
                <a:lnTo>
                  <a:pt x="1409917" y="595575"/>
                </a:lnTo>
                <a:lnTo>
                  <a:pt x="1403578" y="608894"/>
                </a:lnTo>
                <a:lnTo>
                  <a:pt x="1396922" y="622214"/>
                </a:lnTo>
                <a:lnTo>
                  <a:pt x="1390267" y="635533"/>
                </a:lnTo>
                <a:lnTo>
                  <a:pt x="1383294" y="647901"/>
                </a:lnTo>
                <a:lnTo>
                  <a:pt x="1376004" y="660586"/>
                </a:lnTo>
                <a:lnTo>
                  <a:pt x="1368715" y="672320"/>
                </a:lnTo>
                <a:lnTo>
                  <a:pt x="1360791" y="684054"/>
                </a:lnTo>
                <a:lnTo>
                  <a:pt x="1353185" y="695470"/>
                </a:lnTo>
                <a:lnTo>
                  <a:pt x="1344945" y="706570"/>
                </a:lnTo>
                <a:lnTo>
                  <a:pt x="1337021" y="716718"/>
                </a:lnTo>
                <a:lnTo>
                  <a:pt x="1328464" y="727183"/>
                </a:lnTo>
                <a:lnTo>
                  <a:pt x="1319907" y="736697"/>
                </a:lnTo>
                <a:lnTo>
                  <a:pt x="1311349" y="746211"/>
                </a:lnTo>
                <a:lnTo>
                  <a:pt x="1302475" y="755090"/>
                </a:lnTo>
                <a:lnTo>
                  <a:pt x="1293601" y="763336"/>
                </a:lnTo>
                <a:lnTo>
                  <a:pt x="1284410" y="770947"/>
                </a:lnTo>
                <a:lnTo>
                  <a:pt x="1275219" y="778241"/>
                </a:lnTo>
                <a:lnTo>
                  <a:pt x="1266027" y="785217"/>
                </a:lnTo>
                <a:lnTo>
                  <a:pt x="1256519" y="791560"/>
                </a:lnTo>
                <a:lnTo>
                  <a:pt x="1247011" y="797268"/>
                </a:lnTo>
                <a:lnTo>
                  <a:pt x="1237503" y="802025"/>
                </a:lnTo>
                <a:lnTo>
                  <a:pt x="1227995" y="806465"/>
                </a:lnTo>
                <a:lnTo>
                  <a:pt x="1218170" y="810271"/>
                </a:lnTo>
                <a:lnTo>
                  <a:pt x="1208662" y="813442"/>
                </a:lnTo>
                <a:lnTo>
                  <a:pt x="1198837" y="815979"/>
                </a:lnTo>
                <a:lnTo>
                  <a:pt x="1189012" y="817882"/>
                </a:lnTo>
                <a:lnTo>
                  <a:pt x="1179504" y="818833"/>
                </a:lnTo>
                <a:lnTo>
                  <a:pt x="1169996" y="819150"/>
                </a:lnTo>
                <a:lnTo>
                  <a:pt x="1159854" y="818833"/>
                </a:lnTo>
                <a:lnTo>
                  <a:pt x="1150346" y="817882"/>
                </a:lnTo>
                <a:lnTo>
                  <a:pt x="1140521" y="815979"/>
                </a:lnTo>
                <a:lnTo>
                  <a:pt x="1131012" y="813442"/>
                </a:lnTo>
                <a:lnTo>
                  <a:pt x="1120871" y="810271"/>
                </a:lnTo>
                <a:lnTo>
                  <a:pt x="1111362" y="806465"/>
                </a:lnTo>
                <a:lnTo>
                  <a:pt x="1101854" y="802025"/>
                </a:lnTo>
                <a:lnTo>
                  <a:pt x="1092346" y="796634"/>
                </a:lnTo>
                <a:lnTo>
                  <a:pt x="1082521" y="791243"/>
                </a:lnTo>
                <a:lnTo>
                  <a:pt x="1073330" y="784900"/>
                </a:lnTo>
                <a:lnTo>
                  <a:pt x="1063822" y="778241"/>
                </a:lnTo>
                <a:lnTo>
                  <a:pt x="1054631" y="770947"/>
                </a:lnTo>
                <a:lnTo>
                  <a:pt x="1045757" y="763336"/>
                </a:lnTo>
                <a:lnTo>
                  <a:pt x="1036565" y="754773"/>
                </a:lnTo>
                <a:lnTo>
                  <a:pt x="1027691" y="745894"/>
                </a:lnTo>
                <a:lnTo>
                  <a:pt x="1018817" y="736380"/>
                </a:lnTo>
                <a:lnTo>
                  <a:pt x="1010577" y="726866"/>
                </a:lnTo>
                <a:lnTo>
                  <a:pt x="1002019" y="716401"/>
                </a:lnTo>
                <a:lnTo>
                  <a:pt x="994096" y="705935"/>
                </a:lnTo>
                <a:lnTo>
                  <a:pt x="985856" y="694836"/>
                </a:lnTo>
                <a:lnTo>
                  <a:pt x="978249" y="683419"/>
                </a:lnTo>
                <a:lnTo>
                  <a:pt x="970326" y="672003"/>
                </a:lnTo>
                <a:lnTo>
                  <a:pt x="963036" y="659635"/>
                </a:lnTo>
                <a:lnTo>
                  <a:pt x="955747" y="647267"/>
                </a:lnTo>
                <a:lnTo>
                  <a:pt x="948774" y="634265"/>
                </a:lnTo>
                <a:lnTo>
                  <a:pt x="942118" y="621579"/>
                </a:lnTo>
                <a:lnTo>
                  <a:pt x="935463" y="608260"/>
                </a:lnTo>
                <a:lnTo>
                  <a:pt x="929124" y="594624"/>
                </a:lnTo>
                <a:lnTo>
                  <a:pt x="923419" y="580987"/>
                </a:lnTo>
                <a:lnTo>
                  <a:pt x="917714" y="567033"/>
                </a:lnTo>
                <a:lnTo>
                  <a:pt x="912326" y="552446"/>
                </a:lnTo>
                <a:lnTo>
                  <a:pt x="907572" y="538175"/>
                </a:lnTo>
                <a:lnTo>
                  <a:pt x="899966" y="536906"/>
                </a:lnTo>
                <a:lnTo>
                  <a:pt x="892676" y="535003"/>
                </a:lnTo>
                <a:lnTo>
                  <a:pt x="885387" y="531832"/>
                </a:lnTo>
                <a:lnTo>
                  <a:pt x="877780" y="528661"/>
                </a:lnTo>
                <a:lnTo>
                  <a:pt x="870174" y="524538"/>
                </a:lnTo>
                <a:lnTo>
                  <a:pt x="862567" y="519781"/>
                </a:lnTo>
                <a:lnTo>
                  <a:pt x="855595" y="514707"/>
                </a:lnTo>
                <a:lnTo>
                  <a:pt x="848622" y="508999"/>
                </a:lnTo>
                <a:lnTo>
                  <a:pt x="842283" y="503291"/>
                </a:lnTo>
                <a:lnTo>
                  <a:pt x="836262" y="496631"/>
                </a:lnTo>
                <a:lnTo>
                  <a:pt x="831191" y="489971"/>
                </a:lnTo>
                <a:lnTo>
                  <a:pt x="826436" y="482677"/>
                </a:lnTo>
                <a:lnTo>
                  <a:pt x="824535" y="478872"/>
                </a:lnTo>
                <a:lnTo>
                  <a:pt x="822950" y="475383"/>
                </a:lnTo>
                <a:lnTo>
                  <a:pt x="821365" y="471261"/>
                </a:lnTo>
                <a:lnTo>
                  <a:pt x="820098" y="467455"/>
                </a:lnTo>
                <a:lnTo>
                  <a:pt x="819147" y="463333"/>
                </a:lnTo>
                <a:lnTo>
                  <a:pt x="818513" y="459527"/>
                </a:lnTo>
                <a:lnTo>
                  <a:pt x="817879" y="455087"/>
                </a:lnTo>
                <a:lnTo>
                  <a:pt x="817562" y="450965"/>
                </a:lnTo>
                <a:lnTo>
                  <a:pt x="817879" y="442719"/>
                </a:lnTo>
                <a:lnTo>
                  <a:pt x="819147" y="434791"/>
                </a:lnTo>
                <a:lnTo>
                  <a:pt x="820098" y="426863"/>
                </a:lnTo>
                <a:lnTo>
                  <a:pt x="821999" y="419252"/>
                </a:lnTo>
                <a:lnTo>
                  <a:pt x="824535" y="412275"/>
                </a:lnTo>
                <a:lnTo>
                  <a:pt x="827070" y="405298"/>
                </a:lnTo>
                <a:lnTo>
                  <a:pt x="830557" y="398956"/>
                </a:lnTo>
                <a:lnTo>
                  <a:pt x="834360" y="393247"/>
                </a:lnTo>
                <a:lnTo>
                  <a:pt x="838163" y="387222"/>
                </a:lnTo>
                <a:lnTo>
                  <a:pt x="842600" y="382465"/>
                </a:lnTo>
                <a:lnTo>
                  <a:pt x="847037" y="377708"/>
                </a:lnTo>
                <a:lnTo>
                  <a:pt x="852108" y="373585"/>
                </a:lnTo>
                <a:lnTo>
                  <a:pt x="857496" y="370414"/>
                </a:lnTo>
                <a:lnTo>
                  <a:pt x="862884" y="367243"/>
                </a:lnTo>
                <a:lnTo>
                  <a:pt x="868589" y="365023"/>
                </a:lnTo>
                <a:lnTo>
                  <a:pt x="874294" y="363754"/>
                </a:lnTo>
                <a:lnTo>
                  <a:pt x="873977" y="355509"/>
                </a:lnTo>
                <a:lnTo>
                  <a:pt x="873977" y="347898"/>
                </a:lnTo>
                <a:lnTo>
                  <a:pt x="873977" y="337116"/>
                </a:lnTo>
                <a:lnTo>
                  <a:pt x="874294" y="327285"/>
                </a:lnTo>
                <a:lnTo>
                  <a:pt x="874611" y="316820"/>
                </a:lnTo>
                <a:lnTo>
                  <a:pt x="875562" y="306989"/>
                </a:lnTo>
                <a:lnTo>
                  <a:pt x="877780" y="287327"/>
                </a:lnTo>
                <a:lnTo>
                  <a:pt x="880633" y="268933"/>
                </a:lnTo>
                <a:lnTo>
                  <a:pt x="884119" y="250540"/>
                </a:lnTo>
                <a:lnTo>
                  <a:pt x="888556" y="233415"/>
                </a:lnTo>
                <a:lnTo>
                  <a:pt x="893944" y="216290"/>
                </a:lnTo>
                <a:lnTo>
                  <a:pt x="899649" y="200117"/>
                </a:lnTo>
                <a:lnTo>
                  <a:pt x="905988" y="184577"/>
                </a:lnTo>
                <a:lnTo>
                  <a:pt x="913277" y="169672"/>
                </a:lnTo>
                <a:lnTo>
                  <a:pt x="921201" y="155402"/>
                </a:lnTo>
                <a:lnTo>
                  <a:pt x="929124" y="141765"/>
                </a:lnTo>
                <a:lnTo>
                  <a:pt x="937998" y="128763"/>
                </a:lnTo>
                <a:lnTo>
                  <a:pt x="947189" y="116395"/>
                </a:lnTo>
                <a:lnTo>
                  <a:pt x="957014" y="104661"/>
                </a:lnTo>
                <a:lnTo>
                  <a:pt x="967473" y="93562"/>
                </a:lnTo>
                <a:lnTo>
                  <a:pt x="978249" y="83414"/>
                </a:lnTo>
                <a:lnTo>
                  <a:pt x="989025" y="73900"/>
                </a:lnTo>
                <a:lnTo>
                  <a:pt x="1000435" y="64703"/>
                </a:lnTo>
                <a:lnTo>
                  <a:pt x="1012478" y="56458"/>
                </a:lnTo>
                <a:lnTo>
                  <a:pt x="1024522" y="48847"/>
                </a:lnTo>
                <a:lnTo>
                  <a:pt x="1036565" y="41870"/>
                </a:lnTo>
                <a:lnTo>
                  <a:pt x="1049560" y="35210"/>
                </a:lnTo>
                <a:lnTo>
                  <a:pt x="1062554" y="29502"/>
                </a:lnTo>
                <a:lnTo>
                  <a:pt x="1075232" y="24428"/>
                </a:lnTo>
                <a:lnTo>
                  <a:pt x="1088543" y="19988"/>
                </a:lnTo>
                <a:lnTo>
                  <a:pt x="1101854" y="16183"/>
                </a:lnTo>
                <a:lnTo>
                  <a:pt x="1115483" y="13328"/>
                </a:lnTo>
                <a:lnTo>
                  <a:pt x="1129111" y="10791"/>
                </a:lnTo>
                <a:lnTo>
                  <a:pt x="1142739" y="9206"/>
                </a:lnTo>
                <a:lnTo>
                  <a:pt x="1156367" y="8254"/>
                </a:lnTo>
                <a:lnTo>
                  <a:pt x="1169996" y="7937"/>
                </a:lnTo>
                <a:close/>
                <a:moveTo>
                  <a:pt x="1716723" y="4762"/>
                </a:moveTo>
                <a:lnTo>
                  <a:pt x="1724660" y="4762"/>
                </a:lnTo>
                <a:lnTo>
                  <a:pt x="1736090" y="5397"/>
                </a:lnTo>
                <a:lnTo>
                  <a:pt x="1747520" y="6031"/>
                </a:lnTo>
                <a:lnTo>
                  <a:pt x="1758950" y="7617"/>
                </a:lnTo>
                <a:lnTo>
                  <a:pt x="1770380" y="9203"/>
                </a:lnTo>
                <a:lnTo>
                  <a:pt x="1781493" y="12058"/>
                </a:lnTo>
                <a:lnTo>
                  <a:pt x="1792923" y="15230"/>
                </a:lnTo>
                <a:lnTo>
                  <a:pt x="1804035" y="19036"/>
                </a:lnTo>
                <a:lnTo>
                  <a:pt x="1815148" y="22843"/>
                </a:lnTo>
                <a:lnTo>
                  <a:pt x="1825943" y="27601"/>
                </a:lnTo>
                <a:lnTo>
                  <a:pt x="1836420" y="33311"/>
                </a:lnTo>
                <a:lnTo>
                  <a:pt x="1846898" y="39020"/>
                </a:lnTo>
                <a:lnTo>
                  <a:pt x="1856740" y="45364"/>
                </a:lnTo>
                <a:lnTo>
                  <a:pt x="1866583" y="52343"/>
                </a:lnTo>
                <a:lnTo>
                  <a:pt x="1876425" y="60273"/>
                </a:lnTo>
                <a:lnTo>
                  <a:pt x="1885950" y="68203"/>
                </a:lnTo>
                <a:lnTo>
                  <a:pt x="1894840" y="77085"/>
                </a:lnTo>
                <a:lnTo>
                  <a:pt x="1903095" y="86284"/>
                </a:lnTo>
                <a:lnTo>
                  <a:pt x="1911668" y="95800"/>
                </a:lnTo>
                <a:lnTo>
                  <a:pt x="1919288" y="106268"/>
                </a:lnTo>
                <a:lnTo>
                  <a:pt x="1926908" y="117370"/>
                </a:lnTo>
                <a:lnTo>
                  <a:pt x="1933893" y="128789"/>
                </a:lnTo>
                <a:lnTo>
                  <a:pt x="1940243" y="140526"/>
                </a:lnTo>
                <a:lnTo>
                  <a:pt x="1945958" y="152897"/>
                </a:lnTo>
                <a:lnTo>
                  <a:pt x="1951673" y="166219"/>
                </a:lnTo>
                <a:lnTo>
                  <a:pt x="1956435" y="179859"/>
                </a:lnTo>
                <a:lnTo>
                  <a:pt x="1960880" y="193816"/>
                </a:lnTo>
                <a:lnTo>
                  <a:pt x="1964373" y="208725"/>
                </a:lnTo>
                <a:lnTo>
                  <a:pt x="1967865" y="223633"/>
                </a:lnTo>
                <a:lnTo>
                  <a:pt x="1970088" y="239493"/>
                </a:lnTo>
                <a:lnTo>
                  <a:pt x="1971675" y="255671"/>
                </a:lnTo>
                <a:lnTo>
                  <a:pt x="1972945" y="272800"/>
                </a:lnTo>
                <a:lnTo>
                  <a:pt x="1973263" y="289929"/>
                </a:lnTo>
                <a:lnTo>
                  <a:pt x="1972945" y="295956"/>
                </a:lnTo>
                <a:lnTo>
                  <a:pt x="1972945" y="302300"/>
                </a:lnTo>
                <a:lnTo>
                  <a:pt x="1973263" y="302300"/>
                </a:lnTo>
                <a:lnTo>
                  <a:pt x="1978660" y="302617"/>
                </a:lnTo>
                <a:lnTo>
                  <a:pt x="1984375" y="303569"/>
                </a:lnTo>
                <a:lnTo>
                  <a:pt x="1989773" y="305472"/>
                </a:lnTo>
                <a:lnTo>
                  <a:pt x="1995170" y="308010"/>
                </a:lnTo>
                <a:lnTo>
                  <a:pt x="1999933" y="311182"/>
                </a:lnTo>
                <a:lnTo>
                  <a:pt x="2004378" y="314988"/>
                </a:lnTo>
                <a:lnTo>
                  <a:pt x="2008823" y="319112"/>
                </a:lnTo>
                <a:lnTo>
                  <a:pt x="2012633" y="323870"/>
                </a:lnTo>
                <a:lnTo>
                  <a:pt x="2016443" y="328945"/>
                </a:lnTo>
                <a:lnTo>
                  <a:pt x="2019300" y="334972"/>
                </a:lnTo>
                <a:lnTo>
                  <a:pt x="2022158" y="341316"/>
                </a:lnTo>
                <a:lnTo>
                  <a:pt x="2024380" y="347660"/>
                </a:lnTo>
                <a:lnTo>
                  <a:pt x="2026285" y="354639"/>
                </a:lnTo>
                <a:lnTo>
                  <a:pt x="2027873" y="361617"/>
                </a:lnTo>
                <a:lnTo>
                  <a:pt x="2028508" y="368913"/>
                </a:lnTo>
                <a:lnTo>
                  <a:pt x="2028825" y="376526"/>
                </a:lnTo>
                <a:lnTo>
                  <a:pt x="2028825" y="380332"/>
                </a:lnTo>
                <a:lnTo>
                  <a:pt x="2028508" y="384139"/>
                </a:lnTo>
                <a:lnTo>
                  <a:pt x="2027873" y="387945"/>
                </a:lnTo>
                <a:lnTo>
                  <a:pt x="2026603" y="391434"/>
                </a:lnTo>
                <a:lnTo>
                  <a:pt x="2025333" y="394924"/>
                </a:lnTo>
                <a:lnTo>
                  <a:pt x="2023745" y="398730"/>
                </a:lnTo>
                <a:lnTo>
                  <a:pt x="2022158" y="401902"/>
                </a:lnTo>
                <a:lnTo>
                  <a:pt x="2020570" y="405391"/>
                </a:lnTo>
                <a:lnTo>
                  <a:pt x="2015808" y="412053"/>
                </a:lnTo>
                <a:lnTo>
                  <a:pt x="2010728" y="418397"/>
                </a:lnTo>
                <a:lnTo>
                  <a:pt x="2005013" y="423789"/>
                </a:lnTo>
                <a:lnTo>
                  <a:pt x="1998663" y="429182"/>
                </a:lnTo>
                <a:lnTo>
                  <a:pt x="1992313" y="433940"/>
                </a:lnTo>
                <a:lnTo>
                  <a:pt x="1985328" y="438063"/>
                </a:lnTo>
                <a:lnTo>
                  <a:pt x="1978343" y="441870"/>
                </a:lnTo>
                <a:lnTo>
                  <a:pt x="1971358" y="445042"/>
                </a:lnTo>
                <a:lnTo>
                  <a:pt x="1964690" y="447579"/>
                </a:lnTo>
                <a:lnTo>
                  <a:pt x="1957705" y="449483"/>
                </a:lnTo>
                <a:lnTo>
                  <a:pt x="1951673" y="450752"/>
                </a:lnTo>
                <a:lnTo>
                  <a:pt x="1945640" y="451069"/>
                </a:lnTo>
                <a:lnTo>
                  <a:pt x="1945005" y="450752"/>
                </a:lnTo>
                <a:lnTo>
                  <a:pt x="1940560" y="462805"/>
                </a:lnTo>
                <a:lnTo>
                  <a:pt x="1936115" y="474542"/>
                </a:lnTo>
                <a:lnTo>
                  <a:pt x="1931353" y="486278"/>
                </a:lnTo>
                <a:lnTo>
                  <a:pt x="1926590" y="497698"/>
                </a:lnTo>
                <a:lnTo>
                  <a:pt x="1921193" y="509117"/>
                </a:lnTo>
                <a:lnTo>
                  <a:pt x="1915795" y="520219"/>
                </a:lnTo>
                <a:lnTo>
                  <a:pt x="1909763" y="531321"/>
                </a:lnTo>
                <a:lnTo>
                  <a:pt x="1904048" y="542106"/>
                </a:lnTo>
                <a:lnTo>
                  <a:pt x="1898015" y="552257"/>
                </a:lnTo>
                <a:lnTo>
                  <a:pt x="1891665" y="562407"/>
                </a:lnTo>
                <a:lnTo>
                  <a:pt x="1885633" y="572241"/>
                </a:lnTo>
                <a:lnTo>
                  <a:pt x="1878965" y="581757"/>
                </a:lnTo>
                <a:lnTo>
                  <a:pt x="1871980" y="590956"/>
                </a:lnTo>
                <a:lnTo>
                  <a:pt x="1865313" y="599838"/>
                </a:lnTo>
                <a:lnTo>
                  <a:pt x="1858328" y="608402"/>
                </a:lnTo>
                <a:lnTo>
                  <a:pt x="1850708" y="616332"/>
                </a:lnTo>
                <a:lnTo>
                  <a:pt x="1843405" y="624262"/>
                </a:lnTo>
                <a:lnTo>
                  <a:pt x="1836103" y="631558"/>
                </a:lnTo>
                <a:lnTo>
                  <a:pt x="1828800" y="638537"/>
                </a:lnTo>
                <a:lnTo>
                  <a:pt x="1820863" y="645198"/>
                </a:lnTo>
                <a:lnTo>
                  <a:pt x="1813243" y="651542"/>
                </a:lnTo>
                <a:lnTo>
                  <a:pt x="1805623" y="656934"/>
                </a:lnTo>
                <a:lnTo>
                  <a:pt x="1797368" y="662010"/>
                </a:lnTo>
                <a:lnTo>
                  <a:pt x="1789748" y="667085"/>
                </a:lnTo>
                <a:lnTo>
                  <a:pt x="1781493" y="671209"/>
                </a:lnTo>
                <a:lnTo>
                  <a:pt x="1773555" y="675015"/>
                </a:lnTo>
                <a:lnTo>
                  <a:pt x="1765300" y="677870"/>
                </a:lnTo>
                <a:lnTo>
                  <a:pt x="1757363" y="680408"/>
                </a:lnTo>
                <a:lnTo>
                  <a:pt x="1749108" y="682628"/>
                </a:lnTo>
                <a:lnTo>
                  <a:pt x="1740853" y="684214"/>
                </a:lnTo>
                <a:lnTo>
                  <a:pt x="1732915" y="685483"/>
                </a:lnTo>
                <a:lnTo>
                  <a:pt x="1724660" y="685800"/>
                </a:lnTo>
                <a:lnTo>
                  <a:pt x="1719263" y="685483"/>
                </a:lnTo>
                <a:lnTo>
                  <a:pt x="1713230" y="684848"/>
                </a:lnTo>
                <a:lnTo>
                  <a:pt x="1707833" y="684214"/>
                </a:lnTo>
                <a:lnTo>
                  <a:pt x="1702118" y="683262"/>
                </a:lnTo>
                <a:lnTo>
                  <a:pt x="1696720" y="681994"/>
                </a:lnTo>
                <a:lnTo>
                  <a:pt x="1691323" y="680408"/>
                </a:lnTo>
                <a:lnTo>
                  <a:pt x="1685608" y="678822"/>
                </a:lnTo>
                <a:lnTo>
                  <a:pt x="1680210" y="676918"/>
                </a:lnTo>
                <a:lnTo>
                  <a:pt x="1674495" y="674381"/>
                </a:lnTo>
                <a:lnTo>
                  <a:pt x="1669098" y="672160"/>
                </a:lnTo>
                <a:lnTo>
                  <a:pt x="1658303" y="666133"/>
                </a:lnTo>
                <a:lnTo>
                  <a:pt x="1647190" y="659472"/>
                </a:lnTo>
                <a:lnTo>
                  <a:pt x="1636713" y="651859"/>
                </a:lnTo>
                <a:lnTo>
                  <a:pt x="1626235" y="643295"/>
                </a:lnTo>
                <a:lnTo>
                  <a:pt x="1616075" y="634096"/>
                </a:lnTo>
                <a:lnTo>
                  <a:pt x="1605598" y="624262"/>
                </a:lnTo>
                <a:lnTo>
                  <a:pt x="1595755" y="613477"/>
                </a:lnTo>
                <a:lnTo>
                  <a:pt x="1586230" y="602058"/>
                </a:lnTo>
                <a:lnTo>
                  <a:pt x="1576388" y="590004"/>
                </a:lnTo>
                <a:lnTo>
                  <a:pt x="1567815" y="577316"/>
                </a:lnTo>
                <a:lnTo>
                  <a:pt x="1558925" y="563994"/>
                </a:lnTo>
                <a:lnTo>
                  <a:pt x="1564323" y="558601"/>
                </a:lnTo>
                <a:lnTo>
                  <a:pt x="1570038" y="552257"/>
                </a:lnTo>
                <a:lnTo>
                  <a:pt x="1575118" y="546547"/>
                </a:lnTo>
                <a:lnTo>
                  <a:pt x="1580198" y="540203"/>
                </a:lnTo>
                <a:lnTo>
                  <a:pt x="1584960" y="533542"/>
                </a:lnTo>
                <a:lnTo>
                  <a:pt x="1589405" y="526881"/>
                </a:lnTo>
                <a:lnTo>
                  <a:pt x="1593215" y="519902"/>
                </a:lnTo>
                <a:lnTo>
                  <a:pt x="1596708" y="512924"/>
                </a:lnTo>
                <a:lnTo>
                  <a:pt x="1600200" y="505628"/>
                </a:lnTo>
                <a:lnTo>
                  <a:pt x="1603058" y="498332"/>
                </a:lnTo>
                <a:lnTo>
                  <a:pt x="1605598" y="490719"/>
                </a:lnTo>
                <a:lnTo>
                  <a:pt x="1607820" y="483106"/>
                </a:lnTo>
                <a:lnTo>
                  <a:pt x="1609725" y="475493"/>
                </a:lnTo>
                <a:lnTo>
                  <a:pt x="1610678" y="467246"/>
                </a:lnTo>
                <a:lnTo>
                  <a:pt x="1611630" y="458999"/>
                </a:lnTo>
                <a:lnTo>
                  <a:pt x="1611630" y="451069"/>
                </a:lnTo>
                <a:lnTo>
                  <a:pt x="1611630" y="439649"/>
                </a:lnTo>
                <a:lnTo>
                  <a:pt x="1610360" y="428547"/>
                </a:lnTo>
                <a:lnTo>
                  <a:pt x="1609090" y="417762"/>
                </a:lnTo>
                <a:lnTo>
                  <a:pt x="1606868" y="407295"/>
                </a:lnTo>
                <a:lnTo>
                  <a:pt x="1604328" y="396827"/>
                </a:lnTo>
                <a:lnTo>
                  <a:pt x="1601153" y="386993"/>
                </a:lnTo>
                <a:lnTo>
                  <a:pt x="1597660" y="377477"/>
                </a:lnTo>
                <a:lnTo>
                  <a:pt x="1593215" y="367644"/>
                </a:lnTo>
                <a:lnTo>
                  <a:pt x="1588770" y="359079"/>
                </a:lnTo>
                <a:lnTo>
                  <a:pt x="1583690" y="350515"/>
                </a:lnTo>
                <a:lnTo>
                  <a:pt x="1577658" y="342268"/>
                </a:lnTo>
                <a:lnTo>
                  <a:pt x="1571625" y="334655"/>
                </a:lnTo>
                <a:lnTo>
                  <a:pt x="1565593" y="327359"/>
                </a:lnTo>
                <a:lnTo>
                  <a:pt x="1558608" y="320698"/>
                </a:lnTo>
                <a:lnTo>
                  <a:pt x="1551623" y="314354"/>
                </a:lnTo>
                <a:lnTo>
                  <a:pt x="1544003" y="308327"/>
                </a:lnTo>
                <a:lnTo>
                  <a:pt x="1543050" y="296590"/>
                </a:lnTo>
                <a:lnTo>
                  <a:pt x="1541780" y="285171"/>
                </a:lnTo>
                <a:lnTo>
                  <a:pt x="1540510" y="274069"/>
                </a:lnTo>
                <a:lnTo>
                  <a:pt x="1538605" y="263284"/>
                </a:lnTo>
                <a:lnTo>
                  <a:pt x="1536700" y="252499"/>
                </a:lnTo>
                <a:lnTo>
                  <a:pt x="1534795" y="241714"/>
                </a:lnTo>
                <a:lnTo>
                  <a:pt x="1532573" y="231881"/>
                </a:lnTo>
                <a:lnTo>
                  <a:pt x="1530033" y="222047"/>
                </a:lnTo>
                <a:lnTo>
                  <a:pt x="1527493" y="211897"/>
                </a:lnTo>
                <a:lnTo>
                  <a:pt x="1524635" y="202381"/>
                </a:lnTo>
                <a:lnTo>
                  <a:pt x="1518603" y="184300"/>
                </a:lnTo>
                <a:lnTo>
                  <a:pt x="1511935" y="166854"/>
                </a:lnTo>
                <a:lnTo>
                  <a:pt x="1504950" y="150359"/>
                </a:lnTo>
                <a:lnTo>
                  <a:pt x="1509078" y="141477"/>
                </a:lnTo>
                <a:lnTo>
                  <a:pt x="1513840" y="132596"/>
                </a:lnTo>
                <a:lnTo>
                  <a:pt x="1518285" y="124665"/>
                </a:lnTo>
                <a:lnTo>
                  <a:pt x="1523365" y="116418"/>
                </a:lnTo>
                <a:lnTo>
                  <a:pt x="1528763" y="108805"/>
                </a:lnTo>
                <a:lnTo>
                  <a:pt x="1534160" y="101192"/>
                </a:lnTo>
                <a:lnTo>
                  <a:pt x="1539558" y="94214"/>
                </a:lnTo>
                <a:lnTo>
                  <a:pt x="1545590" y="86918"/>
                </a:lnTo>
                <a:lnTo>
                  <a:pt x="1551940" y="80574"/>
                </a:lnTo>
                <a:lnTo>
                  <a:pt x="1557973" y="74230"/>
                </a:lnTo>
                <a:lnTo>
                  <a:pt x="1564323" y="67886"/>
                </a:lnTo>
                <a:lnTo>
                  <a:pt x="1570990" y="61859"/>
                </a:lnTo>
                <a:lnTo>
                  <a:pt x="1577658" y="56467"/>
                </a:lnTo>
                <a:lnTo>
                  <a:pt x="1584643" y="51391"/>
                </a:lnTo>
                <a:lnTo>
                  <a:pt x="1591628" y="46316"/>
                </a:lnTo>
                <a:lnTo>
                  <a:pt x="1598613" y="41875"/>
                </a:lnTo>
                <a:lnTo>
                  <a:pt x="1605915" y="37434"/>
                </a:lnTo>
                <a:lnTo>
                  <a:pt x="1613535" y="32993"/>
                </a:lnTo>
                <a:lnTo>
                  <a:pt x="1621155" y="29187"/>
                </a:lnTo>
                <a:lnTo>
                  <a:pt x="1628458" y="25380"/>
                </a:lnTo>
                <a:lnTo>
                  <a:pt x="1636395" y="22208"/>
                </a:lnTo>
                <a:lnTo>
                  <a:pt x="1644015" y="19354"/>
                </a:lnTo>
                <a:lnTo>
                  <a:pt x="1652270" y="16816"/>
                </a:lnTo>
                <a:lnTo>
                  <a:pt x="1659890" y="13961"/>
                </a:lnTo>
                <a:lnTo>
                  <a:pt x="1667828" y="12058"/>
                </a:lnTo>
                <a:lnTo>
                  <a:pt x="1676083" y="10155"/>
                </a:lnTo>
                <a:lnTo>
                  <a:pt x="1684338" y="8569"/>
                </a:lnTo>
                <a:lnTo>
                  <a:pt x="1691958" y="6983"/>
                </a:lnTo>
                <a:lnTo>
                  <a:pt x="1700213" y="6348"/>
                </a:lnTo>
                <a:lnTo>
                  <a:pt x="1708468" y="5714"/>
                </a:lnTo>
                <a:lnTo>
                  <a:pt x="1716723" y="4762"/>
                </a:lnTo>
                <a:close/>
                <a:moveTo>
                  <a:pt x="574817" y="0"/>
                </a:moveTo>
                <a:lnTo>
                  <a:pt x="584654" y="317"/>
                </a:lnTo>
                <a:lnTo>
                  <a:pt x="594173" y="1269"/>
                </a:lnTo>
                <a:lnTo>
                  <a:pt x="603693" y="1904"/>
                </a:lnTo>
                <a:lnTo>
                  <a:pt x="613212" y="3491"/>
                </a:lnTo>
                <a:lnTo>
                  <a:pt x="622731" y="5078"/>
                </a:lnTo>
                <a:lnTo>
                  <a:pt x="632568" y="7299"/>
                </a:lnTo>
                <a:lnTo>
                  <a:pt x="642087" y="10155"/>
                </a:lnTo>
                <a:lnTo>
                  <a:pt x="651289" y="13329"/>
                </a:lnTo>
                <a:lnTo>
                  <a:pt x="660809" y="16502"/>
                </a:lnTo>
                <a:lnTo>
                  <a:pt x="669694" y="20311"/>
                </a:lnTo>
                <a:lnTo>
                  <a:pt x="678896" y="24754"/>
                </a:lnTo>
                <a:lnTo>
                  <a:pt x="687780" y="29197"/>
                </a:lnTo>
                <a:lnTo>
                  <a:pt x="696665" y="34274"/>
                </a:lnTo>
                <a:lnTo>
                  <a:pt x="704915" y="39986"/>
                </a:lnTo>
                <a:lnTo>
                  <a:pt x="713483" y="45699"/>
                </a:lnTo>
                <a:lnTo>
                  <a:pt x="721733" y="52046"/>
                </a:lnTo>
                <a:lnTo>
                  <a:pt x="729665" y="58710"/>
                </a:lnTo>
                <a:lnTo>
                  <a:pt x="737598" y="65692"/>
                </a:lnTo>
                <a:lnTo>
                  <a:pt x="744896" y="72991"/>
                </a:lnTo>
                <a:lnTo>
                  <a:pt x="752195" y="80925"/>
                </a:lnTo>
                <a:lnTo>
                  <a:pt x="759175" y="88859"/>
                </a:lnTo>
                <a:lnTo>
                  <a:pt x="765839" y="97427"/>
                </a:lnTo>
                <a:lnTo>
                  <a:pt x="772503" y="106630"/>
                </a:lnTo>
                <a:lnTo>
                  <a:pt x="778214" y="115834"/>
                </a:lnTo>
                <a:lnTo>
                  <a:pt x="784243" y="125354"/>
                </a:lnTo>
                <a:lnTo>
                  <a:pt x="789637" y="135827"/>
                </a:lnTo>
                <a:lnTo>
                  <a:pt x="794714" y="145982"/>
                </a:lnTo>
                <a:lnTo>
                  <a:pt x="799474" y="157089"/>
                </a:lnTo>
                <a:lnTo>
                  <a:pt x="803916" y="168514"/>
                </a:lnTo>
                <a:lnTo>
                  <a:pt x="807724" y="179939"/>
                </a:lnTo>
                <a:lnTo>
                  <a:pt x="811215" y="191998"/>
                </a:lnTo>
                <a:lnTo>
                  <a:pt x="814388" y="204692"/>
                </a:lnTo>
                <a:lnTo>
                  <a:pt x="810897" y="217069"/>
                </a:lnTo>
                <a:lnTo>
                  <a:pt x="807090" y="230398"/>
                </a:lnTo>
                <a:lnTo>
                  <a:pt x="804234" y="244044"/>
                </a:lnTo>
                <a:lnTo>
                  <a:pt x="801695" y="258007"/>
                </a:lnTo>
                <a:lnTo>
                  <a:pt x="799157" y="272288"/>
                </a:lnTo>
                <a:lnTo>
                  <a:pt x="797253" y="287204"/>
                </a:lnTo>
                <a:lnTo>
                  <a:pt x="795666" y="302754"/>
                </a:lnTo>
                <a:lnTo>
                  <a:pt x="794714" y="318622"/>
                </a:lnTo>
                <a:lnTo>
                  <a:pt x="788368" y="324334"/>
                </a:lnTo>
                <a:lnTo>
                  <a:pt x="782022" y="330681"/>
                </a:lnTo>
                <a:lnTo>
                  <a:pt x="776310" y="337346"/>
                </a:lnTo>
                <a:lnTo>
                  <a:pt x="770916" y="344645"/>
                </a:lnTo>
                <a:lnTo>
                  <a:pt x="765839" y="351944"/>
                </a:lnTo>
                <a:lnTo>
                  <a:pt x="761079" y="359878"/>
                </a:lnTo>
                <a:lnTo>
                  <a:pt x="756954" y="367811"/>
                </a:lnTo>
                <a:lnTo>
                  <a:pt x="752829" y="376380"/>
                </a:lnTo>
                <a:lnTo>
                  <a:pt x="749656" y="384948"/>
                </a:lnTo>
                <a:lnTo>
                  <a:pt x="746166" y="394152"/>
                </a:lnTo>
                <a:lnTo>
                  <a:pt x="743627" y="403037"/>
                </a:lnTo>
                <a:lnTo>
                  <a:pt x="741406" y="412558"/>
                </a:lnTo>
                <a:lnTo>
                  <a:pt x="740137" y="422079"/>
                </a:lnTo>
                <a:lnTo>
                  <a:pt x="738550" y="431599"/>
                </a:lnTo>
                <a:lnTo>
                  <a:pt x="737916" y="441754"/>
                </a:lnTo>
                <a:lnTo>
                  <a:pt x="737916" y="451592"/>
                </a:lnTo>
                <a:lnTo>
                  <a:pt x="738233" y="461748"/>
                </a:lnTo>
                <a:lnTo>
                  <a:pt x="739185" y="471903"/>
                </a:lnTo>
                <a:lnTo>
                  <a:pt x="741089" y="481741"/>
                </a:lnTo>
                <a:lnTo>
                  <a:pt x="743627" y="491261"/>
                </a:lnTo>
                <a:lnTo>
                  <a:pt x="746800" y="500465"/>
                </a:lnTo>
                <a:lnTo>
                  <a:pt x="750608" y="509668"/>
                </a:lnTo>
                <a:lnTo>
                  <a:pt x="754733" y="518554"/>
                </a:lnTo>
                <a:lnTo>
                  <a:pt x="759493" y="527122"/>
                </a:lnTo>
                <a:lnTo>
                  <a:pt x="750291" y="543624"/>
                </a:lnTo>
                <a:lnTo>
                  <a:pt x="740771" y="559492"/>
                </a:lnTo>
                <a:lnTo>
                  <a:pt x="730935" y="574725"/>
                </a:lnTo>
                <a:lnTo>
                  <a:pt x="720146" y="589006"/>
                </a:lnTo>
                <a:lnTo>
                  <a:pt x="709040" y="602652"/>
                </a:lnTo>
                <a:lnTo>
                  <a:pt x="697934" y="615346"/>
                </a:lnTo>
                <a:lnTo>
                  <a:pt x="686511" y="627088"/>
                </a:lnTo>
                <a:lnTo>
                  <a:pt x="680799" y="632483"/>
                </a:lnTo>
                <a:lnTo>
                  <a:pt x="674770" y="637561"/>
                </a:lnTo>
                <a:lnTo>
                  <a:pt x="669059" y="642956"/>
                </a:lnTo>
                <a:lnTo>
                  <a:pt x="662713" y="647399"/>
                </a:lnTo>
                <a:lnTo>
                  <a:pt x="656684" y="652159"/>
                </a:lnTo>
                <a:lnTo>
                  <a:pt x="650655" y="656285"/>
                </a:lnTo>
                <a:lnTo>
                  <a:pt x="644309" y="659775"/>
                </a:lnTo>
                <a:lnTo>
                  <a:pt x="637962" y="663584"/>
                </a:lnTo>
                <a:lnTo>
                  <a:pt x="631616" y="666757"/>
                </a:lnTo>
                <a:lnTo>
                  <a:pt x="625587" y="669613"/>
                </a:lnTo>
                <a:lnTo>
                  <a:pt x="619241" y="672470"/>
                </a:lnTo>
                <a:lnTo>
                  <a:pt x="612895" y="674691"/>
                </a:lnTo>
                <a:lnTo>
                  <a:pt x="606548" y="676912"/>
                </a:lnTo>
                <a:lnTo>
                  <a:pt x="600519" y="678182"/>
                </a:lnTo>
                <a:lnTo>
                  <a:pt x="593856" y="679451"/>
                </a:lnTo>
                <a:lnTo>
                  <a:pt x="587510" y="680403"/>
                </a:lnTo>
                <a:lnTo>
                  <a:pt x="581163" y="680721"/>
                </a:lnTo>
                <a:lnTo>
                  <a:pt x="574817" y="681038"/>
                </a:lnTo>
                <a:lnTo>
                  <a:pt x="566567" y="680721"/>
                </a:lnTo>
                <a:lnTo>
                  <a:pt x="558317" y="680086"/>
                </a:lnTo>
                <a:lnTo>
                  <a:pt x="550384" y="678499"/>
                </a:lnTo>
                <a:lnTo>
                  <a:pt x="542134" y="676278"/>
                </a:lnTo>
                <a:lnTo>
                  <a:pt x="534201" y="673739"/>
                </a:lnTo>
                <a:lnTo>
                  <a:pt x="525951" y="670565"/>
                </a:lnTo>
                <a:lnTo>
                  <a:pt x="517701" y="666757"/>
                </a:lnTo>
                <a:lnTo>
                  <a:pt x="509768" y="662314"/>
                </a:lnTo>
                <a:lnTo>
                  <a:pt x="501518" y="657871"/>
                </a:lnTo>
                <a:lnTo>
                  <a:pt x="493903" y="652476"/>
                </a:lnTo>
                <a:lnTo>
                  <a:pt x="486287" y="646764"/>
                </a:lnTo>
                <a:lnTo>
                  <a:pt x="478354" y="640734"/>
                </a:lnTo>
                <a:lnTo>
                  <a:pt x="470739" y="634070"/>
                </a:lnTo>
                <a:lnTo>
                  <a:pt x="463441" y="627088"/>
                </a:lnTo>
                <a:lnTo>
                  <a:pt x="455508" y="619789"/>
                </a:lnTo>
                <a:lnTo>
                  <a:pt x="448527" y="611855"/>
                </a:lnTo>
                <a:lnTo>
                  <a:pt x="441229" y="603921"/>
                </a:lnTo>
                <a:lnTo>
                  <a:pt x="434248" y="595036"/>
                </a:lnTo>
                <a:lnTo>
                  <a:pt x="427267" y="586150"/>
                </a:lnTo>
                <a:lnTo>
                  <a:pt x="420604" y="576946"/>
                </a:lnTo>
                <a:lnTo>
                  <a:pt x="413940" y="567426"/>
                </a:lnTo>
                <a:lnTo>
                  <a:pt x="407276" y="557271"/>
                </a:lnTo>
                <a:lnTo>
                  <a:pt x="400930" y="547433"/>
                </a:lnTo>
                <a:lnTo>
                  <a:pt x="395219" y="536643"/>
                </a:lnTo>
                <a:lnTo>
                  <a:pt x="389190" y="526170"/>
                </a:lnTo>
                <a:lnTo>
                  <a:pt x="383795" y="515380"/>
                </a:lnTo>
                <a:lnTo>
                  <a:pt x="378084" y="504273"/>
                </a:lnTo>
                <a:lnTo>
                  <a:pt x="373007" y="492848"/>
                </a:lnTo>
                <a:lnTo>
                  <a:pt x="367930" y="481106"/>
                </a:lnTo>
                <a:lnTo>
                  <a:pt x="363170" y="469364"/>
                </a:lnTo>
                <a:lnTo>
                  <a:pt x="358728" y="457622"/>
                </a:lnTo>
                <a:lnTo>
                  <a:pt x="354603" y="445245"/>
                </a:lnTo>
                <a:lnTo>
                  <a:pt x="348256" y="444293"/>
                </a:lnTo>
                <a:lnTo>
                  <a:pt x="342545" y="442389"/>
                </a:lnTo>
                <a:lnTo>
                  <a:pt x="335881" y="440168"/>
                </a:lnTo>
                <a:lnTo>
                  <a:pt x="329535" y="437311"/>
                </a:lnTo>
                <a:lnTo>
                  <a:pt x="323189" y="433821"/>
                </a:lnTo>
                <a:lnTo>
                  <a:pt x="317160" y="430330"/>
                </a:lnTo>
                <a:lnTo>
                  <a:pt x="311131" y="425887"/>
                </a:lnTo>
                <a:lnTo>
                  <a:pt x="305102" y="421127"/>
                </a:lnTo>
                <a:lnTo>
                  <a:pt x="299708" y="416049"/>
                </a:lnTo>
                <a:lnTo>
                  <a:pt x="294948" y="410654"/>
                </a:lnTo>
                <a:lnTo>
                  <a:pt x="290506" y="404624"/>
                </a:lnTo>
                <a:lnTo>
                  <a:pt x="286698" y="398912"/>
                </a:lnTo>
                <a:lnTo>
                  <a:pt x="283525" y="392565"/>
                </a:lnTo>
                <a:lnTo>
                  <a:pt x="281304" y="385900"/>
                </a:lnTo>
                <a:lnTo>
                  <a:pt x="280669" y="382727"/>
                </a:lnTo>
                <a:lnTo>
                  <a:pt x="279717" y="378919"/>
                </a:lnTo>
                <a:lnTo>
                  <a:pt x="279400" y="375745"/>
                </a:lnTo>
                <a:lnTo>
                  <a:pt x="279400" y="372254"/>
                </a:lnTo>
                <a:lnTo>
                  <a:pt x="279400" y="365273"/>
                </a:lnTo>
                <a:lnTo>
                  <a:pt x="280034" y="358291"/>
                </a:lnTo>
                <a:lnTo>
                  <a:pt x="281304" y="351944"/>
                </a:lnTo>
                <a:lnTo>
                  <a:pt x="283207" y="345914"/>
                </a:lnTo>
                <a:lnTo>
                  <a:pt x="285111" y="339567"/>
                </a:lnTo>
                <a:lnTo>
                  <a:pt x="287333" y="333855"/>
                </a:lnTo>
                <a:lnTo>
                  <a:pt x="290188" y="328460"/>
                </a:lnTo>
                <a:lnTo>
                  <a:pt x="293044" y="323382"/>
                </a:lnTo>
                <a:lnTo>
                  <a:pt x="296535" y="318939"/>
                </a:lnTo>
                <a:lnTo>
                  <a:pt x="300025" y="314496"/>
                </a:lnTo>
                <a:lnTo>
                  <a:pt x="304150" y="310688"/>
                </a:lnTo>
                <a:lnTo>
                  <a:pt x="308275" y="307197"/>
                </a:lnTo>
                <a:lnTo>
                  <a:pt x="312718" y="304658"/>
                </a:lnTo>
                <a:lnTo>
                  <a:pt x="317477" y="301802"/>
                </a:lnTo>
                <a:lnTo>
                  <a:pt x="322237" y="300215"/>
                </a:lnTo>
                <a:lnTo>
                  <a:pt x="326997" y="298946"/>
                </a:lnTo>
                <a:lnTo>
                  <a:pt x="326679" y="291964"/>
                </a:lnTo>
                <a:lnTo>
                  <a:pt x="326679" y="285300"/>
                </a:lnTo>
                <a:lnTo>
                  <a:pt x="326997" y="268163"/>
                </a:lnTo>
                <a:lnTo>
                  <a:pt x="327948" y="251343"/>
                </a:lnTo>
                <a:lnTo>
                  <a:pt x="329535" y="234841"/>
                </a:lnTo>
                <a:lnTo>
                  <a:pt x="332074" y="219291"/>
                </a:lnTo>
                <a:lnTo>
                  <a:pt x="334929" y="203740"/>
                </a:lnTo>
                <a:lnTo>
                  <a:pt x="338737" y="189459"/>
                </a:lnTo>
                <a:lnTo>
                  <a:pt x="343179" y="175179"/>
                </a:lnTo>
                <a:lnTo>
                  <a:pt x="347939" y="161532"/>
                </a:lnTo>
                <a:lnTo>
                  <a:pt x="353651" y="148521"/>
                </a:lnTo>
                <a:lnTo>
                  <a:pt x="359362" y="136144"/>
                </a:lnTo>
                <a:lnTo>
                  <a:pt x="366026" y="123767"/>
                </a:lnTo>
                <a:lnTo>
                  <a:pt x="373007" y="112343"/>
                </a:lnTo>
                <a:lnTo>
                  <a:pt x="380305" y="101870"/>
                </a:lnTo>
                <a:lnTo>
                  <a:pt x="388238" y="91398"/>
                </a:lnTo>
                <a:lnTo>
                  <a:pt x="396171" y="81560"/>
                </a:lnTo>
                <a:lnTo>
                  <a:pt x="404738" y="72356"/>
                </a:lnTo>
                <a:lnTo>
                  <a:pt x="413940" y="63788"/>
                </a:lnTo>
                <a:lnTo>
                  <a:pt x="423142" y="55219"/>
                </a:lnTo>
                <a:lnTo>
                  <a:pt x="432661" y="47920"/>
                </a:lnTo>
                <a:lnTo>
                  <a:pt x="442815" y="40939"/>
                </a:lnTo>
                <a:lnTo>
                  <a:pt x="452652" y="34274"/>
                </a:lnTo>
                <a:lnTo>
                  <a:pt x="463441" y="28562"/>
                </a:lnTo>
                <a:lnTo>
                  <a:pt x="473595" y="23167"/>
                </a:lnTo>
                <a:lnTo>
                  <a:pt x="484701" y="18407"/>
                </a:lnTo>
                <a:lnTo>
                  <a:pt x="495489" y="13964"/>
                </a:lnTo>
                <a:lnTo>
                  <a:pt x="506278" y="10473"/>
                </a:lnTo>
                <a:lnTo>
                  <a:pt x="517701" y="7299"/>
                </a:lnTo>
                <a:lnTo>
                  <a:pt x="529124" y="4760"/>
                </a:lnTo>
                <a:lnTo>
                  <a:pt x="540230" y="2539"/>
                </a:lnTo>
                <a:lnTo>
                  <a:pt x="551653" y="1587"/>
                </a:lnTo>
                <a:lnTo>
                  <a:pt x="563394" y="317"/>
                </a:lnTo>
                <a:lnTo>
                  <a:pt x="57481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anchor="ctr"/>
          <a:lstStyle/>
          <a:p>
            <a:endParaRPr lang="zh-CN" altLang="en-US"/>
          </a:p>
        </p:txBody>
      </p:sp>
      <p:sp>
        <p:nvSpPr>
          <p:cNvPr id="249" name="矩形 248"/>
          <p:cNvSpPr/>
          <p:nvPr/>
        </p:nvSpPr>
        <p:spPr>
          <a:xfrm>
            <a:off x="7657854" y="3183053"/>
            <a:ext cx="3310303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印象中，</a:t>
            </a:r>
            <a:endParaRPr lang="en-US" altLang="zh-CN" sz="20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他们理智而严谨，科学技术令我们侧目</a:t>
            </a:r>
            <a:endParaRPr lang="en-US" altLang="zh-CN" sz="20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他们浪漫也多情，文学艺术使我们难忘</a:t>
            </a:r>
          </a:p>
        </p:txBody>
      </p:sp>
      <p:grpSp>
        <p:nvGrpSpPr>
          <p:cNvPr id="279" name="组合 27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278" name="组合 277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66" name="任意多边形 26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6" name="组合 5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27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72" name="文本框 27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277" name="组合 27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67" name="任意多边形 26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9827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mph" presetSubtype="0" autoRev="1" fill="hold" grpId="1" nodeType="withEffect">
                                  <p:stCondLst>
                                    <p:cond delay="550"/>
                                  </p:stCondLst>
                                  <p:childTnLst>
                                    <p:animScale>
                                      <p:cBhvr>
                                        <p:cTn id="15" dur="250" fill="hold"/>
                                        <p:tgtEl>
                                          <p:spTgt spid="39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1" dur="3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8" presetClass="entr" presetSubtype="32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4" dur="3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2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25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2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39" grpId="1" animBg="1"/>
      <p:bldP spid="42" grpId="0" animBg="1"/>
      <p:bldP spid="241" grpId="0"/>
      <p:bldP spid="245" grpId="0" animBg="1"/>
      <p:bldP spid="24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5" idx="6"/>
            <a:endCxn id="28" idx="2"/>
          </p:cNvCxnSpPr>
          <p:nvPr/>
        </p:nvCxnSpPr>
        <p:spPr>
          <a:xfrm>
            <a:off x="1957298" y="3429000"/>
            <a:ext cx="8285025" cy="0"/>
          </a:xfrm>
          <a:prstGeom prst="line">
            <a:avLst/>
          </a:prstGeom>
          <a:ln>
            <a:solidFill>
              <a:schemeClr val="tx1">
                <a:alpha val="5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8"/>
          <p:cNvGrpSpPr/>
          <p:nvPr/>
        </p:nvGrpSpPr>
        <p:grpSpPr>
          <a:xfrm>
            <a:off x="3592620" y="3305740"/>
            <a:ext cx="581246" cy="276999"/>
            <a:chOff x="3592620" y="3305740"/>
            <a:chExt cx="581246" cy="276999"/>
          </a:xfrm>
        </p:grpSpPr>
        <p:sp useBgFill="1">
          <p:nvSpPr>
            <p:cNvPr id="4" name="任意多边形 3"/>
            <p:cNvSpPr/>
            <p:nvPr/>
          </p:nvSpPr>
          <p:spPr>
            <a:xfrm flipH="1">
              <a:off x="3621892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方正正纤黑简体" panose="02000000000000000000" pitchFamily="2" charset="-122"/>
                <a:ea typeface="方正正纤黑简体" panose="02000000000000000000" pitchFamily="2" charset="-122"/>
              </a:endParaRPr>
            </a:p>
          </p:txBody>
        </p:sp>
        <p:sp>
          <p:nvSpPr>
            <p:cNvPr id="5" name="文本框 4"/>
            <p:cNvSpPr txBox="1"/>
            <p:nvPr/>
          </p:nvSpPr>
          <p:spPr>
            <a:xfrm>
              <a:off x="3592620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 smtClean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809188" y="3305740"/>
            <a:ext cx="581246" cy="276999"/>
            <a:chOff x="5809188" y="3305740"/>
            <a:chExt cx="581246" cy="276999"/>
          </a:xfrm>
        </p:grpSpPr>
        <p:sp useBgFill="1">
          <p:nvSpPr>
            <p:cNvPr id="7" name="任意多边形 6"/>
            <p:cNvSpPr/>
            <p:nvPr/>
          </p:nvSpPr>
          <p:spPr>
            <a:xfrm flipH="1">
              <a:off x="5838460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方正正纤黑简体" panose="02000000000000000000" pitchFamily="2" charset="-122"/>
                <a:ea typeface="方正正纤黑简体" panose="02000000000000000000" pitchFamily="2" charset="-122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809188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 smtClean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8025756" y="3305740"/>
            <a:ext cx="581246" cy="276999"/>
            <a:chOff x="8025756" y="3305740"/>
            <a:chExt cx="581246" cy="276999"/>
          </a:xfrm>
        </p:grpSpPr>
        <p:sp useBgFill="1">
          <p:nvSpPr>
            <p:cNvPr id="10" name="任意多边形 9"/>
            <p:cNvSpPr/>
            <p:nvPr/>
          </p:nvSpPr>
          <p:spPr>
            <a:xfrm flipH="1">
              <a:off x="8055028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方正正纤黑简体" panose="02000000000000000000" pitchFamily="2" charset="-122"/>
                <a:ea typeface="方正正纤黑简体" panose="02000000000000000000" pitchFamily="2" charset="-122"/>
              </a:endParaRPr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8025756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 smtClean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sp>
        <p:nvSpPr>
          <p:cNvPr id="21" name="文本框 20"/>
          <p:cNvSpPr txBox="1"/>
          <p:nvPr/>
        </p:nvSpPr>
        <p:spPr>
          <a:xfrm>
            <a:off x="5236705" y="2883604"/>
            <a:ext cx="17166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添加文字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3030652" y="1599224"/>
            <a:ext cx="171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添加文字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7455275" y="2883604"/>
            <a:ext cx="17166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添加文字</a:t>
            </a:r>
          </a:p>
        </p:txBody>
      </p:sp>
      <p:grpSp>
        <p:nvGrpSpPr>
          <p:cNvPr id="24" name="组合 23"/>
          <p:cNvGrpSpPr/>
          <p:nvPr/>
        </p:nvGrpSpPr>
        <p:grpSpPr>
          <a:xfrm>
            <a:off x="1603058" y="3251880"/>
            <a:ext cx="354240" cy="354240"/>
            <a:chOff x="1603058" y="3114524"/>
            <a:chExt cx="354240" cy="354240"/>
          </a:xfrm>
        </p:grpSpPr>
        <p:sp>
          <p:nvSpPr>
            <p:cNvPr id="25" name="椭圆 24"/>
            <p:cNvSpPr/>
            <p:nvPr/>
          </p:nvSpPr>
          <p:spPr>
            <a:xfrm>
              <a:off x="1603058" y="3114524"/>
              <a:ext cx="354240" cy="354240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6" name="椭圆 25"/>
            <p:cNvSpPr>
              <a:spLocks noChangeAspect="1"/>
            </p:cNvSpPr>
            <p:nvPr/>
          </p:nvSpPr>
          <p:spPr>
            <a:xfrm>
              <a:off x="1726178" y="3237266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10242323" y="3251880"/>
            <a:ext cx="354240" cy="354240"/>
            <a:chOff x="10242323" y="3114524"/>
            <a:chExt cx="354240" cy="354240"/>
          </a:xfrm>
        </p:grpSpPr>
        <p:sp>
          <p:nvSpPr>
            <p:cNvPr id="28" name="椭圆 27"/>
            <p:cNvSpPr/>
            <p:nvPr/>
          </p:nvSpPr>
          <p:spPr>
            <a:xfrm>
              <a:off x="10242323" y="3114524"/>
              <a:ext cx="354240" cy="354240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9" name="椭圆 28"/>
            <p:cNvSpPr>
              <a:spLocks noChangeAspect="1"/>
            </p:cNvSpPr>
            <p:nvPr/>
          </p:nvSpPr>
          <p:spPr>
            <a:xfrm>
              <a:off x="10365443" y="3237266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组合 11"/>
          <p:cNvGrpSpPr/>
          <p:nvPr/>
        </p:nvGrpSpPr>
        <p:grpSpPr>
          <a:xfrm>
            <a:off x="2614410" y="2154256"/>
            <a:ext cx="2549486" cy="2549486"/>
            <a:chOff x="2614410" y="2154256"/>
            <a:chExt cx="2549486" cy="2549486"/>
          </a:xfrm>
        </p:grpSpPr>
        <p:sp>
          <p:nvSpPr>
            <p:cNvPr id="40" name="椭圆 39"/>
            <p:cNvSpPr/>
            <p:nvPr/>
          </p:nvSpPr>
          <p:spPr>
            <a:xfrm>
              <a:off x="2614410" y="2154256"/>
              <a:ext cx="2549486" cy="2549486"/>
            </a:xfrm>
            <a:prstGeom prst="ellips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椭圆 40"/>
            <p:cNvSpPr/>
            <p:nvPr/>
          </p:nvSpPr>
          <p:spPr>
            <a:xfrm>
              <a:off x="3093117" y="2643837"/>
              <a:ext cx="1570324" cy="1570324"/>
            </a:xfrm>
            <a:prstGeom prst="ellipse">
              <a:avLst/>
            </a:prstGeom>
            <a:noFill/>
            <a:ln w="6350">
              <a:solidFill>
                <a:schemeClr val="tx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2929565" y="2469222"/>
              <a:ext cx="1918988" cy="1919555"/>
              <a:chOff x="2929565" y="2331866"/>
              <a:chExt cx="1918988" cy="1919555"/>
            </a:xfrm>
          </p:grpSpPr>
          <p:sp>
            <p:nvSpPr>
              <p:cNvPr id="43" name="椭圆 42"/>
              <p:cNvSpPr/>
              <p:nvPr/>
            </p:nvSpPr>
            <p:spPr>
              <a:xfrm>
                <a:off x="2930131" y="2332621"/>
                <a:ext cx="1918045" cy="1918045"/>
              </a:xfrm>
              <a:prstGeom prst="ellipse">
                <a:avLst/>
              </a:prstGeom>
              <a:noFill/>
              <a:ln w="6350">
                <a:solidFill>
                  <a:schemeClr val="tx1">
                    <a:alpha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" name="弧形 43"/>
              <p:cNvSpPr>
                <a:spLocks noChangeAspect="1"/>
              </p:cNvSpPr>
              <p:nvPr/>
            </p:nvSpPr>
            <p:spPr>
              <a:xfrm>
                <a:off x="2929753" y="2332621"/>
                <a:ext cx="1918800" cy="1918800"/>
              </a:xfrm>
              <a:prstGeom prst="arc">
                <a:avLst>
                  <a:gd name="adj1" fmla="val 12406543"/>
                  <a:gd name="adj2" fmla="val 14036026"/>
                </a:avLst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" name="弧形 44"/>
              <p:cNvSpPr>
                <a:spLocks noChangeAspect="1"/>
              </p:cNvSpPr>
              <p:nvPr/>
            </p:nvSpPr>
            <p:spPr>
              <a:xfrm>
                <a:off x="2929565" y="2331866"/>
                <a:ext cx="1918800" cy="1918800"/>
              </a:xfrm>
              <a:prstGeom prst="arc">
                <a:avLst>
                  <a:gd name="adj1" fmla="val 1039142"/>
                  <a:gd name="adj2" fmla="val 2592459"/>
                </a:avLst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" name="组合 45"/>
            <p:cNvGrpSpPr/>
            <p:nvPr/>
          </p:nvGrpSpPr>
          <p:grpSpPr>
            <a:xfrm>
              <a:off x="3181647" y="2716149"/>
              <a:ext cx="1403193" cy="1427652"/>
              <a:chOff x="3181647" y="2578793"/>
              <a:chExt cx="1403193" cy="1427652"/>
            </a:xfrm>
          </p:grpSpPr>
          <p:sp>
            <p:nvSpPr>
              <p:cNvPr id="47" name="椭圆 46"/>
              <p:cNvSpPr/>
              <p:nvPr/>
            </p:nvSpPr>
            <p:spPr>
              <a:xfrm>
                <a:off x="3181647" y="2590047"/>
                <a:ext cx="1403193" cy="1403193"/>
              </a:xfrm>
              <a:prstGeom prst="ellipse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" name="任意多边形 47"/>
              <p:cNvSpPr/>
              <p:nvPr/>
            </p:nvSpPr>
            <p:spPr>
              <a:xfrm rot="20700000">
                <a:off x="3569957" y="2578793"/>
                <a:ext cx="274941" cy="45719"/>
              </a:xfrm>
              <a:custGeom>
                <a:avLst/>
                <a:gdLst>
                  <a:gd name="connsiteX0" fmla="*/ 17604 w 274941"/>
                  <a:gd name="connsiteY0" fmla="*/ 0 h 70416"/>
                  <a:gd name="connsiteX1" fmla="*/ 257337 w 274941"/>
                  <a:gd name="connsiteY1" fmla="*/ 0 h 70416"/>
                  <a:gd name="connsiteX2" fmla="*/ 274941 w 274941"/>
                  <a:gd name="connsiteY2" fmla="*/ 70416 h 70416"/>
                  <a:gd name="connsiteX3" fmla="*/ 137471 w 274941"/>
                  <a:gd name="connsiteY3" fmla="*/ 56558 h 70416"/>
                  <a:gd name="connsiteX4" fmla="*/ 0 w 274941"/>
                  <a:gd name="connsiteY4" fmla="*/ 70416 h 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41" h="70416">
                    <a:moveTo>
                      <a:pt x="17604" y="0"/>
                    </a:moveTo>
                    <a:lnTo>
                      <a:pt x="257337" y="0"/>
                    </a:lnTo>
                    <a:lnTo>
                      <a:pt x="274941" y="70416"/>
                    </a:lnTo>
                    <a:lnTo>
                      <a:pt x="137471" y="56558"/>
                    </a:lnTo>
                    <a:lnTo>
                      <a:pt x="0" y="704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" name="任意多边形 48"/>
              <p:cNvSpPr/>
              <p:nvPr/>
            </p:nvSpPr>
            <p:spPr>
              <a:xfrm rot="9900000">
                <a:off x="3916743" y="3960726"/>
                <a:ext cx="274941" cy="45719"/>
              </a:xfrm>
              <a:custGeom>
                <a:avLst/>
                <a:gdLst>
                  <a:gd name="connsiteX0" fmla="*/ 17604 w 274941"/>
                  <a:gd name="connsiteY0" fmla="*/ 0 h 70416"/>
                  <a:gd name="connsiteX1" fmla="*/ 257337 w 274941"/>
                  <a:gd name="connsiteY1" fmla="*/ 0 h 70416"/>
                  <a:gd name="connsiteX2" fmla="*/ 274941 w 274941"/>
                  <a:gd name="connsiteY2" fmla="*/ 70416 h 70416"/>
                  <a:gd name="connsiteX3" fmla="*/ 137471 w 274941"/>
                  <a:gd name="connsiteY3" fmla="*/ 56558 h 70416"/>
                  <a:gd name="connsiteX4" fmla="*/ 0 w 274941"/>
                  <a:gd name="connsiteY4" fmla="*/ 70416 h 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41" h="70416">
                    <a:moveTo>
                      <a:pt x="17604" y="0"/>
                    </a:moveTo>
                    <a:lnTo>
                      <a:pt x="257337" y="0"/>
                    </a:lnTo>
                    <a:lnTo>
                      <a:pt x="274941" y="70416"/>
                    </a:lnTo>
                    <a:lnTo>
                      <a:pt x="137471" y="56558"/>
                    </a:lnTo>
                    <a:lnTo>
                      <a:pt x="0" y="704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0" name="组合 49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1" name="组合 50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57" name="任意多边形 56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58" name="组合 57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6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5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2" name="文本框 5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53" name="组合 52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4" name="任意多边形 53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62" name="矩形 61"/>
          <p:cNvSpPr/>
          <p:nvPr/>
        </p:nvSpPr>
        <p:spPr>
          <a:xfrm>
            <a:off x="2131835" y="5018581"/>
            <a:ext cx="82819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</p:spTree>
    <p:extLst>
      <p:ext uri="{BB962C8B-B14F-4D97-AF65-F5344CB8AC3E}">
        <p14:creationId xmlns:p14="http://schemas.microsoft.com/office/powerpoint/2010/main" val="946493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20" to="30" calcmode="lin" valueType="num">
                                      <p:cBhvr>
                                        <p:cTn id="7" dur="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autoRev="1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Scale>
                                      <p:cBhvr>
                                        <p:cTn id="11" dur="120" fill="hold"/>
                                        <p:tgtEl>
                                          <p:spTgt spid="24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9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4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20" to="30" calcmode="lin" valueType="num">
                                      <p:cBhvr>
                                        <p:cTn id="19" dur="2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2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autoRev="1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Scale>
                                      <p:cBhvr>
                                        <p:cTn id="23" dur="120" fill="hold"/>
                                        <p:tgtEl>
                                          <p:spTgt spid="27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6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ntr" presetSubtype="3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9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ntr" presetSubtype="32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2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8" presetClass="emph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21600000">
                                      <p:cBhvr>
                                        <p:cTn id="4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8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8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6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3" name="组合 2512"/>
          <p:cNvGrpSpPr/>
          <p:nvPr/>
        </p:nvGrpSpPr>
        <p:grpSpPr>
          <a:xfrm>
            <a:off x="411163" y="2939179"/>
            <a:ext cx="11369676" cy="7108826"/>
            <a:chOff x="411163" y="-125413"/>
            <a:chExt cx="11369676" cy="7108826"/>
          </a:xfrm>
        </p:grpSpPr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411163" y="3194050"/>
              <a:ext cx="438150" cy="3789363"/>
            </a:xfrm>
            <a:custGeom>
              <a:avLst/>
              <a:gdLst>
                <a:gd name="T0" fmla="*/ 102 w 117"/>
                <a:gd name="T1" fmla="*/ 27 h 1009"/>
                <a:gd name="T2" fmla="*/ 90 w 117"/>
                <a:gd name="T3" fmla="*/ 16 h 1009"/>
                <a:gd name="T4" fmla="*/ 102 w 117"/>
                <a:gd name="T5" fmla="*/ 4 h 1009"/>
                <a:gd name="T6" fmla="*/ 113 w 117"/>
                <a:gd name="T7" fmla="*/ 16 h 1009"/>
                <a:gd name="T8" fmla="*/ 102 w 117"/>
                <a:gd name="T9" fmla="*/ 27 h 1009"/>
                <a:gd name="T10" fmla="*/ 102 w 117"/>
                <a:gd name="T11" fmla="*/ 0 h 1009"/>
                <a:gd name="T12" fmla="*/ 86 w 117"/>
                <a:gd name="T13" fmla="*/ 16 h 1009"/>
                <a:gd name="T14" fmla="*/ 100 w 117"/>
                <a:gd name="T15" fmla="*/ 31 h 1009"/>
                <a:gd name="T16" fmla="*/ 100 w 117"/>
                <a:gd name="T17" fmla="*/ 500 h 1009"/>
                <a:gd name="T18" fmla="*/ 0 w 117"/>
                <a:gd name="T19" fmla="*/ 600 h 1009"/>
                <a:gd name="T20" fmla="*/ 0 w 117"/>
                <a:gd name="T21" fmla="*/ 1009 h 1009"/>
                <a:gd name="T22" fmla="*/ 4 w 117"/>
                <a:gd name="T23" fmla="*/ 1009 h 1009"/>
                <a:gd name="T24" fmla="*/ 4 w 117"/>
                <a:gd name="T25" fmla="*/ 602 h 1009"/>
                <a:gd name="T26" fmla="*/ 104 w 117"/>
                <a:gd name="T27" fmla="*/ 502 h 1009"/>
                <a:gd name="T28" fmla="*/ 104 w 117"/>
                <a:gd name="T29" fmla="*/ 31 h 1009"/>
                <a:gd name="T30" fmla="*/ 117 w 117"/>
                <a:gd name="T31" fmla="*/ 16 h 1009"/>
                <a:gd name="T32" fmla="*/ 102 w 117"/>
                <a:gd name="T3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009">
                  <a:moveTo>
                    <a:pt x="102" y="27"/>
                  </a:moveTo>
                  <a:cubicBezTo>
                    <a:pt x="96" y="27"/>
                    <a:pt x="90" y="22"/>
                    <a:pt x="90" y="16"/>
                  </a:cubicBezTo>
                  <a:cubicBezTo>
                    <a:pt x="90" y="9"/>
                    <a:pt x="96" y="4"/>
                    <a:pt x="102" y="4"/>
                  </a:cubicBezTo>
                  <a:cubicBezTo>
                    <a:pt x="108" y="4"/>
                    <a:pt x="113" y="9"/>
                    <a:pt x="113" y="16"/>
                  </a:cubicBezTo>
                  <a:cubicBezTo>
                    <a:pt x="113" y="22"/>
                    <a:pt x="108" y="27"/>
                    <a:pt x="102" y="27"/>
                  </a:cubicBezTo>
                  <a:moveTo>
                    <a:pt x="102" y="0"/>
                  </a:moveTo>
                  <a:cubicBezTo>
                    <a:pt x="93" y="0"/>
                    <a:pt x="86" y="7"/>
                    <a:pt x="86" y="16"/>
                  </a:cubicBezTo>
                  <a:cubicBezTo>
                    <a:pt x="86" y="23"/>
                    <a:pt x="92" y="30"/>
                    <a:pt x="100" y="31"/>
                  </a:cubicBezTo>
                  <a:cubicBezTo>
                    <a:pt x="100" y="500"/>
                    <a:pt x="100" y="500"/>
                    <a:pt x="100" y="5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1009"/>
                    <a:pt x="0" y="1009"/>
                    <a:pt x="0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2" y="30"/>
                    <a:pt x="117" y="23"/>
                    <a:pt x="117" y="16"/>
                  </a:cubicBezTo>
                  <a:cubicBezTo>
                    <a:pt x="117" y="7"/>
                    <a:pt x="110" y="0"/>
                    <a:pt x="10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1082676" y="3494088"/>
              <a:ext cx="333375" cy="3489325"/>
            </a:xfrm>
            <a:custGeom>
              <a:avLst/>
              <a:gdLst>
                <a:gd name="T0" fmla="*/ 89 w 89"/>
                <a:gd name="T1" fmla="*/ 456 h 929"/>
                <a:gd name="T2" fmla="*/ 85 w 89"/>
                <a:gd name="T3" fmla="*/ 460 h 929"/>
                <a:gd name="T4" fmla="*/ 85 w 89"/>
                <a:gd name="T5" fmla="*/ 929 h 929"/>
                <a:gd name="T6" fmla="*/ 89 w 89"/>
                <a:gd name="T7" fmla="*/ 929 h 929"/>
                <a:gd name="T8" fmla="*/ 89 w 89"/>
                <a:gd name="T9" fmla="*/ 456 h 929"/>
                <a:gd name="T10" fmla="*/ 15 w 89"/>
                <a:gd name="T11" fmla="*/ 27 h 929"/>
                <a:gd name="T12" fmla="*/ 4 w 89"/>
                <a:gd name="T13" fmla="*/ 16 h 929"/>
                <a:gd name="T14" fmla="*/ 15 w 89"/>
                <a:gd name="T15" fmla="*/ 4 h 929"/>
                <a:gd name="T16" fmla="*/ 27 w 89"/>
                <a:gd name="T17" fmla="*/ 16 h 929"/>
                <a:gd name="T18" fmla="*/ 15 w 89"/>
                <a:gd name="T19" fmla="*/ 27 h 929"/>
                <a:gd name="T20" fmla="*/ 15 w 89"/>
                <a:gd name="T21" fmla="*/ 0 h 929"/>
                <a:gd name="T22" fmla="*/ 0 w 89"/>
                <a:gd name="T23" fmla="*/ 16 h 929"/>
                <a:gd name="T24" fmla="*/ 13 w 89"/>
                <a:gd name="T25" fmla="*/ 31 h 929"/>
                <a:gd name="T26" fmla="*/ 13 w 89"/>
                <a:gd name="T27" fmla="*/ 198 h 929"/>
                <a:gd name="T28" fmla="*/ 85 w 89"/>
                <a:gd name="T29" fmla="*/ 270 h 929"/>
                <a:gd name="T30" fmla="*/ 85 w 89"/>
                <a:gd name="T31" fmla="*/ 454 h 929"/>
                <a:gd name="T32" fmla="*/ 89 w 89"/>
                <a:gd name="T33" fmla="*/ 450 h 929"/>
                <a:gd name="T34" fmla="*/ 89 w 89"/>
                <a:gd name="T35" fmla="*/ 269 h 929"/>
                <a:gd name="T36" fmla="*/ 17 w 89"/>
                <a:gd name="T37" fmla="*/ 197 h 929"/>
                <a:gd name="T38" fmla="*/ 17 w 89"/>
                <a:gd name="T39" fmla="*/ 31 h 929"/>
                <a:gd name="T40" fmla="*/ 31 w 89"/>
                <a:gd name="T41" fmla="*/ 16 h 929"/>
                <a:gd name="T42" fmla="*/ 15 w 89"/>
                <a:gd name="T4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9" h="929">
                  <a:moveTo>
                    <a:pt x="89" y="456"/>
                  </a:moveTo>
                  <a:cubicBezTo>
                    <a:pt x="85" y="460"/>
                    <a:pt x="85" y="460"/>
                    <a:pt x="85" y="460"/>
                  </a:cubicBezTo>
                  <a:cubicBezTo>
                    <a:pt x="85" y="929"/>
                    <a:pt x="85" y="929"/>
                    <a:pt x="85" y="929"/>
                  </a:cubicBezTo>
                  <a:cubicBezTo>
                    <a:pt x="89" y="929"/>
                    <a:pt x="89" y="929"/>
                    <a:pt x="89" y="929"/>
                  </a:cubicBezTo>
                  <a:cubicBezTo>
                    <a:pt x="89" y="456"/>
                    <a:pt x="89" y="456"/>
                    <a:pt x="89" y="4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85" y="270"/>
                    <a:pt x="85" y="270"/>
                    <a:pt x="85" y="270"/>
                  </a:cubicBezTo>
                  <a:cubicBezTo>
                    <a:pt x="85" y="454"/>
                    <a:pt x="85" y="454"/>
                    <a:pt x="85" y="454"/>
                  </a:cubicBezTo>
                  <a:cubicBezTo>
                    <a:pt x="89" y="450"/>
                    <a:pt x="89" y="450"/>
                    <a:pt x="89" y="450"/>
                  </a:cubicBezTo>
                  <a:cubicBezTo>
                    <a:pt x="89" y="269"/>
                    <a:pt x="89" y="269"/>
                    <a:pt x="89" y="269"/>
                  </a:cubicBezTo>
                  <a:cubicBezTo>
                    <a:pt x="17" y="197"/>
                    <a:pt x="17" y="197"/>
                    <a:pt x="17" y="197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1712913" y="2459037"/>
              <a:ext cx="117475" cy="4524376"/>
            </a:xfrm>
            <a:custGeom>
              <a:avLst/>
              <a:gdLst>
                <a:gd name="T0" fmla="*/ 17 w 31"/>
                <a:gd name="T1" fmla="*/ 637 h 1205"/>
                <a:gd name="T2" fmla="*/ 13 w 31"/>
                <a:gd name="T3" fmla="*/ 641 h 1205"/>
                <a:gd name="T4" fmla="*/ 13 w 31"/>
                <a:gd name="T5" fmla="*/ 1205 h 1205"/>
                <a:gd name="T6" fmla="*/ 17 w 31"/>
                <a:gd name="T7" fmla="*/ 1205 h 1205"/>
                <a:gd name="T8" fmla="*/ 17 w 31"/>
                <a:gd name="T9" fmla="*/ 637 h 1205"/>
                <a:gd name="T10" fmla="*/ 15 w 31"/>
                <a:gd name="T11" fmla="*/ 27 h 1205"/>
                <a:gd name="T12" fmla="*/ 4 w 31"/>
                <a:gd name="T13" fmla="*/ 16 h 1205"/>
                <a:gd name="T14" fmla="*/ 15 w 31"/>
                <a:gd name="T15" fmla="*/ 4 h 1205"/>
                <a:gd name="T16" fmla="*/ 27 w 31"/>
                <a:gd name="T17" fmla="*/ 16 h 1205"/>
                <a:gd name="T18" fmla="*/ 15 w 31"/>
                <a:gd name="T19" fmla="*/ 27 h 1205"/>
                <a:gd name="T20" fmla="*/ 15 w 31"/>
                <a:gd name="T21" fmla="*/ 0 h 1205"/>
                <a:gd name="T22" fmla="*/ 0 w 31"/>
                <a:gd name="T23" fmla="*/ 16 h 1205"/>
                <a:gd name="T24" fmla="*/ 13 w 31"/>
                <a:gd name="T25" fmla="*/ 31 h 1205"/>
                <a:gd name="T26" fmla="*/ 13 w 31"/>
                <a:gd name="T27" fmla="*/ 635 h 1205"/>
                <a:gd name="T28" fmla="*/ 17 w 31"/>
                <a:gd name="T29" fmla="*/ 631 h 1205"/>
                <a:gd name="T30" fmla="*/ 17 w 31"/>
                <a:gd name="T31" fmla="*/ 31 h 1205"/>
                <a:gd name="T32" fmla="*/ 31 w 31"/>
                <a:gd name="T33" fmla="*/ 16 h 1205"/>
                <a:gd name="T34" fmla="*/ 15 w 31"/>
                <a:gd name="T35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1205">
                  <a:moveTo>
                    <a:pt x="17" y="637"/>
                  </a:moveTo>
                  <a:cubicBezTo>
                    <a:pt x="13" y="641"/>
                    <a:pt x="13" y="641"/>
                    <a:pt x="13" y="641"/>
                  </a:cubicBezTo>
                  <a:cubicBezTo>
                    <a:pt x="13" y="1205"/>
                    <a:pt x="13" y="1205"/>
                    <a:pt x="13" y="1205"/>
                  </a:cubicBezTo>
                  <a:cubicBezTo>
                    <a:pt x="17" y="1205"/>
                    <a:pt x="17" y="1205"/>
                    <a:pt x="17" y="1205"/>
                  </a:cubicBezTo>
                  <a:cubicBezTo>
                    <a:pt x="17" y="637"/>
                    <a:pt x="17" y="637"/>
                    <a:pt x="17" y="637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635"/>
                    <a:pt x="13" y="635"/>
                    <a:pt x="13" y="635"/>
                  </a:cubicBezTo>
                  <a:cubicBezTo>
                    <a:pt x="17" y="631"/>
                    <a:pt x="17" y="631"/>
                    <a:pt x="17" y="6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906463" y="2908300"/>
              <a:ext cx="1284288" cy="4075113"/>
            </a:xfrm>
            <a:custGeom>
              <a:avLst/>
              <a:gdLst>
                <a:gd name="T0" fmla="*/ 326 w 342"/>
                <a:gd name="T1" fmla="*/ 27 h 1085"/>
                <a:gd name="T2" fmla="*/ 315 w 342"/>
                <a:gd name="T3" fmla="*/ 16 h 1085"/>
                <a:gd name="T4" fmla="*/ 326 w 342"/>
                <a:gd name="T5" fmla="*/ 4 h 1085"/>
                <a:gd name="T6" fmla="*/ 338 w 342"/>
                <a:gd name="T7" fmla="*/ 16 h 1085"/>
                <a:gd name="T8" fmla="*/ 326 w 342"/>
                <a:gd name="T9" fmla="*/ 27 h 1085"/>
                <a:gd name="T10" fmla="*/ 326 w 342"/>
                <a:gd name="T11" fmla="*/ 0 h 1085"/>
                <a:gd name="T12" fmla="*/ 311 w 342"/>
                <a:gd name="T13" fmla="*/ 16 h 1085"/>
                <a:gd name="T14" fmla="*/ 324 w 342"/>
                <a:gd name="T15" fmla="*/ 31 h 1085"/>
                <a:gd name="T16" fmla="*/ 324 w 342"/>
                <a:gd name="T17" fmla="*/ 419 h 1085"/>
                <a:gd name="T18" fmla="*/ 232 w 342"/>
                <a:gd name="T19" fmla="*/ 511 h 1085"/>
                <a:gd name="T20" fmla="*/ 228 w 342"/>
                <a:gd name="T21" fmla="*/ 515 h 1085"/>
                <a:gd name="T22" fmla="*/ 136 w 342"/>
                <a:gd name="T23" fmla="*/ 606 h 1085"/>
                <a:gd name="T24" fmla="*/ 132 w 342"/>
                <a:gd name="T25" fmla="*/ 610 h 1085"/>
                <a:gd name="T26" fmla="*/ 0 w 342"/>
                <a:gd name="T27" fmla="*/ 742 h 1085"/>
                <a:gd name="T28" fmla="*/ 0 w 342"/>
                <a:gd name="T29" fmla="*/ 1085 h 1085"/>
                <a:gd name="T30" fmla="*/ 4 w 342"/>
                <a:gd name="T31" fmla="*/ 1085 h 1085"/>
                <a:gd name="T32" fmla="*/ 4 w 342"/>
                <a:gd name="T33" fmla="*/ 744 h 1085"/>
                <a:gd name="T34" fmla="*/ 132 w 342"/>
                <a:gd name="T35" fmla="*/ 616 h 1085"/>
                <a:gd name="T36" fmla="*/ 136 w 342"/>
                <a:gd name="T37" fmla="*/ 612 h 1085"/>
                <a:gd name="T38" fmla="*/ 228 w 342"/>
                <a:gd name="T39" fmla="*/ 521 h 1085"/>
                <a:gd name="T40" fmla="*/ 232 w 342"/>
                <a:gd name="T41" fmla="*/ 517 h 1085"/>
                <a:gd name="T42" fmla="*/ 328 w 342"/>
                <a:gd name="T43" fmla="*/ 420 h 1085"/>
                <a:gd name="T44" fmla="*/ 328 w 342"/>
                <a:gd name="T45" fmla="*/ 31 h 1085"/>
                <a:gd name="T46" fmla="*/ 342 w 342"/>
                <a:gd name="T47" fmla="*/ 16 h 1085"/>
                <a:gd name="T48" fmla="*/ 326 w 342"/>
                <a:gd name="T4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085">
                  <a:moveTo>
                    <a:pt x="326" y="27"/>
                  </a:moveTo>
                  <a:cubicBezTo>
                    <a:pt x="320" y="27"/>
                    <a:pt x="315" y="22"/>
                    <a:pt x="315" y="16"/>
                  </a:cubicBezTo>
                  <a:cubicBezTo>
                    <a:pt x="315" y="10"/>
                    <a:pt x="320" y="4"/>
                    <a:pt x="326" y="4"/>
                  </a:cubicBezTo>
                  <a:cubicBezTo>
                    <a:pt x="333" y="4"/>
                    <a:pt x="338" y="10"/>
                    <a:pt x="338" y="16"/>
                  </a:cubicBezTo>
                  <a:cubicBezTo>
                    <a:pt x="338" y="22"/>
                    <a:pt x="333" y="27"/>
                    <a:pt x="326" y="27"/>
                  </a:cubicBezTo>
                  <a:moveTo>
                    <a:pt x="326" y="0"/>
                  </a:moveTo>
                  <a:cubicBezTo>
                    <a:pt x="318" y="0"/>
                    <a:pt x="311" y="7"/>
                    <a:pt x="311" y="16"/>
                  </a:cubicBezTo>
                  <a:cubicBezTo>
                    <a:pt x="311" y="24"/>
                    <a:pt x="317" y="30"/>
                    <a:pt x="324" y="31"/>
                  </a:cubicBezTo>
                  <a:cubicBezTo>
                    <a:pt x="324" y="419"/>
                    <a:pt x="324" y="419"/>
                    <a:pt x="324" y="419"/>
                  </a:cubicBezTo>
                  <a:cubicBezTo>
                    <a:pt x="232" y="511"/>
                    <a:pt x="232" y="511"/>
                    <a:pt x="232" y="511"/>
                  </a:cubicBezTo>
                  <a:cubicBezTo>
                    <a:pt x="228" y="515"/>
                    <a:pt x="228" y="515"/>
                    <a:pt x="228" y="515"/>
                  </a:cubicBezTo>
                  <a:cubicBezTo>
                    <a:pt x="136" y="606"/>
                    <a:pt x="136" y="606"/>
                    <a:pt x="136" y="606"/>
                  </a:cubicBezTo>
                  <a:cubicBezTo>
                    <a:pt x="132" y="610"/>
                    <a:pt x="132" y="610"/>
                    <a:pt x="132" y="610"/>
                  </a:cubicBezTo>
                  <a:cubicBezTo>
                    <a:pt x="0" y="742"/>
                    <a:pt x="0" y="742"/>
                    <a:pt x="0" y="742"/>
                  </a:cubicBezTo>
                  <a:cubicBezTo>
                    <a:pt x="0" y="1085"/>
                    <a:pt x="0" y="1085"/>
                    <a:pt x="0" y="1085"/>
                  </a:cubicBezTo>
                  <a:cubicBezTo>
                    <a:pt x="4" y="1085"/>
                    <a:pt x="4" y="1085"/>
                    <a:pt x="4" y="1085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132" y="616"/>
                    <a:pt x="132" y="616"/>
                    <a:pt x="132" y="616"/>
                  </a:cubicBezTo>
                  <a:cubicBezTo>
                    <a:pt x="136" y="612"/>
                    <a:pt x="136" y="612"/>
                    <a:pt x="136" y="612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32" y="517"/>
                    <a:pt x="232" y="517"/>
                    <a:pt x="232" y="517"/>
                  </a:cubicBezTo>
                  <a:cubicBezTo>
                    <a:pt x="328" y="420"/>
                    <a:pt x="328" y="420"/>
                    <a:pt x="328" y="420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36" y="30"/>
                    <a:pt x="342" y="24"/>
                    <a:pt x="342" y="16"/>
                  </a:cubicBezTo>
                  <a:cubicBezTo>
                    <a:pt x="342" y="7"/>
                    <a:pt x="335" y="0"/>
                    <a:pt x="32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2408238" y="2074862"/>
              <a:ext cx="434975" cy="4908551"/>
            </a:xfrm>
            <a:custGeom>
              <a:avLst/>
              <a:gdLst>
                <a:gd name="T0" fmla="*/ 15 w 116"/>
                <a:gd name="T1" fmla="*/ 27 h 1307"/>
                <a:gd name="T2" fmla="*/ 4 w 116"/>
                <a:gd name="T3" fmla="*/ 16 h 1307"/>
                <a:gd name="T4" fmla="*/ 15 w 116"/>
                <a:gd name="T5" fmla="*/ 4 h 1307"/>
                <a:gd name="T6" fmla="*/ 27 w 116"/>
                <a:gd name="T7" fmla="*/ 16 h 1307"/>
                <a:gd name="T8" fmla="*/ 15 w 116"/>
                <a:gd name="T9" fmla="*/ 27 h 1307"/>
                <a:gd name="T10" fmla="*/ 15 w 116"/>
                <a:gd name="T11" fmla="*/ 0 h 1307"/>
                <a:gd name="T12" fmla="*/ 0 w 116"/>
                <a:gd name="T13" fmla="*/ 16 h 1307"/>
                <a:gd name="T14" fmla="*/ 13 w 116"/>
                <a:gd name="T15" fmla="*/ 31 h 1307"/>
                <a:gd name="T16" fmla="*/ 13 w 116"/>
                <a:gd name="T17" fmla="*/ 496 h 1307"/>
                <a:gd name="T18" fmla="*/ 112 w 116"/>
                <a:gd name="T19" fmla="*/ 594 h 1307"/>
                <a:gd name="T20" fmla="*/ 112 w 116"/>
                <a:gd name="T21" fmla="*/ 1307 h 1307"/>
                <a:gd name="T22" fmla="*/ 116 w 116"/>
                <a:gd name="T23" fmla="*/ 1307 h 1307"/>
                <a:gd name="T24" fmla="*/ 116 w 116"/>
                <a:gd name="T25" fmla="*/ 593 h 1307"/>
                <a:gd name="T26" fmla="*/ 17 w 116"/>
                <a:gd name="T27" fmla="*/ 494 h 1307"/>
                <a:gd name="T28" fmla="*/ 17 w 116"/>
                <a:gd name="T29" fmla="*/ 31 h 1307"/>
                <a:gd name="T30" fmla="*/ 31 w 116"/>
                <a:gd name="T31" fmla="*/ 16 h 1307"/>
                <a:gd name="T32" fmla="*/ 15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96"/>
                    <a:pt x="13" y="496"/>
                    <a:pt x="13" y="496"/>
                  </a:cubicBezTo>
                  <a:cubicBezTo>
                    <a:pt x="112" y="594"/>
                    <a:pt x="112" y="594"/>
                    <a:pt x="112" y="594"/>
                  </a:cubicBezTo>
                  <a:cubicBezTo>
                    <a:pt x="112" y="1307"/>
                    <a:pt x="112" y="1307"/>
                    <a:pt x="112" y="1307"/>
                  </a:cubicBezTo>
                  <a:cubicBezTo>
                    <a:pt x="116" y="1307"/>
                    <a:pt x="116" y="1307"/>
                    <a:pt x="116" y="1307"/>
                  </a:cubicBezTo>
                  <a:cubicBezTo>
                    <a:pt x="116" y="593"/>
                    <a:pt x="116" y="593"/>
                    <a:pt x="116" y="593"/>
                  </a:cubicBezTo>
                  <a:cubicBezTo>
                    <a:pt x="17" y="494"/>
                    <a:pt x="17" y="494"/>
                    <a:pt x="17" y="49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3217863" y="2792412"/>
              <a:ext cx="525463" cy="4191001"/>
            </a:xfrm>
            <a:custGeom>
              <a:avLst/>
              <a:gdLst>
                <a:gd name="T0" fmla="*/ 72 w 140"/>
                <a:gd name="T1" fmla="*/ 409 h 1116"/>
                <a:gd name="T2" fmla="*/ 72 w 140"/>
                <a:gd name="T3" fmla="*/ 414 h 1116"/>
                <a:gd name="T4" fmla="*/ 136 w 140"/>
                <a:gd name="T5" fmla="*/ 478 h 1116"/>
                <a:gd name="T6" fmla="*/ 136 w 140"/>
                <a:gd name="T7" fmla="*/ 1116 h 1116"/>
                <a:gd name="T8" fmla="*/ 140 w 140"/>
                <a:gd name="T9" fmla="*/ 1116 h 1116"/>
                <a:gd name="T10" fmla="*/ 140 w 140"/>
                <a:gd name="T11" fmla="*/ 476 h 1116"/>
                <a:gd name="T12" fmla="*/ 72 w 140"/>
                <a:gd name="T13" fmla="*/ 409 h 1116"/>
                <a:gd name="T14" fmla="*/ 15 w 140"/>
                <a:gd name="T15" fmla="*/ 27 h 1116"/>
                <a:gd name="T16" fmla="*/ 4 w 140"/>
                <a:gd name="T17" fmla="*/ 16 h 1116"/>
                <a:gd name="T18" fmla="*/ 15 w 140"/>
                <a:gd name="T19" fmla="*/ 4 h 1116"/>
                <a:gd name="T20" fmla="*/ 27 w 140"/>
                <a:gd name="T21" fmla="*/ 16 h 1116"/>
                <a:gd name="T22" fmla="*/ 15 w 140"/>
                <a:gd name="T23" fmla="*/ 27 h 1116"/>
                <a:gd name="T24" fmla="*/ 15 w 140"/>
                <a:gd name="T25" fmla="*/ 0 h 1116"/>
                <a:gd name="T26" fmla="*/ 0 w 140"/>
                <a:gd name="T27" fmla="*/ 16 h 1116"/>
                <a:gd name="T28" fmla="*/ 13 w 140"/>
                <a:gd name="T29" fmla="*/ 31 h 1116"/>
                <a:gd name="T30" fmla="*/ 13 w 140"/>
                <a:gd name="T31" fmla="*/ 355 h 1116"/>
                <a:gd name="T32" fmla="*/ 68 w 140"/>
                <a:gd name="T33" fmla="*/ 410 h 1116"/>
                <a:gd name="T34" fmla="*/ 68 w 140"/>
                <a:gd name="T35" fmla="*/ 405 h 1116"/>
                <a:gd name="T36" fmla="*/ 17 w 140"/>
                <a:gd name="T37" fmla="*/ 354 h 1116"/>
                <a:gd name="T38" fmla="*/ 17 w 140"/>
                <a:gd name="T39" fmla="*/ 31 h 1116"/>
                <a:gd name="T40" fmla="*/ 31 w 140"/>
                <a:gd name="T41" fmla="*/ 16 h 1116"/>
                <a:gd name="T42" fmla="*/ 15 w 140"/>
                <a:gd name="T4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1116">
                  <a:moveTo>
                    <a:pt x="72" y="409"/>
                  </a:moveTo>
                  <a:cubicBezTo>
                    <a:pt x="72" y="414"/>
                    <a:pt x="72" y="414"/>
                    <a:pt x="72" y="414"/>
                  </a:cubicBezTo>
                  <a:cubicBezTo>
                    <a:pt x="136" y="478"/>
                    <a:pt x="136" y="478"/>
                    <a:pt x="136" y="478"/>
                  </a:cubicBezTo>
                  <a:cubicBezTo>
                    <a:pt x="136" y="1116"/>
                    <a:pt x="136" y="1116"/>
                    <a:pt x="136" y="1116"/>
                  </a:cubicBezTo>
                  <a:cubicBezTo>
                    <a:pt x="140" y="1116"/>
                    <a:pt x="140" y="1116"/>
                    <a:pt x="140" y="1116"/>
                  </a:cubicBezTo>
                  <a:cubicBezTo>
                    <a:pt x="140" y="476"/>
                    <a:pt x="140" y="476"/>
                    <a:pt x="140" y="476"/>
                  </a:cubicBezTo>
                  <a:cubicBezTo>
                    <a:pt x="72" y="409"/>
                    <a:pt x="72" y="409"/>
                    <a:pt x="72" y="409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17" y="354"/>
                    <a:pt x="17" y="354"/>
                    <a:pt x="17" y="3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3113088" y="2074862"/>
              <a:ext cx="428625" cy="4908551"/>
            </a:xfrm>
            <a:custGeom>
              <a:avLst/>
              <a:gdLst>
                <a:gd name="T0" fmla="*/ 98 w 114"/>
                <a:gd name="T1" fmla="*/ 27 h 1307"/>
                <a:gd name="T2" fmla="*/ 87 w 114"/>
                <a:gd name="T3" fmla="*/ 16 h 1307"/>
                <a:gd name="T4" fmla="*/ 98 w 114"/>
                <a:gd name="T5" fmla="*/ 4 h 1307"/>
                <a:gd name="T6" fmla="*/ 110 w 114"/>
                <a:gd name="T7" fmla="*/ 16 h 1307"/>
                <a:gd name="T8" fmla="*/ 98 w 114"/>
                <a:gd name="T9" fmla="*/ 27 h 1307"/>
                <a:gd name="T10" fmla="*/ 98 w 114"/>
                <a:gd name="T11" fmla="*/ 0 h 1307"/>
                <a:gd name="T12" fmla="*/ 83 w 114"/>
                <a:gd name="T13" fmla="*/ 16 h 1307"/>
                <a:gd name="T14" fmla="*/ 96 w 114"/>
                <a:gd name="T15" fmla="*/ 31 h 1307"/>
                <a:gd name="T16" fmla="*/ 96 w 114"/>
                <a:gd name="T17" fmla="*/ 596 h 1307"/>
                <a:gd name="T18" fmla="*/ 96 w 114"/>
                <a:gd name="T19" fmla="*/ 601 h 1307"/>
                <a:gd name="T20" fmla="*/ 96 w 114"/>
                <a:gd name="T21" fmla="*/ 886 h 1307"/>
                <a:gd name="T22" fmla="*/ 0 w 114"/>
                <a:gd name="T23" fmla="*/ 982 h 1307"/>
                <a:gd name="T24" fmla="*/ 0 w 114"/>
                <a:gd name="T25" fmla="*/ 1307 h 1307"/>
                <a:gd name="T26" fmla="*/ 4 w 114"/>
                <a:gd name="T27" fmla="*/ 1307 h 1307"/>
                <a:gd name="T28" fmla="*/ 4 w 114"/>
                <a:gd name="T29" fmla="*/ 984 h 1307"/>
                <a:gd name="T30" fmla="*/ 100 w 114"/>
                <a:gd name="T31" fmla="*/ 888 h 1307"/>
                <a:gd name="T32" fmla="*/ 100 w 114"/>
                <a:gd name="T33" fmla="*/ 605 h 1307"/>
                <a:gd name="T34" fmla="*/ 100 w 114"/>
                <a:gd name="T35" fmla="*/ 600 h 1307"/>
                <a:gd name="T36" fmla="*/ 100 w 114"/>
                <a:gd name="T37" fmla="*/ 31 h 1307"/>
                <a:gd name="T38" fmla="*/ 114 w 114"/>
                <a:gd name="T39" fmla="*/ 16 h 1307"/>
                <a:gd name="T40" fmla="*/ 98 w 114"/>
                <a:gd name="T41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307">
                  <a:moveTo>
                    <a:pt x="98" y="27"/>
                  </a:moveTo>
                  <a:cubicBezTo>
                    <a:pt x="92" y="27"/>
                    <a:pt x="87" y="22"/>
                    <a:pt x="87" y="16"/>
                  </a:cubicBezTo>
                  <a:cubicBezTo>
                    <a:pt x="87" y="10"/>
                    <a:pt x="92" y="4"/>
                    <a:pt x="98" y="4"/>
                  </a:cubicBezTo>
                  <a:cubicBezTo>
                    <a:pt x="105" y="4"/>
                    <a:pt x="110" y="10"/>
                    <a:pt x="110" y="16"/>
                  </a:cubicBezTo>
                  <a:cubicBezTo>
                    <a:pt x="110" y="22"/>
                    <a:pt x="105" y="27"/>
                    <a:pt x="98" y="27"/>
                  </a:cubicBezTo>
                  <a:moveTo>
                    <a:pt x="98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6" y="31"/>
                  </a:cubicBezTo>
                  <a:cubicBezTo>
                    <a:pt x="96" y="596"/>
                    <a:pt x="96" y="596"/>
                    <a:pt x="96" y="596"/>
                  </a:cubicBezTo>
                  <a:cubicBezTo>
                    <a:pt x="96" y="601"/>
                    <a:pt x="96" y="601"/>
                    <a:pt x="96" y="601"/>
                  </a:cubicBezTo>
                  <a:cubicBezTo>
                    <a:pt x="96" y="886"/>
                    <a:pt x="96" y="886"/>
                    <a:pt x="96" y="886"/>
                  </a:cubicBezTo>
                  <a:cubicBezTo>
                    <a:pt x="0" y="982"/>
                    <a:pt x="0" y="982"/>
                    <a:pt x="0" y="982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984"/>
                    <a:pt x="4" y="984"/>
                    <a:pt x="4" y="984"/>
                  </a:cubicBezTo>
                  <a:cubicBezTo>
                    <a:pt x="100" y="888"/>
                    <a:pt x="100" y="888"/>
                    <a:pt x="100" y="888"/>
                  </a:cubicBezTo>
                  <a:cubicBezTo>
                    <a:pt x="100" y="605"/>
                    <a:pt x="100" y="605"/>
                    <a:pt x="100" y="605"/>
                  </a:cubicBezTo>
                  <a:cubicBezTo>
                    <a:pt x="100" y="600"/>
                    <a:pt x="100" y="600"/>
                    <a:pt x="100" y="60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8" y="30"/>
                    <a:pt x="114" y="24"/>
                    <a:pt x="114" y="16"/>
                  </a:cubicBezTo>
                  <a:cubicBezTo>
                    <a:pt x="114" y="7"/>
                    <a:pt x="107" y="0"/>
                    <a:pt x="9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3924301" y="1500187"/>
              <a:ext cx="225425" cy="5483226"/>
            </a:xfrm>
            <a:custGeom>
              <a:avLst/>
              <a:gdLst>
                <a:gd name="T0" fmla="*/ 44 w 60"/>
                <a:gd name="T1" fmla="*/ 27 h 1460"/>
                <a:gd name="T2" fmla="*/ 33 w 60"/>
                <a:gd name="T3" fmla="*/ 16 h 1460"/>
                <a:gd name="T4" fmla="*/ 44 w 60"/>
                <a:gd name="T5" fmla="*/ 4 h 1460"/>
                <a:gd name="T6" fmla="*/ 56 w 60"/>
                <a:gd name="T7" fmla="*/ 16 h 1460"/>
                <a:gd name="T8" fmla="*/ 44 w 60"/>
                <a:gd name="T9" fmla="*/ 27 h 1460"/>
                <a:gd name="T10" fmla="*/ 44 w 60"/>
                <a:gd name="T11" fmla="*/ 0 h 1460"/>
                <a:gd name="T12" fmla="*/ 29 w 60"/>
                <a:gd name="T13" fmla="*/ 16 h 1460"/>
                <a:gd name="T14" fmla="*/ 42 w 60"/>
                <a:gd name="T15" fmla="*/ 31 h 1460"/>
                <a:gd name="T16" fmla="*/ 42 w 60"/>
                <a:gd name="T17" fmla="*/ 889 h 1460"/>
                <a:gd name="T18" fmla="*/ 0 w 60"/>
                <a:gd name="T19" fmla="*/ 931 h 1460"/>
                <a:gd name="T20" fmla="*/ 0 w 60"/>
                <a:gd name="T21" fmla="*/ 1460 h 1460"/>
                <a:gd name="T22" fmla="*/ 4 w 60"/>
                <a:gd name="T23" fmla="*/ 1460 h 1460"/>
                <a:gd name="T24" fmla="*/ 4 w 60"/>
                <a:gd name="T25" fmla="*/ 933 h 1460"/>
                <a:gd name="T26" fmla="*/ 46 w 60"/>
                <a:gd name="T27" fmla="*/ 891 h 1460"/>
                <a:gd name="T28" fmla="*/ 46 w 60"/>
                <a:gd name="T29" fmla="*/ 31 h 1460"/>
                <a:gd name="T30" fmla="*/ 60 w 60"/>
                <a:gd name="T31" fmla="*/ 16 h 1460"/>
                <a:gd name="T32" fmla="*/ 44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44" y="27"/>
                  </a:moveTo>
                  <a:cubicBezTo>
                    <a:pt x="38" y="27"/>
                    <a:pt x="33" y="22"/>
                    <a:pt x="33" y="16"/>
                  </a:cubicBezTo>
                  <a:cubicBezTo>
                    <a:pt x="33" y="9"/>
                    <a:pt x="38" y="4"/>
                    <a:pt x="44" y="4"/>
                  </a:cubicBezTo>
                  <a:cubicBezTo>
                    <a:pt x="51" y="4"/>
                    <a:pt x="56" y="9"/>
                    <a:pt x="56" y="16"/>
                  </a:cubicBezTo>
                  <a:cubicBezTo>
                    <a:pt x="56" y="22"/>
                    <a:pt x="51" y="27"/>
                    <a:pt x="44" y="27"/>
                  </a:cubicBezTo>
                  <a:moveTo>
                    <a:pt x="44" y="0"/>
                  </a:moveTo>
                  <a:cubicBezTo>
                    <a:pt x="36" y="0"/>
                    <a:pt x="29" y="7"/>
                    <a:pt x="29" y="16"/>
                  </a:cubicBezTo>
                  <a:cubicBezTo>
                    <a:pt x="29" y="24"/>
                    <a:pt x="35" y="30"/>
                    <a:pt x="42" y="31"/>
                  </a:cubicBezTo>
                  <a:cubicBezTo>
                    <a:pt x="42" y="889"/>
                    <a:pt x="42" y="889"/>
                    <a:pt x="42" y="889"/>
                  </a:cubicBezTo>
                  <a:cubicBezTo>
                    <a:pt x="0" y="931"/>
                    <a:pt x="0" y="931"/>
                    <a:pt x="0" y="931"/>
                  </a:cubicBezTo>
                  <a:cubicBezTo>
                    <a:pt x="0" y="1460"/>
                    <a:pt x="0" y="1460"/>
                    <a:pt x="0" y="1460"/>
                  </a:cubicBezTo>
                  <a:cubicBezTo>
                    <a:pt x="4" y="1460"/>
                    <a:pt x="4" y="1460"/>
                    <a:pt x="4" y="1460"/>
                  </a:cubicBezTo>
                  <a:cubicBezTo>
                    <a:pt x="4" y="933"/>
                    <a:pt x="4" y="933"/>
                    <a:pt x="4" y="933"/>
                  </a:cubicBezTo>
                  <a:cubicBezTo>
                    <a:pt x="46" y="891"/>
                    <a:pt x="46" y="891"/>
                    <a:pt x="46" y="89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4" y="30"/>
                    <a:pt x="60" y="24"/>
                    <a:pt x="60" y="16"/>
                  </a:cubicBezTo>
                  <a:cubicBezTo>
                    <a:pt x="60" y="7"/>
                    <a:pt x="53" y="0"/>
                    <a:pt x="4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4157663" y="723900"/>
              <a:ext cx="750888" cy="6259513"/>
            </a:xfrm>
            <a:custGeom>
              <a:avLst/>
              <a:gdLst>
                <a:gd name="T0" fmla="*/ 119 w 200"/>
                <a:gd name="T1" fmla="*/ 842 h 1667"/>
                <a:gd name="T2" fmla="*/ 119 w 200"/>
                <a:gd name="T3" fmla="*/ 847 h 1667"/>
                <a:gd name="T4" fmla="*/ 196 w 200"/>
                <a:gd name="T5" fmla="*/ 924 h 1667"/>
                <a:gd name="T6" fmla="*/ 196 w 200"/>
                <a:gd name="T7" fmla="*/ 1667 h 1667"/>
                <a:gd name="T8" fmla="*/ 200 w 200"/>
                <a:gd name="T9" fmla="*/ 1667 h 1667"/>
                <a:gd name="T10" fmla="*/ 200 w 200"/>
                <a:gd name="T11" fmla="*/ 923 h 1667"/>
                <a:gd name="T12" fmla="*/ 119 w 200"/>
                <a:gd name="T13" fmla="*/ 842 h 1667"/>
                <a:gd name="T14" fmla="*/ 15 w 200"/>
                <a:gd name="T15" fmla="*/ 27 h 1667"/>
                <a:gd name="T16" fmla="*/ 4 w 200"/>
                <a:gd name="T17" fmla="*/ 16 h 1667"/>
                <a:gd name="T18" fmla="*/ 15 w 200"/>
                <a:gd name="T19" fmla="*/ 4 h 1667"/>
                <a:gd name="T20" fmla="*/ 27 w 200"/>
                <a:gd name="T21" fmla="*/ 16 h 1667"/>
                <a:gd name="T22" fmla="*/ 15 w 200"/>
                <a:gd name="T23" fmla="*/ 27 h 1667"/>
                <a:gd name="T24" fmla="*/ 15 w 200"/>
                <a:gd name="T25" fmla="*/ 0 h 1667"/>
                <a:gd name="T26" fmla="*/ 0 w 200"/>
                <a:gd name="T27" fmla="*/ 16 h 1667"/>
                <a:gd name="T28" fmla="*/ 13 w 200"/>
                <a:gd name="T29" fmla="*/ 31 h 1667"/>
                <a:gd name="T30" fmla="*/ 13 w 200"/>
                <a:gd name="T31" fmla="*/ 741 h 1667"/>
                <a:gd name="T32" fmla="*/ 115 w 200"/>
                <a:gd name="T33" fmla="*/ 843 h 1667"/>
                <a:gd name="T34" fmla="*/ 115 w 200"/>
                <a:gd name="T35" fmla="*/ 838 h 1667"/>
                <a:gd name="T36" fmla="*/ 17 w 200"/>
                <a:gd name="T37" fmla="*/ 740 h 1667"/>
                <a:gd name="T38" fmla="*/ 17 w 200"/>
                <a:gd name="T39" fmla="*/ 31 h 1667"/>
                <a:gd name="T40" fmla="*/ 31 w 200"/>
                <a:gd name="T41" fmla="*/ 16 h 1667"/>
                <a:gd name="T42" fmla="*/ 1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119" y="842"/>
                  </a:moveTo>
                  <a:cubicBezTo>
                    <a:pt x="119" y="847"/>
                    <a:pt x="119" y="847"/>
                    <a:pt x="119" y="847"/>
                  </a:cubicBezTo>
                  <a:cubicBezTo>
                    <a:pt x="196" y="924"/>
                    <a:pt x="196" y="924"/>
                    <a:pt x="196" y="924"/>
                  </a:cubicBezTo>
                  <a:cubicBezTo>
                    <a:pt x="196" y="1667"/>
                    <a:pt x="196" y="1667"/>
                    <a:pt x="196" y="1667"/>
                  </a:cubicBezTo>
                  <a:cubicBezTo>
                    <a:pt x="200" y="1667"/>
                    <a:pt x="200" y="1667"/>
                    <a:pt x="200" y="1667"/>
                  </a:cubicBezTo>
                  <a:cubicBezTo>
                    <a:pt x="200" y="923"/>
                    <a:pt x="200" y="923"/>
                    <a:pt x="200" y="923"/>
                  </a:cubicBezTo>
                  <a:cubicBezTo>
                    <a:pt x="119" y="842"/>
                    <a:pt x="119" y="842"/>
                    <a:pt x="119" y="84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741"/>
                    <a:pt x="13" y="741"/>
                    <a:pt x="13" y="741"/>
                  </a:cubicBezTo>
                  <a:cubicBezTo>
                    <a:pt x="115" y="843"/>
                    <a:pt x="115" y="843"/>
                    <a:pt x="115" y="843"/>
                  </a:cubicBezTo>
                  <a:cubicBezTo>
                    <a:pt x="115" y="838"/>
                    <a:pt x="115" y="838"/>
                    <a:pt x="115" y="838"/>
                  </a:cubicBezTo>
                  <a:cubicBezTo>
                    <a:pt x="17" y="740"/>
                    <a:pt x="17" y="740"/>
                    <a:pt x="17" y="74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4194176" y="1804987"/>
              <a:ext cx="461963" cy="5178426"/>
            </a:xfrm>
            <a:custGeom>
              <a:avLst/>
              <a:gdLst>
                <a:gd name="T0" fmla="*/ 107 w 123"/>
                <a:gd name="T1" fmla="*/ 27 h 1379"/>
                <a:gd name="T2" fmla="*/ 96 w 123"/>
                <a:gd name="T3" fmla="*/ 16 h 1379"/>
                <a:gd name="T4" fmla="*/ 107 w 123"/>
                <a:gd name="T5" fmla="*/ 4 h 1379"/>
                <a:gd name="T6" fmla="*/ 119 w 123"/>
                <a:gd name="T7" fmla="*/ 16 h 1379"/>
                <a:gd name="T8" fmla="*/ 107 w 123"/>
                <a:gd name="T9" fmla="*/ 27 h 1379"/>
                <a:gd name="T10" fmla="*/ 107 w 123"/>
                <a:gd name="T11" fmla="*/ 0 h 1379"/>
                <a:gd name="T12" fmla="*/ 92 w 123"/>
                <a:gd name="T13" fmla="*/ 16 h 1379"/>
                <a:gd name="T14" fmla="*/ 105 w 123"/>
                <a:gd name="T15" fmla="*/ 31 h 1379"/>
                <a:gd name="T16" fmla="*/ 105 w 123"/>
                <a:gd name="T17" fmla="*/ 550 h 1379"/>
                <a:gd name="T18" fmla="*/ 105 w 123"/>
                <a:gd name="T19" fmla="*/ 555 h 1379"/>
                <a:gd name="T20" fmla="*/ 105 w 123"/>
                <a:gd name="T21" fmla="*/ 823 h 1379"/>
                <a:gd name="T22" fmla="*/ 0 w 123"/>
                <a:gd name="T23" fmla="*/ 928 h 1379"/>
                <a:gd name="T24" fmla="*/ 0 w 123"/>
                <a:gd name="T25" fmla="*/ 1379 h 1379"/>
                <a:gd name="T26" fmla="*/ 4 w 123"/>
                <a:gd name="T27" fmla="*/ 1379 h 1379"/>
                <a:gd name="T28" fmla="*/ 4 w 123"/>
                <a:gd name="T29" fmla="*/ 930 h 1379"/>
                <a:gd name="T30" fmla="*/ 109 w 123"/>
                <a:gd name="T31" fmla="*/ 825 h 1379"/>
                <a:gd name="T32" fmla="*/ 109 w 123"/>
                <a:gd name="T33" fmla="*/ 559 h 1379"/>
                <a:gd name="T34" fmla="*/ 109 w 123"/>
                <a:gd name="T35" fmla="*/ 554 h 1379"/>
                <a:gd name="T36" fmla="*/ 109 w 123"/>
                <a:gd name="T37" fmla="*/ 31 h 1379"/>
                <a:gd name="T38" fmla="*/ 123 w 123"/>
                <a:gd name="T39" fmla="*/ 16 h 1379"/>
                <a:gd name="T40" fmla="*/ 107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10"/>
                    <a:pt x="101" y="4"/>
                    <a:pt x="107" y="4"/>
                  </a:cubicBezTo>
                  <a:cubicBezTo>
                    <a:pt x="114" y="4"/>
                    <a:pt x="119" y="10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4"/>
                    <a:pt x="98" y="30"/>
                    <a:pt x="105" y="31"/>
                  </a:cubicBezTo>
                  <a:cubicBezTo>
                    <a:pt x="105" y="550"/>
                    <a:pt x="105" y="550"/>
                    <a:pt x="105" y="550"/>
                  </a:cubicBezTo>
                  <a:cubicBezTo>
                    <a:pt x="105" y="555"/>
                    <a:pt x="105" y="555"/>
                    <a:pt x="105" y="555"/>
                  </a:cubicBezTo>
                  <a:cubicBezTo>
                    <a:pt x="105" y="823"/>
                    <a:pt x="105" y="823"/>
                    <a:pt x="105" y="823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930"/>
                    <a:pt x="4" y="930"/>
                    <a:pt x="4" y="930"/>
                  </a:cubicBezTo>
                  <a:cubicBezTo>
                    <a:pt x="109" y="825"/>
                    <a:pt x="109" y="825"/>
                    <a:pt x="109" y="825"/>
                  </a:cubicBezTo>
                  <a:cubicBezTo>
                    <a:pt x="109" y="559"/>
                    <a:pt x="109" y="559"/>
                    <a:pt x="109" y="559"/>
                  </a:cubicBezTo>
                  <a:cubicBezTo>
                    <a:pt x="109" y="554"/>
                    <a:pt x="109" y="554"/>
                    <a:pt x="109" y="55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4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5095876" y="227012"/>
              <a:ext cx="338138" cy="6756401"/>
            </a:xfrm>
            <a:custGeom>
              <a:avLst/>
              <a:gdLst>
                <a:gd name="T0" fmla="*/ 74 w 90"/>
                <a:gd name="T1" fmla="*/ 27 h 1799"/>
                <a:gd name="T2" fmla="*/ 63 w 90"/>
                <a:gd name="T3" fmla="*/ 16 h 1799"/>
                <a:gd name="T4" fmla="*/ 74 w 90"/>
                <a:gd name="T5" fmla="*/ 4 h 1799"/>
                <a:gd name="T6" fmla="*/ 86 w 90"/>
                <a:gd name="T7" fmla="*/ 16 h 1799"/>
                <a:gd name="T8" fmla="*/ 74 w 90"/>
                <a:gd name="T9" fmla="*/ 27 h 1799"/>
                <a:gd name="T10" fmla="*/ 74 w 90"/>
                <a:gd name="T11" fmla="*/ 0 h 1799"/>
                <a:gd name="T12" fmla="*/ 59 w 90"/>
                <a:gd name="T13" fmla="*/ 16 h 1799"/>
                <a:gd name="T14" fmla="*/ 72 w 90"/>
                <a:gd name="T15" fmla="*/ 31 h 1799"/>
                <a:gd name="T16" fmla="*/ 72 w 90"/>
                <a:gd name="T17" fmla="*/ 671 h 1799"/>
                <a:gd name="T18" fmla="*/ 0 w 90"/>
                <a:gd name="T19" fmla="*/ 743 h 1799"/>
                <a:gd name="T20" fmla="*/ 0 w 90"/>
                <a:gd name="T21" fmla="*/ 1799 h 1799"/>
                <a:gd name="T22" fmla="*/ 4 w 90"/>
                <a:gd name="T23" fmla="*/ 1799 h 1799"/>
                <a:gd name="T24" fmla="*/ 4 w 90"/>
                <a:gd name="T25" fmla="*/ 744 h 1799"/>
                <a:gd name="T26" fmla="*/ 76 w 90"/>
                <a:gd name="T27" fmla="*/ 672 h 1799"/>
                <a:gd name="T28" fmla="*/ 76 w 90"/>
                <a:gd name="T29" fmla="*/ 31 h 1799"/>
                <a:gd name="T30" fmla="*/ 90 w 90"/>
                <a:gd name="T31" fmla="*/ 16 h 1799"/>
                <a:gd name="T32" fmla="*/ 74 w 90"/>
                <a:gd name="T33" fmla="*/ 0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79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671"/>
                    <a:pt x="72" y="671"/>
                    <a:pt x="72" y="671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0" y="1799"/>
                    <a:pt x="0" y="1799"/>
                    <a:pt x="0" y="1799"/>
                  </a:cubicBezTo>
                  <a:cubicBezTo>
                    <a:pt x="4" y="1799"/>
                    <a:pt x="4" y="1799"/>
                    <a:pt x="4" y="1799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76" y="672"/>
                    <a:pt x="76" y="672"/>
                    <a:pt x="76" y="67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5778501" y="1917700"/>
              <a:ext cx="1292225" cy="5065713"/>
            </a:xfrm>
            <a:custGeom>
              <a:avLst/>
              <a:gdLst>
                <a:gd name="T0" fmla="*/ 278 w 344"/>
                <a:gd name="T1" fmla="*/ 970 h 1349"/>
                <a:gd name="T2" fmla="*/ 278 w 344"/>
                <a:gd name="T3" fmla="*/ 976 h 1349"/>
                <a:gd name="T4" fmla="*/ 340 w 344"/>
                <a:gd name="T5" fmla="*/ 1038 h 1349"/>
                <a:gd name="T6" fmla="*/ 340 w 344"/>
                <a:gd name="T7" fmla="*/ 1349 h 1349"/>
                <a:gd name="T8" fmla="*/ 344 w 344"/>
                <a:gd name="T9" fmla="*/ 1349 h 1349"/>
                <a:gd name="T10" fmla="*/ 344 w 344"/>
                <a:gd name="T11" fmla="*/ 1036 h 1349"/>
                <a:gd name="T12" fmla="*/ 278 w 344"/>
                <a:gd name="T13" fmla="*/ 970 h 1349"/>
                <a:gd name="T14" fmla="*/ 98 w 344"/>
                <a:gd name="T15" fmla="*/ 790 h 1349"/>
                <a:gd name="T16" fmla="*/ 98 w 344"/>
                <a:gd name="T17" fmla="*/ 796 h 1349"/>
                <a:gd name="T18" fmla="*/ 274 w 344"/>
                <a:gd name="T19" fmla="*/ 972 h 1349"/>
                <a:gd name="T20" fmla="*/ 274 w 344"/>
                <a:gd name="T21" fmla="*/ 966 h 1349"/>
                <a:gd name="T22" fmla="*/ 98 w 344"/>
                <a:gd name="T23" fmla="*/ 790 h 1349"/>
                <a:gd name="T24" fmla="*/ 17 w 344"/>
                <a:gd name="T25" fmla="*/ 436 h 1349"/>
                <a:gd name="T26" fmla="*/ 13 w 344"/>
                <a:gd name="T27" fmla="*/ 440 h 1349"/>
                <a:gd name="T28" fmla="*/ 13 w 344"/>
                <a:gd name="T29" fmla="*/ 711 h 1349"/>
                <a:gd name="T30" fmla="*/ 94 w 344"/>
                <a:gd name="T31" fmla="*/ 792 h 1349"/>
                <a:gd name="T32" fmla="*/ 94 w 344"/>
                <a:gd name="T33" fmla="*/ 786 h 1349"/>
                <a:gd name="T34" fmla="*/ 17 w 344"/>
                <a:gd name="T35" fmla="*/ 709 h 1349"/>
                <a:gd name="T36" fmla="*/ 17 w 344"/>
                <a:gd name="T37" fmla="*/ 436 h 1349"/>
                <a:gd name="T38" fmla="*/ 15 w 344"/>
                <a:gd name="T39" fmla="*/ 27 h 1349"/>
                <a:gd name="T40" fmla="*/ 4 w 344"/>
                <a:gd name="T41" fmla="*/ 16 h 1349"/>
                <a:gd name="T42" fmla="*/ 15 w 344"/>
                <a:gd name="T43" fmla="*/ 4 h 1349"/>
                <a:gd name="T44" fmla="*/ 27 w 344"/>
                <a:gd name="T45" fmla="*/ 16 h 1349"/>
                <a:gd name="T46" fmla="*/ 15 w 344"/>
                <a:gd name="T47" fmla="*/ 27 h 1349"/>
                <a:gd name="T48" fmla="*/ 15 w 344"/>
                <a:gd name="T49" fmla="*/ 0 h 1349"/>
                <a:gd name="T50" fmla="*/ 0 w 344"/>
                <a:gd name="T51" fmla="*/ 16 h 1349"/>
                <a:gd name="T52" fmla="*/ 13 w 344"/>
                <a:gd name="T53" fmla="*/ 31 h 1349"/>
                <a:gd name="T54" fmla="*/ 13 w 344"/>
                <a:gd name="T55" fmla="*/ 434 h 1349"/>
                <a:gd name="T56" fmla="*/ 17 w 344"/>
                <a:gd name="T57" fmla="*/ 430 h 1349"/>
                <a:gd name="T58" fmla="*/ 17 w 344"/>
                <a:gd name="T59" fmla="*/ 31 h 1349"/>
                <a:gd name="T60" fmla="*/ 31 w 344"/>
                <a:gd name="T61" fmla="*/ 16 h 1349"/>
                <a:gd name="T62" fmla="*/ 15 w 344"/>
                <a:gd name="T6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349">
                  <a:moveTo>
                    <a:pt x="278" y="970"/>
                  </a:moveTo>
                  <a:cubicBezTo>
                    <a:pt x="278" y="976"/>
                    <a:pt x="278" y="976"/>
                    <a:pt x="278" y="976"/>
                  </a:cubicBezTo>
                  <a:cubicBezTo>
                    <a:pt x="340" y="1038"/>
                    <a:pt x="340" y="1038"/>
                    <a:pt x="340" y="1038"/>
                  </a:cubicBezTo>
                  <a:cubicBezTo>
                    <a:pt x="340" y="1349"/>
                    <a:pt x="340" y="1349"/>
                    <a:pt x="340" y="1349"/>
                  </a:cubicBezTo>
                  <a:cubicBezTo>
                    <a:pt x="344" y="1349"/>
                    <a:pt x="344" y="1349"/>
                    <a:pt x="344" y="1349"/>
                  </a:cubicBezTo>
                  <a:cubicBezTo>
                    <a:pt x="344" y="1036"/>
                    <a:pt x="344" y="1036"/>
                    <a:pt x="344" y="1036"/>
                  </a:cubicBezTo>
                  <a:cubicBezTo>
                    <a:pt x="278" y="970"/>
                    <a:pt x="278" y="970"/>
                    <a:pt x="278" y="970"/>
                  </a:cubicBezTo>
                  <a:moveTo>
                    <a:pt x="98" y="790"/>
                  </a:moveTo>
                  <a:cubicBezTo>
                    <a:pt x="98" y="796"/>
                    <a:pt x="98" y="796"/>
                    <a:pt x="98" y="796"/>
                  </a:cubicBezTo>
                  <a:cubicBezTo>
                    <a:pt x="274" y="972"/>
                    <a:pt x="274" y="972"/>
                    <a:pt x="274" y="972"/>
                  </a:cubicBezTo>
                  <a:cubicBezTo>
                    <a:pt x="274" y="966"/>
                    <a:pt x="274" y="966"/>
                    <a:pt x="274" y="966"/>
                  </a:cubicBezTo>
                  <a:cubicBezTo>
                    <a:pt x="98" y="790"/>
                    <a:pt x="98" y="790"/>
                    <a:pt x="98" y="790"/>
                  </a:cubicBezTo>
                  <a:moveTo>
                    <a:pt x="17" y="436"/>
                  </a:moveTo>
                  <a:cubicBezTo>
                    <a:pt x="13" y="440"/>
                    <a:pt x="13" y="440"/>
                    <a:pt x="13" y="440"/>
                  </a:cubicBezTo>
                  <a:cubicBezTo>
                    <a:pt x="13" y="711"/>
                    <a:pt x="13" y="711"/>
                    <a:pt x="13" y="711"/>
                  </a:cubicBezTo>
                  <a:cubicBezTo>
                    <a:pt x="94" y="792"/>
                    <a:pt x="94" y="792"/>
                    <a:pt x="94" y="792"/>
                  </a:cubicBezTo>
                  <a:cubicBezTo>
                    <a:pt x="94" y="786"/>
                    <a:pt x="94" y="786"/>
                    <a:pt x="94" y="786"/>
                  </a:cubicBezTo>
                  <a:cubicBezTo>
                    <a:pt x="17" y="709"/>
                    <a:pt x="17" y="709"/>
                    <a:pt x="17" y="709"/>
                  </a:cubicBezTo>
                  <a:cubicBezTo>
                    <a:pt x="17" y="436"/>
                    <a:pt x="17" y="436"/>
                    <a:pt x="17" y="43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7" y="430"/>
                    <a:pt x="17" y="430"/>
                    <a:pt x="17" y="4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470526" y="825500"/>
              <a:ext cx="577850" cy="6157913"/>
            </a:xfrm>
            <a:custGeom>
              <a:avLst/>
              <a:gdLst>
                <a:gd name="T0" fmla="*/ 139 w 154"/>
                <a:gd name="T1" fmla="*/ 27 h 1640"/>
                <a:gd name="T2" fmla="*/ 127 w 154"/>
                <a:gd name="T3" fmla="*/ 16 h 1640"/>
                <a:gd name="T4" fmla="*/ 139 w 154"/>
                <a:gd name="T5" fmla="*/ 4 h 1640"/>
                <a:gd name="T6" fmla="*/ 150 w 154"/>
                <a:gd name="T7" fmla="*/ 16 h 1640"/>
                <a:gd name="T8" fmla="*/ 139 w 154"/>
                <a:gd name="T9" fmla="*/ 27 h 1640"/>
                <a:gd name="T10" fmla="*/ 139 w 154"/>
                <a:gd name="T11" fmla="*/ 0 h 1640"/>
                <a:gd name="T12" fmla="*/ 123 w 154"/>
                <a:gd name="T13" fmla="*/ 16 h 1640"/>
                <a:gd name="T14" fmla="*/ 137 w 154"/>
                <a:gd name="T15" fmla="*/ 31 h 1640"/>
                <a:gd name="T16" fmla="*/ 137 w 154"/>
                <a:gd name="T17" fmla="*/ 684 h 1640"/>
                <a:gd name="T18" fmla="*/ 99 w 154"/>
                <a:gd name="T19" fmla="*/ 721 h 1640"/>
                <a:gd name="T20" fmla="*/ 95 w 154"/>
                <a:gd name="T21" fmla="*/ 725 h 1640"/>
                <a:gd name="T22" fmla="*/ 0 w 154"/>
                <a:gd name="T23" fmla="*/ 820 h 1640"/>
                <a:gd name="T24" fmla="*/ 0 w 154"/>
                <a:gd name="T25" fmla="*/ 1640 h 1640"/>
                <a:gd name="T26" fmla="*/ 4 w 154"/>
                <a:gd name="T27" fmla="*/ 1640 h 1640"/>
                <a:gd name="T28" fmla="*/ 4 w 154"/>
                <a:gd name="T29" fmla="*/ 822 h 1640"/>
                <a:gd name="T30" fmla="*/ 95 w 154"/>
                <a:gd name="T31" fmla="*/ 731 h 1640"/>
                <a:gd name="T32" fmla="*/ 99 w 154"/>
                <a:gd name="T33" fmla="*/ 727 h 1640"/>
                <a:gd name="T34" fmla="*/ 141 w 154"/>
                <a:gd name="T35" fmla="*/ 685 h 1640"/>
                <a:gd name="T36" fmla="*/ 141 w 154"/>
                <a:gd name="T37" fmla="*/ 31 h 1640"/>
                <a:gd name="T38" fmla="*/ 154 w 154"/>
                <a:gd name="T39" fmla="*/ 16 h 1640"/>
                <a:gd name="T40" fmla="*/ 139 w 154"/>
                <a:gd name="T41" fmla="*/ 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640">
                  <a:moveTo>
                    <a:pt x="139" y="27"/>
                  </a:moveTo>
                  <a:cubicBezTo>
                    <a:pt x="132" y="27"/>
                    <a:pt x="127" y="22"/>
                    <a:pt x="127" y="16"/>
                  </a:cubicBezTo>
                  <a:cubicBezTo>
                    <a:pt x="127" y="10"/>
                    <a:pt x="132" y="4"/>
                    <a:pt x="139" y="4"/>
                  </a:cubicBezTo>
                  <a:cubicBezTo>
                    <a:pt x="145" y="4"/>
                    <a:pt x="150" y="10"/>
                    <a:pt x="150" y="16"/>
                  </a:cubicBezTo>
                  <a:cubicBezTo>
                    <a:pt x="150" y="22"/>
                    <a:pt x="145" y="27"/>
                    <a:pt x="139" y="27"/>
                  </a:cubicBezTo>
                  <a:moveTo>
                    <a:pt x="139" y="0"/>
                  </a:moveTo>
                  <a:cubicBezTo>
                    <a:pt x="130" y="0"/>
                    <a:pt x="123" y="7"/>
                    <a:pt x="123" y="16"/>
                  </a:cubicBezTo>
                  <a:cubicBezTo>
                    <a:pt x="123" y="24"/>
                    <a:pt x="129" y="30"/>
                    <a:pt x="137" y="31"/>
                  </a:cubicBezTo>
                  <a:cubicBezTo>
                    <a:pt x="137" y="684"/>
                    <a:pt x="137" y="684"/>
                    <a:pt x="137" y="684"/>
                  </a:cubicBezTo>
                  <a:cubicBezTo>
                    <a:pt x="99" y="721"/>
                    <a:pt x="99" y="721"/>
                    <a:pt x="99" y="721"/>
                  </a:cubicBezTo>
                  <a:cubicBezTo>
                    <a:pt x="95" y="725"/>
                    <a:pt x="95" y="725"/>
                    <a:pt x="95" y="72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1640"/>
                    <a:pt x="0" y="1640"/>
                    <a:pt x="0" y="1640"/>
                  </a:cubicBezTo>
                  <a:cubicBezTo>
                    <a:pt x="4" y="1640"/>
                    <a:pt x="4" y="1640"/>
                    <a:pt x="4" y="16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95" y="731"/>
                    <a:pt x="95" y="731"/>
                    <a:pt x="95" y="731"/>
                  </a:cubicBezTo>
                  <a:cubicBezTo>
                    <a:pt x="99" y="727"/>
                    <a:pt x="99" y="727"/>
                    <a:pt x="99" y="727"/>
                  </a:cubicBezTo>
                  <a:cubicBezTo>
                    <a:pt x="141" y="685"/>
                    <a:pt x="141" y="685"/>
                    <a:pt x="141" y="685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8" y="30"/>
                    <a:pt x="154" y="24"/>
                    <a:pt x="154" y="16"/>
                  </a:cubicBezTo>
                  <a:cubicBezTo>
                    <a:pt x="154" y="7"/>
                    <a:pt x="147" y="0"/>
                    <a:pt x="13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6130926" y="-125413"/>
              <a:ext cx="461963" cy="7108826"/>
            </a:xfrm>
            <a:custGeom>
              <a:avLst/>
              <a:gdLst>
                <a:gd name="T0" fmla="*/ 107 w 123"/>
                <a:gd name="T1" fmla="*/ 27 h 1893"/>
                <a:gd name="T2" fmla="*/ 96 w 123"/>
                <a:gd name="T3" fmla="*/ 16 h 1893"/>
                <a:gd name="T4" fmla="*/ 107 w 123"/>
                <a:gd name="T5" fmla="*/ 4 h 1893"/>
                <a:gd name="T6" fmla="*/ 119 w 123"/>
                <a:gd name="T7" fmla="*/ 16 h 1893"/>
                <a:gd name="T8" fmla="*/ 107 w 123"/>
                <a:gd name="T9" fmla="*/ 27 h 1893"/>
                <a:gd name="T10" fmla="*/ 107 w 123"/>
                <a:gd name="T11" fmla="*/ 0 h 1893"/>
                <a:gd name="T12" fmla="*/ 92 w 123"/>
                <a:gd name="T13" fmla="*/ 16 h 1893"/>
                <a:gd name="T14" fmla="*/ 105 w 123"/>
                <a:gd name="T15" fmla="*/ 31 h 1893"/>
                <a:gd name="T16" fmla="*/ 105 w 123"/>
                <a:gd name="T17" fmla="*/ 731 h 1893"/>
                <a:gd name="T18" fmla="*/ 0 w 123"/>
                <a:gd name="T19" fmla="*/ 837 h 1893"/>
                <a:gd name="T20" fmla="*/ 0 w 123"/>
                <a:gd name="T21" fmla="*/ 1330 h 1893"/>
                <a:gd name="T22" fmla="*/ 0 w 123"/>
                <a:gd name="T23" fmla="*/ 1336 h 1893"/>
                <a:gd name="T24" fmla="*/ 0 w 123"/>
                <a:gd name="T25" fmla="*/ 1893 h 1893"/>
                <a:gd name="T26" fmla="*/ 4 w 123"/>
                <a:gd name="T27" fmla="*/ 1893 h 1893"/>
                <a:gd name="T28" fmla="*/ 4 w 123"/>
                <a:gd name="T29" fmla="*/ 1340 h 1893"/>
                <a:gd name="T30" fmla="*/ 4 w 123"/>
                <a:gd name="T31" fmla="*/ 1334 h 1893"/>
                <a:gd name="T32" fmla="*/ 4 w 123"/>
                <a:gd name="T33" fmla="*/ 838 h 1893"/>
                <a:gd name="T34" fmla="*/ 109 w 123"/>
                <a:gd name="T35" fmla="*/ 733 h 1893"/>
                <a:gd name="T36" fmla="*/ 109 w 123"/>
                <a:gd name="T37" fmla="*/ 31 h 1893"/>
                <a:gd name="T38" fmla="*/ 123 w 123"/>
                <a:gd name="T39" fmla="*/ 16 h 1893"/>
                <a:gd name="T40" fmla="*/ 107 w 123"/>
                <a:gd name="T41" fmla="*/ 0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893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9"/>
                    <a:pt x="101" y="4"/>
                    <a:pt x="107" y="4"/>
                  </a:cubicBezTo>
                  <a:cubicBezTo>
                    <a:pt x="114" y="4"/>
                    <a:pt x="119" y="9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3"/>
                    <a:pt x="98" y="30"/>
                    <a:pt x="105" y="31"/>
                  </a:cubicBezTo>
                  <a:cubicBezTo>
                    <a:pt x="105" y="731"/>
                    <a:pt x="105" y="731"/>
                    <a:pt x="105" y="731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1330"/>
                    <a:pt x="0" y="1330"/>
                    <a:pt x="0" y="1330"/>
                  </a:cubicBezTo>
                  <a:cubicBezTo>
                    <a:pt x="0" y="1336"/>
                    <a:pt x="0" y="1336"/>
                    <a:pt x="0" y="1336"/>
                  </a:cubicBezTo>
                  <a:cubicBezTo>
                    <a:pt x="0" y="1893"/>
                    <a:pt x="0" y="1893"/>
                    <a:pt x="0" y="1893"/>
                  </a:cubicBezTo>
                  <a:cubicBezTo>
                    <a:pt x="4" y="1893"/>
                    <a:pt x="4" y="1893"/>
                    <a:pt x="4" y="1893"/>
                  </a:cubicBezTo>
                  <a:cubicBezTo>
                    <a:pt x="4" y="1340"/>
                    <a:pt x="4" y="1340"/>
                    <a:pt x="4" y="1340"/>
                  </a:cubicBezTo>
                  <a:cubicBezTo>
                    <a:pt x="4" y="1334"/>
                    <a:pt x="4" y="1334"/>
                    <a:pt x="4" y="1334"/>
                  </a:cubicBezTo>
                  <a:cubicBezTo>
                    <a:pt x="4" y="838"/>
                    <a:pt x="4" y="838"/>
                    <a:pt x="4" y="838"/>
                  </a:cubicBezTo>
                  <a:cubicBezTo>
                    <a:pt x="109" y="733"/>
                    <a:pt x="109" y="733"/>
                    <a:pt x="109" y="733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3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002463" y="1150937"/>
              <a:ext cx="195263" cy="5832476"/>
            </a:xfrm>
            <a:custGeom>
              <a:avLst/>
              <a:gdLst>
                <a:gd name="T0" fmla="*/ 15 w 52"/>
                <a:gd name="T1" fmla="*/ 27 h 1553"/>
                <a:gd name="T2" fmla="*/ 4 w 52"/>
                <a:gd name="T3" fmla="*/ 16 h 1553"/>
                <a:gd name="T4" fmla="*/ 15 w 52"/>
                <a:gd name="T5" fmla="*/ 4 h 1553"/>
                <a:gd name="T6" fmla="*/ 27 w 52"/>
                <a:gd name="T7" fmla="*/ 16 h 1553"/>
                <a:gd name="T8" fmla="*/ 15 w 52"/>
                <a:gd name="T9" fmla="*/ 27 h 1553"/>
                <a:gd name="T10" fmla="*/ 15 w 52"/>
                <a:gd name="T11" fmla="*/ 0 h 1553"/>
                <a:gd name="T12" fmla="*/ 0 w 52"/>
                <a:gd name="T13" fmla="*/ 16 h 1553"/>
                <a:gd name="T14" fmla="*/ 13 w 52"/>
                <a:gd name="T15" fmla="*/ 31 h 1553"/>
                <a:gd name="T16" fmla="*/ 13 w 52"/>
                <a:gd name="T17" fmla="*/ 655 h 1553"/>
                <a:gd name="T18" fmla="*/ 48 w 52"/>
                <a:gd name="T19" fmla="*/ 690 h 1553"/>
                <a:gd name="T20" fmla="*/ 48 w 52"/>
                <a:gd name="T21" fmla="*/ 1553 h 1553"/>
                <a:gd name="T22" fmla="*/ 52 w 52"/>
                <a:gd name="T23" fmla="*/ 1553 h 1553"/>
                <a:gd name="T24" fmla="*/ 52 w 52"/>
                <a:gd name="T25" fmla="*/ 688 h 1553"/>
                <a:gd name="T26" fmla="*/ 17 w 52"/>
                <a:gd name="T27" fmla="*/ 654 h 1553"/>
                <a:gd name="T28" fmla="*/ 17 w 52"/>
                <a:gd name="T29" fmla="*/ 31 h 1553"/>
                <a:gd name="T30" fmla="*/ 31 w 52"/>
                <a:gd name="T31" fmla="*/ 16 h 1553"/>
                <a:gd name="T32" fmla="*/ 15 w 52"/>
                <a:gd name="T3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1553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55"/>
                    <a:pt x="13" y="655"/>
                    <a:pt x="13" y="655"/>
                  </a:cubicBezTo>
                  <a:cubicBezTo>
                    <a:pt x="48" y="690"/>
                    <a:pt x="48" y="690"/>
                    <a:pt x="48" y="690"/>
                  </a:cubicBezTo>
                  <a:cubicBezTo>
                    <a:pt x="48" y="1553"/>
                    <a:pt x="48" y="1553"/>
                    <a:pt x="48" y="1553"/>
                  </a:cubicBezTo>
                  <a:cubicBezTo>
                    <a:pt x="52" y="1553"/>
                    <a:pt x="52" y="1553"/>
                    <a:pt x="52" y="1553"/>
                  </a:cubicBezTo>
                  <a:cubicBezTo>
                    <a:pt x="52" y="688"/>
                    <a:pt x="52" y="688"/>
                    <a:pt x="52" y="688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283451" y="723900"/>
              <a:ext cx="750888" cy="6259513"/>
            </a:xfrm>
            <a:custGeom>
              <a:avLst/>
              <a:gdLst>
                <a:gd name="T0" fmla="*/ 80 w 200"/>
                <a:gd name="T1" fmla="*/ 842 h 1667"/>
                <a:gd name="T2" fmla="*/ 0 w 200"/>
                <a:gd name="T3" fmla="*/ 923 h 1667"/>
                <a:gd name="T4" fmla="*/ 0 w 200"/>
                <a:gd name="T5" fmla="*/ 1667 h 1667"/>
                <a:gd name="T6" fmla="*/ 4 w 200"/>
                <a:gd name="T7" fmla="*/ 1667 h 1667"/>
                <a:gd name="T8" fmla="*/ 4 w 200"/>
                <a:gd name="T9" fmla="*/ 924 h 1667"/>
                <a:gd name="T10" fmla="*/ 80 w 200"/>
                <a:gd name="T11" fmla="*/ 847 h 1667"/>
                <a:gd name="T12" fmla="*/ 80 w 200"/>
                <a:gd name="T13" fmla="*/ 842 h 1667"/>
                <a:gd name="T14" fmla="*/ 185 w 200"/>
                <a:gd name="T15" fmla="*/ 27 h 1667"/>
                <a:gd name="T16" fmla="*/ 173 w 200"/>
                <a:gd name="T17" fmla="*/ 16 h 1667"/>
                <a:gd name="T18" fmla="*/ 185 w 200"/>
                <a:gd name="T19" fmla="*/ 4 h 1667"/>
                <a:gd name="T20" fmla="*/ 196 w 200"/>
                <a:gd name="T21" fmla="*/ 16 h 1667"/>
                <a:gd name="T22" fmla="*/ 185 w 200"/>
                <a:gd name="T23" fmla="*/ 27 h 1667"/>
                <a:gd name="T24" fmla="*/ 185 w 200"/>
                <a:gd name="T25" fmla="*/ 0 h 1667"/>
                <a:gd name="T26" fmla="*/ 169 w 200"/>
                <a:gd name="T27" fmla="*/ 16 h 1667"/>
                <a:gd name="T28" fmla="*/ 183 w 200"/>
                <a:gd name="T29" fmla="*/ 31 h 1667"/>
                <a:gd name="T30" fmla="*/ 183 w 200"/>
                <a:gd name="T31" fmla="*/ 740 h 1667"/>
                <a:gd name="T32" fmla="*/ 84 w 200"/>
                <a:gd name="T33" fmla="*/ 838 h 1667"/>
                <a:gd name="T34" fmla="*/ 84 w 200"/>
                <a:gd name="T35" fmla="*/ 843 h 1667"/>
                <a:gd name="T36" fmla="*/ 187 w 200"/>
                <a:gd name="T37" fmla="*/ 741 h 1667"/>
                <a:gd name="T38" fmla="*/ 187 w 200"/>
                <a:gd name="T39" fmla="*/ 31 h 1667"/>
                <a:gd name="T40" fmla="*/ 200 w 200"/>
                <a:gd name="T41" fmla="*/ 16 h 1667"/>
                <a:gd name="T42" fmla="*/ 18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80" y="842"/>
                  </a:moveTo>
                  <a:cubicBezTo>
                    <a:pt x="0" y="923"/>
                    <a:pt x="0" y="923"/>
                    <a:pt x="0" y="923"/>
                  </a:cubicBezTo>
                  <a:cubicBezTo>
                    <a:pt x="0" y="1667"/>
                    <a:pt x="0" y="1667"/>
                    <a:pt x="0" y="1667"/>
                  </a:cubicBezTo>
                  <a:cubicBezTo>
                    <a:pt x="4" y="1667"/>
                    <a:pt x="4" y="1667"/>
                    <a:pt x="4" y="1667"/>
                  </a:cubicBezTo>
                  <a:cubicBezTo>
                    <a:pt x="4" y="924"/>
                    <a:pt x="4" y="924"/>
                    <a:pt x="4" y="924"/>
                  </a:cubicBezTo>
                  <a:cubicBezTo>
                    <a:pt x="80" y="847"/>
                    <a:pt x="80" y="847"/>
                    <a:pt x="80" y="847"/>
                  </a:cubicBezTo>
                  <a:cubicBezTo>
                    <a:pt x="80" y="842"/>
                    <a:pt x="80" y="842"/>
                    <a:pt x="80" y="842"/>
                  </a:cubicBezTo>
                  <a:moveTo>
                    <a:pt x="185" y="27"/>
                  </a:moveTo>
                  <a:cubicBezTo>
                    <a:pt x="178" y="27"/>
                    <a:pt x="173" y="22"/>
                    <a:pt x="173" y="16"/>
                  </a:cubicBezTo>
                  <a:cubicBezTo>
                    <a:pt x="173" y="10"/>
                    <a:pt x="178" y="4"/>
                    <a:pt x="185" y="4"/>
                  </a:cubicBezTo>
                  <a:cubicBezTo>
                    <a:pt x="191" y="4"/>
                    <a:pt x="196" y="10"/>
                    <a:pt x="196" y="16"/>
                  </a:cubicBezTo>
                  <a:cubicBezTo>
                    <a:pt x="196" y="22"/>
                    <a:pt x="191" y="27"/>
                    <a:pt x="185" y="27"/>
                  </a:cubicBezTo>
                  <a:moveTo>
                    <a:pt x="185" y="0"/>
                  </a:moveTo>
                  <a:cubicBezTo>
                    <a:pt x="176" y="0"/>
                    <a:pt x="169" y="7"/>
                    <a:pt x="169" y="16"/>
                  </a:cubicBezTo>
                  <a:cubicBezTo>
                    <a:pt x="169" y="24"/>
                    <a:pt x="175" y="30"/>
                    <a:pt x="183" y="31"/>
                  </a:cubicBezTo>
                  <a:cubicBezTo>
                    <a:pt x="183" y="740"/>
                    <a:pt x="183" y="740"/>
                    <a:pt x="183" y="740"/>
                  </a:cubicBezTo>
                  <a:cubicBezTo>
                    <a:pt x="84" y="838"/>
                    <a:pt x="84" y="838"/>
                    <a:pt x="84" y="838"/>
                  </a:cubicBezTo>
                  <a:cubicBezTo>
                    <a:pt x="84" y="843"/>
                    <a:pt x="84" y="843"/>
                    <a:pt x="84" y="843"/>
                  </a:cubicBezTo>
                  <a:cubicBezTo>
                    <a:pt x="187" y="741"/>
                    <a:pt x="187" y="741"/>
                    <a:pt x="187" y="74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94" y="30"/>
                    <a:pt x="200" y="24"/>
                    <a:pt x="200" y="16"/>
                  </a:cubicBezTo>
                  <a:cubicBezTo>
                    <a:pt x="200" y="7"/>
                    <a:pt x="193" y="0"/>
                    <a:pt x="18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3"/>
            <p:cNvSpPr>
              <a:spLocks noEditPoints="1"/>
            </p:cNvSpPr>
            <p:nvPr/>
          </p:nvSpPr>
          <p:spPr bwMode="auto">
            <a:xfrm>
              <a:off x="7535863" y="1804987"/>
              <a:ext cx="461963" cy="5178426"/>
            </a:xfrm>
            <a:custGeom>
              <a:avLst/>
              <a:gdLst>
                <a:gd name="T0" fmla="*/ 15 w 123"/>
                <a:gd name="T1" fmla="*/ 27 h 1379"/>
                <a:gd name="T2" fmla="*/ 4 w 123"/>
                <a:gd name="T3" fmla="*/ 16 h 1379"/>
                <a:gd name="T4" fmla="*/ 15 w 123"/>
                <a:gd name="T5" fmla="*/ 4 h 1379"/>
                <a:gd name="T6" fmla="*/ 27 w 123"/>
                <a:gd name="T7" fmla="*/ 16 h 1379"/>
                <a:gd name="T8" fmla="*/ 15 w 123"/>
                <a:gd name="T9" fmla="*/ 27 h 1379"/>
                <a:gd name="T10" fmla="*/ 15 w 123"/>
                <a:gd name="T11" fmla="*/ 0 h 1379"/>
                <a:gd name="T12" fmla="*/ 0 w 123"/>
                <a:gd name="T13" fmla="*/ 16 h 1379"/>
                <a:gd name="T14" fmla="*/ 13 w 123"/>
                <a:gd name="T15" fmla="*/ 31 h 1379"/>
                <a:gd name="T16" fmla="*/ 13 w 123"/>
                <a:gd name="T17" fmla="*/ 554 h 1379"/>
                <a:gd name="T18" fmla="*/ 13 w 123"/>
                <a:gd name="T19" fmla="*/ 559 h 1379"/>
                <a:gd name="T20" fmla="*/ 13 w 123"/>
                <a:gd name="T21" fmla="*/ 825 h 1379"/>
                <a:gd name="T22" fmla="*/ 119 w 123"/>
                <a:gd name="T23" fmla="*/ 930 h 1379"/>
                <a:gd name="T24" fmla="*/ 119 w 123"/>
                <a:gd name="T25" fmla="*/ 1379 h 1379"/>
                <a:gd name="T26" fmla="*/ 123 w 123"/>
                <a:gd name="T27" fmla="*/ 1379 h 1379"/>
                <a:gd name="T28" fmla="*/ 123 w 123"/>
                <a:gd name="T29" fmla="*/ 928 h 1379"/>
                <a:gd name="T30" fmla="*/ 17 w 123"/>
                <a:gd name="T31" fmla="*/ 823 h 1379"/>
                <a:gd name="T32" fmla="*/ 17 w 123"/>
                <a:gd name="T33" fmla="*/ 555 h 1379"/>
                <a:gd name="T34" fmla="*/ 17 w 123"/>
                <a:gd name="T35" fmla="*/ 550 h 1379"/>
                <a:gd name="T36" fmla="*/ 17 w 123"/>
                <a:gd name="T37" fmla="*/ 31 h 1379"/>
                <a:gd name="T38" fmla="*/ 31 w 123"/>
                <a:gd name="T39" fmla="*/ 16 h 1379"/>
                <a:gd name="T40" fmla="*/ 15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554"/>
                    <a:pt x="13" y="554"/>
                    <a:pt x="13" y="554"/>
                  </a:cubicBezTo>
                  <a:cubicBezTo>
                    <a:pt x="13" y="559"/>
                    <a:pt x="13" y="559"/>
                    <a:pt x="13" y="559"/>
                  </a:cubicBezTo>
                  <a:cubicBezTo>
                    <a:pt x="13" y="825"/>
                    <a:pt x="13" y="825"/>
                    <a:pt x="13" y="825"/>
                  </a:cubicBezTo>
                  <a:cubicBezTo>
                    <a:pt x="119" y="930"/>
                    <a:pt x="119" y="930"/>
                    <a:pt x="119" y="930"/>
                  </a:cubicBezTo>
                  <a:cubicBezTo>
                    <a:pt x="119" y="1379"/>
                    <a:pt x="119" y="1379"/>
                    <a:pt x="119" y="1379"/>
                  </a:cubicBezTo>
                  <a:cubicBezTo>
                    <a:pt x="123" y="1379"/>
                    <a:pt x="123" y="1379"/>
                    <a:pt x="123" y="1379"/>
                  </a:cubicBezTo>
                  <a:cubicBezTo>
                    <a:pt x="123" y="928"/>
                    <a:pt x="123" y="928"/>
                    <a:pt x="123" y="928"/>
                  </a:cubicBezTo>
                  <a:cubicBezTo>
                    <a:pt x="17" y="823"/>
                    <a:pt x="17" y="823"/>
                    <a:pt x="17" y="823"/>
                  </a:cubicBezTo>
                  <a:cubicBezTo>
                    <a:pt x="17" y="555"/>
                    <a:pt x="17" y="555"/>
                    <a:pt x="17" y="555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8042276" y="1500187"/>
              <a:ext cx="225425" cy="5483226"/>
            </a:xfrm>
            <a:custGeom>
              <a:avLst/>
              <a:gdLst>
                <a:gd name="T0" fmla="*/ 16 w 60"/>
                <a:gd name="T1" fmla="*/ 27 h 1460"/>
                <a:gd name="T2" fmla="*/ 4 w 60"/>
                <a:gd name="T3" fmla="*/ 16 h 1460"/>
                <a:gd name="T4" fmla="*/ 16 w 60"/>
                <a:gd name="T5" fmla="*/ 4 h 1460"/>
                <a:gd name="T6" fmla="*/ 27 w 60"/>
                <a:gd name="T7" fmla="*/ 16 h 1460"/>
                <a:gd name="T8" fmla="*/ 16 w 60"/>
                <a:gd name="T9" fmla="*/ 27 h 1460"/>
                <a:gd name="T10" fmla="*/ 16 w 60"/>
                <a:gd name="T11" fmla="*/ 0 h 1460"/>
                <a:gd name="T12" fmla="*/ 0 w 60"/>
                <a:gd name="T13" fmla="*/ 16 h 1460"/>
                <a:gd name="T14" fmla="*/ 14 w 60"/>
                <a:gd name="T15" fmla="*/ 31 h 1460"/>
                <a:gd name="T16" fmla="*/ 14 w 60"/>
                <a:gd name="T17" fmla="*/ 891 h 1460"/>
                <a:gd name="T18" fmla="*/ 56 w 60"/>
                <a:gd name="T19" fmla="*/ 933 h 1460"/>
                <a:gd name="T20" fmla="*/ 56 w 60"/>
                <a:gd name="T21" fmla="*/ 1460 h 1460"/>
                <a:gd name="T22" fmla="*/ 60 w 60"/>
                <a:gd name="T23" fmla="*/ 1460 h 1460"/>
                <a:gd name="T24" fmla="*/ 60 w 60"/>
                <a:gd name="T25" fmla="*/ 931 h 1460"/>
                <a:gd name="T26" fmla="*/ 18 w 60"/>
                <a:gd name="T27" fmla="*/ 889 h 1460"/>
                <a:gd name="T28" fmla="*/ 18 w 60"/>
                <a:gd name="T29" fmla="*/ 31 h 1460"/>
                <a:gd name="T30" fmla="*/ 31 w 60"/>
                <a:gd name="T31" fmla="*/ 16 h 1460"/>
                <a:gd name="T32" fmla="*/ 16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891"/>
                    <a:pt x="14" y="891"/>
                    <a:pt x="14" y="891"/>
                  </a:cubicBezTo>
                  <a:cubicBezTo>
                    <a:pt x="56" y="933"/>
                    <a:pt x="56" y="933"/>
                    <a:pt x="56" y="933"/>
                  </a:cubicBezTo>
                  <a:cubicBezTo>
                    <a:pt x="56" y="1460"/>
                    <a:pt x="56" y="1460"/>
                    <a:pt x="56" y="1460"/>
                  </a:cubicBezTo>
                  <a:cubicBezTo>
                    <a:pt x="60" y="1460"/>
                    <a:pt x="60" y="1460"/>
                    <a:pt x="60" y="1460"/>
                  </a:cubicBezTo>
                  <a:cubicBezTo>
                    <a:pt x="60" y="931"/>
                    <a:pt x="60" y="931"/>
                    <a:pt x="60" y="931"/>
                  </a:cubicBezTo>
                  <a:cubicBezTo>
                    <a:pt x="18" y="889"/>
                    <a:pt x="18" y="889"/>
                    <a:pt x="18" y="88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6" name="Freeform 35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7" name="Freeform 36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8" name="Freeform 37"/>
            <p:cNvSpPr>
              <a:spLocks noEditPoints="1"/>
            </p:cNvSpPr>
            <p:nvPr/>
          </p:nvSpPr>
          <p:spPr bwMode="auto">
            <a:xfrm>
              <a:off x="8650288" y="2063750"/>
              <a:ext cx="115888" cy="117475"/>
            </a:xfrm>
            <a:custGeom>
              <a:avLst/>
              <a:gdLst>
                <a:gd name="T0" fmla="*/ 16 w 31"/>
                <a:gd name="T1" fmla="*/ 27 h 31"/>
                <a:gd name="T2" fmla="*/ 4 w 31"/>
                <a:gd name="T3" fmla="*/ 15 h 31"/>
                <a:gd name="T4" fmla="*/ 16 w 31"/>
                <a:gd name="T5" fmla="*/ 4 h 31"/>
                <a:gd name="T6" fmla="*/ 27 w 31"/>
                <a:gd name="T7" fmla="*/ 15 h 31"/>
                <a:gd name="T8" fmla="*/ 16 w 31"/>
                <a:gd name="T9" fmla="*/ 27 h 31"/>
                <a:gd name="T10" fmla="*/ 16 w 31"/>
                <a:gd name="T11" fmla="*/ 0 h 31"/>
                <a:gd name="T12" fmla="*/ 0 w 31"/>
                <a:gd name="T13" fmla="*/ 15 h 31"/>
                <a:gd name="T14" fmla="*/ 16 w 31"/>
                <a:gd name="T15" fmla="*/ 31 h 31"/>
                <a:gd name="T16" fmla="*/ 31 w 31"/>
                <a:gd name="T17" fmla="*/ 15 h 31"/>
                <a:gd name="T18" fmla="*/ 16 w 31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6" y="27"/>
                  </a:moveTo>
                  <a:cubicBezTo>
                    <a:pt x="9" y="27"/>
                    <a:pt x="4" y="22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5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6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9" name="Freeform 38"/>
            <p:cNvSpPr>
              <a:spLocks noEditPoints="1"/>
            </p:cNvSpPr>
            <p:nvPr/>
          </p:nvSpPr>
          <p:spPr bwMode="auto">
            <a:xfrm>
              <a:off x="8455026" y="1804987"/>
              <a:ext cx="960438" cy="5178426"/>
            </a:xfrm>
            <a:custGeom>
              <a:avLst/>
              <a:gdLst>
                <a:gd name="T0" fmla="*/ 240 w 256"/>
                <a:gd name="T1" fmla="*/ 27 h 1379"/>
                <a:gd name="T2" fmla="*/ 229 w 256"/>
                <a:gd name="T3" fmla="*/ 16 h 1379"/>
                <a:gd name="T4" fmla="*/ 240 w 256"/>
                <a:gd name="T5" fmla="*/ 4 h 1379"/>
                <a:gd name="T6" fmla="*/ 252 w 256"/>
                <a:gd name="T7" fmla="*/ 16 h 1379"/>
                <a:gd name="T8" fmla="*/ 240 w 256"/>
                <a:gd name="T9" fmla="*/ 27 h 1379"/>
                <a:gd name="T10" fmla="*/ 240 w 256"/>
                <a:gd name="T11" fmla="*/ 0 h 1379"/>
                <a:gd name="T12" fmla="*/ 225 w 256"/>
                <a:gd name="T13" fmla="*/ 16 h 1379"/>
                <a:gd name="T14" fmla="*/ 238 w 256"/>
                <a:gd name="T15" fmla="*/ 31 h 1379"/>
                <a:gd name="T16" fmla="*/ 238 w 256"/>
                <a:gd name="T17" fmla="*/ 159 h 1379"/>
                <a:gd name="T18" fmla="*/ 70 w 256"/>
                <a:gd name="T19" fmla="*/ 328 h 1379"/>
                <a:gd name="T20" fmla="*/ 66 w 256"/>
                <a:gd name="T21" fmla="*/ 332 h 1379"/>
                <a:gd name="T22" fmla="*/ 0 w 256"/>
                <a:gd name="T23" fmla="*/ 398 h 1379"/>
                <a:gd name="T24" fmla="*/ 0 w 256"/>
                <a:gd name="T25" fmla="*/ 1379 h 1379"/>
                <a:gd name="T26" fmla="*/ 4 w 256"/>
                <a:gd name="T27" fmla="*/ 1379 h 1379"/>
                <a:gd name="T28" fmla="*/ 4 w 256"/>
                <a:gd name="T29" fmla="*/ 400 h 1379"/>
                <a:gd name="T30" fmla="*/ 66 w 256"/>
                <a:gd name="T31" fmla="*/ 338 h 1379"/>
                <a:gd name="T32" fmla="*/ 70 w 256"/>
                <a:gd name="T33" fmla="*/ 334 h 1379"/>
                <a:gd name="T34" fmla="*/ 242 w 256"/>
                <a:gd name="T35" fmla="*/ 161 h 1379"/>
                <a:gd name="T36" fmla="*/ 242 w 256"/>
                <a:gd name="T37" fmla="*/ 31 h 1379"/>
                <a:gd name="T38" fmla="*/ 256 w 256"/>
                <a:gd name="T39" fmla="*/ 16 h 1379"/>
                <a:gd name="T40" fmla="*/ 240 w 256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379">
                  <a:moveTo>
                    <a:pt x="240" y="27"/>
                  </a:moveTo>
                  <a:cubicBezTo>
                    <a:pt x="234" y="27"/>
                    <a:pt x="229" y="22"/>
                    <a:pt x="229" y="16"/>
                  </a:cubicBezTo>
                  <a:cubicBezTo>
                    <a:pt x="229" y="10"/>
                    <a:pt x="234" y="4"/>
                    <a:pt x="240" y="4"/>
                  </a:cubicBezTo>
                  <a:cubicBezTo>
                    <a:pt x="247" y="4"/>
                    <a:pt x="252" y="10"/>
                    <a:pt x="252" y="16"/>
                  </a:cubicBezTo>
                  <a:cubicBezTo>
                    <a:pt x="252" y="22"/>
                    <a:pt x="247" y="27"/>
                    <a:pt x="240" y="27"/>
                  </a:cubicBezTo>
                  <a:moveTo>
                    <a:pt x="240" y="0"/>
                  </a:moveTo>
                  <a:cubicBezTo>
                    <a:pt x="232" y="0"/>
                    <a:pt x="225" y="7"/>
                    <a:pt x="225" y="16"/>
                  </a:cubicBezTo>
                  <a:cubicBezTo>
                    <a:pt x="225" y="24"/>
                    <a:pt x="231" y="30"/>
                    <a:pt x="238" y="31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70" y="328"/>
                    <a:pt x="70" y="328"/>
                    <a:pt x="70" y="328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242" y="161"/>
                    <a:pt x="242" y="161"/>
                    <a:pt x="242" y="161"/>
                  </a:cubicBezTo>
                  <a:cubicBezTo>
                    <a:pt x="242" y="31"/>
                    <a:pt x="242" y="31"/>
                    <a:pt x="242" y="31"/>
                  </a:cubicBezTo>
                  <a:cubicBezTo>
                    <a:pt x="250" y="30"/>
                    <a:pt x="256" y="24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0" name="Freeform 39"/>
            <p:cNvSpPr>
              <a:spLocks noEditPoints="1"/>
            </p:cNvSpPr>
            <p:nvPr/>
          </p:nvSpPr>
          <p:spPr bwMode="auto">
            <a:xfrm>
              <a:off x="9348788" y="2074862"/>
              <a:ext cx="434975" cy="4908551"/>
            </a:xfrm>
            <a:custGeom>
              <a:avLst/>
              <a:gdLst>
                <a:gd name="T0" fmla="*/ 100 w 116"/>
                <a:gd name="T1" fmla="*/ 27 h 1307"/>
                <a:gd name="T2" fmla="*/ 89 w 116"/>
                <a:gd name="T3" fmla="*/ 16 h 1307"/>
                <a:gd name="T4" fmla="*/ 100 w 116"/>
                <a:gd name="T5" fmla="*/ 4 h 1307"/>
                <a:gd name="T6" fmla="*/ 112 w 116"/>
                <a:gd name="T7" fmla="*/ 16 h 1307"/>
                <a:gd name="T8" fmla="*/ 100 w 116"/>
                <a:gd name="T9" fmla="*/ 27 h 1307"/>
                <a:gd name="T10" fmla="*/ 100 w 116"/>
                <a:gd name="T11" fmla="*/ 0 h 1307"/>
                <a:gd name="T12" fmla="*/ 85 w 116"/>
                <a:gd name="T13" fmla="*/ 16 h 1307"/>
                <a:gd name="T14" fmla="*/ 98 w 116"/>
                <a:gd name="T15" fmla="*/ 31 h 1307"/>
                <a:gd name="T16" fmla="*/ 98 w 116"/>
                <a:gd name="T17" fmla="*/ 494 h 1307"/>
                <a:gd name="T18" fmla="*/ 0 w 116"/>
                <a:gd name="T19" fmla="*/ 593 h 1307"/>
                <a:gd name="T20" fmla="*/ 0 w 116"/>
                <a:gd name="T21" fmla="*/ 1307 h 1307"/>
                <a:gd name="T22" fmla="*/ 4 w 116"/>
                <a:gd name="T23" fmla="*/ 1307 h 1307"/>
                <a:gd name="T24" fmla="*/ 4 w 116"/>
                <a:gd name="T25" fmla="*/ 594 h 1307"/>
                <a:gd name="T26" fmla="*/ 102 w 116"/>
                <a:gd name="T27" fmla="*/ 496 h 1307"/>
                <a:gd name="T28" fmla="*/ 102 w 116"/>
                <a:gd name="T29" fmla="*/ 31 h 1307"/>
                <a:gd name="T30" fmla="*/ 116 w 116"/>
                <a:gd name="T31" fmla="*/ 16 h 1307"/>
                <a:gd name="T32" fmla="*/ 100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00" y="27"/>
                  </a:moveTo>
                  <a:cubicBezTo>
                    <a:pt x="94" y="27"/>
                    <a:pt x="89" y="22"/>
                    <a:pt x="89" y="16"/>
                  </a:cubicBezTo>
                  <a:cubicBezTo>
                    <a:pt x="89" y="10"/>
                    <a:pt x="94" y="4"/>
                    <a:pt x="100" y="4"/>
                  </a:cubicBezTo>
                  <a:cubicBezTo>
                    <a:pt x="107" y="4"/>
                    <a:pt x="112" y="10"/>
                    <a:pt x="112" y="16"/>
                  </a:cubicBezTo>
                  <a:cubicBezTo>
                    <a:pt x="112" y="22"/>
                    <a:pt x="107" y="27"/>
                    <a:pt x="100" y="27"/>
                  </a:cubicBezTo>
                  <a:moveTo>
                    <a:pt x="100" y="0"/>
                  </a:moveTo>
                  <a:cubicBezTo>
                    <a:pt x="92" y="0"/>
                    <a:pt x="85" y="7"/>
                    <a:pt x="85" y="16"/>
                  </a:cubicBezTo>
                  <a:cubicBezTo>
                    <a:pt x="85" y="24"/>
                    <a:pt x="91" y="30"/>
                    <a:pt x="98" y="31"/>
                  </a:cubicBezTo>
                  <a:cubicBezTo>
                    <a:pt x="98" y="494"/>
                    <a:pt x="98" y="494"/>
                    <a:pt x="98" y="494"/>
                  </a:cubicBezTo>
                  <a:cubicBezTo>
                    <a:pt x="0" y="593"/>
                    <a:pt x="0" y="593"/>
                    <a:pt x="0" y="593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594"/>
                    <a:pt x="4" y="594"/>
                    <a:pt x="4" y="594"/>
                  </a:cubicBezTo>
                  <a:cubicBezTo>
                    <a:pt x="102" y="496"/>
                    <a:pt x="102" y="496"/>
                    <a:pt x="102" y="496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10" y="30"/>
                    <a:pt x="116" y="24"/>
                    <a:pt x="116" y="16"/>
                  </a:cubicBezTo>
                  <a:cubicBezTo>
                    <a:pt x="116" y="7"/>
                    <a:pt x="109" y="0"/>
                    <a:pt x="10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1" name="Freeform 40"/>
            <p:cNvSpPr>
              <a:spLocks noEditPoints="1"/>
            </p:cNvSpPr>
            <p:nvPr/>
          </p:nvSpPr>
          <p:spPr bwMode="auto">
            <a:xfrm>
              <a:off x="9866313" y="3074987"/>
              <a:ext cx="222250" cy="3908426"/>
            </a:xfrm>
            <a:custGeom>
              <a:avLst/>
              <a:gdLst>
                <a:gd name="T0" fmla="*/ 59 w 59"/>
                <a:gd name="T1" fmla="*/ 756 h 1041"/>
                <a:gd name="T2" fmla="*/ 55 w 59"/>
                <a:gd name="T3" fmla="*/ 760 h 1041"/>
                <a:gd name="T4" fmla="*/ 55 w 59"/>
                <a:gd name="T5" fmla="*/ 1041 h 1041"/>
                <a:gd name="T6" fmla="*/ 59 w 59"/>
                <a:gd name="T7" fmla="*/ 1041 h 1041"/>
                <a:gd name="T8" fmla="*/ 59 w 59"/>
                <a:gd name="T9" fmla="*/ 756 h 1041"/>
                <a:gd name="T10" fmla="*/ 15 w 59"/>
                <a:gd name="T11" fmla="*/ 27 h 1041"/>
                <a:gd name="T12" fmla="*/ 4 w 59"/>
                <a:gd name="T13" fmla="*/ 16 h 1041"/>
                <a:gd name="T14" fmla="*/ 15 w 59"/>
                <a:gd name="T15" fmla="*/ 4 h 1041"/>
                <a:gd name="T16" fmla="*/ 27 w 59"/>
                <a:gd name="T17" fmla="*/ 16 h 1041"/>
                <a:gd name="T18" fmla="*/ 15 w 59"/>
                <a:gd name="T19" fmla="*/ 27 h 1041"/>
                <a:gd name="T20" fmla="*/ 15 w 59"/>
                <a:gd name="T21" fmla="*/ 0 h 1041"/>
                <a:gd name="T22" fmla="*/ 0 w 59"/>
                <a:gd name="T23" fmla="*/ 16 h 1041"/>
                <a:gd name="T24" fmla="*/ 13 w 59"/>
                <a:gd name="T25" fmla="*/ 31 h 1041"/>
                <a:gd name="T26" fmla="*/ 13 w 59"/>
                <a:gd name="T27" fmla="*/ 628 h 1041"/>
                <a:gd name="T28" fmla="*/ 55 w 59"/>
                <a:gd name="T29" fmla="*/ 670 h 1041"/>
                <a:gd name="T30" fmla="*/ 55 w 59"/>
                <a:gd name="T31" fmla="*/ 754 h 1041"/>
                <a:gd name="T32" fmla="*/ 59 w 59"/>
                <a:gd name="T33" fmla="*/ 750 h 1041"/>
                <a:gd name="T34" fmla="*/ 59 w 59"/>
                <a:gd name="T35" fmla="*/ 668 h 1041"/>
                <a:gd name="T36" fmla="*/ 17 w 59"/>
                <a:gd name="T37" fmla="*/ 626 h 1041"/>
                <a:gd name="T38" fmla="*/ 17 w 59"/>
                <a:gd name="T39" fmla="*/ 31 h 1041"/>
                <a:gd name="T40" fmla="*/ 31 w 59"/>
                <a:gd name="T41" fmla="*/ 16 h 1041"/>
                <a:gd name="T42" fmla="*/ 15 w 59"/>
                <a:gd name="T43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1041">
                  <a:moveTo>
                    <a:pt x="59" y="756"/>
                  </a:moveTo>
                  <a:cubicBezTo>
                    <a:pt x="55" y="760"/>
                    <a:pt x="55" y="760"/>
                    <a:pt x="55" y="760"/>
                  </a:cubicBezTo>
                  <a:cubicBezTo>
                    <a:pt x="55" y="1041"/>
                    <a:pt x="55" y="1041"/>
                    <a:pt x="55" y="1041"/>
                  </a:cubicBezTo>
                  <a:cubicBezTo>
                    <a:pt x="59" y="1041"/>
                    <a:pt x="59" y="1041"/>
                    <a:pt x="59" y="1041"/>
                  </a:cubicBezTo>
                  <a:cubicBezTo>
                    <a:pt x="59" y="756"/>
                    <a:pt x="59" y="756"/>
                    <a:pt x="59" y="7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28"/>
                    <a:pt x="13" y="628"/>
                    <a:pt x="13" y="628"/>
                  </a:cubicBezTo>
                  <a:cubicBezTo>
                    <a:pt x="55" y="670"/>
                    <a:pt x="55" y="670"/>
                    <a:pt x="55" y="670"/>
                  </a:cubicBezTo>
                  <a:cubicBezTo>
                    <a:pt x="55" y="754"/>
                    <a:pt x="55" y="754"/>
                    <a:pt x="55" y="754"/>
                  </a:cubicBezTo>
                  <a:cubicBezTo>
                    <a:pt x="59" y="750"/>
                    <a:pt x="59" y="750"/>
                    <a:pt x="59" y="750"/>
                  </a:cubicBezTo>
                  <a:cubicBezTo>
                    <a:pt x="59" y="668"/>
                    <a:pt x="59" y="668"/>
                    <a:pt x="59" y="668"/>
                  </a:cubicBezTo>
                  <a:cubicBezTo>
                    <a:pt x="17" y="626"/>
                    <a:pt x="17" y="626"/>
                    <a:pt x="17" y="62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2" name="Freeform 41"/>
            <p:cNvSpPr>
              <a:spLocks noEditPoints="1"/>
            </p:cNvSpPr>
            <p:nvPr/>
          </p:nvSpPr>
          <p:spPr bwMode="auto">
            <a:xfrm>
              <a:off x="10129838" y="2593975"/>
              <a:ext cx="479425" cy="4389438"/>
            </a:xfrm>
            <a:custGeom>
              <a:avLst/>
              <a:gdLst>
                <a:gd name="T0" fmla="*/ 80 w 128"/>
                <a:gd name="T1" fmla="*/ 532 h 1169"/>
                <a:gd name="T2" fmla="*/ 80 w 128"/>
                <a:gd name="T3" fmla="*/ 537 h 1169"/>
                <a:gd name="T4" fmla="*/ 124 w 128"/>
                <a:gd name="T5" fmla="*/ 582 h 1169"/>
                <a:gd name="T6" fmla="*/ 124 w 128"/>
                <a:gd name="T7" fmla="*/ 1169 h 1169"/>
                <a:gd name="T8" fmla="*/ 128 w 128"/>
                <a:gd name="T9" fmla="*/ 1169 h 1169"/>
                <a:gd name="T10" fmla="*/ 128 w 128"/>
                <a:gd name="T11" fmla="*/ 580 h 1169"/>
                <a:gd name="T12" fmla="*/ 80 w 128"/>
                <a:gd name="T13" fmla="*/ 532 h 1169"/>
                <a:gd name="T14" fmla="*/ 15 w 128"/>
                <a:gd name="T15" fmla="*/ 27 h 1169"/>
                <a:gd name="T16" fmla="*/ 4 w 128"/>
                <a:gd name="T17" fmla="*/ 16 h 1169"/>
                <a:gd name="T18" fmla="*/ 15 w 128"/>
                <a:gd name="T19" fmla="*/ 4 h 1169"/>
                <a:gd name="T20" fmla="*/ 27 w 128"/>
                <a:gd name="T21" fmla="*/ 16 h 1169"/>
                <a:gd name="T22" fmla="*/ 15 w 128"/>
                <a:gd name="T23" fmla="*/ 27 h 1169"/>
                <a:gd name="T24" fmla="*/ 15 w 128"/>
                <a:gd name="T25" fmla="*/ 0 h 1169"/>
                <a:gd name="T26" fmla="*/ 0 w 128"/>
                <a:gd name="T27" fmla="*/ 16 h 1169"/>
                <a:gd name="T28" fmla="*/ 13 w 128"/>
                <a:gd name="T29" fmla="*/ 31 h 1169"/>
                <a:gd name="T30" fmla="*/ 13 w 128"/>
                <a:gd name="T31" fmla="*/ 471 h 1169"/>
                <a:gd name="T32" fmla="*/ 76 w 128"/>
                <a:gd name="T33" fmla="*/ 533 h 1169"/>
                <a:gd name="T34" fmla="*/ 76 w 128"/>
                <a:gd name="T35" fmla="*/ 528 h 1169"/>
                <a:gd name="T36" fmla="*/ 17 w 128"/>
                <a:gd name="T37" fmla="*/ 469 h 1169"/>
                <a:gd name="T38" fmla="*/ 17 w 128"/>
                <a:gd name="T39" fmla="*/ 31 h 1169"/>
                <a:gd name="T40" fmla="*/ 31 w 128"/>
                <a:gd name="T41" fmla="*/ 16 h 1169"/>
                <a:gd name="T42" fmla="*/ 15 w 128"/>
                <a:gd name="T43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69">
                  <a:moveTo>
                    <a:pt x="80" y="532"/>
                  </a:moveTo>
                  <a:cubicBezTo>
                    <a:pt x="80" y="537"/>
                    <a:pt x="80" y="537"/>
                    <a:pt x="80" y="537"/>
                  </a:cubicBezTo>
                  <a:cubicBezTo>
                    <a:pt x="124" y="582"/>
                    <a:pt x="124" y="582"/>
                    <a:pt x="124" y="582"/>
                  </a:cubicBezTo>
                  <a:cubicBezTo>
                    <a:pt x="124" y="1169"/>
                    <a:pt x="124" y="1169"/>
                    <a:pt x="124" y="1169"/>
                  </a:cubicBezTo>
                  <a:cubicBezTo>
                    <a:pt x="128" y="1169"/>
                    <a:pt x="128" y="1169"/>
                    <a:pt x="128" y="1169"/>
                  </a:cubicBezTo>
                  <a:cubicBezTo>
                    <a:pt x="128" y="580"/>
                    <a:pt x="128" y="580"/>
                    <a:pt x="128" y="580"/>
                  </a:cubicBezTo>
                  <a:cubicBezTo>
                    <a:pt x="80" y="532"/>
                    <a:pt x="80" y="532"/>
                    <a:pt x="80" y="53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76" y="533"/>
                    <a:pt x="76" y="533"/>
                    <a:pt x="76" y="533"/>
                  </a:cubicBezTo>
                  <a:cubicBezTo>
                    <a:pt x="76" y="528"/>
                    <a:pt x="76" y="528"/>
                    <a:pt x="76" y="528"/>
                  </a:cubicBezTo>
                  <a:cubicBezTo>
                    <a:pt x="17" y="469"/>
                    <a:pt x="17" y="469"/>
                    <a:pt x="17" y="46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3" name="Freeform 42"/>
            <p:cNvSpPr>
              <a:spLocks noEditPoints="1"/>
            </p:cNvSpPr>
            <p:nvPr/>
          </p:nvSpPr>
          <p:spPr bwMode="auto">
            <a:xfrm>
              <a:off x="10361613" y="2459037"/>
              <a:ext cx="117475" cy="4524376"/>
            </a:xfrm>
            <a:custGeom>
              <a:avLst/>
              <a:gdLst>
                <a:gd name="T0" fmla="*/ 16 w 31"/>
                <a:gd name="T1" fmla="*/ 27 h 1205"/>
                <a:gd name="T2" fmla="*/ 4 w 31"/>
                <a:gd name="T3" fmla="*/ 16 h 1205"/>
                <a:gd name="T4" fmla="*/ 16 w 31"/>
                <a:gd name="T5" fmla="*/ 4 h 1205"/>
                <a:gd name="T6" fmla="*/ 27 w 31"/>
                <a:gd name="T7" fmla="*/ 16 h 1205"/>
                <a:gd name="T8" fmla="*/ 16 w 31"/>
                <a:gd name="T9" fmla="*/ 27 h 1205"/>
                <a:gd name="T10" fmla="*/ 16 w 31"/>
                <a:gd name="T11" fmla="*/ 0 h 1205"/>
                <a:gd name="T12" fmla="*/ 0 w 31"/>
                <a:gd name="T13" fmla="*/ 16 h 1205"/>
                <a:gd name="T14" fmla="*/ 14 w 31"/>
                <a:gd name="T15" fmla="*/ 31 h 1205"/>
                <a:gd name="T16" fmla="*/ 14 w 31"/>
                <a:gd name="T17" fmla="*/ 564 h 1205"/>
                <a:gd name="T18" fmla="*/ 14 w 31"/>
                <a:gd name="T19" fmla="*/ 569 h 1205"/>
                <a:gd name="T20" fmla="*/ 14 w 31"/>
                <a:gd name="T21" fmla="*/ 1205 h 1205"/>
                <a:gd name="T22" fmla="*/ 18 w 31"/>
                <a:gd name="T23" fmla="*/ 1205 h 1205"/>
                <a:gd name="T24" fmla="*/ 18 w 31"/>
                <a:gd name="T25" fmla="*/ 573 h 1205"/>
                <a:gd name="T26" fmla="*/ 18 w 31"/>
                <a:gd name="T27" fmla="*/ 568 h 1205"/>
                <a:gd name="T28" fmla="*/ 18 w 31"/>
                <a:gd name="T29" fmla="*/ 31 h 1205"/>
                <a:gd name="T30" fmla="*/ 31 w 31"/>
                <a:gd name="T31" fmla="*/ 16 h 1205"/>
                <a:gd name="T32" fmla="*/ 16 w 31"/>
                <a:gd name="T3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205"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64"/>
                    <a:pt x="14" y="564"/>
                    <a:pt x="14" y="564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1205"/>
                    <a:pt x="14" y="1205"/>
                    <a:pt x="14" y="1205"/>
                  </a:cubicBezTo>
                  <a:cubicBezTo>
                    <a:pt x="18" y="1205"/>
                    <a:pt x="18" y="1205"/>
                    <a:pt x="18" y="1205"/>
                  </a:cubicBezTo>
                  <a:cubicBezTo>
                    <a:pt x="18" y="573"/>
                    <a:pt x="18" y="573"/>
                    <a:pt x="18" y="573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4" name="Freeform 43"/>
            <p:cNvSpPr>
              <a:spLocks noEditPoints="1"/>
            </p:cNvSpPr>
            <p:nvPr/>
          </p:nvSpPr>
          <p:spPr bwMode="auto">
            <a:xfrm>
              <a:off x="10771188" y="3494088"/>
              <a:ext cx="338138" cy="3489325"/>
            </a:xfrm>
            <a:custGeom>
              <a:avLst/>
              <a:gdLst>
                <a:gd name="T0" fmla="*/ 74 w 90"/>
                <a:gd name="T1" fmla="*/ 27 h 929"/>
                <a:gd name="T2" fmla="*/ 63 w 90"/>
                <a:gd name="T3" fmla="*/ 16 h 929"/>
                <a:gd name="T4" fmla="*/ 74 w 90"/>
                <a:gd name="T5" fmla="*/ 4 h 929"/>
                <a:gd name="T6" fmla="*/ 86 w 90"/>
                <a:gd name="T7" fmla="*/ 16 h 929"/>
                <a:gd name="T8" fmla="*/ 74 w 90"/>
                <a:gd name="T9" fmla="*/ 27 h 929"/>
                <a:gd name="T10" fmla="*/ 74 w 90"/>
                <a:gd name="T11" fmla="*/ 0 h 929"/>
                <a:gd name="T12" fmla="*/ 59 w 90"/>
                <a:gd name="T13" fmla="*/ 16 h 929"/>
                <a:gd name="T14" fmla="*/ 72 w 90"/>
                <a:gd name="T15" fmla="*/ 31 h 929"/>
                <a:gd name="T16" fmla="*/ 72 w 90"/>
                <a:gd name="T17" fmla="*/ 197 h 929"/>
                <a:gd name="T18" fmla="*/ 0 w 90"/>
                <a:gd name="T19" fmla="*/ 269 h 929"/>
                <a:gd name="T20" fmla="*/ 0 w 90"/>
                <a:gd name="T21" fmla="*/ 929 h 929"/>
                <a:gd name="T22" fmla="*/ 4 w 90"/>
                <a:gd name="T23" fmla="*/ 929 h 929"/>
                <a:gd name="T24" fmla="*/ 4 w 90"/>
                <a:gd name="T25" fmla="*/ 270 h 929"/>
                <a:gd name="T26" fmla="*/ 76 w 90"/>
                <a:gd name="T27" fmla="*/ 198 h 929"/>
                <a:gd name="T28" fmla="*/ 76 w 90"/>
                <a:gd name="T29" fmla="*/ 31 h 929"/>
                <a:gd name="T30" fmla="*/ 90 w 90"/>
                <a:gd name="T31" fmla="*/ 16 h 929"/>
                <a:gd name="T32" fmla="*/ 74 w 90"/>
                <a:gd name="T3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92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5" name="Freeform 44"/>
            <p:cNvSpPr>
              <a:spLocks noEditPoints="1"/>
            </p:cNvSpPr>
            <p:nvPr/>
          </p:nvSpPr>
          <p:spPr bwMode="auto">
            <a:xfrm>
              <a:off x="10906126" y="2792412"/>
              <a:ext cx="395288" cy="4191001"/>
            </a:xfrm>
            <a:custGeom>
              <a:avLst/>
              <a:gdLst>
                <a:gd name="T0" fmla="*/ 90 w 105"/>
                <a:gd name="T1" fmla="*/ 27 h 1116"/>
                <a:gd name="T2" fmla="*/ 78 w 105"/>
                <a:gd name="T3" fmla="*/ 16 h 1116"/>
                <a:gd name="T4" fmla="*/ 90 w 105"/>
                <a:gd name="T5" fmla="*/ 4 h 1116"/>
                <a:gd name="T6" fmla="*/ 101 w 105"/>
                <a:gd name="T7" fmla="*/ 16 h 1116"/>
                <a:gd name="T8" fmla="*/ 90 w 105"/>
                <a:gd name="T9" fmla="*/ 27 h 1116"/>
                <a:gd name="T10" fmla="*/ 90 w 105"/>
                <a:gd name="T11" fmla="*/ 0 h 1116"/>
                <a:gd name="T12" fmla="*/ 74 w 105"/>
                <a:gd name="T13" fmla="*/ 16 h 1116"/>
                <a:gd name="T14" fmla="*/ 88 w 105"/>
                <a:gd name="T15" fmla="*/ 31 h 1116"/>
                <a:gd name="T16" fmla="*/ 88 w 105"/>
                <a:gd name="T17" fmla="*/ 771 h 1116"/>
                <a:gd name="T18" fmla="*/ 0 w 105"/>
                <a:gd name="T19" fmla="*/ 858 h 1116"/>
                <a:gd name="T20" fmla="*/ 0 w 105"/>
                <a:gd name="T21" fmla="*/ 1116 h 1116"/>
                <a:gd name="T22" fmla="*/ 4 w 105"/>
                <a:gd name="T23" fmla="*/ 1116 h 1116"/>
                <a:gd name="T24" fmla="*/ 4 w 105"/>
                <a:gd name="T25" fmla="*/ 859 h 1116"/>
                <a:gd name="T26" fmla="*/ 92 w 105"/>
                <a:gd name="T27" fmla="*/ 772 h 1116"/>
                <a:gd name="T28" fmla="*/ 92 w 105"/>
                <a:gd name="T29" fmla="*/ 31 h 1116"/>
                <a:gd name="T30" fmla="*/ 105 w 105"/>
                <a:gd name="T31" fmla="*/ 16 h 1116"/>
                <a:gd name="T32" fmla="*/ 90 w 105"/>
                <a:gd name="T3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116">
                  <a:moveTo>
                    <a:pt x="90" y="27"/>
                  </a:moveTo>
                  <a:cubicBezTo>
                    <a:pt x="83" y="27"/>
                    <a:pt x="78" y="22"/>
                    <a:pt x="78" y="16"/>
                  </a:cubicBezTo>
                  <a:cubicBezTo>
                    <a:pt x="78" y="9"/>
                    <a:pt x="83" y="4"/>
                    <a:pt x="90" y="4"/>
                  </a:cubicBezTo>
                  <a:cubicBezTo>
                    <a:pt x="96" y="4"/>
                    <a:pt x="101" y="9"/>
                    <a:pt x="101" y="16"/>
                  </a:cubicBezTo>
                  <a:cubicBezTo>
                    <a:pt x="101" y="22"/>
                    <a:pt x="96" y="27"/>
                    <a:pt x="90" y="27"/>
                  </a:cubicBezTo>
                  <a:moveTo>
                    <a:pt x="90" y="0"/>
                  </a:moveTo>
                  <a:cubicBezTo>
                    <a:pt x="81" y="0"/>
                    <a:pt x="74" y="7"/>
                    <a:pt x="74" y="16"/>
                  </a:cubicBezTo>
                  <a:cubicBezTo>
                    <a:pt x="74" y="24"/>
                    <a:pt x="80" y="30"/>
                    <a:pt x="88" y="3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0" y="1116"/>
                    <a:pt x="0" y="1116"/>
                    <a:pt x="0" y="1116"/>
                  </a:cubicBezTo>
                  <a:cubicBezTo>
                    <a:pt x="4" y="1116"/>
                    <a:pt x="4" y="1116"/>
                    <a:pt x="4" y="1116"/>
                  </a:cubicBezTo>
                  <a:cubicBezTo>
                    <a:pt x="4" y="859"/>
                    <a:pt x="4" y="859"/>
                    <a:pt x="4" y="859"/>
                  </a:cubicBezTo>
                  <a:cubicBezTo>
                    <a:pt x="92" y="772"/>
                    <a:pt x="92" y="772"/>
                    <a:pt x="92" y="772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9" y="30"/>
                    <a:pt x="105" y="24"/>
                    <a:pt x="105" y="16"/>
                  </a:cubicBezTo>
                  <a:cubicBezTo>
                    <a:pt x="105" y="7"/>
                    <a:pt x="98" y="0"/>
                    <a:pt x="9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6" name="Freeform 45"/>
            <p:cNvSpPr>
              <a:spLocks noEditPoints="1"/>
            </p:cNvSpPr>
            <p:nvPr/>
          </p:nvSpPr>
          <p:spPr bwMode="auto">
            <a:xfrm>
              <a:off x="11337926" y="3194050"/>
              <a:ext cx="442913" cy="3789363"/>
            </a:xfrm>
            <a:custGeom>
              <a:avLst/>
              <a:gdLst>
                <a:gd name="T0" fmla="*/ 84 w 118"/>
                <a:gd name="T1" fmla="*/ 566 h 1009"/>
                <a:gd name="T2" fmla="*/ 84 w 118"/>
                <a:gd name="T3" fmla="*/ 572 h 1009"/>
                <a:gd name="T4" fmla="*/ 114 w 118"/>
                <a:gd name="T5" fmla="*/ 602 h 1009"/>
                <a:gd name="T6" fmla="*/ 114 w 118"/>
                <a:gd name="T7" fmla="*/ 1009 h 1009"/>
                <a:gd name="T8" fmla="*/ 118 w 118"/>
                <a:gd name="T9" fmla="*/ 1009 h 1009"/>
                <a:gd name="T10" fmla="*/ 118 w 118"/>
                <a:gd name="T11" fmla="*/ 600 h 1009"/>
                <a:gd name="T12" fmla="*/ 84 w 118"/>
                <a:gd name="T13" fmla="*/ 566 h 1009"/>
                <a:gd name="T14" fmla="*/ 16 w 118"/>
                <a:gd name="T15" fmla="*/ 27 h 1009"/>
                <a:gd name="T16" fmla="*/ 4 w 118"/>
                <a:gd name="T17" fmla="*/ 16 h 1009"/>
                <a:gd name="T18" fmla="*/ 16 w 118"/>
                <a:gd name="T19" fmla="*/ 4 h 1009"/>
                <a:gd name="T20" fmla="*/ 27 w 118"/>
                <a:gd name="T21" fmla="*/ 16 h 1009"/>
                <a:gd name="T22" fmla="*/ 16 w 118"/>
                <a:gd name="T23" fmla="*/ 27 h 1009"/>
                <a:gd name="T24" fmla="*/ 16 w 118"/>
                <a:gd name="T25" fmla="*/ 0 h 1009"/>
                <a:gd name="T26" fmla="*/ 0 w 118"/>
                <a:gd name="T27" fmla="*/ 16 h 1009"/>
                <a:gd name="T28" fmla="*/ 14 w 118"/>
                <a:gd name="T29" fmla="*/ 31 h 1009"/>
                <a:gd name="T30" fmla="*/ 14 w 118"/>
                <a:gd name="T31" fmla="*/ 502 h 1009"/>
                <a:gd name="T32" fmla="*/ 80 w 118"/>
                <a:gd name="T33" fmla="*/ 568 h 1009"/>
                <a:gd name="T34" fmla="*/ 80 w 118"/>
                <a:gd name="T35" fmla="*/ 562 h 1009"/>
                <a:gd name="T36" fmla="*/ 18 w 118"/>
                <a:gd name="T37" fmla="*/ 500 h 1009"/>
                <a:gd name="T38" fmla="*/ 18 w 118"/>
                <a:gd name="T39" fmla="*/ 31 h 1009"/>
                <a:gd name="T40" fmla="*/ 31 w 118"/>
                <a:gd name="T41" fmla="*/ 16 h 1009"/>
                <a:gd name="T42" fmla="*/ 16 w 118"/>
                <a:gd name="T4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009">
                  <a:moveTo>
                    <a:pt x="84" y="566"/>
                  </a:moveTo>
                  <a:cubicBezTo>
                    <a:pt x="84" y="572"/>
                    <a:pt x="84" y="572"/>
                    <a:pt x="84" y="572"/>
                  </a:cubicBezTo>
                  <a:cubicBezTo>
                    <a:pt x="114" y="602"/>
                    <a:pt x="114" y="602"/>
                    <a:pt x="114" y="602"/>
                  </a:cubicBezTo>
                  <a:cubicBezTo>
                    <a:pt x="114" y="1009"/>
                    <a:pt x="114" y="1009"/>
                    <a:pt x="114" y="1009"/>
                  </a:cubicBezTo>
                  <a:cubicBezTo>
                    <a:pt x="118" y="1009"/>
                    <a:pt x="118" y="1009"/>
                    <a:pt x="118" y="1009"/>
                  </a:cubicBezTo>
                  <a:cubicBezTo>
                    <a:pt x="118" y="600"/>
                    <a:pt x="118" y="600"/>
                    <a:pt x="118" y="600"/>
                  </a:cubicBezTo>
                  <a:cubicBezTo>
                    <a:pt x="84" y="566"/>
                    <a:pt x="84" y="566"/>
                    <a:pt x="84" y="566"/>
                  </a:cubicBezTo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02"/>
                    <a:pt x="14" y="502"/>
                    <a:pt x="14" y="502"/>
                  </a:cubicBezTo>
                  <a:cubicBezTo>
                    <a:pt x="80" y="568"/>
                    <a:pt x="80" y="568"/>
                    <a:pt x="80" y="568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18" y="500"/>
                    <a:pt x="18" y="500"/>
                    <a:pt x="18" y="50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5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7" name="Freeform 46"/>
            <p:cNvSpPr>
              <a:spLocks noEditPoints="1"/>
            </p:cNvSpPr>
            <p:nvPr/>
          </p:nvSpPr>
          <p:spPr bwMode="auto">
            <a:xfrm>
              <a:off x="11442701" y="4340225"/>
              <a:ext cx="260350" cy="2643188"/>
            </a:xfrm>
            <a:custGeom>
              <a:avLst/>
              <a:gdLst>
                <a:gd name="T0" fmla="*/ 54 w 69"/>
                <a:gd name="T1" fmla="*/ 27 h 704"/>
                <a:gd name="T2" fmla="*/ 42 w 69"/>
                <a:gd name="T3" fmla="*/ 16 h 704"/>
                <a:gd name="T4" fmla="*/ 54 w 69"/>
                <a:gd name="T5" fmla="*/ 4 h 704"/>
                <a:gd name="T6" fmla="*/ 65 w 69"/>
                <a:gd name="T7" fmla="*/ 16 h 704"/>
                <a:gd name="T8" fmla="*/ 54 w 69"/>
                <a:gd name="T9" fmla="*/ 27 h 704"/>
                <a:gd name="T10" fmla="*/ 54 w 69"/>
                <a:gd name="T11" fmla="*/ 0 h 704"/>
                <a:gd name="T12" fmla="*/ 38 w 69"/>
                <a:gd name="T13" fmla="*/ 16 h 704"/>
                <a:gd name="T14" fmla="*/ 52 w 69"/>
                <a:gd name="T15" fmla="*/ 31 h 704"/>
                <a:gd name="T16" fmla="*/ 52 w 69"/>
                <a:gd name="T17" fmla="*/ 257 h 704"/>
                <a:gd name="T18" fmla="*/ 52 w 69"/>
                <a:gd name="T19" fmla="*/ 263 h 704"/>
                <a:gd name="T20" fmla="*/ 52 w 69"/>
                <a:gd name="T21" fmla="*/ 418 h 704"/>
                <a:gd name="T22" fmla="*/ 0 w 69"/>
                <a:gd name="T23" fmla="*/ 470 h 704"/>
                <a:gd name="T24" fmla="*/ 0 w 69"/>
                <a:gd name="T25" fmla="*/ 704 h 704"/>
                <a:gd name="T26" fmla="*/ 4 w 69"/>
                <a:gd name="T27" fmla="*/ 704 h 704"/>
                <a:gd name="T28" fmla="*/ 4 w 69"/>
                <a:gd name="T29" fmla="*/ 471 h 704"/>
                <a:gd name="T30" fmla="*/ 56 w 69"/>
                <a:gd name="T31" fmla="*/ 419 h 704"/>
                <a:gd name="T32" fmla="*/ 56 w 69"/>
                <a:gd name="T33" fmla="*/ 267 h 704"/>
                <a:gd name="T34" fmla="*/ 56 w 69"/>
                <a:gd name="T35" fmla="*/ 261 h 704"/>
                <a:gd name="T36" fmla="*/ 56 w 69"/>
                <a:gd name="T37" fmla="*/ 31 h 704"/>
                <a:gd name="T38" fmla="*/ 69 w 69"/>
                <a:gd name="T39" fmla="*/ 16 h 704"/>
                <a:gd name="T40" fmla="*/ 54 w 69"/>
                <a:gd name="T41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04">
                  <a:moveTo>
                    <a:pt x="54" y="27"/>
                  </a:moveTo>
                  <a:cubicBezTo>
                    <a:pt x="47" y="27"/>
                    <a:pt x="42" y="22"/>
                    <a:pt x="42" y="16"/>
                  </a:cubicBezTo>
                  <a:cubicBezTo>
                    <a:pt x="42" y="9"/>
                    <a:pt x="47" y="4"/>
                    <a:pt x="54" y="4"/>
                  </a:cubicBezTo>
                  <a:cubicBezTo>
                    <a:pt x="60" y="4"/>
                    <a:pt x="65" y="9"/>
                    <a:pt x="65" y="16"/>
                  </a:cubicBezTo>
                  <a:cubicBezTo>
                    <a:pt x="65" y="22"/>
                    <a:pt x="60" y="27"/>
                    <a:pt x="54" y="27"/>
                  </a:cubicBezTo>
                  <a:moveTo>
                    <a:pt x="54" y="0"/>
                  </a:moveTo>
                  <a:cubicBezTo>
                    <a:pt x="45" y="0"/>
                    <a:pt x="38" y="7"/>
                    <a:pt x="38" y="16"/>
                  </a:cubicBezTo>
                  <a:cubicBezTo>
                    <a:pt x="38" y="24"/>
                    <a:pt x="44" y="30"/>
                    <a:pt x="52" y="31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2" y="418"/>
                    <a:pt x="52" y="418"/>
                    <a:pt x="52" y="418"/>
                  </a:cubicBezTo>
                  <a:cubicBezTo>
                    <a:pt x="0" y="470"/>
                    <a:pt x="0" y="470"/>
                    <a:pt x="0" y="47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6" y="419"/>
                    <a:pt x="56" y="419"/>
                    <a:pt x="56" y="419"/>
                  </a:cubicBezTo>
                  <a:cubicBezTo>
                    <a:pt x="56" y="267"/>
                    <a:pt x="56" y="267"/>
                    <a:pt x="56" y="267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3" y="30"/>
                    <a:pt x="69" y="24"/>
                    <a:pt x="69" y="16"/>
                  </a:cubicBezTo>
                  <a:cubicBezTo>
                    <a:pt x="69" y="7"/>
                    <a:pt x="62" y="0"/>
                    <a:pt x="5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8" name="Freeform 47"/>
            <p:cNvSpPr>
              <a:spLocks noEditPoints="1"/>
            </p:cNvSpPr>
            <p:nvPr/>
          </p:nvSpPr>
          <p:spPr bwMode="auto">
            <a:xfrm>
              <a:off x="9652001" y="5033963"/>
              <a:ext cx="593725" cy="1949450"/>
            </a:xfrm>
            <a:custGeom>
              <a:avLst/>
              <a:gdLst>
                <a:gd name="T0" fmla="*/ 142 w 158"/>
                <a:gd name="T1" fmla="*/ 27 h 519"/>
                <a:gd name="T2" fmla="*/ 131 w 158"/>
                <a:gd name="T3" fmla="*/ 16 h 519"/>
                <a:gd name="T4" fmla="*/ 142 w 158"/>
                <a:gd name="T5" fmla="*/ 4 h 519"/>
                <a:gd name="T6" fmla="*/ 154 w 158"/>
                <a:gd name="T7" fmla="*/ 16 h 519"/>
                <a:gd name="T8" fmla="*/ 142 w 158"/>
                <a:gd name="T9" fmla="*/ 27 h 519"/>
                <a:gd name="T10" fmla="*/ 142 w 158"/>
                <a:gd name="T11" fmla="*/ 0 h 519"/>
                <a:gd name="T12" fmla="*/ 127 w 158"/>
                <a:gd name="T13" fmla="*/ 16 h 519"/>
                <a:gd name="T14" fmla="*/ 140 w 158"/>
                <a:gd name="T15" fmla="*/ 31 h 519"/>
                <a:gd name="T16" fmla="*/ 140 w 158"/>
                <a:gd name="T17" fmla="*/ 204 h 519"/>
                <a:gd name="T18" fmla="*/ 116 w 158"/>
                <a:gd name="T19" fmla="*/ 228 h 519"/>
                <a:gd name="T20" fmla="*/ 112 w 158"/>
                <a:gd name="T21" fmla="*/ 232 h 519"/>
                <a:gd name="T22" fmla="*/ 0 w 158"/>
                <a:gd name="T23" fmla="*/ 344 h 519"/>
                <a:gd name="T24" fmla="*/ 0 w 158"/>
                <a:gd name="T25" fmla="*/ 519 h 519"/>
                <a:gd name="T26" fmla="*/ 4 w 158"/>
                <a:gd name="T27" fmla="*/ 519 h 519"/>
                <a:gd name="T28" fmla="*/ 4 w 158"/>
                <a:gd name="T29" fmla="*/ 346 h 519"/>
                <a:gd name="T30" fmla="*/ 112 w 158"/>
                <a:gd name="T31" fmla="*/ 238 h 519"/>
                <a:gd name="T32" fmla="*/ 116 w 158"/>
                <a:gd name="T33" fmla="*/ 234 h 519"/>
                <a:gd name="T34" fmla="*/ 144 w 158"/>
                <a:gd name="T35" fmla="*/ 206 h 519"/>
                <a:gd name="T36" fmla="*/ 144 w 158"/>
                <a:gd name="T37" fmla="*/ 31 h 519"/>
                <a:gd name="T38" fmla="*/ 158 w 158"/>
                <a:gd name="T39" fmla="*/ 16 h 519"/>
                <a:gd name="T40" fmla="*/ 142 w 158"/>
                <a:gd name="T41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8" h="519">
                  <a:moveTo>
                    <a:pt x="142" y="27"/>
                  </a:moveTo>
                  <a:cubicBezTo>
                    <a:pt x="136" y="27"/>
                    <a:pt x="131" y="22"/>
                    <a:pt x="131" y="16"/>
                  </a:cubicBezTo>
                  <a:cubicBezTo>
                    <a:pt x="131" y="9"/>
                    <a:pt x="136" y="4"/>
                    <a:pt x="142" y="4"/>
                  </a:cubicBezTo>
                  <a:cubicBezTo>
                    <a:pt x="149" y="4"/>
                    <a:pt x="154" y="9"/>
                    <a:pt x="154" y="16"/>
                  </a:cubicBezTo>
                  <a:cubicBezTo>
                    <a:pt x="154" y="22"/>
                    <a:pt x="149" y="27"/>
                    <a:pt x="142" y="27"/>
                  </a:cubicBezTo>
                  <a:moveTo>
                    <a:pt x="142" y="0"/>
                  </a:moveTo>
                  <a:cubicBezTo>
                    <a:pt x="134" y="0"/>
                    <a:pt x="127" y="7"/>
                    <a:pt x="127" y="16"/>
                  </a:cubicBezTo>
                  <a:cubicBezTo>
                    <a:pt x="127" y="23"/>
                    <a:pt x="133" y="30"/>
                    <a:pt x="140" y="31"/>
                  </a:cubicBezTo>
                  <a:cubicBezTo>
                    <a:pt x="140" y="204"/>
                    <a:pt x="140" y="204"/>
                    <a:pt x="140" y="204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2" y="232"/>
                    <a:pt x="112" y="232"/>
                    <a:pt x="112" y="232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4" y="519"/>
                    <a:pt x="4" y="519"/>
                    <a:pt x="4" y="51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112" y="238"/>
                    <a:pt x="112" y="238"/>
                    <a:pt x="112" y="238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52" y="30"/>
                    <a:pt x="158" y="23"/>
                    <a:pt x="158" y="16"/>
                  </a:cubicBezTo>
                  <a:cubicBezTo>
                    <a:pt x="158" y="7"/>
                    <a:pt x="151" y="0"/>
                    <a:pt x="14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9" name="Freeform 48"/>
            <p:cNvSpPr>
              <a:spLocks noEditPoints="1"/>
            </p:cNvSpPr>
            <p:nvPr/>
          </p:nvSpPr>
          <p:spPr bwMode="auto">
            <a:xfrm>
              <a:off x="6443663" y="3144837"/>
              <a:ext cx="427038" cy="3838576"/>
            </a:xfrm>
            <a:custGeom>
              <a:avLst/>
              <a:gdLst>
                <a:gd name="T0" fmla="*/ 99 w 114"/>
                <a:gd name="T1" fmla="*/ 27 h 1022"/>
                <a:gd name="T2" fmla="*/ 87 w 114"/>
                <a:gd name="T3" fmla="*/ 16 h 1022"/>
                <a:gd name="T4" fmla="*/ 99 w 114"/>
                <a:gd name="T5" fmla="*/ 4 h 1022"/>
                <a:gd name="T6" fmla="*/ 110 w 114"/>
                <a:gd name="T7" fmla="*/ 16 h 1022"/>
                <a:gd name="T8" fmla="*/ 99 w 114"/>
                <a:gd name="T9" fmla="*/ 27 h 1022"/>
                <a:gd name="T10" fmla="*/ 99 w 114"/>
                <a:gd name="T11" fmla="*/ 0 h 1022"/>
                <a:gd name="T12" fmla="*/ 83 w 114"/>
                <a:gd name="T13" fmla="*/ 16 h 1022"/>
                <a:gd name="T14" fmla="*/ 97 w 114"/>
                <a:gd name="T15" fmla="*/ 31 h 1022"/>
                <a:gd name="T16" fmla="*/ 97 w 114"/>
                <a:gd name="T17" fmla="*/ 639 h 1022"/>
                <a:gd name="T18" fmla="*/ 97 w 114"/>
                <a:gd name="T19" fmla="*/ 645 h 1022"/>
                <a:gd name="T20" fmla="*/ 97 w 114"/>
                <a:gd name="T21" fmla="*/ 717 h 1022"/>
                <a:gd name="T22" fmla="*/ 0 w 114"/>
                <a:gd name="T23" fmla="*/ 814 h 1022"/>
                <a:gd name="T24" fmla="*/ 0 w 114"/>
                <a:gd name="T25" fmla="*/ 1022 h 1022"/>
                <a:gd name="T26" fmla="*/ 4 w 114"/>
                <a:gd name="T27" fmla="*/ 1022 h 1022"/>
                <a:gd name="T28" fmla="*/ 4 w 114"/>
                <a:gd name="T29" fmla="*/ 816 h 1022"/>
                <a:gd name="T30" fmla="*/ 101 w 114"/>
                <a:gd name="T31" fmla="*/ 719 h 1022"/>
                <a:gd name="T32" fmla="*/ 101 w 114"/>
                <a:gd name="T33" fmla="*/ 649 h 1022"/>
                <a:gd name="T34" fmla="*/ 101 w 114"/>
                <a:gd name="T35" fmla="*/ 643 h 1022"/>
                <a:gd name="T36" fmla="*/ 101 w 114"/>
                <a:gd name="T37" fmla="*/ 31 h 1022"/>
                <a:gd name="T38" fmla="*/ 114 w 114"/>
                <a:gd name="T39" fmla="*/ 16 h 1022"/>
                <a:gd name="T40" fmla="*/ 99 w 114"/>
                <a:gd name="T41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022">
                  <a:moveTo>
                    <a:pt x="99" y="27"/>
                  </a:moveTo>
                  <a:cubicBezTo>
                    <a:pt x="93" y="27"/>
                    <a:pt x="87" y="22"/>
                    <a:pt x="87" y="16"/>
                  </a:cubicBezTo>
                  <a:cubicBezTo>
                    <a:pt x="87" y="9"/>
                    <a:pt x="93" y="4"/>
                    <a:pt x="99" y="4"/>
                  </a:cubicBezTo>
                  <a:cubicBezTo>
                    <a:pt x="105" y="4"/>
                    <a:pt x="110" y="9"/>
                    <a:pt x="110" y="16"/>
                  </a:cubicBezTo>
                  <a:cubicBezTo>
                    <a:pt x="110" y="22"/>
                    <a:pt x="105" y="27"/>
                    <a:pt x="99" y="27"/>
                  </a:cubicBezTo>
                  <a:moveTo>
                    <a:pt x="99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7" y="31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7" y="717"/>
                    <a:pt x="97" y="717"/>
                    <a:pt x="97" y="717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22"/>
                    <a:pt x="0" y="1022"/>
                    <a:pt x="0" y="1022"/>
                  </a:cubicBezTo>
                  <a:cubicBezTo>
                    <a:pt x="4" y="1022"/>
                    <a:pt x="4" y="1022"/>
                    <a:pt x="4" y="1022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101" y="719"/>
                    <a:pt x="101" y="719"/>
                    <a:pt x="101" y="719"/>
                  </a:cubicBezTo>
                  <a:cubicBezTo>
                    <a:pt x="101" y="649"/>
                    <a:pt x="101" y="649"/>
                    <a:pt x="101" y="649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9" y="30"/>
                    <a:pt x="114" y="24"/>
                    <a:pt x="114" y="16"/>
                  </a:cubicBezTo>
                  <a:cubicBezTo>
                    <a:pt x="114" y="7"/>
                    <a:pt x="108" y="0"/>
                    <a:pt x="9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1" name="Freeform 49"/>
            <p:cNvSpPr>
              <a:spLocks noEditPoints="1"/>
            </p:cNvSpPr>
            <p:nvPr/>
          </p:nvSpPr>
          <p:spPr bwMode="auto">
            <a:xfrm>
              <a:off x="4521201" y="5319713"/>
              <a:ext cx="206375" cy="1663700"/>
            </a:xfrm>
            <a:custGeom>
              <a:avLst/>
              <a:gdLst>
                <a:gd name="T0" fmla="*/ 16 w 55"/>
                <a:gd name="T1" fmla="*/ 27 h 443"/>
                <a:gd name="T2" fmla="*/ 4 w 55"/>
                <a:gd name="T3" fmla="*/ 16 h 443"/>
                <a:gd name="T4" fmla="*/ 16 w 55"/>
                <a:gd name="T5" fmla="*/ 4 h 443"/>
                <a:gd name="T6" fmla="*/ 27 w 55"/>
                <a:gd name="T7" fmla="*/ 16 h 443"/>
                <a:gd name="T8" fmla="*/ 16 w 55"/>
                <a:gd name="T9" fmla="*/ 27 h 443"/>
                <a:gd name="T10" fmla="*/ 16 w 55"/>
                <a:gd name="T11" fmla="*/ 0 h 443"/>
                <a:gd name="T12" fmla="*/ 0 w 55"/>
                <a:gd name="T13" fmla="*/ 16 h 443"/>
                <a:gd name="T14" fmla="*/ 14 w 55"/>
                <a:gd name="T15" fmla="*/ 31 h 443"/>
                <a:gd name="T16" fmla="*/ 14 w 55"/>
                <a:gd name="T17" fmla="*/ 161 h 443"/>
                <a:gd name="T18" fmla="*/ 51 w 55"/>
                <a:gd name="T19" fmla="*/ 199 h 443"/>
                <a:gd name="T20" fmla="*/ 51 w 55"/>
                <a:gd name="T21" fmla="*/ 443 h 443"/>
                <a:gd name="T22" fmla="*/ 55 w 55"/>
                <a:gd name="T23" fmla="*/ 443 h 443"/>
                <a:gd name="T24" fmla="*/ 55 w 55"/>
                <a:gd name="T25" fmla="*/ 197 h 443"/>
                <a:gd name="T26" fmla="*/ 18 w 55"/>
                <a:gd name="T27" fmla="*/ 159 h 443"/>
                <a:gd name="T28" fmla="*/ 18 w 55"/>
                <a:gd name="T29" fmla="*/ 31 h 443"/>
                <a:gd name="T30" fmla="*/ 31 w 55"/>
                <a:gd name="T31" fmla="*/ 16 h 443"/>
                <a:gd name="T32" fmla="*/ 16 w 55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443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1" y="443"/>
                    <a:pt x="51" y="443"/>
                    <a:pt x="51" y="443"/>
                  </a:cubicBezTo>
                  <a:cubicBezTo>
                    <a:pt x="55" y="443"/>
                    <a:pt x="55" y="443"/>
                    <a:pt x="55" y="443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2" name="Freeform 50"/>
            <p:cNvSpPr>
              <a:spLocks noEditPoints="1"/>
            </p:cNvSpPr>
            <p:nvPr/>
          </p:nvSpPr>
          <p:spPr bwMode="auto">
            <a:xfrm>
              <a:off x="1954213" y="5033963"/>
              <a:ext cx="273050" cy="1949450"/>
            </a:xfrm>
            <a:custGeom>
              <a:avLst/>
              <a:gdLst>
                <a:gd name="T0" fmla="*/ 15 w 73"/>
                <a:gd name="T1" fmla="*/ 27 h 519"/>
                <a:gd name="T2" fmla="*/ 4 w 73"/>
                <a:gd name="T3" fmla="*/ 16 h 519"/>
                <a:gd name="T4" fmla="*/ 15 w 73"/>
                <a:gd name="T5" fmla="*/ 4 h 519"/>
                <a:gd name="T6" fmla="*/ 27 w 73"/>
                <a:gd name="T7" fmla="*/ 16 h 519"/>
                <a:gd name="T8" fmla="*/ 15 w 73"/>
                <a:gd name="T9" fmla="*/ 27 h 519"/>
                <a:gd name="T10" fmla="*/ 15 w 73"/>
                <a:gd name="T11" fmla="*/ 0 h 519"/>
                <a:gd name="T12" fmla="*/ 0 w 73"/>
                <a:gd name="T13" fmla="*/ 16 h 519"/>
                <a:gd name="T14" fmla="*/ 13 w 73"/>
                <a:gd name="T15" fmla="*/ 31 h 519"/>
                <a:gd name="T16" fmla="*/ 13 w 73"/>
                <a:gd name="T17" fmla="*/ 316 h 519"/>
                <a:gd name="T18" fmla="*/ 69 w 73"/>
                <a:gd name="T19" fmla="*/ 372 h 519"/>
                <a:gd name="T20" fmla="*/ 69 w 73"/>
                <a:gd name="T21" fmla="*/ 519 h 519"/>
                <a:gd name="T22" fmla="*/ 73 w 73"/>
                <a:gd name="T23" fmla="*/ 519 h 519"/>
                <a:gd name="T24" fmla="*/ 73 w 73"/>
                <a:gd name="T25" fmla="*/ 370 h 519"/>
                <a:gd name="T26" fmla="*/ 17 w 73"/>
                <a:gd name="T27" fmla="*/ 314 h 519"/>
                <a:gd name="T28" fmla="*/ 17 w 73"/>
                <a:gd name="T29" fmla="*/ 31 h 519"/>
                <a:gd name="T30" fmla="*/ 31 w 73"/>
                <a:gd name="T31" fmla="*/ 16 h 519"/>
                <a:gd name="T32" fmla="*/ 15 w 73"/>
                <a:gd name="T3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51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316"/>
                    <a:pt x="13" y="316"/>
                    <a:pt x="13" y="316"/>
                  </a:cubicBezTo>
                  <a:cubicBezTo>
                    <a:pt x="69" y="372"/>
                    <a:pt x="69" y="372"/>
                    <a:pt x="69" y="372"/>
                  </a:cubicBezTo>
                  <a:cubicBezTo>
                    <a:pt x="69" y="519"/>
                    <a:pt x="69" y="519"/>
                    <a:pt x="69" y="519"/>
                  </a:cubicBezTo>
                  <a:cubicBezTo>
                    <a:pt x="73" y="519"/>
                    <a:pt x="73" y="519"/>
                    <a:pt x="73" y="519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5" name="组合 5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61" name="任意多边形 6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62" name="组合 6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6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6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6" name="文本框 5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57" name="组合 5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8" name="任意多边形 5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66" name="KSO_Shape"/>
          <p:cNvSpPr>
            <a:spLocks/>
          </p:cNvSpPr>
          <p:nvPr/>
        </p:nvSpPr>
        <p:spPr bwMode="auto">
          <a:xfrm rot="19435948">
            <a:off x="-2782893" y="739785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67" name="KSO_Shape"/>
          <p:cNvSpPr>
            <a:spLocks/>
          </p:cNvSpPr>
          <p:nvPr/>
        </p:nvSpPr>
        <p:spPr bwMode="auto">
          <a:xfrm rot="19435948">
            <a:off x="-1937302" y="610231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69" name="组合 68"/>
          <p:cNvGrpSpPr/>
          <p:nvPr/>
        </p:nvGrpSpPr>
        <p:grpSpPr>
          <a:xfrm rot="19384635">
            <a:off x="-2776405" y="6715628"/>
            <a:ext cx="585587" cy="91143"/>
            <a:chOff x="8614611" y="410539"/>
            <a:chExt cx="585587" cy="91143"/>
          </a:xfrm>
        </p:grpSpPr>
        <p:sp>
          <p:nvSpPr>
            <p:cNvPr id="70" name="圆角矩形 6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1" name="圆角矩形 7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2" name="圆角矩形 7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3" name="圆角矩形 7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8" name="KSO_Shape"/>
          <p:cNvSpPr>
            <a:spLocks/>
          </p:cNvSpPr>
          <p:nvPr/>
        </p:nvSpPr>
        <p:spPr bwMode="auto">
          <a:xfrm rot="19435948">
            <a:off x="-902817" y="6091218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74" name="组合 73"/>
          <p:cNvGrpSpPr/>
          <p:nvPr/>
        </p:nvGrpSpPr>
        <p:grpSpPr>
          <a:xfrm rot="19384635">
            <a:off x="-1726530" y="6858151"/>
            <a:ext cx="585587" cy="91143"/>
            <a:chOff x="8614611" y="410539"/>
            <a:chExt cx="585587" cy="91143"/>
          </a:xfrm>
        </p:grpSpPr>
        <p:sp>
          <p:nvSpPr>
            <p:cNvPr id="75" name="圆角矩形 7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6" name="圆角矩形 7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7" name="圆角矩形 7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78" name="圆角矩形 7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rot="19384635">
            <a:off x="-3536862" y="8020038"/>
            <a:ext cx="585587" cy="91143"/>
            <a:chOff x="8614611" y="410539"/>
            <a:chExt cx="585587" cy="91143"/>
          </a:xfrm>
        </p:grpSpPr>
        <p:sp>
          <p:nvSpPr>
            <p:cNvPr id="80" name="圆角矩形 7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81" name="圆角矩形 8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82" name="圆角矩形 8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83" name="圆角矩形 8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85" name="KSO_Shape"/>
          <p:cNvSpPr>
            <a:spLocks/>
          </p:cNvSpPr>
          <p:nvPr/>
        </p:nvSpPr>
        <p:spPr bwMode="auto">
          <a:xfrm rot="19435948">
            <a:off x="-3073696" y="6103248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88" name="KSO_Shape"/>
          <p:cNvSpPr>
            <a:spLocks/>
          </p:cNvSpPr>
          <p:nvPr/>
        </p:nvSpPr>
        <p:spPr bwMode="auto">
          <a:xfrm rot="2164052" flipH="1">
            <a:off x="14462047" y="765278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89" name="KSO_Shape"/>
          <p:cNvSpPr>
            <a:spLocks/>
          </p:cNvSpPr>
          <p:nvPr/>
        </p:nvSpPr>
        <p:spPr bwMode="auto">
          <a:xfrm rot="2164052" flipH="1">
            <a:off x="13811823" y="638620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90" name="KSO_Shape"/>
          <p:cNvSpPr>
            <a:spLocks/>
          </p:cNvSpPr>
          <p:nvPr/>
        </p:nvSpPr>
        <p:spPr bwMode="auto">
          <a:xfrm rot="2164052" flipH="1">
            <a:off x="12676976" y="6332851"/>
            <a:ext cx="509410" cy="45165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91" name="组合 90"/>
          <p:cNvGrpSpPr/>
          <p:nvPr/>
        </p:nvGrpSpPr>
        <p:grpSpPr>
          <a:xfrm rot="2215365" flipH="1">
            <a:off x="14511456" y="7104029"/>
            <a:ext cx="585587" cy="91143"/>
            <a:chOff x="8614611" y="410539"/>
            <a:chExt cx="585587" cy="91143"/>
          </a:xfrm>
        </p:grpSpPr>
        <p:sp>
          <p:nvSpPr>
            <p:cNvPr id="103" name="圆角矩形 10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4" name="圆角矩形 10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5" name="圆角矩形 10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6" name="圆角矩形 10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 rot="2215365" flipH="1">
            <a:off x="13251875" y="6971465"/>
            <a:ext cx="585587" cy="91143"/>
            <a:chOff x="8614611" y="410539"/>
            <a:chExt cx="585587" cy="91143"/>
          </a:xfrm>
        </p:grpSpPr>
        <p:sp>
          <p:nvSpPr>
            <p:cNvPr id="99" name="圆角矩形 9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0" name="圆角矩形 9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1" name="圆角矩形 10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102" name="圆角矩形 10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 rot="2215365" flipH="1">
            <a:off x="15131819" y="8335293"/>
            <a:ext cx="585587" cy="91143"/>
            <a:chOff x="8614611" y="410539"/>
            <a:chExt cx="585587" cy="91143"/>
          </a:xfrm>
        </p:grpSpPr>
        <p:sp>
          <p:nvSpPr>
            <p:cNvPr id="95" name="圆角矩形 9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96" name="圆角矩形 9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97" name="圆角矩形 9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98" name="圆角矩形 9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94" name="KSO_Shape"/>
          <p:cNvSpPr>
            <a:spLocks/>
          </p:cNvSpPr>
          <p:nvPr/>
        </p:nvSpPr>
        <p:spPr bwMode="auto">
          <a:xfrm rot="2164052" flipH="1">
            <a:off x="15123650" y="642784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107" name="矩形 106"/>
          <p:cNvSpPr/>
          <p:nvPr/>
        </p:nvSpPr>
        <p:spPr>
          <a:xfrm>
            <a:off x="3395099" y="1855402"/>
            <a:ext cx="541050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他们理智而严谨，科学技术令我们侧目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pPr algn="ct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他们浪漫也多情，文学艺术使我们难忘</a:t>
            </a:r>
          </a:p>
        </p:txBody>
      </p:sp>
    </p:spTree>
    <p:extLst>
      <p:ext uri="{BB962C8B-B14F-4D97-AF65-F5344CB8AC3E}">
        <p14:creationId xmlns:p14="http://schemas.microsoft.com/office/powerpoint/2010/main" val="125095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 animBg="1"/>
      <p:bldP spid="85" grpId="0" animBg="1"/>
      <p:bldP spid="88" grpId="0" animBg="1"/>
      <p:bldP spid="89" grpId="0" animBg="1"/>
      <p:bldP spid="90" grpId="0" animBg="1"/>
      <p:bldP spid="94" grpId="0" animBg="1"/>
      <p:bldP spid="10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3930096" y="2252071"/>
            <a:ext cx="4354034" cy="4779791"/>
            <a:chOff x="3930096" y="2252071"/>
            <a:chExt cx="4354034" cy="4779791"/>
          </a:xfrm>
        </p:grpSpPr>
        <p:grpSp>
          <p:nvGrpSpPr>
            <p:cNvPr id="2" name="组合 1"/>
            <p:cNvGrpSpPr/>
            <p:nvPr/>
          </p:nvGrpSpPr>
          <p:grpSpPr>
            <a:xfrm>
              <a:off x="3930096" y="2252071"/>
              <a:ext cx="4354034" cy="4779791"/>
              <a:chOff x="3930096" y="2252071"/>
              <a:chExt cx="4354034" cy="4779791"/>
            </a:xfrm>
          </p:grpSpPr>
          <p:grpSp>
            <p:nvGrpSpPr>
              <p:cNvPr id="7" name="组合 6"/>
              <p:cNvGrpSpPr/>
              <p:nvPr/>
            </p:nvGrpSpPr>
            <p:grpSpPr>
              <a:xfrm>
                <a:off x="3930096" y="2252071"/>
                <a:ext cx="4354034" cy="4290046"/>
                <a:chOff x="3667125" y="1036638"/>
                <a:chExt cx="4860925" cy="4789488"/>
              </a:xfrm>
            </p:grpSpPr>
            <p:pic>
              <p:nvPicPr>
                <p:cNvPr id="1036" name="Picture 12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67125" y="4751388"/>
                  <a:ext cx="4860925" cy="10747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7" name="Picture 13"/>
                <p:cNvPicPr>
                  <a:picLocks noChangeAspect="1" noChangeArrowheads="1"/>
                </p:cNvPicPr>
                <p:nvPr/>
              </p:nvPicPr>
              <p:blipFill>
                <a:blip r:embed="rId4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03700" y="3690938"/>
                  <a:ext cx="3786188" cy="10715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8" name="Picture 14"/>
                <p:cNvPicPr>
                  <a:picLocks noChangeAspect="1" noChangeArrowheads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45038" y="2097088"/>
                  <a:ext cx="2703513" cy="16049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9" name="Picture 15"/>
                <p:cNvPicPr>
                  <a:picLocks noChangeAspect="1" noChangeArrowheads="1"/>
                </p:cNvPicPr>
                <p:nvPr/>
              </p:nvPicPr>
              <p:blipFill>
                <a:blip r:embed="rId6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83200" y="1036638"/>
                  <a:ext cx="1628775" cy="10715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cxnSp>
            <p:nvCxnSpPr>
              <p:cNvPr id="67" name="直接连接符 66"/>
              <p:cNvCxnSpPr/>
              <p:nvPr/>
            </p:nvCxnSpPr>
            <p:spPr>
              <a:xfrm>
                <a:off x="5972647" y="6434962"/>
                <a:ext cx="0" cy="59690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接连接符 90"/>
              <p:cNvCxnSpPr/>
              <p:nvPr/>
            </p:nvCxnSpPr>
            <p:spPr>
              <a:xfrm>
                <a:off x="6219351" y="6434962"/>
                <a:ext cx="0" cy="59690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Oval 35"/>
            <p:cNvSpPr>
              <a:spLocks noChangeAspect="1" noChangeArrowheads="1"/>
            </p:cNvSpPr>
            <p:nvPr/>
          </p:nvSpPr>
          <p:spPr bwMode="auto">
            <a:xfrm rot="18132951" flipH="1" flipV="1">
              <a:off x="5913020" y="6369878"/>
              <a:ext cx="119256" cy="119252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Oval 35"/>
            <p:cNvSpPr>
              <a:spLocks noChangeAspect="1" noChangeArrowheads="1"/>
            </p:cNvSpPr>
            <p:nvPr/>
          </p:nvSpPr>
          <p:spPr bwMode="auto">
            <a:xfrm rot="18132951" flipH="1" flipV="1">
              <a:off x="6159724" y="6369878"/>
              <a:ext cx="119256" cy="119252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7" name="组合 16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3" name="任意多边形 22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4" name="组合 23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2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8" name="文本框 17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9" name="组合 18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0" name="任意多边形 19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28" name="矩形 27"/>
          <p:cNvSpPr/>
          <p:nvPr/>
        </p:nvSpPr>
        <p:spPr>
          <a:xfrm>
            <a:off x="1695515" y="2971106"/>
            <a:ext cx="268955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</a:t>
            </a:r>
          </a:p>
        </p:txBody>
      </p:sp>
      <p:sp>
        <p:nvSpPr>
          <p:cNvPr id="29" name="矩形 28"/>
          <p:cNvSpPr/>
          <p:nvPr/>
        </p:nvSpPr>
        <p:spPr>
          <a:xfrm>
            <a:off x="938661" y="4432650"/>
            <a:ext cx="3145444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科学技术令我们侧目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7621301" y="2967096"/>
            <a:ext cx="31454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</a:t>
            </a:r>
            <a:endParaRPr lang="zh-CN" altLang="en-US" sz="2400" dirty="0"/>
          </a:p>
        </p:txBody>
      </p:sp>
      <p:sp>
        <p:nvSpPr>
          <p:cNvPr id="31" name="矩形 30"/>
          <p:cNvSpPr/>
          <p:nvPr/>
        </p:nvSpPr>
        <p:spPr>
          <a:xfrm>
            <a:off x="8058150" y="4395907"/>
            <a:ext cx="32766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文学艺术使我们难忘</a:t>
            </a:r>
          </a:p>
        </p:txBody>
      </p:sp>
      <p:sp>
        <p:nvSpPr>
          <p:cNvPr id="32" name="文本框 31"/>
          <p:cNvSpPr txBox="1"/>
          <p:nvPr/>
        </p:nvSpPr>
        <p:spPr>
          <a:xfrm>
            <a:off x="4970704" y="1188633"/>
            <a:ext cx="22505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grpSp>
        <p:nvGrpSpPr>
          <p:cNvPr id="35" name="组合 34"/>
          <p:cNvGrpSpPr/>
          <p:nvPr/>
        </p:nvGrpSpPr>
        <p:grpSpPr>
          <a:xfrm>
            <a:off x="4511260" y="3034216"/>
            <a:ext cx="276624" cy="276624"/>
            <a:chOff x="358590" y="678455"/>
            <a:chExt cx="276624" cy="276624"/>
          </a:xfrm>
        </p:grpSpPr>
        <p:sp>
          <p:nvSpPr>
            <p:cNvPr id="3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4164559" y="4496438"/>
            <a:ext cx="276624" cy="276624"/>
            <a:chOff x="358590" y="678455"/>
            <a:chExt cx="276624" cy="276624"/>
          </a:xfrm>
        </p:grpSpPr>
        <p:sp>
          <p:nvSpPr>
            <p:cNvPr id="3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7280887" y="3034216"/>
            <a:ext cx="276624" cy="276624"/>
            <a:chOff x="358590" y="678455"/>
            <a:chExt cx="276624" cy="276624"/>
          </a:xfrm>
        </p:grpSpPr>
        <p:sp>
          <p:nvSpPr>
            <p:cNvPr id="4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7653495" y="4496438"/>
            <a:ext cx="276624" cy="276624"/>
            <a:chOff x="358590" y="678455"/>
            <a:chExt cx="276624" cy="276624"/>
          </a:xfrm>
        </p:grpSpPr>
        <p:sp>
          <p:nvSpPr>
            <p:cNvPr id="4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" name="Oval 35"/>
          <p:cNvSpPr>
            <a:spLocks noChangeAspect="1" noChangeArrowheads="1"/>
          </p:cNvSpPr>
          <p:nvPr/>
        </p:nvSpPr>
        <p:spPr bwMode="auto">
          <a:xfrm rot="18881770" flipH="1" flipV="1">
            <a:off x="5207596" y="3394572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Oval 35"/>
          <p:cNvSpPr>
            <a:spLocks noChangeAspect="1" noChangeArrowheads="1"/>
          </p:cNvSpPr>
          <p:nvPr/>
        </p:nvSpPr>
        <p:spPr bwMode="auto">
          <a:xfrm rot="18881770" flipH="1" flipV="1">
            <a:off x="5068516" y="3332271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Oval 35"/>
          <p:cNvSpPr>
            <a:spLocks noChangeAspect="1" noChangeArrowheads="1"/>
          </p:cNvSpPr>
          <p:nvPr/>
        </p:nvSpPr>
        <p:spPr bwMode="auto">
          <a:xfrm rot="18881770" flipH="1" flipV="1">
            <a:off x="4878462" y="3233023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35"/>
          <p:cNvSpPr>
            <a:spLocks noChangeAspect="1" noChangeArrowheads="1"/>
          </p:cNvSpPr>
          <p:nvPr/>
        </p:nvSpPr>
        <p:spPr bwMode="auto">
          <a:xfrm rot="2718230" flipV="1">
            <a:off x="6879880" y="3421312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35"/>
          <p:cNvSpPr>
            <a:spLocks noChangeAspect="1" noChangeArrowheads="1"/>
          </p:cNvSpPr>
          <p:nvPr/>
        </p:nvSpPr>
        <p:spPr bwMode="auto">
          <a:xfrm rot="2718230" flipV="1">
            <a:off x="6990247" y="3331303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35"/>
          <p:cNvSpPr>
            <a:spLocks noChangeAspect="1" noChangeArrowheads="1"/>
          </p:cNvSpPr>
          <p:nvPr/>
        </p:nvSpPr>
        <p:spPr bwMode="auto">
          <a:xfrm rot="2718230" flipV="1">
            <a:off x="7132760" y="3232055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35"/>
          <p:cNvSpPr>
            <a:spLocks noChangeAspect="1" noChangeArrowheads="1"/>
          </p:cNvSpPr>
          <p:nvPr/>
        </p:nvSpPr>
        <p:spPr bwMode="auto">
          <a:xfrm rot="18132951" flipH="1" flipV="1">
            <a:off x="4864657" y="4720317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35"/>
          <p:cNvSpPr>
            <a:spLocks noChangeAspect="1" noChangeArrowheads="1"/>
          </p:cNvSpPr>
          <p:nvPr/>
        </p:nvSpPr>
        <p:spPr bwMode="auto">
          <a:xfrm rot="18132951" flipH="1" flipV="1">
            <a:off x="4717178" y="4687330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35"/>
          <p:cNvSpPr>
            <a:spLocks noChangeAspect="1" noChangeArrowheads="1"/>
          </p:cNvSpPr>
          <p:nvPr/>
        </p:nvSpPr>
        <p:spPr bwMode="auto">
          <a:xfrm rot="18132951" flipH="1" flipV="1">
            <a:off x="4514741" y="4625800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35"/>
          <p:cNvSpPr>
            <a:spLocks noChangeAspect="1" noChangeArrowheads="1"/>
          </p:cNvSpPr>
          <p:nvPr/>
        </p:nvSpPr>
        <p:spPr bwMode="auto">
          <a:xfrm rot="3467049" flipV="1">
            <a:off x="7317930" y="4720316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35"/>
          <p:cNvSpPr>
            <a:spLocks noChangeAspect="1" noChangeArrowheads="1"/>
          </p:cNvSpPr>
          <p:nvPr/>
        </p:nvSpPr>
        <p:spPr bwMode="auto">
          <a:xfrm rot="3467049" flipV="1">
            <a:off x="7461587" y="4631553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72" name="组合 71"/>
          <p:cNvGrpSpPr/>
          <p:nvPr/>
        </p:nvGrpSpPr>
        <p:grpSpPr>
          <a:xfrm>
            <a:off x="4773409" y="1630409"/>
            <a:ext cx="1208983" cy="305783"/>
            <a:chOff x="4596482" y="2964397"/>
            <a:chExt cx="1208983" cy="305783"/>
          </a:xfrm>
        </p:grpSpPr>
        <p:grpSp>
          <p:nvGrpSpPr>
            <p:cNvPr id="73" name="组合 72"/>
            <p:cNvGrpSpPr/>
            <p:nvPr/>
          </p:nvGrpSpPr>
          <p:grpSpPr>
            <a:xfrm>
              <a:off x="4635501" y="3029945"/>
              <a:ext cx="1101535" cy="216784"/>
              <a:chOff x="4635501" y="3029945"/>
              <a:chExt cx="1101535" cy="216784"/>
            </a:xfrm>
          </p:grpSpPr>
          <p:sp>
            <p:nvSpPr>
              <p:cNvPr id="76" name="矩形 75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" name="矩形 76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" name="矩形 77"/>
              <p:cNvSpPr/>
              <p:nvPr/>
            </p:nvSpPr>
            <p:spPr>
              <a:xfrm rot="5400000">
                <a:off x="4585101" y="3080345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74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964397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9" name="组合 78"/>
          <p:cNvGrpSpPr/>
          <p:nvPr/>
        </p:nvGrpSpPr>
        <p:grpSpPr>
          <a:xfrm flipH="1" flipV="1">
            <a:off x="6209609" y="1087405"/>
            <a:ext cx="1208983" cy="305783"/>
            <a:chOff x="4596482" y="2964397"/>
            <a:chExt cx="1208983" cy="305783"/>
          </a:xfrm>
        </p:grpSpPr>
        <p:grpSp>
          <p:nvGrpSpPr>
            <p:cNvPr id="80" name="组合 79"/>
            <p:cNvGrpSpPr/>
            <p:nvPr/>
          </p:nvGrpSpPr>
          <p:grpSpPr>
            <a:xfrm>
              <a:off x="4635501" y="3029945"/>
              <a:ext cx="1101535" cy="216784"/>
              <a:chOff x="4635501" y="3029945"/>
              <a:chExt cx="1101535" cy="216784"/>
            </a:xfrm>
          </p:grpSpPr>
          <p:sp>
            <p:nvSpPr>
              <p:cNvPr id="83" name="矩形 82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" name="矩形 83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" name="矩形 84"/>
              <p:cNvSpPr/>
              <p:nvPr/>
            </p:nvSpPr>
            <p:spPr>
              <a:xfrm rot="5400000">
                <a:off x="4585101" y="3080345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81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964397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21063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2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32" grpId="0"/>
      <p:bldP spid="55" grpId="0" animBg="1"/>
      <p:bldP spid="56" grpId="0" animBg="1"/>
      <p:bldP spid="57" grpId="0" animBg="1"/>
      <p:bldP spid="60" grpId="0" animBg="1"/>
      <p:bldP spid="61" grpId="0" animBg="1"/>
      <p:bldP spid="62" grpId="0" animBg="1"/>
      <p:bldP spid="64" grpId="0" animBg="1"/>
      <p:bldP spid="65" grpId="0" animBg="1"/>
      <p:bldP spid="66" grpId="0" animBg="1"/>
      <p:bldP spid="69" grpId="0" animBg="1"/>
      <p:bldP spid="7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6770953" y="2235367"/>
            <a:ext cx="34186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3200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超现实系列作品</a:t>
            </a:r>
          </a:p>
        </p:txBody>
      </p:sp>
      <p:sp>
        <p:nvSpPr>
          <p:cNvPr id="22" name="Freeform 5"/>
          <p:cNvSpPr>
            <a:spLocks noEditPoints="1"/>
          </p:cNvSpPr>
          <p:nvPr/>
        </p:nvSpPr>
        <p:spPr bwMode="auto">
          <a:xfrm flipH="1">
            <a:off x="1791542" y="1576619"/>
            <a:ext cx="4011946" cy="4280937"/>
          </a:xfrm>
          <a:custGeom>
            <a:avLst/>
            <a:gdLst>
              <a:gd name="T0" fmla="*/ 50 w 549"/>
              <a:gd name="T1" fmla="*/ 456 h 586"/>
              <a:gd name="T2" fmla="*/ 247 w 549"/>
              <a:gd name="T3" fmla="*/ 499 h 586"/>
              <a:gd name="T4" fmla="*/ 436 w 549"/>
              <a:gd name="T5" fmla="*/ 491 h 586"/>
              <a:gd name="T6" fmla="*/ 466 w 549"/>
              <a:gd name="T7" fmla="*/ 462 h 586"/>
              <a:gd name="T8" fmla="*/ 510 w 549"/>
              <a:gd name="T9" fmla="*/ 425 h 586"/>
              <a:gd name="T10" fmla="*/ 536 w 549"/>
              <a:gd name="T11" fmla="*/ 265 h 586"/>
              <a:gd name="T12" fmla="*/ 408 w 549"/>
              <a:gd name="T13" fmla="*/ 512 h 586"/>
              <a:gd name="T14" fmla="*/ 452 w 549"/>
              <a:gd name="T15" fmla="*/ 107 h 586"/>
              <a:gd name="T16" fmla="*/ 439 w 549"/>
              <a:gd name="T17" fmla="*/ 174 h 586"/>
              <a:gd name="T18" fmla="*/ 384 w 549"/>
              <a:gd name="T19" fmla="*/ 402 h 586"/>
              <a:gd name="T20" fmla="*/ 54 w 549"/>
              <a:gd name="T21" fmla="*/ 363 h 586"/>
              <a:gd name="T22" fmla="*/ 0 w 549"/>
              <a:gd name="T23" fmla="*/ 327 h 586"/>
              <a:gd name="T24" fmla="*/ 296 w 549"/>
              <a:gd name="T25" fmla="*/ 430 h 586"/>
              <a:gd name="T26" fmla="*/ 423 w 549"/>
              <a:gd name="T27" fmla="*/ 270 h 586"/>
              <a:gd name="T28" fmla="*/ 315 w 549"/>
              <a:gd name="T29" fmla="*/ 7 h 586"/>
              <a:gd name="T30" fmla="*/ 308 w 549"/>
              <a:gd name="T31" fmla="*/ 14 h 586"/>
              <a:gd name="T32" fmla="*/ 396 w 549"/>
              <a:gd name="T33" fmla="*/ 34 h 586"/>
              <a:gd name="T34" fmla="*/ 422 w 549"/>
              <a:gd name="T35" fmla="*/ 56 h 586"/>
              <a:gd name="T36" fmla="*/ 368 w 549"/>
              <a:gd name="T37" fmla="*/ 214 h 586"/>
              <a:gd name="T38" fmla="*/ 292 w 549"/>
              <a:gd name="T39" fmla="*/ 24 h 586"/>
              <a:gd name="T40" fmla="*/ 380 w 549"/>
              <a:gd name="T41" fmla="*/ 26 h 586"/>
              <a:gd name="T42" fmla="*/ 547 w 549"/>
              <a:gd name="T43" fmla="*/ 294 h 586"/>
              <a:gd name="T44" fmla="*/ 465 w 549"/>
              <a:gd name="T45" fmla="*/ 108 h 586"/>
              <a:gd name="T46" fmla="*/ 466 w 549"/>
              <a:gd name="T47" fmla="*/ 205 h 586"/>
              <a:gd name="T48" fmla="*/ 286 w 549"/>
              <a:gd name="T49" fmla="*/ 89 h 586"/>
              <a:gd name="T50" fmla="*/ 286 w 549"/>
              <a:gd name="T51" fmla="*/ 89 h 586"/>
              <a:gd name="T52" fmla="*/ 83 w 549"/>
              <a:gd name="T53" fmla="*/ 306 h 586"/>
              <a:gd name="T54" fmla="*/ 146 w 549"/>
              <a:gd name="T55" fmla="*/ 302 h 586"/>
              <a:gd name="T56" fmla="*/ 111 w 549"/>
              <a:gd name="T57" fmla="*/ 337 h 586"/>
              <a:gd name="T58" fmla="*/ 245 w 549"/>
              <a:gd name="T59" fmla="*/ 355 h 586"/>
              <a:gd name="T60" fmla="*/ 271 w 549"/>
              <a:gd name="T61" fmla="*/ 231 h 586"/>
              <a:gd name="T62" fmla="*/ 395 w 549"/>
              <a:gd name="T63" fmla="*/ 538 h 586"/>
              <a:gd name="T64" fmla="*/ 352 w 549"/>
              <a:gd name="T65" fmla="*/ 568 h 586"/>
              <a:gd name="T66" fmla="*/ 321 w 549"/>
              <a:gd name="T67" fmla="*/ 570 h 586"/>
              <a:gd name="T68" fmla="*/ 443 w 549"/>
              <a:gd name="T69" fmla="*/ 159 h 586"/>
              <a:gd name="T70" fmla="*/ 331 w 549"/>
              <a:gd name="T71" fmla="*/ 69 h 586"/>
              <a:gd name="T72" fmla="*/ 27 w 549"/>
              <a:gd name="T73" fmla="*/ 383 h 586"/>
              <a:gd name="T74" fmla="*/ 334 w 549"/>
              <a:gd name="T75" fmla="*/ 427 h 586"/>
              <a:gd name="T76" fmla="*/ 55 w 549"/>
              <a:gd name="T77" fmla="*/ 363 h 586"/>
              <a:gd name="T78" fmla="*/ 289 w 549"/>
              <a:gd name="T79" fmla="*/ 338 h 586"/>
              <a:gd name="T80" fmla="*/ 311 w 549"/>
              <a:gd name="T81" fmla="*/ 355 h 586"/>
              <a:gd name="T82" fmla="*/ 178 w 549"/>
              <a:gd name="T83" fmla="*/ 454 h 586"/>
              <a:gd name="T84" fmla="*/ 154 w 549"/>
              <a:gd name="T85" fmla="*/ 508 h 586"/>
              <a:gd name="T86" fmla="*/ 281 w 549"/>
              <a:gd name="T87" fmla="*/ 585 h 586"/>
              <a:gd name="T88" fmla="*/ 365 w 549"/>
              <a:gd name="T89" fmla="*/ 143 h 586"/>
              <a:gd name="T90" fmla="*/ 370 w 549"/>
              <a:gd name="T91" fmla="*/ 202 h 586"/>
              <a:gd name="T92" fmla="*/ 316 w 549"/>
              <a:gd name="T93" fmla="*/ 52 h 586"/>
              <a:gd name="T94" fmla="*/ 370 w 549"/>
              <a:gd name="T95" fmla="*/ 57 h 586"/>
              <a:gd name="T96" fmla="*/ 406 w 549"/>
              <a:gd name="T97" fmla="*/ 65 h 586"/>
              <a:gd name="T98" fmla="*/ 427 w 549"/>
              <a:gd name="T99" fmla="*/ 201 h 586"/>
              <a:gd name="T100" fmla="*/ 462 w 549"/>
              <a:gd name="T101" fmla="*/ 427 h 586"/>
              <a:gd name="T102" fmla="*/ 456 w 549"/>
              <a:gd name="T103" fmla="*/ 150 h 586"/>
              <a:gd name="T104" fmla="*/ 327 w 549"/>
              <a:gd name="T105" fmla="*/ 574 h 586"/>
              <a:gd name="T106" fmla="*/ 466 w 549"/>
              <a:gd name="T107" fmla="*/ 468 h 586"/>
              <a:gd name="T108" fmla="*/ 512 w 549"/>
              <a:gd name="T109" fmla="*/ 294 h 586"/>
              <a:gd name="T110" fmla="*/ 430 w 549"/>
              <a:gd name="T111" fmla="*/ 56 h 586"/>
              <a:gd name="T112" fmla="*/ 334 w 549"/>
              <a:gd name="T113" fmla="*/ 9 h 586"/>
              <a:gd name="T114" fmla="*/ 357 w 549"/>
              <a:gd name="T115" fmla="*/ 27 h 586"/>
              <a:gd name="T116" fmla="*/ 488 w 549"/>
              <a:gd name="T117" fmla="*/ 113 h 586"/>
              <a:gd name="T118" fmla="*/ 500 w 549"/>
              <a:gd name="T119" fmla="*/ 448 h 586"/>
              <a:gd name="T120" fmla="*/ 406 w 549"/>
              <a:gd name="T121" fmla="*/ 543 h 586"/>
              <a:gd name="T122" fmla="*/ 529 w 549"/>
              <a:gd name="T123" fmla="*/ 204 h 586"/>
              <a:gd name="T124" fmla="*/ 545 w 549"/>
              <a:gd name="T125" fmla="*/ 261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49" h="586">
                <a:moveTo>
                  <a:pt x="279" y="73"/>
                </a:moveTo>
                <a:cubicBezTo>
                  <a:pt x="278" y="70"/>
                  <a:pt x="278" y="68"/>
                  <a:pt x="278" y="66"/>
                </a:cubicBezTo>
                <a:cubicBezTo>
                  <a:pt x="280" y="64"/>
                  <a:pt x="283" y="66"/>
                  <a:pt x="285" y="72"/>
                </a:cubicBezTo>
                <a:cubicBezTo>
                  <a:pt x="286" y="75"/>
                  <a:pt x="285" y="77"/>
                  <a:pt x="285" y="78"/>
                </a:cubicBezTo>
                <a:cubicBezTo>
                  <a:pt x="283" y="80"/>
                  <a:pt x="280" y="77"/>
                  <a:pt x="279" y="73"/>
                </a:cubicBezTo>
                <a:moveTo>
                  <a:pt x="278" y="73"/>
                </a:moveTo>
                <a:cubicBezTo>
                  <a:pt x="280" y="78"/>
                  <a:pt x="283" y="81"/>
                  <a:pt x="285" y="79"/>
                </a:cubicBezTo>
                <a:cubicBezTo>
                  <a:pt x="288" y="77"/>
                  <a:pt x="284" y="65"/>
                  <a:pt x="280" y="65"/>
                </a:cubicBezTo>
                <a:cubicBezTo>
                  <a:pt x="280" y="65"/>
                  <a:pt x="280" y="65"/>
                  <a:pt x="280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77" y="65"/>
                  <a:pt x="277" y="68"/>
                  <a:pt x="278" y="71"/>
                </a:cubicBezTo>
                <a:cubicBezTo>
                  <a:pt x="278" y="72"/>
                  <a:pt x="278" y="72"/>
                  <a:pt x="278" y="73"/>
                </a:cubicBezTo>
                <a:moveTo>
                  <a:pt x="286" y="106"/>
                </a:moveTo>
                <a:cubicBezTo>
                  <a:pt x="286" y="107"/>
                  <a:pt x="288" y="113"/>
                  <a:pt x="292" y="114"/>
                </a:cubicBezTo>
                <a:cubicBezTo>
                  <a:pt x="292" y="114"/>
                  <a:pt x="292" y="113"/>
                  <a:pt x="292" y="113"/>
                </a:cubicBezTo>
                <a:cubicBezTo>
                  <a:pt x="287" y="112"/>
                  <a:pt x="284" y="101"/>
                  <a:pt x="288" y="98"/>
                </a:cubicBezTo>
                <a:cubicBezTo>
                  <a:pt x="291" y="96"/>
                  <a:pt x="296" y="104"/>
                  <a:pt x="295" y="110"/>
                </a:cubicBezTo>
                <a:cubicBezTo>
                  <a:pt x="294" y="112"/>
                  <a:pt x="293" y="113"/>
                  <a:pt x="293" y="113"/>
                </a:cubicBezTo>
                <a:cubicBezTo>
                  <a:pt x="293" y="113"/>
                  <a:pt x="293" y="114"/>
                  <a:pt x="293" y="114"/>
                </a:cubicBezTo>
                <a:cubicBezTo>
                  <a:pt x="298" y="112"/>
                  <a:pt x="295" y="100"/>
                  <a:pt x="290" y="97"/>
                </a:cubicBezTo>
                <a:cubicBezTo>
                  <a:pt x="290" y="97"/>
                  <a:pt x="290" y="97"/>
                  <a:pt x="290" y="97"/>
                </a:cubicBezTo>
                <a:cubicBezTo>
                  <a:pt x="289" y="97"/>
                  <a:pt x="288" y="97"/>
                  <a:pt x="287" y="97"/>
                </a:cubicBezTo>
                <a:cubicBezTo>
                  <a:pt x="286" y="98"/>
                  <a:pt x="285" y="101"/>
                  <a:pt x="286" y="106"/>
                </a:cubicBezTo>
                <a:cubicBezTo>
                  <a:pt x="286" y="106"/>
                  <a:pt x="286" y="106"/>
                  <a:pt x="286" y="106"/>
                </a:cubicBezTo>
                <a:moveTo>
                  <a:pt x="41" y="449"/>
                </a:moveTo>
                <a:cubicBezTo>
                  <a:pt x="39" y="446"/>
                  <a:pt x="39" y="444"/>
                  <a:pt x="40" y="442"/>
                </a:cubicBezTo>
                <a:cubicBezTo>
                  <a:pt x="41" y="439"/>
                  <a:pt x="46" y="443"/>
                  <a:pt x="49" y="451"/>
                </a:cubicBezTo>
                <a:cubicBezTo>
                  <a:pt x="49" y="452"/>
                  <a:pt x="50" y="454"/>
                  <a:pt x="50" y="456"/>
                </a:cubicBezTo>
                <a:cubicBezTo>
                  <a:pt x="48" y="459"/>
                  <a:pt x="43" y="455"/>
                  <a:pt x="41" y="449"/>
                </a:cubicBezTo>
                <a:moveTo>
                  <a:pt x="40" y="448"/>
                </a:moveTo>
                <a:cubicBezTo>
                  <a:pt x="41" y="451"/>
                  <a:pt x="43" y="454"/>
                  <a:pt x="43" y="455"/>
                </a:cubicBezTo>
                <a:cubicBezTo>
                  <a:pt x="47" y="459"/>
                  <a:pt x="50" y="460"/>
                  <a:pt x="51" y="456"/>
                </a:cubicBezTo>
                <a:cubicBezTo>
                  <a:pt x="51" y="450"/>
                  <a:pt x="43" y="437"/>
                  <a:pt x="39" y="440"/>
                </a:cubicBezTo>
                <a:cubicBezTo>
                  <a:pt x="40" y="441"/>
                  <a:pt x="40" y="441"/>
                  <a:pt x="40" y="441"/>
                </a:cubicBezTo>
                <a:cubicBezTo>
                  <a:pt x="39" y="441"/>
                  <a:pt x="39" y="441"/>
                  <a:pt x="39" y="441"/>
                </a:cubicBezTo>
                <a:cubicBezTo>
                  <a:pt x="39" y="441"/>
                  <a:pt x="39" y="441"/>
                  <a:pt x="39" y="441"/>
                </a:cubicBezTo>
                <a:cubicBezTo>
                  <a:pt x="38" y="442"/>
                  <a:pt x="39" y="444"/>
                  <a:pt x="39" y="446"/>
                </a:cubicBezTo>
                <a:cubicBezTo>
                  <a:pt x="39" y="447"/>
                  <a:pt x="40" y="448"/>
                  <a:pt x="40" y="448"/>
                </a:cubicBezTo>
                <a:moveTo>
                  <a:pt x="89" y="491"/>
                </a:moveTo>
                <a:cubicBezTo>
                  <a:pt x="88" y="488"/>
                  <a:pt x="88" y="486"/>
                  <a:pt x="88" y="485"/>
                </a:cubicBezTo>
                <a:cubicBezTo>
                  <a:pt x="89" y="482"/>
                  <a:pt x="95" y="485"/>
                  <a:pt x="99" y="492"/>
                </a:cubicBezTo>
                <a:cubicBezTo>
                  <a:pt x="99" y="493"/>
                  <a:pt x="100" y="495"/>
                  <a:pt x="99" y="496"/>
                </a:cubicBezTo>
                <a:cubicBezTo>
                  <a:pt x="98" y="500"/>
                  <a:pt x="92" y="496"/>
                  <a:pt x="89" y="491"/>
                </a:cubicBezTo>
                <a:moveTo>
                  <a:pt x="88" y="490"/>
                </a:moveTo>
                <a:cubicBezTo>
                  <a:pt x="91" y="496"/>
                  <a:pt x="97" y="500"/>
                  <a:pt x="99" y="499"/>
                </a:cubicBezTo>
                <a:cubicBezTo>
                  <a:pt x="103" y="497"/>
                  <a:pt x="98" y="486"/>
                  <a:pt x="91" y="483"/>
                </a:cubicBezTo>
                <a:cubicBezTo>
                  <a:pt x="88" y="482"/>
                  <a:pt x="86" y="483"/>
                  <a:pt x="87" y="489"/>
                </a:cubicBezTo>
                <a:cubicBezTo>
                  <a:pt x="88" y="489"/>
                  <a:pt x="88" y="490"/>
                  <a:pt x="88" y="490"/>
                </a:cubicBezTo>
                <a:moveTo>
                  <a:pt x="241" y="507"/>
                </a:moveTo>
                <a:cubicBezTo>
                  <a:pt x="240" y="505"/>
                  <a:pt x="241" y="503"/>
                  <a:pt x="242" y="502"/>
                </a:cubicBezTo>
                <a:cubicBezTo>
                  <a:pt x="246" y="498"/>
                  <a:pt x="253" y="500"/>
                  <a:pt x="253" y="506"/>
                </a:cubicBezTo>
                <a:cubicBezTo>
                  <a:pt x="253" y="507"/>
                  <a:pt x="253" y="509"/>
                  <a:pt x="252" y="510"/>
                </a:cubicBezTo>
                <a:cubicBezTo>
                  <a:pt x="248" y="515"/>
                  <a:pt x="241" y="513"/>
                  <a:pt x="241" y="507"/>
                </a:cubicBezTo>
                <a:moveTo>
                  <a:pt x="239" y="507"/>
                </a:moveTo>
                <a:cubicBezTo>
                  <a:pt x="240" y="513"/>
                  <a:pt x="246" y="516"/>
                  <a:pt x="251" y="513"/>
                </a:cubicBezTo>
                <a:cubicBezTo>
                  <a:pt x="256" y="509"/>
                  <a:pt x="255" y="500"/>
                  <a:pt x="247" y="498"/>
                </a:cubicBezTo>
                <a:cubicBezTo>
                  <a:pt x="247" y="499"/>
                  <a:pt x="247" y="499"/>
                  <a:pt x="247" y="499"/>
                </a:cubicBezTo>
                <a:cubicBezTo>
                  <a:pt x="246" y="499"/>
                  <a:pt x="246" y="499"/>
                  <a:pt x="246" y="499"/>
                </a:cubicBezTo>
                <a:cubicBezTo>
                  <a:pt x="246" y="499"/>
                  <a:pt x="246" y="499"/>
                  <a:pt x="246" y="498"/>
                </a:cubicBezTo>
                <a:cubicBezTo>
                  <a:pt x="242" y="499"/>
                  <a:pt x="240" y="502"/>
                  <a:pt x="239" y="505"/>
                </a:cubicBezTo>
                <a:cubicBezTo>
                  <a:pt x="239" y="506"/>
                  <a:pt x="239" y="507"/>
                  <a:pt x="239" y="507"/>
                </a:cubicBezTo>
                <a:moveTo>
                  <a:pt x="190" y="498"/>
                </a:moveTo>
                <a:cubicBezTo>
                  <a:pt x="190" y="497"/>
                  <a:pt x="190" y="495"/>
                  <a:pt x="191" y="493"/>
                </a:cubicBezTo>
                <a:cubicBezTo>
                  <a:pt x="194" y="488"/>
                  <a:pt x="202" y="491"/>
                  <a:pt x="203" y="498"/>
                </a:cubicBezTo>
                <a:cubicBezTo>
                  <a:pt x="203" y="499"/>
                  <a:pt x="203" y="500"/>
                  <a:pt x="202" y="501"/>
                </a:cubicBezTo>
                <a:cubicBezTo>
                  <a:pt x="200" y="506"/>
                  <a:pt x="192" y="504"/>
                  <a:pt x="190" y="498"/>
                </a:cubicBezTo>
                <a:moveTo>
                  <a:pt x="189" y="498"/>
                </a:moveTo>
                <a:cubicBezTo>
                  <a:pt x="190" y="500"/>
                  <a:pt x="191" y="501"/>
                  <a:pt x="192" y="503"/>
                </a:cubicBezTo>
                <a:cubicBezTo>
                  <a:pt x="197" y="507"/>
                  <a:pt x="204" y="506"/>
                  <a:pt x="204" y="498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03" y="497"/>
                  <a:pt x="203" y="497"/>
                  <a:pt x="203" y="497"/>
                </a:cubicBezTo>
                <a:cubicBezTo>
                  <a:pt x="204" y="497"/>
                  <a:pt x="204" y="497"/>
                  <a:pt x="204" y="497"/>
                </a:cubicBezTo>
                <a:cubicBezTo>
                  <a:pt x="204" y="496"/>
                  <a:pt x="203" y="494"/>
                  <a:pt x="201" y="492"/>
                </a:cubicBezTo>
                <a:cubicBezTo>
                  <a:pt x="196" y="487"/>
                  <a:pt x="189" y="489"/>
                  <a:pt x="189" y="496"/>
                </a:cubicBezTo>
                <a:cubicBezTo>
                  <a:pt x="189" y="497"/>
                  <a:pt x="189" y="497"/>
                  <a:pt x="189" y="498"/>
                </a:cubicBezTo>
                <a:moveTo>
                  <a:pt x="295" y="582"/>
                </a:moveTo>
                <a:cubicBezTo>
                  <a:pt x="298" y="580"/>
                  <a:pt x="301" y="579"/>
                  <a:pt x="302" y="580"/>
                </a:cubicBezTo>
                <a:cubicBezTo>
                  <a:pt x="303" y="580"/>
                  <a:pt x="303" y="580"/>
                  <a:pt x="301" y="581"/>
                </a:cubicBezTo>
                <a:cubicBezTo>
                  <a:pt x="298" y="582"/>
                  <a:pt x="295" y="583"/>
                  <a:pt x="294" y="583"/>
                </a:cubicBezTo>
                <a:cubicBezTo>
                  <a:pt x="294" y="582"/>
                  <a:pt x="295" y="582"/>
                  <a:pt x="295" y="582"/>
                </a:cubicBezTo>
                <a:moveTo>
                  <a:pt x="295" y="582"/>
                </a:moveTo>
                <a:cubicBezTo>
                  <a:pt x="294" y="582"/>
                  <a:pt x="293" y="582"/>
                  <a:pt x="293" y="583"/>
                </a:cubicBezTo>
                <a:cubicBezTo>
                  <a:pt x="294" y="583"/>
                  <a:pt x="303" y="581"/>
                  <a:pt x="303" y="580"/>
                </a:cubicBezTo>
                <a:cubicBezTo>
                  <a:pt x="304" y="579"/>
                  <a:pt x="300" y="579"/>
                  <a:pt x="295" y="581"/>
                </a:cubicBezTo>
                <a:cubicBezTo>
                  <a:pt x="295" y="581"/>
                  <a:pt x="295" y="582"/>
                  <a:pt x="295" y="582"/>
                </a:cubicBezTo>
                <a:moveTo>
                  <a:pt x="436" y="491"/>
                </a:moveTo>
                <a:cubicBezTo>
                  <a:pt x="438" y="487"/>
                  <a:pt x="442" y="483"/>
                  <a:pt x="444" y="482"/>
                </a:cubicBezTo>
                <a:cubicBezTo>
                  <a:pt x="446" y="482"/>
                  <a:pt x="447" y="483"/>
                  <a:pt x="444" y="488"/>
                </a:cubicBezTo>
                <a:cubicBezTo>
                  <a:pt x="441" y="493"/>
                  <a:pt x="438" y="495"/>
                  <a:pt x="436" y="496"/>
                </a:cubicBezTo>
                <a:cubicBezTo>
                  <a:pt x="434" y="497"/>
                  <a:pt x="434" y="495"/>
                  <a:pt x="436" y="491"/>
                </a:cubicBezTo>
                <a:moveTo>
                  <a:pt x="436" y="490"/>
                </a:moveTo>
                <a:cubicBezTo>
                  <a:pt x="436" y="491"/>
                  <a:pt x="436" y="491"/>
                  <a:pt x="436" y="491"/>
                </a:cubicBezTo>
                <a:cubicBezTo>
                  <a:pt x="435" y="491"/>
                  <a:pt x="435" y="491"/>
                  <a:pt x="435" y="491"/>
                </a:cubicBezTo>
                <a:cubicBezTo>
                  <a:pt x="433" y="495"/>
                  <a:pt x="434" y="497"/>
                  <a:pt x="434" y="497"/>
                </a:cubicBezTo>
                <a:cubicBezTo>
                  <a:pt x="437" y="499"/>
                  <a:pt x="448" y="486"/>
                  <a:pt x="447" y="482"/>
                </a:cubicBezTo>
                <a:cubicBezTo>
                  <a:pt x="446" y="479"/>
                  <a:pt x="441" y="482"/>
                  <a:pt x="436" y="489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36" y="490"/>
                  <a:pt x="436" y="490"/>
                  <a:pt x="436" y="490"/>
                </a:cubicBezTo>
                <a:moveTo>
                  <a:pt x="480" y="411"/>
                </a:moveTo>
                <a:cubicBezTo>
                  <a:pt x="480" y="416"/>
                  <a:pt x="482" y="418"/>
                  <a:pt x="485" y="415"/>
                </a:cubicBezTo>
                <a:cubicBezTo>
                  <a:pt x="485" y="415"/>
                  <a:pt x="488" y="412"/>
                  <a:pt x="490" y="405"/>
                </a:cubicBezTo>
                <a:cubicBezTo>
                  <a:pt x="490" y="405"/>
                  <a:pt x="490" y="405"/>
                  <a:pt x="490" y="405"/>
                </a:cubicBezTo>
                <a:cubicBezTo>
                  <a:pt x="487" y="413"/>
                  <a:pt x="483" y="417"/>
                  <a:pt x="481" y="414"/>
                </a:cubicBezTo>
                <a:cubicBezTo>
                  <a:pt x="479" y="409"/>
                  <a:pt x="485" y="396"/>
                  <a:pt x="488" y="397"/>
                </a:cubicBezTo>
                <a:cubicBezTo>
                  <a:pt x="489" y="397"/>
                  <a:pt x="491" y="398"/>
                  <a:pt x="490" y="404"/>
                </a:cubicBezTo>
                <a:cubicBezTo>
                  <a:pt x="490" y="404"/>
                  <a:pt x="490" y="404"/>
                  <a:pt x="491" y="404"/>
                </a:cubicBezTo>
                <a:cubicBezTo>
                  <a:pt x="492" y="397"/>
                  <a:pt x="489" y="394"/>
                  <a:pt x="487" y="396"/>
                </a:cubicBezTo>
                <a:cubicBezTo>
                  <a:pt x="482" y="399"/>
                  <a:pt x="481" y="407"/>
                  <a:pt x="480" y="410"/>
                </a:cubicBezTo>
                <a:cubicBezTo>
                  <a:pt x="480" y="410"/>
                  <a:pt x="480" y="411"/>
                  <a:pt x="480" y="411"/>
                </a:cubicBezTo>
                <a:moveTo>
                  <a:pt x="467" y="462"/>
                </a:moveTo>
                <a:cubicBezTo>
                  <a:pt x="469" y="457"/>
                  <a:pt x="472" y="453"/>
                  <a:pt x="474" y="452"/>
                </a:cubicBezTo>
                <a:cubicBezTo>
                  <a:pt x="476" y="451"/>
                  <a:pt x="477" y="452"/>
                  <a:pt x="475" y="458"/>
                </a:cubicBezTo>
                <a:cubicBezTo>
                  <a:pt x="472" y="463"/>
                  <a:pt x="469" y="466"/>
                  <a:pt x="467" y="467"/>
                </a:cubicBezTo>
                <a:cubicBezTo>
                  <a:pt x="465" y="468"/>
                  <a:pt x="465" y="465"/>
                  <a:pt x="467" y="462"/>
                </a:cubicBezTo>
                <a:moveTo>
                  <a:pt x="466" y="462"/>
                </a:moveTo>
                <a:cubicBezTo>
                  <a:pt x="466" y="463"/>
                  <a:pt x="463" y="469"/>
                  <a:pt x="466" y="468"/>
                </a:cubicBezTo>
                <a:cubicBezTo>
                  <a:pt x="467" y="468"/>
                  <a:pt x="467" y="468"/>
                  <a:pt x="467" y="468"/>
                </a:cubicBezTo>
                <a:cubicBezTo>
                  <a:pt x="467" y="467"/>
                  <a:pt x="467" y="467"/>
                  <a:pt x="467" y="467"/>
                </a:cubicBezTo>
                <a:cubicBezTo>
                  <a:pt x="467" y="467"/>
                  <a:pt x="467" y="468"/>
                  <a:pt x="467" y="468"/>
                </a:cubicBezTo>
                <a:cubicBezTo>
                  <a:pt x="472" y="465"/>
                  <a:pt x="478" y="454"/>
                  <a:pt x="477" y="451"/>
                </a:cubicBezTo>
                <a:cubicBezTo>
                  <a:pt x="476" y="448"/>
                  <a:pt x="471" y="452"/>
                  <a:pt x="467" y="460"/>
                </a:cubicBezTo>
                <a:cubicBezTo>
                  <a:pt x="467" y="461"/>
                  <a:pt x="466" y="461"/>
                  <a:pt x="466" y="462"/>
                </a:cubicBezTo>
                <a:moveTo>
                  <a:pt x="507" y="286"/>
                </a:moveTo>
                <a:cubicBezTo>
                  <a:pt x="506" y="282"/>
                  <a:pt x="506" y="277"/>
                  <a:pt x="508" y="275"/>
                </a:cubicBezTo>
                <a:cubicBezTo>
                  <a:pt x="509" y="272"/>
                  <a:pt x="512" y="274"/>
                  <a:pt x="514" y="281"/>
                </a:cubicBezTo>
                <a:cubicBezTo>
                  <a:pt x="515" y="288"/>
                  <a:pt x="513" y="291"/>
                  <a:pt x="513" y="292"/>
                </a:cubicBezTo>
                <a:cubicBezTo>
                  <a:pt x="511" y="295"/>
                  <a:pt x="508" y="292"/>
                  <a:pt x="507" y="286"/>
                </a:cubicBezTo>
                <a:moveTo>
                  <a:pt x="506" y="287"/>
                </a:moveTo>
                <a:cubicBezTo>
                  <a:pt x="507" y="292"/>
                  <a:pt x="509" y="296"/>
                  <a:pt x="512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6" y="289"/>
                  <a:pt x="515" y="275"/>
                  <a:pt x="511" y="272"/>
                </a:cubicBezTo>
                <a:cubicBezTo>
                  <a:pt x="508" y="270"/>
                  <a:pt x="505" y="275"/>
                  <a:pt x="506" y="284"/>
                </a:cubicBezTo>
                <a:cubicBezTo>
                  <a:pt x="506" y="285"/>
                  <a:pt x="506" y="286"/>
                  <a:pt x="506" y="287"/>
                </a:cubicBezTo>
                <a:moveTo>
                  <a:pt x="502" y="437"/>
                </a:moveTo>
                <a:cubicBezTo>
                  <a:pt x="505" y="432"/>
                  <a:pt x="508" y="427"/>
                  <a:pt x="509" y="426"/>
                </a:cubicBezTo>
                <a:cubicBezTo>
                  <a:pt x="510" y="426"/>
                  <a:pt x="510" y="427"/>
                  <a:pt x="507" y="433"/>
                </a:cubicBezTo>
                <a:cubicBezTo>
                  <a:pt x="505" y="438"/>
                  <a:pt x="502" y="442"/>
                  <a:pt x="501" y="442"/>
                </a:cubicBezTo>
                <a:cubicBezTo>
                  <a:pt x="500" y="443"/>
                  <a:pt x="501" y="440"/>
                  <a:pt x="502" y="437"/>
                </a:cubicBezTo>
                <a:moveTo>
                  <a:pt x="502" y="437"/>
                </a:moveTo>
                <a:cubicBezTo>
                  <a:pt x="500" y="441"/>
                  <a:pt x="500" y="443"/>
                  <a:pt x="500" y="444"/>
                </a:cubicBezTo>
                <a:cubicBezTo>
                  <a:pt x="501" y="445"/>
                  <a:pt x="506" y="436"/>
                  <a:pt x="509" y="430"/>
                </a:cubicBezTo>
                <a:cubicBezTo>
                  <a:pt x="509" y="429"/>
                  <a:pt x="511" y="424"/>
                  <a:pt x="510" y="425"/>
                </a:cubicBezTo>
                <a:cubicBezTo>
                  <a:pt x="509" y="425"/>
                  <a:pt x="509" y="425"/>
                  <a:pt x="509" y="425"/>
                </a:cubicBezTo>
                <a:cubicBezTo>
                  <a:pt x="509" y="426"/>
                  <a:pt x="509" y="426"/>
                  <a:pt x="509" y="426"/>
                </a:cubicBezTo>
                <a:cubicBezTo>
                  <a:pt x="509" y="425"/>
                  <a:pt x="509" y="425"/>
                  <a:pt x="509" y="425"/>
                </a:cubicBezTo>
                <a:cubicBezTo>
                  <a:pt x="507" y="427"/>
                  <a:pt x="504" y="433"/>
                  <a:pt x="503" y="436"/>
                </a:cubicBezTo>
                <a:cubicBezTo>
                  <a:pt x="502" y="436"/>
                  <a:pt x="502" y="437"/>
                  <a:pt x="502" y="437"/>
                </a:cubicBezTo>
                <a:moveTo>
                  <a:pt x="531" y="364"/>
                </a:moveTo>
                <a:cubicBezTo>
                  <a:pt x="532" y="358"/>
                  <a:pt x="533" y="353"/>
                  <a:pt x="534" y="352"/>
                </a:cubicBezTo>
                <a:cubicBezTo>
                  <a:pt x="535" y="352"/>
                  <a:pt x="536" y="353"/>
                  <a:pt x="535" y="359"/>
                </a:cubicBezTo>
                <a:cubicBezTo>
                  <a:pt x="533" y="366"/>
                  <a:pt x="532" y="370"/>
                  <a:pt x="531" y="371"/>
                </a:cubicBezTo>
                <a:cubicBezTo>
                  <a:pt x="530" y="371"/>
                  <a:pt x="530" y="369"/>
                  <a:pt x="531" y="364"/>
                </a:cubicBezTo>
                <a:moveTo>
                  <a:pt x="530" y="365"/>
                </a:moveTo>
                <a:cubicBezTo>
                  <a:pt x="530" y="366"/>
                  <a:pt x="529" y="373"/>
                  <a:pt x="531" y="372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31" y="371"/>
                  <a:pt x="531" y="371"/>
                  <a:pt x="531" y="371"/>
                </a:cubicBezTo>
                <a:cubicBezTo>
                  <a:pt x="531" y="371"/>
                  <a:pt x="531" y="372"/>
                  <a:pt x="531" y="372"/>
                </a:cubicBezTo>
                <a:cubicBezTo>
                  <a:pt x="534" y="368"/>
                  <a:pt x="537" y="352"/>
                  <a:pt x="535" y="350"/>
                </a:cubicBezTo>
                <a:cubicBezTo>
                  <a:pt x="534" y="349"/>
                  <a:pt x="532" y="354"/>
                  <a:pt x="531" y="363"/>
                </a:cubicBezTo>
                <a:cubicBezTo>
                  <a:pt x="530" y="363"/>
                  <a:pt x="530" y="364"/>
                  <a:pt x="530" y="365"/>
                </a:cubicBezTo>
                <a:moveTo>
                  <a:pt x="536" y="265"/>
                </a:moveTo>
                <a:cubicBezTo>
                  <a:pt x="537" y="266"/>
                  <a:pt x="538" y="274"/>
                  <a:pt x="540" y="273"/>
                </a:cubicBezTo>
                <a:cubicBezTo>
                  <a:pt x="540" y="272"/>
                  <a:pt x="540" y="272"/>
                  <a:pt x="539" y="271"/>
                </a:cubicBezTo>
                <a:cubicBezTo>
                  <a:pt x="538" y="273"/>
                  <a:pt x="536" y="261"/>
                  <a:pt x="536" y="255"/>
                </a:cubicBezTo>
                <a:cubicBezTo>
                  <a:pt x="536" y="253"/>
                  <a:pt x="536" y="252"/>
                  <a:pt x="537" y="252"/>
                </a:cubicBezTo>
                <a:cubicBezTo>
                  <a:pt x="538" y="253"/>
                  <a:pt x="539" y="257"/>
                  <a:pt x="540" y="261"/>
                </a:cubicBezTo>
                <a:cubicBezTo>
                  <a:pt x="541" y="268"/>
                  <a:pt x="540" y="270"/>
                  <a:pt x="540" y="270"/>
                </a:cubicBezTo>
                <a:cubicBezTo>
                  <a:pt x="540" y="271"/>
                  <a:pt x="540" y="272"/>
                  <a:pt x="540" y="272"/>
                </a:cubicBezTo>
                <a:cubicBezTo>
                  <a:pt x="542" y="266"/>
                  <a:pt x="538" y="249"/>
                  <a:pt x="536" y="250"/>
                </a:cubicBezTo>
                <a:cubicBezTo>
                  <a:pt x="535" y="251"/>
                  <a:pt x="535" y="256"/>
                  <a:pt x="536" y="264"/>
                </a:cubicBezTo>
                <a:cubicBezTo>
                  <a:pt x="536" y="264"/>
                  <a:pt x="536" y="265"/>
                  <a:pt x="536" y="265"/>
                </a:cubicBezTo>
                <a:moveTo>
                  <a:pt x="528" y="210"/>
                </a:moveTo>
                <a:cubicBezTo>
                  <a:pt x="526" y="204"/>
                  <a:pt x="525" y="199"/>
                  <a:pt x="525" y="198"/>
                </a:cubicBezTo>
                <a:cubicBezTo>
                  <a:pt x="525" y="197"/>
                  <a:pt x="527" y="198"/>
                  <a:pt x="529" y="205"/>
                </a:cubicBezTo>
                <a:cubicBezTo>
                  <a:pt x="532" y="211"/>
                  <a:pt x="532" y="215"/>
                  <a:pt x="532" y="216"/>
                </a:cubicBezTo>
                <a:cubicBezTo>
                  <a:pt x="531" y="217"/>
                  <a:pt x="530" y="214"/>
                  <a:pt x="528" y="210"/>
                </a:cubicBezTo>
                <a:moveTo>
                  <a:pt x="528" y="210"/>
                </a:moveTo>
                <a:cubicBezTo>
                  <a:pt x="529" y="214"/>
                  <a:pt x="531" y="217"/>
                  <a:pt x="532" y="217"/>
                </a:cubicBezTo>
                <a:cubicBezTo>
                  <a:pt x="533" y="218"/>
                  <a:pt x="532" y="213"/>
                  <a:pt x="530" y="205"/>
                </a:cubicBezTo>
                <a:cubicBezTo>
                  <a:pt x="530" y="205"/>
                  <a:pt x="530" y="205"/>
                  <a:pt x="530" y="205"/>
                </a:cubicBezTo>
                <a:cubicBezTo>
                  <a:pt x="529" y="204"/>
                  <a:pt x="529" y="204"/>
                  <a:pt x="529" y="204"/>
                </a:cubicBezTo>
                <a:cubicBezTo>
                  <a:pt x="529" y="203"/>
                  <a:pt x="526" y="196"/>
                  <a:pt x="525" y="196"/>
                </a:cubicBezTo>
                <a:cubicBezTo>
                  <a:pt x="524" y="196"/>
                  <a:pt x="524" y="200"/>
                  <a:pt x="527" y="208"/>
                </a:cubicBezTo>
                <a:cubicBezTo>
                  <a:pt x="527" y="209"/>
                  <a:pt x="527" y="209"/>
                  <a:pt x="528" y="210"/>
                </a:cubicBezTo>
                <a:moveTo>
                  <a:pt x="368" y="556"/>
                </a:moveTo>
                <a:cubicBezTo>
                  <a:pt x="372" y="553"/>
                  <a:pt x="376" y="551"/>
                  <a:pt x="377" y="551"/>
                </a:cubicBezTo>
                <a:cubicBezTo>
                  <a:pt x="378" y="551"/>
                  <a:pt x="378" y="551"/>
                  <a:pt x="375" y="554"/>
                </a:cubicBezTo>
                <a:cubicBezTo>
                  <a:pt x="370" y="557"/>
                  <a:pt x="366" y="559"/>
                  <a:pt x="366" y="559"/>
                </a:cubicBezTo>
                <a:cubicBezTo>
                  <a:pt x="365" y="559"/>
                  <a:pt x="366" y="558"/>
                  <a:pt x="368" y="556"/>
                </a:cubicBezTo>
                <a:moveTo>
                  <a:pt x="367" y="556"/>
                </a:moveTo>
                <a:cubicBezTo>
                  <a:pt x="366" y="557"/>
                  <a:pt x="365" y="558"/>
                  <a:pt x="365" y="558"/>
                </a:cubicBezTo>
                <a:cubicBezTo>
                  <a:pt x="364" y="560"/>
                  <a:pt x="365" y="560"/>
                  <a:pt x="365" y="560"/>
                </a:cubicBezTo>
                <a:cubicBezTo>
                  <a:pt x="365" y="559"/>
                  <a:pt x="365" y="559"/>
                  <a:pt x="365" y="559"/>
                </a:cubicBezTo>
                <a:cubicBezTo>
                  <a:pt x="366" y="559"/>
                  <a:pt x="366" y="559"/>
                  <a:pt x="366" y="559"/>
                </a:cubicBezTo>
                <a:cubicBezTo>
                  <a:pt x="366" y="559"/>
                  <a:pt x="366" y="559"/>
                  <a:pt x="365" y="559"/>
                </a:cubicBezTo>
                <a:cubicBezTo>
                  <a:pt x="370" y="558"/>
                  <a:pt x="379" y="552"/>
                  <a:pt x="379" y="551"/>
                </a:cubicBezTo>
                <a:cubicBezTo>
                  <a:pt x="379" y="550"/>
                  <a:pt x="375" y="551"/>
                  <a:pt x="368" y="556"/>
                </a:cubicBezTo>
                <a:cubicBezTo>
                  <a:pt x="368" y="556"/>
                  <a:pt x="368" y="556"/>
                  <a:pt x="367" y="556"/>
                </a:cubicBezTo>
                <a:moveTo>
                  <a:pt x="399" y="520"/>
                </a:moveTo>
                <a:cubicBezTo>
                  <a:pt x="401" y="516"/>
                  <a:pt x="405" y="513"/>
                  <a:pt x="408" y="512"/>
                </a:cubicBezTo>
                <a:cubicBezTo>
                  <a:pt x="410" y="512"/>
                  <a:pt x="411" y="513"/>
                  <a:pt x="408" y="517"/>
                </a:cubicBezTo>
                <a:cubicBezTo>
                  <a:pt x="405" y="521"/>
                  <a:pt x="402" y="523"/>
                  <a:pt x="400" y="524"/>
                </a:cubicBezTo>
                <a:cubicBezTo>
                  <a:pt x="398" y="524"/>
                  <a:pt x="398" y="523"/>
                  <a:pt x="399" y="520"/>
                </a:cubicBezTo>
                <a:moveTo>
                  <a:pt x="399" y="520"/>
                </a:moveTo>
                <a:cubicBezTo>
                  <a:pt x="397" y="522"/>
                  <a:pt x="397" y="523"/>
                  <a:pt x="397" y="524"/>
                </a:cubicBezTo>
                <a:cubicBezTo>
                  <a:pt x="397" y="527"/>
                  <a:pt x="404" y="524"/>
                  <a:pt x="409" y="517"/>
                </a:cubicBezTo>
                <a:cubicBezTo>
                  <a:pt x="408" y="517"/>
                  <a:pt x="408" y="517"/>
                  <a:pt x="408" y="517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10" y="516"/>
                  <a:pt x="411" y="513"/>
                  <a:pt x="411" y="512"/>
                </a:cubicBezTo>
                <a:cubicBezTo>
                  <a:pt x="410" y="509"/>
                  <a:pt x="404" y="512"/>
                  <a:pt x="399" y="519"/>
                </a:cubicBezTo>
                <a:cubicBezTo>
                  <a:pt x="399" y="519"/>
                  <a:pt x="399" y="520"/>
                  <a:pt x="399" y="520"/>
                </a:cubicBezTo>
                <a:moveTo>
                  <a:pt x="332" y="574"/>
                </a:moveTo>
                <a:cubicBezTo>
                  <a:pt x="335" y="573"/>
                  <a:pt x="340" y="571"/>
                  <a:pt x="341" y="571"/>
                </a:cubicBezTo>
                <a:cubicBezTo>
                  <a:pt x="341" y="571"/>
                  <a:pt x="341" y="571"/>
                  <a:pt x="341" y="571"/>
                </a:cubicBezTo>
                <a:cubicBezTo>
                  <a:pt x="341" y="572"/>
                  <a:pt x="340" y="572"/>
                  <a:pt x="338" y="573"/>
                </a:cubicBezTo>
                <a:cubicBezTo>
                  <a:pt x="334" y="574"/>
                  <a:pt x="330" y="576"/>
                  <a:pt x="330" y="576"/>
                </a:cubicBezTo>
                <a:cubicBezTo>
                  <a:pt x="330" y="576"/>
                  <a:pt x="330" y="575"/>
                  <a:pt x="332" y="574"/>
                </a:cubicBezTo>
                <a:moveTo>
                  <a:pt x="332" y="574"/>
                </a:moveTo>
                <a:cubicBezTo>
                  <a:pt x="329" y="576"/>
                  <a:pt x="329" y="576"/>
                  <a:pt x="328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30" y="576"/>
                  <a:pt x="330" y="576"/>
                  <a:pt x="330" y="576"/>
                </a:cubicBezTo>
                <a:cubicBezTo>
                  <a:pt x="330" y="576"/>
                  <a:pt x="329" y="576"/>
                  <a:pt x="329" y="576"/>
                </a:cubicBezTo>
                <a:cubicBezTo>
                  <a:pt x="334" y="575"/>
                  <a:pt x="342" y="572"/>
                  <a:pt x="342" y="571"/>
                </a:cubicBezTo>
                <a:cubicBezTo>
                  <a:pt x="342" y="570"/>
                  <a:pt x="335" y="573"/>
                  <a:pt x="333" y="574"/>
                </a:cubicBezTo>
                <a:cubicBezTo>
                  <a:pt x="333" y="574"/>
                  <a:pt x="332" y="574"/>
                  <a:pt x="332" y="574"/>
                </a:cubicBezTo>
                <a:moveTo>
                  <a:pt x="445" y="102"/>
                </a:moveTo>
                <a:cubicBezTo>
                  <a:pt x="446" y="104"/>
                  <a:pt x="451" y="108"/>
                  <a:pt x="453" y="108"/>
                </a:cubicBezTo>
                <a:cubicBezTo>
                  <a:pt x="453" y="108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49" y="107"/>
                  <a:pt x="437" y="95"/>
                  <a:pt x="439" y="93"/>
                </a:cubicBezTo>
                <a:cubicBezTo>
                  <a:pt x="441" y="92"/>
                  <a:pt x="453" y="103"/>
                  <a:pt x="453" y="106"/>
                </a:cubicBezTo>
                <a:cubicBezTo>
                  <a:pt x="453" y="107"/>
                  <a:pt x="452" y="107"/>
                  <a:pt x="452" y="107"/>
                </a:cubicBezTo>
                <a:cubicBezTo>
                  <a:pt x="453" y="107"/>
                  <a:pt x="453" y="108"/>
                  <a:pt x="454" y="108"/>
                </a:cubicBezTo>
                <a:cubicBezTo>
                  <a:pt x="454" y="107"/>
                  <a:pt x="451" y="102"/>
                  <a:pt x="448" y="99"/>
                </a:cubicBezTo>
                <a:cubicBezTo>
                  <a:pt x="444" y="94"/>
                  <a:pt x="439" y="92"/>
                  <a:pt x="438" y="92"/>
                </a:cubicBezTo>
                <a:cubicBezTo>
                  <a:pt x="437" y="92"/>
                  <a:pt x="439" y="96"/>
                  <a:pt x="444" y="102"/>
                </a:cubicBezTo>
                <a:cubicBezTo>
                  <a:pt x="444" y="102"/>
                  <a:pt x="445" y="102"/>
                  <a:pt x="445" y="102"/>
                </a:cubicBezTo>
                <a:moveTo>
                  <a:pt x="464" y="156"/>
                </a:moveTo>
                <a:cubicBezTo>
                  <a:pt x="461" y="153"/>
                  <a:pt x="460" y="149"/>
                  <a:pt x="460" y="147"/>
                </a:cubicBezTo>
                <a:cubicBezTo>
                  <a:pt x="461" y="145"/>
                  <a:pt x="465" y="147"/>
                  <a:pt x="469" y="152"/>
                </a:cubicBezTo>
                <a:cubicBezTo>
                  <a:pt x="472" y="157"/>
                  <a:pt x="472" y="160"/>
                  <a:pt x="472" y="161"/>
                </a:cubicBezTo>
                <a:cubicBezTo>
                  <a:pt x="471" y="164"/>
                  <a:pt x="467" y="162"/>
                  <a:pt x="464" y="156"/>
                </a:cubicBezTo>
                <a:moveTo>
                  <a:pt x="463" y="157"/>
                </a:moveTo>
                <a:cubicBezTo>
                  <a:pt x="466" y="161"/>
                  <a:pt x="469" y="163"/>
                  <a:pt x="471" y="164"/>
                </a:cubicBezTo>
                <a:cubicBezTo>
                  <a:pt x="473" y="164"/>
                  <a:pt x="474" y="160"/>
                  <a:pt x="470" y="153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65" y="146"/>
                  <a:pt x="463" y="145"/>
                  <a:pt x="462" y="145"/>
                </a:cubicBezTo>
                <a:cubicBezTo>
                  <a:pt x="459" y="144"/>
                  <a:pt x="458" y="148"/>
                  <a:pt x="462" y="155"/>
                </a:cubicBezTo>
                <a:cubicBezTo>
                  <a:pt x="463" y="155"/>
                  <a:pt x="463" y="156"/>
                  <a:pt x="463" y="157"/>
                </a:cubicBezTo>
                <a:moveTo>
                  <a:pt x="430" y="169"/>
                </a:moveTo>
                <a:cubicBezTo>
                  <a:pt x="433" y="174"/>
                  <a:pt x="437" y="177"/>
                  <a:pt x="439" y="176"/>
                </a:cubicBezTo>
                <a:cubicBezTo>
                  <a:pt x="439" y="175"/>
                  <a:pt x="439" y="175"/>
                  <a:pt x="439" y="174"/>
                </a:cubicBezTo>
                <a:cubicBezTo>
                  <a:pt x="435" y="176"/>
                  <a:pt x="427" y="164"/>
                  <a:pt x="429" y="159"/>
                </a:cubicBezTo>
                <a:cubicBezTo>
                  <a:pt x="430" y="155"/>
                  <a:pt x="436" y="160"/>
                  <a:pt x="439" y="166"/>
                </a:cubicBezTo>
                <a:cubicBezTo>
                  <a:pt x="439" y="168"/>
                  <a:pt x="441" y="172"/>
                  <a:pt x="439" y="174"/>
                </a:cubicBezTo>
                <a:cubicBezTo>
                  <a:pt x="440" y="174"/>
                  <a:pt x="440" y="175"/>
                  <a:pt x="440" y="175"/>
                </a:cubicBezTo>
                <a:cubicBezTo>
                  <a:pt x="444" y="170"/>
                  <a:pt x="435" y="156"/>
                  <a:pt x="430" y="156"/>
                </a:cubicBezTo>
                <a:cubicBezTo>
                  <a:pt x="427" y="156"/>
                  <a:pt x="426" y="161"/>
                  <a:pt x="430" y="168"/>
                </a:cubicBezTo>
                <a:cubicBezTo>
                  <a:pt x="430" y="168"/>
                  <a:pt x="430" y="168"/>
                  <a:pt x="430" y="169"/>
                </a:cubicBezTo>
                <a:moveTo>
                  <a:pt x="448" y="137"/>
                </a:moveTo>
                <a:cubicBezTo>
                  <a:pt x="445" y="133"/>
                  <a:pt x="444" y="130"/>
                  <a:pt x="444" y="128"/>
                </a:cubicBezTo>
                <a:cubicBezTo>
                  <a:pt x="444" y="125"/>
                  <a:pt x="448" y="127"/>
                  <a:pt x="453" y="133"/>
                </a:cubicBezTo>
                <a:cubicBezTo>
                  <a:pt x="456" y="138"/>
                  <a:pt x="456" y="140"/>
                  <a:pt x="456" y="141"/>
                </a:cubicBezTo>
                <a:cubicBezTo>
                  <a:pt x="456" y="144"/>
                  <a:pt x="452" y="142"/>
                  <a:pt x="448" y="137"/>
                </a:cubicBezTo>
                <a:moveTo>
                  <a:pt x="447" y="137"/>
                </a:moveTo>
                <a:cubicBezTo>
                  <a:pt x="451" y="142"/>
                  <a:pt x="455" y="144"/>
                  <a:pt x="456" y="144"/>
                </a:cubicBezTo>
                <a:cubicBezTo>
                  <a:pt x="460" y="142"/>
                  <a:pt x="450" y="127"/>
                  <a:pt x="445" y="125"/>
                </a:cubicBezTo>
                <a:cubicBezTo>
                  <a:pt x="442" y="125"/>
                  <a:pt x="442" y="128"/>
                  <a:pt x="446" y="135"/>
                </a:cubicBezTo>
                <a:cubicBezTo>
                  <a:pt x="446" y="136"/>
                  <a:pt x="447" y="136"/>
                  <a:pt x="447" y="137"/>
                </a:cubicBezTo>
                <a:moveTo>
                  <a:pt x="358" y="538"/>
                </a:moveTo>
                <a:cubicBezTo>
                  <a:pt x="360" y="535"/>
                  <a:pt x="363" y="532"/>
                  <a:pt x="366" y="532"/>
                </a:cubicBezTo>
                <a:cubicBezTo>
                  <a:pt x="368" y="531"/>
                  <a:pt x="370" y="532"/>
                  <a:pt x="367" y="536"/>
                </a:cubicBezTo>
                <a:cubicBezTo>
                  <a:pt x="365" y="540"/>
                  <a:pt x="361" y="541"/>
                  <a:pt x="360" y="542"/>
                </a:cubicBezTo>
                <a:cubicBezTo>
                  <a:pt x="357" y="542"/>
                  <a:pt x="357" y="541"/>
                  <a:pt x="358" y="538"/>
                </a:cubicBezTo>
                <a:moveTo>
                  <a:pt x="357" y="538"/>
                </a:moveTo>
                <a:cubicBezTo>
                  <a:pt x="357" y="539"/>
                  <a:pt x="356" y="540"/>
                  <a:pt x="356" y="541"/>
                </a:cubicBezTo>
                <a:cubicBezTo>
                  <a:pt x="356" y="544"/>
                  <a:pt x="362" y="542"/>
                  <a:pt x="366" y="539"/>
                </a:cubicBezTo>
                <a:cubicBezTo>
                  <a:pt x="370" y="535"/>
                  <a:pt x="371" y="531"/>
                  <a:pt x="367" y="531"/>
                </a:cubicBezTo>
                <a:cubicBezTo>
                  <a:pt x="367" y="531"/>
                  <a:pt x="367" y="531"/>
                  <a:pt x="367" y="531"/>
                </a:cubicBezTo>
                <a:cubicBezTo>
                  <a:pt x="366" y="531"/>
                  <a:pt x="366" y="531"/>
                  <a:pt x="366" y="531"/>
                </a:cubicBezTo>
                <a:cubicBezTo>
                  <a:pt x="366" y="531"/>
                  <a:pt x="367" y="531"/>
                  <a:pt x="367" y="531"/>
                </a:cubicBezTo>
                <a:cubicBezTo>
                  <a:pt x="364" y="531"/>
                  <a:pt x="360" y="534"/>
                  <a:pt x="358" y="537"/>
                </a:cubicBezTo>
                <a:cubicBezTo>
                  <a:pt x="358" y="537"/>
                  <a:pt x="357" y="538"/>
                  <a:pt x="357" y="538"/>
                </a:cubicBezTo>
                <a:moveTo>
                  <a:pt x="384" y="402"/>
                </a:moveTo>
                <a:cubicBezTo>
                  <a:pt x="384" y="399"/>
                  <a:pt x="386" y="395"/>
                  <a:pt x="388" y="393"/>
                </a:cubicBezTo>
                <a:cubicBezTo>
                  <a:pt x="392" y="389"/>
                  <a:pt x="397" y="392"/>
                  <a:pt x="397" y="399"/>
                </a:cubicBezTo>
                <a:cubicBezTo>
                  <a:pt x="396" y="403"/>
                  <a:pt x="395" y="406"/>
                  <a:pt x="393" y="407"/>
                </a:cubicBezTo>
                <a:cubicBezTo>
                  <a:pt x="389" y="412"/>
                  <a:pt x="384" y="409"/>
                  <a:pt x="384" y="402"/>
                </a:cubicBezTo>
                <a:moveTo>
                  <a:pt x="383" y="403"/>
                </a:moveTo>
                <a:cubicBezTo>
                  <a:pt x="383" y="407"/>
                  <a:pt x="385" y="411"/>
                  <a:pt x="388" y="411"/>
                </a:cubicBezTo>
                <a:cubicBezTo>
                  <a:pt x="395" y="412"/>
                  <a:pt x="401" y="399"/>
                  <a:pt x="396" y="392"/>
                </a:cubicBezTo>
                <a:cubicBezTo>
                  <a:pt x="392" y="387"/>
                  <a:pt x="385" y="390"/>
                  <a:pt x="383" y="400"/>
                </a:cubicBezTo>
                <a:cubicBezTo>
                  <a:pt x="383" y="401"/>
                  <a:pt x="383" y="402"/>
                  <a:pt x="383" y="403"/>
                </a:cubicBezTo>
                <a:moveTo>
                  <a:pt x="408" y="455"/>
                </a:moveTo>
                <a:cubicBezTo>
                  <a:pt x="407" y="461"/>
                  <a:pt x="411" y="464"/>
                  <a:pt x="415" y="461"/>
                </a:cubicBezTo>
                <a:cubicBezTo>
                  <a:pt x="422" y="456"/>
                  <a:pt x="424" y="444"/>
                  <a:pt x="419" y="443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18" y="444"/>
                  <a:pt x="417" y="444"/>
                  <a:pt x="417" y="445"/>
                </a:cubicBezTo>
                <a:cubicBezTo>
                  <a:pt x="423" y="445"/>
                  <a:pt x="422" y="453"/>
                  <a:pt x="417" y="458"/>
                </a:cubicBezTo>
                <a:cubicBezTo>
                  <a:pt x="413" y="462"/>
                  <a:pt x="409" y="461"/>
                  <a:pt x="409" y="457"/>
                </a:cubicBezTo>
                <a:cubicBezTo>
                  <a:pt x="409" y="453"/>
                  <a:pt x="412" y="447"/>
                  <a:pt x="416" y="445"/>
                </a:cubicBezTo>
                <a:cubicBezTo>
                  <a:pt x="416" y="444"/>
                  <a:pt x="417" y="444"/>
                  <a:pt x="417" y="443"/>
                </a:cubicBezTo>
                <a:cubicBezTo>
                  <a:pt x="413" y="445"/>
                  <a:pt x="410" y="449"/>
                  <a:pt x="408" y="454"/>
                </a:cubicBezTo>
                <a:cubicBezTo>
                  <a:pt x="408" y="454"/>
                  <a:pt x="408" y="455"/>
                  <a:pt x="408" y="455"/>
                </a:cubicBezTo>
                <a:moveTo>
                  <a:pt x="43" y="360"/>
                </a:moveTo>
                <a:cubicBezTo>
                  <a:pt x="43" y="356"/>
                  <a:pt x="44" y="353"/>
                  <a:pt x="45" y="352"/>
                </a:cubicBezTo>
                <a:cubicBezTo>
                  <a:pt x="48" y="349"/>
                  <a:pt x="53" y="353"/>
                  <a:pt x="54" y="362"/>
                </a:cubicBezTo>
                <a:cubicBezTo>
                  <a:pt x="54" y="363"/>
                  <a:pt x="54" y="367"/>
                  <a:pt x="52" y="369"/>
                </a:cubicBezTo>
                <a:cubicBezTo>
                  <a:pt x="49" y="373"/>
                  <a:pt x="44" y="368"/>
                  <a:pt x="43" y="360"/>
                </a:cubicBezTo>
                <a:moveTo>
                  <a:pt x="42" y="360"/>
                </a:moveTo>
                <a:cubicBezTo>
                  <a:pt x="42" y="364"/>
                  <a:pt x="44" y="368"/>
                  <a:pt x="46" y="370"/>
                </a:cubicBezTo>
                <a:cubicBezTo>
                  <a:pt x="49" y="373"/>
                  <a:pt x="54" y="372"/>
                  <a:pt x="55" y="363"/>
                </a:cubicBezTo>
                <a:cubicBezTo>
                  <a:pt x="54" y="363"/>
                  <a:pt x="54" y="363"/>
                  <a:pt x="54" y="363"/>
                </a:cubicBezTo>
                <a:cubicBezTo>
                  <a:pt x="54" y="361"/>
                  <a:pt x="54" y="361"/>
                  <a:pt x="54" y="361"/>
                </a:cubicBezTo>
                <a:cubicBezTo>
                  <a:pt x="54" y="361"/>
                  <a:pt x="54" y="361"/>
                  <a:pt x="55" y="361"/>
                </a:cubicBezTo>
                <a:cubicBezTo>
                  <a:pt x="54" y="356"/>
                  <a:pt x="52" y="353"/>
                  <a:pt x="51" y="351"/>
                </a:cubicBezTo>
                <a:cubicBezTo>
                  <a:pt x="47" y="347"/>
                  <a:pt x="43" y="349"/>
                  <a:pt x="42" y="358"/>
                </a:cubicBezTo>
                <a:cubicBezTo>
                  <a:pt x="42" y="358"/>
                  <a:pt x="42" y="359"/>
                  <a:pt x="42" y="360"/>
                </a:cubicBezTo>
                <a:moveTo>
                  <a:pt x="18" y="423"/>
                </a:moveTo>
                <a:cubicBezTo>
                  <a:pt x="17" y="420"/>
                  <a:pt x="16" y="417"/>
                  <a:pt x="17" y="416"/>
                </a:cubicBezTo>
                <a:cubicBezTo>
                  <a:pt x="18" y="414"/>
                  <a:pt x="23" y="418"/>
                  <a:pt x="25" y="426"/>
                </a:cubicBezTo>
                <a:cubicBezTo>
                  <a:pt x="26" y="429"/>
                  <a:pt x="26" y="431"/>
                  <a:pt x="26" y="432"/>
                </a:cubicBezTo>
                <a:cubicBezTo>
                  <a:pt x="24" y="434"/>
                  <a:pt x="20" y="430"/>
                  <a:pt x="18" y="423"/>
                </a:cubicBezTo>
                <a:moveTo>
                  <a:pt x="17" y="423"/>
                </a:moveTo>
                <a:cubicBezTo>
                  <a:pt x="19" y="429"/>
                  <a:pt x="23" y="435"/>
                  <a:pt x="26" y="434"/>
                </a:cubicBezTo>
                <a:cubicBezTo>
                  <a:pt x="29" y="433"/>
                  <a:pt x="25" y="418"/>
                  <a:pt x="19" y="414"/>
                </a:cubicBezTo>
                <a:cubicBezTo>
                  <a:pt x="19" y="415"/>
                  <a:pt x="19" y="415"/>
                  <a:pt x="19" y="415"/>
                </a:cubicBezTo>
                <a:cubicBezTo>
                  <a:pt x="18" y="415"/>
                  <a:pt x="18" y="415"/>
                  <a:pt x="18" y="415"/>
                </a:cubicBezTo>
                <a:cubicBezTo>
                  <a:pt x="18" y="415"/>
                  <a:pt x="18" y="414"/>
                  <a:pt x="18" y="414"/>
                </a:cubicBezTo>
                <a:cubicBezTo>
                  <a:pt x="16" y="414"/>
                  <a:pt x="15" y="416"/>
                  <a:pt x="16" y="421"/>
                </a:cubicBezTo>
                <a:cubicBezTo>
                  <a:pt x="17" y="422"/>
                  <a:pt x="17" y="423"/>
                  <a:pt x="17" y="423"/>
                </a:cubicBezTo>
                <a:moveTo>
                  <a:pt x="0" y="327"/>
                </a:moveTo>
                <a:cubicBezTo>
                  <a:pt x="1" y="335"/>
                  <a:pt x="4" y="342"/>
                  <a:pt x="7" y="339"/>
                </a:cubicBezTo>
                <a:cubicBezTo>
                  <a:pt x="9" y="337"/>
                  <a:pt x="9" y="332"/>
                  <a:pt x="10" y="331"/>
                </a:cubicBezTo>
                <a:cubicBezTo>
                  <a:pt x="9" y="331"/>
                  <a:pt x="9" y="331"/>
                  <a:pt x="9" y="331"/>
                </a:cubicBezTo>
                <a:cubicBezTo>
                  <a:pt x="8" y="337"/>
                  <a:pt x="6" y="339"/>
                  <a:pt x="4" y="337"/>
                </a:cubicBezTo>
                <a:cubicBezTo>
                  <a:pt x="0" y="332"/>
                  <a:pt x="0" y="317"/>
                  <a:pt x="5" y="318"/>
                </a:cubicBezTo>
                <a:cubicBezTo>
                  <a:pt x="7" y="318"/>
                  <a:pt x="9" y="322"/>
                  <a:pt x="9" y="329"/>
                </a:cubicBezTo>
                <a:cubicBezTo>
                  <a:pt x="9" y="329"/>
                  <a:pt x="9" y="329"/>
                  <a:pt x="10" y="329"/>
                </a:cubicBezTo>
                <a:cubicBezTo>
                  <a:pt x="9" y="320"/>
                  <a:pt x="6" y="314"/>
                  <a:pt x="3" y="317"/>
                </a:cubicBezTo>
                <a:cubicBezTo>
                  <a:pt x="2" y="318"/>
                  <a:pt x="1" y="320"/>
                  <a:pt x="0" y="326"/>
                </a:cubicBezTo>
                <a:cubicBezTo>
                  <a:pt x="0" y="326"/>
                  <a:pt x="0" y="327"/>
                  <a:pt x="0" y="327"/>
                </a:cubicBezTo>
                <a:moveTo>
                  <a:pt x="70" y="304"/>
                </a:moveTo>
                <a:cubicBezTo>
                  <a:pt x="69" y="313"/>
                  <a:pt x="75" y="319"/>
                  <a:pt x="80" y="314"/>
                </a:cubicBezTo>
                <a:cubicBezTo>
                  <a:pt x="83" y="311"/>
                  <a:pt x="83" y="307"/>
                  <a:pt x="84" y="306"/>
                </a:cubicBezTo>
                <a:cubicBezTo>
                  <a:pt x="83" y="306"/>
                  <a:pt x="83" y="306"/>
                  <a:pt x="83" y="306"/>
                </a:cubicBezTo>
                <a:cubicBezTo>
                  <a:pt x="81" y="314"/>
                  <a:pt x="76" y="316"/>
                  <a:pt x="73" y="311"/>
                </a:cubicBezTo>
                <a:cubicBezTo>
                  <a:pt x="69" y="305"/>
                  <a:pt x="72" y="293"/>
                  <a:pt x="78" y="294"/>
                </a:cubicBezTo>
                <a:cubicBezTo>
                  <a:pt x="80" y="295"/>
                  <a:pt x="83" y="297"/>
                  <a:pt x="83" y="304"/>
                </a:cubicBezTo>
                <a:cubicBezTo>
                  <a:pt x="83" y="304"/>
                  <a:pt x="84" y="304"/>
                  <a:pt x="84" y="304"/>
                </a:cubicBezTo>
                <a:cubicBezTo>
                  <a:pt x="84" y="294"/>
                  <a:pt x="78" y="290"/>
                  <a:pt x="74" y="294"/>
                </a:cubicBezTo>
                <a:cubicBezTo>
                  <a:pt x="71" y="297"/>
                  <a:pt x="70" y="301"/>
                  <a:pt x="70" y="303"/>
                </a:cubicBezTo>
                <a:cubicBezTo>
                  <a:pt x="70" y="303"/>
                  <a:pt x="70" y="303"/>
                  <a:pt x="70" y="304"/>
                </a:cubicBezTo>
                <a:moveTo>
                  <a:pt x="192" y="276"/>
                </a:moveTo>
                <a:cubicBezTo>
                  <a:pt x="192" y="273"/>
                  <a:pt x="193" y="270"/>
                  <a:pt x="195" y="268"/>
                </a:cubicBezTo>
                <a:cubicBezTo>
                  <a:pt x="200" y="263"/>
                  <a:pt x="206" y="267"/>
                  <a:pt x="206" y="276"/>
                </a:cubicBezTo>
                <a:cubicBezTo>
                  <a:pt x="206" y="277"/>
                  <a:pt x="206" y="281"/>
                  <a:pt x="203" y="283"/>
                </a:cubicBezTo>
                <a:cubicBezTo>
                  <a:pt x="199" y="288"/>
                  <a:pt x="192" y="284"/>
                  <a:pt x="192" y="276"/>
                </a:cubicBezTo>
                <a:moveTo>
                  <a:pt x="191" y="276"/>
                </a:moveTo>
                <a:cubicBezTo>
                  <a:pt x="191" y="280"/>
                  <a:pt x="193" y="286"/>
                  <a:pt x="198" y="287"/>
                </a:cubicBezTo>
                <a:cubicBezTo>
                  <a:pt x="198" y="286"/>
                  <a:pt x="198" y="286"/>
                  <a:pt x="198" y="286"/>
                </a:cubicBezTo>
                <a:cubicBezTo>
                  <a:pt x="199" y="286"/>
                  <a:pt x="199" y="286"/>
                  <a:pt x="199" y="286"/>
                </a:cubicBezTo>
                <a:cubicBezTo>
                  <a:pt x="199" y="286"/>
                  <a:pt x="199" y="287"/>
                  <a:pt x="199" y="287"/>
                </a:cubicBezTo>
                <a:cubicBezTo>
                  <a:pt x="207" y="286"/>
                  <a:pt x="210" y="274"/>
                  <a:pt x="205" y="268"/>
                </a:cubicBezTo>
                <a:cubicBezTo>
                  <a:pt x="201" y="261"/>
                  <a:pt x="193" y="264"/>
                  <a:pt x="191" y="274"/>
                </a:cubicBezTo>
                <a:cubicBezTo>
                  <a:pt x="191" y="275"/>
                  <a:pt x="191" y="275"/>
                  <a:pt x="191" y="276"/>
                </a:cubicBezTo>
                <a:moveTo>
                  <a:pt x="296" y="430"/>
                </a:moveTo>
                <a:cubicBezTo>
                  <a:pt x="296" y="428"/>
                  <a:pt x="297" y="425"/>
                  <a:pt x="299" y="423"/>
                </a:cubicBezTo>
                <a:cubicBezTo>
                  <a:pt x="303" y="418"/>
                  <a:pt x="310" y="421"/>
                  <a:pt x="310" y="429"/>
                </a:cubicBezTo>
                <a:cubicBezTo>
                  <a:pt x="310" y="430"/>
                  <a:pt x="309" y="433"/>
                  <a:pt x="307" y="436"/>
                </a:cubicBezTo>
                <a:cubicBezTo>
                  <a:pt x="302" y="440"/>
                  <a:pt x="296" y="437"/>
                  <a:pt x="296" y="430"/>
                </a:cubicBezTo>
                <a:moveTo>
                  <a:pt x="295" y="431"/>
                </a:moveTo>
                <a:cubicBezTo>
                  <a:pt x="295" y="435"/>
                  <a:pt x="298" y="439"/>
                  <a:pt x="302" y="439"/>
                </a:cubicBezTo>
                <a:cubicBezTo>
                  <a:pt x="309" y="440"/>
                  <a:pt x="314" y="428"/>
                  <a:pt x="309" y="422"/>
                </a:cubicBezTo>
                <a:cubicBezTo>
                  <a:pt x="305" y="416"/>
                  <a:pt x="296" y="419"/>
                  <a:pt x="295" y="429"/>
                </a:cubicBezTo>
                <a:cubicBezTo>
                  <a:pt x="295" y="429"/>
                  <a:pt x="295" y="430"/>
                  <a:pt x="295" y="431"/>
                </a:cubicBezTo>
                <a:moveTo>
                  <a:pt x="343" y="351"/>
                </a:moveTo>
                <a:cubicBezTo>
                  <a:pt x="343" y="348"/>
                  <a:pt x="344" y="344"/>
                  <a:pt x="346" y="342"/>
                </a:cubicBezTo>
                <a:cubicBezTo>
                  <a:pt x="350" y="337"/>
                  <a:pt x="356" y="340"/>
                  <a:pt x="356" y="349"/>
                </a:cubicBezTo>
                <a:cubicBezTo>
                  <a:pt x="356" y="352"/>
                  <a:pt x="356" y="355"/>
                  <a:pt x="354" y="357"/>
                </a:cubicBezTo>
                <a:cubicBezTo>
                  <a:pt x="350" y="362"/>
                  <a:pt x="344" y="358"/>
                  <a:pt x="343" y="351"/>
                </a:cubicBezTo>
                <a:moveTo>
                  <a:pt x="342" y="351"/>
                </a:moveTo>
                <a:cubicBezTo>
                  <a:pt x="343" y="360"/>
                  <a:pt x="349" y="364"/>
                  <a:pt x="354" y="359"/>
                </a:cubicBezTo>
                <a:cubicBezTo>
                  <a:pt x="360" y="354"/>
                  <a:pt x="359" y="339"/>
                  <a:pt x="350" y="338"/>
                </a:cubicBezTo>
                <a:cubicBezTo>
                  <a:pt x="350" y="339"/>
                  <a:pt x="350" y="339"/>
                  <a:pt x="350" y="339"/>
                </a:cubicBezTo>
                <a:cubicBezTo>
                  <a:pt x="349" y="339"/>
                  <a:pt x="349" y="339"/>
                  <a:pt x="349" y="339"/>
                </a:cubicBezTo>
                <a:cubicBezTo>
                  <a:pt x="349" y="339"/>
                  <a:pt x="349" y="338"/>
                  <a:pt x="349" y="338"/>
                </a:cubicBezTo>
                <a:cubicBezTo>
                  <a:pt x="345" y="339"/>
                  <a:pt x="342" y="343"/>
                  <a:pt x="342" y="349"/>
                </a:cubicBezTo>
                <a:cubicBezTo>
                  <a:pt x="342" y="350"/>
                  <a:pt x="342" y="351"/>
                  <a:pt x="342" y="351"/>
                </a:cubicBezTo>
                <a:moveTo>
                  <a:pt x="420" y="283"/>
                </a:moveTo>
                <a:cubicBezTo>
                  <a:pt x="420" y="279"/>
                  <a:pt x="420" y="275"/>
                  <a:pt x="422" y="273"/>
                </a:cubicBezTo>
                <a:cubicBezTo>
                  <a:pt x="425" y="269"/>
                  <a:pt x="430" y="271"/>
                  <a:pt x="431" y="280"/>
                </a:cubicBezTo>
                <a:cubicBezTo>
                  <a:pt x="432" y="283"/>
                  <a:pt x="432" y="286"/>
                  <a:pt x="430" y="288"/>
                </a:cubicBezTo>
                <a:cubicBezTo>
                  <a:pt x="427" y="293"/>
                  <a:pt x="422" y="290"/>
                  <a:pt x="420" y="283"/>
                </a:cubicBezTo>
                <a:moveTo>
                  <a:pt x="420" y="283"/>
                </a:moveTo>
                <a:cubicBezTo>
                  <a:pt x="421" y="291"/>
                  <a:pt x="426" y="294"/>
                  <a:pt x="430" y="291"/>
                </a:cubicBezTo>
                <a:cubicBezTo>
                  <a:pt x="435" y="285"/>
                  <a:pt x="432" y="269"/>
                  <a:pt x="424" y="269"/>
                </a:cubicBezTo>
                <a:cubicBezTo>
                  <a:pt x="425" y="271"/>
                  <a:pt x="425" y="271"/>
                  <a:pt x="425" y="271"/>
                </a:cubicBezTo>
                <a:cubicBezTo>
                  <a:pt x="424" y="271"/>
                  <a:pt x="424" y="271"/>
                  <a:pt x="424" y="271"/>
                </a:cubicBezTo>
                <a:cubicBezTo>
                  <a:pt x="424" y="271"/>
                  <a:pt x="424" y="270"/>
                  <a:pt x="423" y="270"/>
                </a:cubicBezTo>
                <a:cubicBezTo>
                  <a:pt x="420" y="271"/>
                  <a:pt x="419" y="275"/>
                  <a:pt x="419" y="281"/>
                </a:cubicBezTo>
                <a:cubicBezTo>
                  <a:pt x="419" y="282"/>
                  <a:pt x="419" y="283"/>
                  <a:pt x="420" y="283"/>
                </a:cubicBezTo>
                <a:moveTo>
                  <a:pt x="344" y="100"/>
                </a:moveTo>
                <a:cubicBezTo>
                  <a:pt x="342" y="97"/>
                  <a:pt x="341" y="94"/>
                  <a:pt x="341" y="93"/>
                </a:cubicBezTo>
                <a:cubicBezTo>
                  <a:pt x="342" y="90"/>
                  <a:pt x="346" y="92"/>
                  <a:pt x="350" y="98"/>
                </a:cubicBezTo>
                <a:cubicBezTo>
                  <a:pt x="352" y="101"/>
                  <a:pt x="352" y="103"/>
                  <a:pt x="352" y="104"/>
                </a:cubicBezTo>
                <a:cubicBezTo>
                  <a:pt x="351" y="107"/>
                  <a:pt x="347" y="105"/>
                  <a:pt x="344" y="100"/>
                </a:cubicBezTo>
                <a:moveTo>
                  <a:pt x="343" y="100"/>
                </a:moveTo>
                <a:cubicBezTo>
                  <a:pt x="346" y="105"/>
                  <a:pt x="350" y="108"/>
                  <a:pt x="352" y="107"/>
                </a:cubicBezTo>
                <a:cubicBezTo>
                  <a:pt x="356" y="105"/>
                  <a:pt x="349" y="92"/>
                  <a:pt x="343" y="90"/>
                </a:cubicBezTo>
                <a:cubicBezTo>
                  <a:pt x="340" y="90"/>
                  <a:pt x="339" y="92"/>
                  <a:pt x="342" y="98"/>
                </a:cubicBezTo>
                <a:cubicBezTo>
                  <a:pt x="342" y="99"/>
                  <a:pt x="343" y="100"/>
                  <a:pt x="343" y="100"/>
                </a:cubicBezTo>
                <a:moveTo>
                  <a:pt x="346" y="66"/>
                </a:moveTo>
                <a:cubicBezTo>
                  <a:pt x="351" y="71"/>
                  <a:pt x="356" y="73"/>
                  <a:pt x="356" y="71"/>
                </a:cubicBezTo>
                <a:cubicBezTo>
                  <a:pt x="356" y="70"/>
                  <a:pt x="355" y="68"/>
                  <a:pt x="351" y="64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55" y="69"/>
                  <a:pt x="355" y="71"/>
                  <a:pt x="354" y="71"/>
                </a:cubicBezTo>
                <a:cubicBezTo>
                  <a:pt x="351" y="71"/>
                  <a:pt x="340" y="60"/>
                  <a:pt x="342" y="59"/>
                </a:cubicBezTo>
                <a:cubicBezTo>
                  <a:pt x="342" y="58"/>
                  <a:pt x="345" y="60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45" y="58"/>
                  <a:pt x="340" y="57"/>
                  <a:pt x="340" y="59"/>
                </a:cubicBezTo>
                <a:cubicBezTo>
                  <a:pt x="341" y="59"/>
                  <a:pt x="341" y="61"/>
                  <a:pt x="345" y="65"/>
                </a:cubicBezTo>
                <a:cubicBezTo>
                  <a:pt x="346" y="66"/>
                  <a:pt x="346" y="66"/>
                  <a:pt x="346" y="66"/>
                </a:cubicBezTo>
                <a:moveTo>
                  <a:pt x="315" y="7"/>
                </a:moveTo>
                <a:cubicBezTo>
                  <a:pt x="307" y="6"/>
                  <a:pt x="305" y="6"/>
                  <a:pt x="304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4" y="6"/>
                  <a:pt x="306" y="6"/>
                  <a:pt x="312" y="6"/>
                </a:cubicBezTo>
                <a:cubicBezTo>
                  <a:pt x="317" y="7"/>
                  <a:pt x="321" y="8"/>
                  <a:pt x="322" y="8"/>
                </a:cubicBezTo>
                <a:cubicBezTo>
                  <a:pt x="321" y="8"/>
                  <a:pt x="319" y="8"/>
                  <a:pt x="315" y="7"/>
                </a:cubicBezTo>
                <a:moveTo>
                  <a:pt x="315" y="7"/>
                </a:moveTo>
                <a:cubicBezTo>
                  <a:pt x="322" y="8"/>
                  <a:pt x="323" y="8"/>
                  <a:pt x="323" y="8"/>
                </a:cubicBezTo>
                <a:cubicBezTo>
                  <a:pt x="321" y="7"/>
                  <a:pt x="305" y="5"/>
                  <a:pt x="303" y="6"/>
                </a:cubicBezTo>
                <a:cubicBezTo>
                  <a:pt x="303" y="6"/>
                  <a:pt x="303" y="6"/>
                  <a:pt x="303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3" y="6"/>
                  <a:pt x="303" y="6"/>
                  <a:pt x="303" y="6"/>
                </a:cubicBezTo>
                <a:cubicBezTo>
                  <a:pt x="304" y="6"/>
                  <a:pt x="304" y="6"/>
                  <a:pt x="313" y="7"/>
                </a:cubicBezTo>
                <a:cubicBezTo>
                  <a:pt x="313" y="7"/>
                  <a:pt x="314" y="7"/>
                  <a:pt x="315" y="7"/>
                </a:cubicBezTo>
                <a:moveTo>
                  <a:pt x="258" y="6"/>
                </a:moveTo>
                <a:cubicBezTo>
                  <a:pt x="257" y="6"/>
                  <a:pt x="254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5" y="7"/>
                  <a:pt x="256" y="6"/>
                  <a:pt x="257" y="6"/>
                </a:cubicBezTo>
                <a:cubicBezTo>
                  <a:pt x="263" y="5"/>
                  <a:pt x="265" y="5"/>
                  <a:pt x="266" y="5"/>
                </a:cubicBezTo>
                <a:cubicBezTo>
                  <a:pt x="263" y="6"/>
                  <a:pt x="261" y="6"/>
                  <a:pt x="258" y="6"/>
                </a:cubicBezTo>
                <a:moveTo>
                  <a:pt x="258" y="6"/>
                </a:moveTo>
                <a:cubicBezTo>
                  <a:pt x="260" y="6"/>
                  <a:pt x="262" y="6"/>
                  <a:pt x="264" y="6"/>
                </a:cubicBezTo>
                <a:cubicBezTo>
                  <a:pt x="267" y="5"/>
                  <a:pt x="267" y="5"/>
                  <a:pt x="267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7" y="5"/>
                  <a:pt x="267" y="5"/>
                </a:cubicBezTo>
                <a:cubicBezTo>
                  <a:pt x="267" y="5"/>
                  <a:pt x="263" y="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4" y="7"/>
                  <a:pt x="255" y="7"/>
                  <a:pt x="256" y="7"/>
                </a:cubicBezTo>
                <a:cubicBezTo>
                  <a:pt x="257" y="6"/>
                  <a:pt x="258" y="6"/>
                  <a:pt x="258" y="6"/>
                </a:cubicBezTo>
                <a:moveTo>
                  <a:pt x="299" y="12"/>
                </a:moveTo>
                <a:cubicBezTo>
                  <a:pt x="289" y="10"/>
                  <a:pt x="289" y="10"/>
                  <a:pt x="289" y="10"/>
                </a:cubicBezTo>
                <a:cubicBezTo>
                  <a:pt x="289" y="10"/>
                  <a:pt x="293" y="11"/>
                  <a:pt x="298" y="12"/>
                </a:cubicBezTo>
                <a:cubicBezTo>
                  <a:pt x="303" y="12"/>
                  <a:pt x="308" y="13"/>
                  <a:pt x="308" y="14"/>
                </a:cubicBezTo>
                <a:cubicBezTo>
                  <a:pt x="307" y="14"/>
                  <a:pt x="305" y="13"/>
                  <a:pt x="299" y="12"/>
                </a:cubicBezTo>
                <a:moveTo>
                  <a:pt x="299" y="12"/>
                </a:moveTo>
                <a:cubicBezTo>
                  <a:pt x="308" y="14"/>
                  <a:pt x="309" y="14"/>
                  <a:pt x="310" y="14"/>
                </a:cubicBezTo>
                <a:cubicBezTo>
                  <a:pt x="307" y="13"/>
                  <a:pt x="289" y="10"/>
                  <a:pt x="287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7" y="10"/>
                  <a:pt x="287" y="10"/>
                  <a:pt x="287" y="10"/>
                </a:cubicBezTo>
                <a:cubicBezTo>
                  <a:pt x="287" y="10"/>
                  <a:pt x="287" y="10"/>
                  <a:pt x="297" y="12"/>
                </a:cubicBezTo>
                <a:cubicBezTo>
                  <a:pt x="298" y="12"/>
                  <a:pt x="299" y="12"/>
                  <a:pt x="299" y="12"/>
                </a:cubicBezTo>
                <a:moveTo>
                  <a:pt x="259" y="7"/>
                </a:moveTo>
                <a:cubicBezTo>
                  <a:pt x="255" y="7"/>
                  <a:pt x="253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5" y="7"/>
                  <a:pt x="256" y="7"/>
                  <a:pt x="258" y="7"/>
                </a:cubicBezTo>
                <a:cubicBezTo>
                  <a:pt x="265" y="7"/>
                  <a:pt x="268" y="8"/>
                  <a:pt x="268" y="8"/>
                </a:cubicBezTo>
                <a:cubicBezTo>
                  <a:pt x="265" y="8"/>
                  <a:pt x="262" y="7"/>
                  <a:pt x="259" y="7"/>
                </a:cubicBezTo>
                <a:moveTo>
                  <a:pt x="259" y="7"/>
                </a:moveTo>
                <a:cubicBezTo>
                  <a:pt x="263" y="7"/>
                  <a:pt x="266" y="8"/>
                  <a:pt x="270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70" y="8"/>
                  <a:pt x="270" y="8"/>
                </a:cubicBezTo>
                <a:cubicBezTo>
                  <a:pt x="270" y="8"/>
                  <a:pt x="265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4" y="7"/>
                  <a:pt x="255" y="7"/>
                  <a:pt x="257" y="7"/>
                </a:cubicBezTo>
                <a:cubicBezTo>
                  <a:pt x="258" y="7"/>
                  <a:pt x="259" y="7"/>
                  <a:pt x="259" y="7"/>
                </a:cubicBezTo>
                <a:moveTo>
                  <a:pt x="406" y="40"/>
                </a:moveTo>
                <a:cubicBezTo>
                  <a:pt x="411" y="43"/>
                  <a:pt x="412" y="44"/>
                  <a:pt x="413" y="44"/>
                </a:cubicBezTo>
                <a:cubicBezTo>
                  <a:pt x="412" y="43"/>
                  <a:pt x="397" y="34"/>
                  <a:pt x="395" y="34"/>
                </a:cubicBezTo>
                <a:cubicBezTo>
                  <a:pt x="395" y="34"/>
                  <a:pt x="396" y="34"/>
                  <a:pt x="396" y="34"/>
                </a:cubicBezTo>
                <a:cubicBezTo>
                  <a:pt x="397" y="34"/>
                  <a:pt x="410" y="42"/>
                  <a:pt x="411" y="43"/>
                </a:cubicBezTo>
                <a:cubicBezTo>
                  <a:pt x="411" y="43"/>
                  <a:pt x="397" y="35"/>
                  <a:pt x="396" y="35"/>
                </a:cubicBezTo>
                <a:cubicBezTo>
                  <a:pt x="396" y="34"/>
                  <a:pt x="395" y="34"/>
                  <a:pt x="395" y="34"/>
                </a:cubicBezTo>
                <a:cubicBezTo>
                  <a:pt x="396" y="35"/>
                  <a:pt x="397" y="35"/>
                  <a:pt x="405" y="40"/>
                </a:cubicBezTo>
                <a:cubicBezTo>
                  <a:pt x="405" y="40"/>
                  <a:pt x="406" y="40"/>
                  <a:pt x="406" y="40"/>
                </a:cubicBezTo>
                <a:moveTo>
                  <a:pt x="401" y="42"/>
                </a:moveTo>
                <a:cubicBezTo>
                  <a:pt x="397" y="40"/>
                  <a:pt x="392" y="37"/>
                  <a:pt x="391" y="36"/>
                </a:cubicBezTo>
                <a:cubicBezTo>
                  <a:pt x="392" y="36"/>
                  <a:pt x="394" y="37"/>
                  <a:pt x="399" y="40"/>
                </a:cubicBezTo>
                <a:cubicBezTo>
                  <a:pt x="404" y="42"/>
                  <a:pt x="407" y="44"/>
                  <a:pt x="408" y="45"/>
                </a:cubicBezTo>
                <a:cubicBezTo>
                  <a:pt x="408" y="45"/>
                  <a:pt x="408" y="45"/>
                  <a:pt x="407" y="45"/>
                </a:cubicBezTo>
                <a:cubicBezTo>
                  <a:pt x="407" y="45"/>
                  <a:pt x="406" y="45"/>
                  <a:pt x="401" y="42"/>
                </a:cubicBezTo>
                <a:moveTo>
                  <a:pt x="401" y="42"/>
                </a:moveTo>
                <a:cubicBezTo>
                  <a:pt x="408" y="46"/>
                  <a:pt x="409" y="46"/>
                  <a:pt x="409" y="46"/>
                </a:cubicBezTo>
                <a:cubicBezTo>
                  <a:pt x="409" y="45"/>
                  <a:pt x="393" y="36"/>
                  <a:pt x="390" y="36"/>
                </a:cubicBezTo>
                <a:cubicBezTo>
                  <a:pt x="390" y="36"/>
                  <a:pt x="390" y="36"/>
                  <a:pt x="390" y="36"/>
                </a:cubicBezTo>
                <a:cubicBezTo>
                  <a:pt x="390" y="36"/>
                  <a:pt x="390" y="37"/>
                  <a:pt x="399" y="41"/>
                </a:cubicBezTo>
                <a:cubicBezTo>
                  <a:pt x="400" y="42"/>
                  <a:pt x="400" y="42"/>
                  <a:pt x="401" y="42"/>
                </a:cubicBezTo>
                <a:moveTo>
                  <a:pt x="424" y="57"/>
                </a:moveTo>
                <a:cubicBezTo>
                  <a:pt x="424" y="57"/>
                  <a:pt x="415" y="51"/>
                  <a:pt x="415" y="50"/>
                </a:cubicBezTo>
                <a:cubicBezTo>
                  <a:pt x="415" y="50"/>
                  <a:pt x="418" y="51"/>
                  <a:pt x="422" y="54"/>
                </a:cubicBezTo>
                <a:cubicBezTo>
                  <a:pt x="427" y="58"/>
                  <a:pt x="430" y="60"/>
                  <a:pt x="430" y="61"/>
                </a:cubicBezTo>
                <a:cubicBezTo>
                  <a:pt x="430" y="61"/>
                  <a:pt x="427" y="59"/>
                  <a:pt x="424" y="57"/>
                </a:cubicBezTo>
                <a:moveTo>
                  <a:pt x="424" y="57"/>
                </a:moveTo>
                <a:cubicBezTo>
                  <a:pt x="431" y="62"/>
                  <a:pt x="432" y="62"/>
                  <a:pt x="432" y="62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2" y="61"/>
                  <a:pt x="432" y="62"/>
                </a:cubicBezTo>
                <a:cubicBezTo>
                  <a:pt x="429" y="59"/>
                  <a:pt x="415" y="49"/>
                  <a:pt x="414" y="50"/>
                </a:cubicBezTo>
                <a:cubicBezTo>
                  <a:pt x="414" y="50"/>
                  <a:pt x="414" y="50"/>
                  <a:pt x="422" y="56"/>
                </a:cubicBezTo>
                <a:cubicBezTo>
                  <a:pt x="423" y="57"/>
                  <a:pt x="424" y="57"/>
                  <a:pt x="424" y="57"/>
                </a:cubicBezTo>
                <a:moveTo>
                  <a:pt x="492" y="124"/>
                </a:moveTo>
                <a:cubicBezTo>
                  <a:pt x="495" y="128"/>
                  <a:pt x="497" y="130"/>
                  <a:pt x="497" y="130"/>
                </a:cubicBezTo>
                <a:cubicBezTo>
                  <a:pt x="497" y="129"/>
                  <a:pt x="494" y="124"/>
                  <a:pt x="491" y="120"/>
                </a:cubicBezTo>
                <a:cubicBezTo>
                  <a:pt x="491" y="120"/>
                  <a:pt x="491" y="120"/>
                  <a:pt x="491" y="120"/>
                </a:cubicBezTo>
                <a:cubicBezTo>
                  <a:pt x="494" y="125"/>
                  <a:pt x="496" y="128"/>
                  <a:pt x="496" y="128"/>
                </a:cubicBezTo>
                <a:cubicBezTo>
                  <a:pt x="495" y="129"/>
                  <a:pt x="485" y="115"/>
                  <a:pt x="485" y="114"/>
                </a:cubicBezTo>
                <a:cubicBezTo>
                  <a:pt x="486" y="113"/>
                  <a:pt x="488" y="117"/>
                  <a:pt x="490" y="119"/>
                </a:cubicBezTo>
                <a:cubicBezTo>
                  <a:pt x="490" y="119"/>
                  <a:pt x="490" y="118"/>
                  <a:pt x="490" y="118"/>
                </a:cubicBezTo>
                <a:cubicBezTo>
                  <a:pt x="485" y="113"/>
                  <a:pt x="484" y="112"/>
                  <a:pt x="484" y="112"/>
                </a:cubicBezTo>
                <a:cubicBezTo>
                  <a:pt x="484" y="113"/>
                  <a:pt x="488" y="118"/>
                  <a:pt x="491" y="123"/>
                </a:cubicBezTo>
                <a:cubicBezTo>
                  <a:pt x="491" y="123"/>
                  <a:pt x="492" y="123"/>
                  <a:pt x="492" y="124"/>
                </a:cubicBezTo>
                <a:moveTo>
                  <a:pt x="433" y="523"/>
                </a:moveTo>
                <a:cubicBezTo>
                  <a:pt x="435" y="522"/>
                  <a:pt x="441" y="516"/>
                  <a:pt x="443" y="516"/>
                </a:cubicBezTo>
                <a:cubicBezTo>
                  <a:pt x="443" y="516"/>
                  <a:pt x="443" y="516"/>
                  <a:pt x="443" y="516"/>
                </a:cubicBezTo>
                <a:cubicBezTo>
                  <a:pt x="443" y="516"/>
                  <a:pt x="442" y="517"/>
                  <a:pt x="438" y="520"/>
                </a:cubicBezTo>
                <a:cubicBezTo>
                  <a:pt x="434" y="524"/>
                  <a:pt x="430" y="526"/>
                  <a:pt x="430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30" y="526"/>
                  <a:pt x="430" y="526"/>
                  <a:pt x="433" y="523"/>
                </a:cubicBezTo>
                <a:moveTo>
                  <a:pt x="433" y="523"/>
                </a:moveTo>
                <a:cubicBezTo>
                  <a:pt x="429" y="527"/>
                  <a:pt x="428" y="527"/>
                  <a:pt x="428" y="528"/>
                </a:cubicBezTo>
                <a:cubicBezTo>
                  <a:pt x="428" y="528"/>
                  <a:pt x="429" y="528"/>
                  <a:pt x="429" y="528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33" y="525"/>
                  <a:pt x="443" y="516"/>
                  <a:pt x="444" y="515"/>
                </a:cubicBezTo>
                <a:cubicBezTo>
                  <a:pt x="443" y="514"/>
                  <a:pt x="440" y="517"/>
                  <a:pt x="434" y="522"/>
                </a:cubicBezTo>
                <a:cubicBezTo>
                  <a:pt x="434" y="523"/>
                  <a:pt x="433" y="523"/>
                  <a:pt x="433" y="523"/>
                </a:cubicBezTo>
                <a:moveTo>
                  <a:pt x="368" y="214"/>
                </a:moveTo>
                <a:cubicBezTo>
                  <a:pt x="367" y="211"/>
                  <a:pt x="367" y="207"/>
                  <a:pt x="368" y="205"/>
                </a:cubicBezTo>
                <a:cubicBezTo>
                  <a:pt x="370" y="201"/>
                  <a:pt x="376" y="203"/>
                  <a:pt x="378" y="211"/>
                </a:cubicBezTo>
                <a:cubicBezTo>
                  <a:pt x="379" y="215"/>
                  <a:pt x="379" y="217"/>
                  <a:pt x="378" y="219"/>
                </a:cubicBezTo>
                <a:cubicBezTo>
                  <a:pt x="375" y="224"/>
                  <a:pt x="370" y="221"/>
                  <a:pt x="368" y="214"/>
                </a:cubicBezTo>
                <a:moveTo>
                  <a:pt x="367" y="214"/>
                </a:moveTo>
                <a:cubicBezTo>
                  <a:pt x="369" y="221"/>
                  <a:pt x="374" y="225"/>
                  <a:pt x="378" y="222"/>
                </a:cubicBezTo>
                <a:cubicBezTo>
                  <a:pt x="383" y="217"/>
                  <a:pt x="378" y="202"/>
                  <a:pt x="371" y="202"/>
                </a:cubicBezTo>
                <a:cubicBezTo>
                  <a:pt x="371" y="202"/>
                  <a:pt x="371" y="202"/>
                  <a:pt x="371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67" y="203"/>
                  <a:pt x="365" y="207"/>
                  <a:pt x="366" y="212"/>
                </a:cubicBezTo>
                <a:cubicBezTo>
                  <a:pt x="366" y="213"/>
                  <a:pt x="366" y="214"/>
                  <a:pt x="367" y="214"/>
                </a:cubicBezTo>
                <a:moveTo>
                  <a:pt x="113" y="346"/>
                </a:moveTo>
                <a:cubicBezTo>
                  <a:pt x="113" y="343"/>
                  <a:pt x="114" y="340"/>
                  <a:pt x="116" y="338"/>
                </a:cubicBezTo>
                <a:cubicBezTo>
                  <a:pt x="120" y="334"/>
                  <a:pt x="127" y="338"/>
                  <a:pt x="127" y="347"/>
                </a:cubicBezTo>
                <a:cubicBezTo>
                  <a:pt x="127" y="348"/>
                  <a:pt x="127" y="352"/>
                  <a:pt x="125" y="354"/>
                </a:cubicBezTo>
                <a:cubicBezTo>
                  <a:pt x="120" y="359"/>
                  <a:pt x="114" y="354"/>
                  <a:pt x="113" y="346"/>
                </a:cubicBezTo>
                <a:moveTo>
                  <a:pt x="112" y="348"/>
                </a:moveTo>
                <a:cubicBezTo>
                  <a:pt x="113" y="351"/>
                  <a:pt x="114" y="353"/>
                  <a:pt x="115" y="355"/>
                </a:cubicBezTo>
                <a:cubicBezTo>
                  <a:pt x="120" y="360"/>
                  <a:pt x="127" y="35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5"/>
                  <a:pt x="128" y="342"/>
                  <a:pt x="126" y="338"/>
                </a:cubicBezTo>
                <a:cubicBezTo>
                  <a:pt x="122" y="332"/>
                  <a:pt x="114" y="333"/>
                  <a:pt x="112" y="343"/>
                </a:cubicBezTo>
                <a:cubicBezTo>
                  <a:pt x="112" y="344"/>
                  <a:pt x="112" y="346"/>
                  <a:pt x="112" y="348"/>
                </a:cubicBezTo>
                <a:moveTo>
                  <a:pt x="298" y="29"/>
                </a:moveTo>
                <a:cubicBezTo>
                  <a:pt x="304" y="33"/>
                  <a:pt x="306" y="34"/>
                  <a:pt x="306" y="33"/>
                </a:cubicBezTo>
                <a:cubicBezTo>
                  <a:pt x="305" y="31"/>
                  <a:pt x="294" y="24"/>
                  <a:pt x="292" y="24"/>
                </a:cubicBezTo>
                <a:cubicBezTo>
                  <a:pt x="292" y="24"/>
                  <a:pt x="292" y="24"/>
                  <a:pt x="292" y="24"/>
                </a:cubicBezTo>
                <a:cubicBezTo>
                  <a:pt x="292" y="25"/>
                  <a:pt x="295" y="27"/>
                  <a:pt x="297" y="29"/>
                </a:cubicBezTo>
                <a:cubicBezTo>
                  <a:pt x="298" y="29"/>
                  <a:pt x="298" y="29"/>
                  <a:pt x="298" y="29"/>
                </a:cubicBezTo>
                <a:moveTo>
                  <a:pt x="301" y="21"/>
                </a:moveTo>
                <a:cubicBezTo>
                  <a:pt x="309" y="25"/>
                  <a:pt x="310" y="24"/>
                  <a:pt x="310" y="24"/>
                </a:cubicBezTo>
                <a:cubicBezTo>
                  <a:pt x="310" y="24"/>
                  <a:pt x="310" y="24"/>
                  <a:pt x="310" y="24"/>
                </a:cubicBezTo>
                <a:cubicBezTo>
                  <a:pt x="308" y="22"/>
                  <a:pt x="294" y="17"/>
                  <a:pt x="292" y="17"/>
                </a:cubicBezTo>
                <a:cubicBezTo>
                  <a:pt x="295" y="18"/>
                  <a:pt x="298" y="20"/>
                  <a:pt x="301" y="21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292" y="17"/>
                  <a:pt x="292" y="17"/>
                  <a:pt x="292" y="17"/>
                </a:cubicBezTo>
                <a:cubicBezTo>
                  <a:pt x="292" y="18"/>
                  <a:pt x="292" y="18"/>
                  <a:pt x="300" y="21"/>
                </a:cubicBezTo>
                <a:cubicBezTo>
                  <a:pt x="300" y="21"/>
                  <a:pt x="301" y="21"/>
                  <a:pt x="301" y="21"/>
                </a:cubicBezTo>
                <a:moveTo>
                  <a:pt x="297" y="16"/>
                </a:moveTo>
                <a:cubicBezTo>
                  <a:pt x="303" y="17"/>
                  <a:pt x="305" y="18"/>
                  <a:pt x="306" y="18"/>
                </a:cubicBezTo>
                <a:cubicBezTo>
                  <a:pt x="304" y="17"/>
                  <a:pt x="301" y="17"/>
                  <a:pt x="300" y="16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04" y="16"/>
                  <a:pt x="289" y="13"/>
                  <a:pt x="286" y="13"/>
                </a:cubicBezTo>
                <a:cubicBezTo>
                  <a:pt x="286" y="13"/>
                  <a:pt x="286" y="13"/>
                  <a:pt x="295" y="15"/>
                </a:cubicBezTo>
                <a:cubicBezTo>
                  <a:pt x="296" y="15"/>
                  <a:pt x="296" y="16"/>
                  <a:pt x="297" y="16"/>
                </a:cubicBezTo>
                <a:moveTo>
                  <a:pt x="393" y="53"/>
                </a:moveTo>
                <a:cubicBezTo>
                  <a:pt x="398" y="56"/>
                  <a:pt x="402" y="57"/>
                  <a:pt x="402" y="56"/>
                </a:cubicBezTo>
                <a:cubicBezTo>
                  <a:pt x="402" y="54"/>
                  <a:pt x="387" y="45"/>
                  <a:pt x="384" y="46"/>
                </a:cubicBezTo>
                <a:cubicBezTo>
                  <a:pt x="387" y="47"/>
                  <a:pt x="390" y="49"/>
                  <a:pt x="393" y="51"/>
                </a:cubicBezTo>
                <a:cubicBezTo>
                  <a:pt x="393" y="51"/>
                  <a:pt x="393" y="51"/>
                  <a:pt x="393" y="51"/>
                </a:cubicBezTo>
                <a:cubicBezTo>
                  <a:pt x="384" y="46"/>
                  <a:pt x="384" y="46"/>
                  <a:pt x="384" y="46"/>
                </a:cubicBezTo>
                <a:cubicBezTo>
                  <a:pt x="384" y="47"/>
                  <a:pt x="389" y="50"/>
                  <a:pt x="392" y="52"/>
                </a:cubicBezTo>
                <a:cubicBezTo>
                  <a:pt x="392" y="52"/>
                  <a:pt x="393" y="53"/>
                  <a:pt x="393" y="53"/>
                </a:cubicBezTo>
                <a:moveTo>
                  <a:pt x="380" y="26"/>
                </a:moveTo>
                <a:cubicBezTo>
                  <a:pt x="386" y="28"/>
                  <a:pt x="386" y="28"/>
                  <a:pt x="386" y="28"/>
                </a:cubicBezTo>
                <a:cubicBezTo>
                  <a:pt x="385" y="27"/>
                  <a:pt x="371" y="21"/>
                  <a:pt x="370" y="21"/>
                </a:cubicBezTo>
                <a:cubicBezTo>
                  <a:pt x="371" y="21"/>
                  <a:pt x="372" y="22"/>
                  <a:pt x="373" y="22"/>
                </a:cubicBezTo>
                <a:cubicBezTo>
                  <a:pt x="373" y="23"/>
                  <a:pt x="373" y="23"/>
                  <a:pt x="373" y="23"/>
                </a:cubicBezTo>
                <a:cubicBezTo>
                  <a:pt x="370" y="21"/>
                  <a:pt x="370" y="21"/>
                  <a:pt x="370" y="21"/>
                </a:cubicBezTo>
                <a:cubicBezTo>
                  <a:pt x="370" y="21"/>
                  <a:pt x="370" y="21"/>
                  <a:pt x="380" y="25"/>
                </a:cubicBezTo>
                <a:cubicBezTo>
                  <a:pt x="380" y="26"/>
                  <a:pt x="380" y="26"/>
                  <a:pt x="380" y="26"/>
                </a:cubicBezTo>
                <a:moveTo>
                  <a:pt x="438" y="63"/>
                </a:moveTo>
                <a:cubicBezTo>
                  <a:pt x="442" y="66"/>
                  <a:pt x="443" y="67"/>
                  <a:pt x="444" y="67"/>
                </a:cubicBezTo>
                <a:cubicBezTo>
                  <a:pt x="444" y="67"/>
                  <a:pt x="439" y="63"/>
                  <a:pt x="435" y="60"/>
                </a:cubicBezTo>
                <a:cubicBezTo>
                  <a:pt x="436" y="61"/>
                  <a:pt x="436" y="61"/>
                  <a:pt x="437" y="62"/>
                </a:cubicBezTo>
                <a:cubicBezTo>
                  <a:pt x="435" y="61"/>
                  <a:pt x="435" y="61"/>
                  <a:pt x="435" y="61"/>
                </a:cubicBezTo>
                <a:cubicBezTo>
                  <a:pt x="434" y="59"/>
                  <a:pt x="434" y="59"/>
                  <a:pt x="434" y="59"/>
                </a:cubicBezTo>
                <a:cubicBezTo>
                  <a:pt x="430" y="56"/>
                  <a:pt x="429" y="55"/>
                  <a:pt x="428" y="55"/>
                </a:cubicBezTo>
                <a:cubicBezTo>
                  <a:pt x="428" y="55"/>
                  <a:pt x="429" y="56"/>
                  <a:pt x="437" y="62"/>
                </a:cubicBezTo>
                <a:cubicBezTo>
                  <a:pt x="437" y="63"/>
                  <a:pt x="438" y="63"/>
                  <a:pt x="438" y="63"/>
                </a:cubicBezTo>
                <a:moveTo>
                  <a:pt x="367" y="30"/>
                </a:moveTo>
                <a:cubicBezTo>
                  <a:pt x="375" y="34"/>
                  <a:pt x="375" y="33"/>
                  <a:pt x="376" y="33"/>
                </a:cubicBezTo>
                <a:cubicBezTo>
                  <a:pt x="373" y="32"/>
                  <a:pt x="369" y="30"/>
                  <a:pt x="366" y="29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76" y="33"/>
                  <a:pt x="376" y="33"/>
                  <a:pt x="376" y="33"/>
                </a:cubicBezTo>
                <a:cubicBezTo>
                  <a:pt x="374" y="31"/>
                  <a:pt x="358" y="25"/>
                  <a:pt x="356" y="25"/>
                </a:cubicBezTo>
                <a:cubicBezTo>
                  <a:pt x="356" y="25"/>
                  <a:pt x="356" y="25"/>
                  <a:pt x="356" y="26"/>
                </a:cubicBezTo>
                <a:cubicBezTo>
                  <a:pt x="357" y="26"/>
                  <a:pt x="357" y="26"/>
                  <a:pt x="366" y="30"/>
                </a:cubicBezTo>
                <a:cubicBezTo>
                  <a:pt x="366" y="30"/>
                  <a:pt x="367" y="30"/>
                  <a:pt x="367" y="30"/>
                </a:cubicBezTo>
                <a:moveTo>
                  <a:pt x="546" y="308"/>
                </a:moveTo>
                <a:cubicBezTo>
                  <a:pt x="546" y="315"/>
                  <a:pt x="546" y="315"/>
                  <a:pt x="546" y="315"/>
                </a:cubicBezTo>
                <a:cubicBezTo>
                  <a:pt x="547" y="314"/>
                  <a:pt x="548" y="296"/>
                  <a:pt x="547" y="294"/>
                </a:cubicBezTo>
                <a:cubicBezTo>
                  <a:pt x="547" y="294"/>
                  <a:pt x="547" y="294"/>
                  <a:pt x="547" y="294"/>
                </a:cubicBezTo>
                <a:cubicBezTo>
                  <a:pt x="546" y="295"/>
                  <a:pt x="546" y="303"/>
                  <a:pt x="546" y="307"/>
                </a:cubicBezTo>
                <a:cubicBezTo>
                  <a:pt x="546" y="307"/>
                  <a:pt x="546" y="308"/>
                  <a:pt x="546" y="308"/>
                </a:cubicBezTo>
                <a:moveTo>
                  <a:pt x="512" y="161"/>
                </a:moveTo>
                <a:cubicBezTo>
                  <a:pt x="513" y="162"/>
                  <a:pt x="513" y="162"/>
                  <a:pt x="513" y="162"/>
                </a:cubicBezTo>
                <a:cubicBezTo>
                  <a:pt x="512" y="164"/>
                  <a:pt x="512" y="164"/>
                  <a:pt x="512" y="164"/>
                </a:cubicBezTo>
                <a:cubicBezTo>
                  <a:pt x="516" y="170"/>
                  <a:pt x="517" y="171"/>
                  <a:pt x="517" y="170"/>
                </a:cubicBezTo>
                <a:cubicBezTo>
                  <a:pt x="518" y="168"/>
                  <a:pt x="509" y="151"/>
                  <a:pt x="507" y="153"/>
                </a:cubicBezTo>
                <a:cubicBezTo>
                  <a:pt x="507" y="153"/>
                  <a:pt x="508" y="156"/>
                  <a:pt x="512" y="163"/>
                </a:cubicBezTo>
                <a:cubicBezTo>
                  <a:pt x="512" y="161"/>
                  <a:pt x="512" y="161"/>
                  <a:pt x="512" y="161"/>
                </a:cubicBezTo>
                <a:moveTo>
                  <a:pt x="490" y="465"/>
                </a:moveTo>
                <a:cubicBezTo>
                  <a:pt x="487" y="470"/>
                  <a:pt x="486" y="470"/>
                  <a:pt x="486" y="470"/>
                </a:cubicBezTo>
                <a:cubicBezTo>
                  <a:pt x="488" y="470"/>
                  <a:pt x="497" y="456"/>
                  <a:pt x="498" y="454"/>
                </a:cubicBezTo>
                <a:cubicBezTo>
                  <a:pt x="498" y="454"/>
                  <a:pt x="498" y="454"/>
                  <a:pt x="498" y="454"/>
                </a:cubicBezTo>
                <a:cubicBezTo>
                  <a:pt x="495" y="456"/>
                  <a:pt x="494" y="460"/>
                  <a:pt x="492" y="462"/>
                </a:cubicBezTo>
                <a:cubicBezTo>
                  <a:pt x="492" y="463"/>
                  <a:pt x="492" y="463"/>
                  <a:pt x="492" y="463"/>
                </a:cubicBezTo>
                <a:cubicBezTo>
                  <a:pt x="497" y="455"/>
                  <a:pt x="497" y="455"/>
                  <a:pt x="497" y="455"/>
                </a:cubicBezTo>
                <a:cubicBezTo>
                  <a:pt x="496" y="456"/>
                  <a:pt x="494" y="459"/>
                  <a:pt x="490" y="464"/>
                </a:cubicBezTo>
                <a:cubicBezTo>
                  <a:pt x="490" y="464"/>
                  <a:pt x="490" y="465"/>
                  <a:pt x="490" y="465"/>
                </a:cubicBezTo>
                <a:moveTo>
                  <a:pt x="372" y="27"/>
                </a:moveTo>
                <a:cubicBezTo>
                  <a:pt x="379" y="29"/>
                  <a:pt x="379" y="29"/>
                  <a:pt x="380" y="29"/>
                </a:cubicBezTo>
                <a:cubicBezTo>
                  <a:pt x="380" y="29"/>
                  <a:pt x="380" y="29"/>
                  <a:pt x="380" y="29"/>
                </a:cubicBezTo>
                <a:cubicBezTo>
                  <a:pt x="378" y="27"/>
                  <a:pt x="364" y="22"/>
                  <a:pt x="361" y="22"/>
                </a:cubicBezTo>
                <a:cubicBezTo>
                  <a:pt x="361" y="22"/>
                  <a:pt x="361" y="22"/>
                  <a:pt x="361" y="22"/>
                </a:cubicBezTo>
                <a:cubicBezTo>
                  <a:pt x="361" y="22"/>
                  <a:pt x="362" y="23"/>
                  <a:pt x="371" y="26"/>
                </a:cubicBezTo>
                <a:cubicBezTo>
                  <a:pt x="371" y="26"/>
                  <a:pt x="372" y="26"/>
                  <a:pt x="372" y="27"/>
                </a:cubicBezTo>
                <a:moveTo>
                  <a:pt x="463" y="112"/>
                </a:moveTo>
                <a:cubicBezTo>
                  <a:pt x="467" y="116"/>
                  <a:pt x="471" y="118"/>
                  <a:pt x="471" y="117"/>
                </a:cubicBezTo>
                <a:cubicBezTo>
                  <a:pt x="471" y="116"/>
                  <a:pt x="469" y="112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0" y="102"/>
                  <a:pt x="457" y="101"/>
                  <a:pt x="457" y="102"/>
                </a:cubicBezTo>
                <a:cubicBezTo>
                  <a:pt x="457" y="103"/>
                  <a:pt x="458" y="105"/>
                  <a:pt x="463" y="111"/>
                </a:cubicBezTo>
                <a:cubicBezTo>
                  <a:pt x="463" y="111"/>
                  <a:pt x="463" y="112"/>
                  <a:pt x="463" y="112"/>
                </a:cubicBezTo>
                <a:moveTo>
                  <a:pt x="397" y="73"/>
                </a:moveTo>
                <a:cubicBezTo>
                  <a:pt x="402" y="77"/>
                  <a:pt x="406" y="79"/>
                  <a:pt x="406" y="77"/>
                </a:cubicBezTo>
                <a:cubicBezTo>
                  <a:pt x="406" y="77"/>
                  <a:pt x="405" y="75"/>
                  <a:pt x="400" y="71"/>
                </a:cubicBezTo>
                <a:cubicBezTo>
                  <a:pt x="400" y="71"/>
                  <a:pt x="399" y="71"/>
                  <a:pt x="398" y="71"/>
                </a:cubicBezTo>
                <a:cubicBezTo>
                  <a:pt x="397" y="70"/>
                  <a:pt x="397" y="70"/>
                  <a:pt x="397" y="70"/>
                </a:cubicBezTo>
                <a:cubicBezTo>
                  <a:pt x="399" y="70"/>
                  <a:pt x="399" y="70"/>
                  <a:pt x="399" y="70"/>
                </a:cubicBezTo>
                <a:cubicBezTo>
                  <a:pt x="393" y="65"/>
                  <a:pt x="389" y="64"/>
                  <a:pt x="390" y="65"/>
                </a:cubicBezTo>
                <a:cubicBezTo>
                  <a:pt x="390" y="66"/>
                  <a:pt x="391" y="68"/>
                  <a:pt x="396" y="72"/>
                </a:cubicBezTo>
                <a:cubicBezTo>
                  <a:pt x="396" y="72"/>
                  <a:pt x="397" y="73"/>
                  <a:pt x="397" y="73"/>
                </a:cubicBezTo>
                <a:moveTo>
                  <a:pt x="436" y="464"/>
                </a:moveTo>
                <a:cubicBezTo>
                  <a:pt x="434" y="469"/>
                  <a:pt x="436" y="472"/>
                  <a:pt x="439" y="470"/>
                </a:cubicBezTo>
                <a:cubicBezTo>
                  <a:pt x="445" y="467"/>
                  <a:pt x="450" y="455"/>
                  <a:pt x="445" y="454"/>
                </a:cubicBezTo>
                <a:cubicBezTo>
                  <a:pt x="445" y="454"/>
                  <a:pt x="445" y="454"/>
                  <a:pt x="444" y="454"/>
                </a:cubicBezTo>
                <a:cubicBezTo>
                  <a:pt x="444" y="456"/>
                  <a:pt x="442" y="459"/>
                  <a:pt x="442" y="461"/>
                </a:cubicBezTo>
                <a:cubicBezTo>
                  <a:pt x="441" y="462"/>
                  <a:pt x="441" y="462"/>
                  <a:pt x="441" y="462"/>
                </a:cubicBezTo>
                <a:cubicBezTo>
                  <a:pt x="444" y="454"/>
                  <a:pt x="444" y="454"/>
                  <a:pt x="444" y="454"/>
                </a:cubicBezTo>
                <a:cubicBezTo>
                  <a:pt x="440" y="455"/>
                  <a:pt x="438" y="459"/>
                  <a:pt x="436" y="464"/>
                </a:cubicBezTo>
                <a:cubicBezTo>
                  <a:pt x="436" y="464"/>
                  <a:pt x="436" y="464"/>
                  <a:pt x="436" y="464"/>
                </a:cubicBezTo>
                <a:moveTo>
                  <a:pt x="466" y="205"/>
                </a:moveTo>
                <a:cubicBezTo>
                  <a:pt x="466" y="206"/>
                  <a:pt x="469" y="213"/>
                  <a:pt x="473" y="212"/>
                </a:cubicBezTo>
                <a:cubicBezTo>
                  <a:pt x="472" y="211"/>
                  <a:pt x="472" y="210"/>
                  <a:pt x="471" y="209"/>
                </a:cubicBezTo>
                <a:cubicBezTo>
                  <a:pt x="472" y="208"/>
                  <a:pt x="472" y="208"/>
                  <a:pt x="472" y="208"/>
                </a:cubicBezTo>
                <a:cubicBezTo>
                  <a:pt x="474" y="212"/>
                  <a:pt x="474" y="212"/>
                  <a:pt x="474" y="212"/>
                </a:cubicBezTo>
                <a:cubicBezTo>
                  <a:pt x="478" y="208"/>
                  <a:pt x="471" y="193"/>
                  <a:pt x="466" y="193"/>
                </a:cubicBezTo>
                <a:cubicBezTo>
                  <a:pt x="464" y="193"/>
                  <a:pt x="462" y="197"/>
                  <a:pt x="465" y="204"/>
                </a:cubicBezTo>
                <a:cubicBezTo>
                  <a:pt x="465" y="205"/>
                  <a:pt x="465" y="205"/>
                  <a:pt x="466" y="205"/>
                </a:cubicBezTo>
                <a:moveTo>
                  <a:pt x="375" y="543"/>
                </a:moveTo>
                <a:cubicBezTo>
                  <a:pt x="373" y="545"/>
                  <a:pt x="373" y="546"/>
                  <a:pt x="373" y="546"/>
                </a:cubicBezTo>
                <a:cubicBezTo>
                  <a:pt x="375" y="545"/>
                  <a:pt x="377" y="543"/>
                  <a:pt x="378" y="542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3" y="546"/>
                  <a:pt x="373" y="546"/>
                  <a:pt x="373" y="546"/>
                </a:cubicBezTo>
                <a:cubicBezTo>
                  <a:pt x="375" y="548"/>
                  <a:pt x="385" y="541"/>
                  <a:pt x="386" y="537"/>
                </a:cubicBezTo>
                <a:cubicBezTo>
                  <a:pt x="386" y="535"/>
                  <a:pt x="382" y="536"/>
                  <a:pt x="378" y="540"/>
                </a:cubicBezTo>
                <a:cubicBezTo>
                  <a:pt x="376" y="541"/>
                  <a:pt x="376" y="542"/>
                  <a:pt x="375" y="542"/>
                </a:cubicBezTo>
                <a:cubicBezTo>
                  <a:pt x="375" y="543"/>
                  <a:pt x="375" y="543"/>
                  <a:pt x="375" y="543"/>
                </a:cubicBezTo>
                <a:moveTo>
                  <a:pt x="328" y="572"/>
                </a:moveTo>
                <a:cubicBezTo>
                  <a:pt x="328" y="572"/>
                  <a:pt x="326" y="574"/>
                  <a:pt x="327" y="574"/>
                </a:cubicBezTo>
                <a:cubicBezTo>
                  <a:pt x="327" y="574"/>
                  <a:pt x="327" y="574"/>
                  <a:pt x="332" y="571"/>
                </a:cubicBezTo>
                <a:cubicBezTo>
                  <a:pt x="333" y="571"/>
                  <a:pt x="333" y="571"/>
                  <a:pt x="333" y="571"/>
                </a:cubicBezTo>
                <a:cubicBezTo>
                  <a:pt x="328" y="574"/>
                  <a:pt x="328" y="574"/>
                  <a:pt x="328" y="574"/>
                </a:cubicBezTo>
                <a:cubicBezTo>
                  <a:pt x="333" y="572"/>
                  <a:pt x="339" y="568"/>
                  <a:pt x="338" y="568"/>
                </a:cubicBezTo>
                <a:cubicBezTo>
                  <a:pt x="337" y="567"/>
                  <a:pt x="333" y="569"/>
                  <a:pt x="329" y="572"/>
                </a:cubicBezTo>
                <a:cubicBezTo>
                  <a:pt x="329" y="572"/>
                  <a:pt x="329" y="572"/>
                  <a:pt x="328" y="572"/>
                </a:cubicBezTo>
                <a:moveTo>
                  <a:pt x="283" y="91"/>
                </a:moveTo>
                <a:cubicBezTo>
                  <a:pt x="284" y="96"/>
                  <a:pt x="289" y="99"/>
                  <a:pt x="290" y="96"/>
                </a:cubicBezTo>
                <a:cubicBezTo>
                  <a:pt x="292" y="94"/>
                  <a:pt x="291" y="89"/>
                  <a:pt x="289" y="85"/>
                </a:cubicBezTo>
                <a:cubicBezTo>
                  <a:pt x="288" y="87"/>
                  <a:pt x="287" y="89"/>
                  <a:pt x="287" y="90"/>
                </a:cubicBezTo>
                <a:cubicBezTo>
                  <a:pt x="286" y="89"/>
                  <a:pt x="286" y="89"/>
                  <a:pt x="286" y="89"/>
                </a:cubicBezTo>
                <a:cubicBezTo>
                  <a:pt x="288" y="84"/>
                  <a:pt x="288" y="84"/>
                  <a:pt x="288" y="84"/>
                </a:cubicBezTo>
                <a:cubicBezTo>
                  <a:pt x="285" y="80"/>
                  <a:pt x="282" y="82"/>
                  <a:pt x="282" y="86"/>
                </a:cubicBezTo>
                <a:cubicBezTo>
                  <a:pt x="282" y="88"/>
                  <a:pt x="282" y="89"/>
                  <a:pt x="283" y="90"/>
                </a:cubicBezTo>
                <a:cubicBezTo>
                  <a:pt x="283" y="90"/>
                  <a:pt x="283" y="90"/>
                  <a:pt x="283" y="91"/>
                </a:cubicBezTo>
                <a:moveTo>
                  <a:pt x="289" y="211"/>
                </a:moveTo>
                <a:cubicBezTo>
                  <a:pt x="290" y="219"/>
                  <a:pt x="297" y="223"/>
                  <a:pt x="301" y="217"/>
                </a:cubicBezTo>
                <a:cubicBezTo>
                  <a:pt x="303" y="214"/>
                  <a:pt x="303" y="208"/>
                  <a:pt x="300" y="203"/>
                </a:cubicBezTo>
                <a:cubicBezTo>
                  <a:pt x="299" y="205"/>
                  <a:pt x="297" y="208"/>
                  <a:pt x="296" y="210"/>
                </a:cubicBezTo>
                <a:cubicBezTo>
                  <a:pt x="295" y="209"/>
                  <a:pt x="295" y="209"/>
                  <a:pt x="295" y="209"/>
                </a:cubicBezTo>
                <a:cubicBezTo>
                  <a:pt x="299" y="202"/>
                  <a:pt x="299" y="202"/>
                  <a:pt x="299" y="202"/>
                </a:cubicBezTo>
                <a:cubicBezTo>
                  <a:pt x="294" y="197"/>
                  <a:pt x="289" y="202"/>
                  <a:pt x="289" y="209"/>
                </a:cubicBezTo>
                <a:cubicBezTo>
                  <a:pt x="289" y="209"/>
                  <a:pt x="289" y="210"/>
                  <a:pt x="289" y="210"/>
                </a:cubicBezTo>
                <a:cubicBezTo>
                  <a:pt x="289" y="210"/>
                  <a:pt x="289" y="211"/>
                  <a:pt x="289" y="211"/>
                </a:cubicBezTo>
                <a:moveTo>
                  <a:pt x="5" y="357"/>
                </a:moveTo>
                <a:cubicBezTo>
                  <a:pt x="5" y="360"/>
                  <a:pt x="7" y="367"/>
                  <a:pt x="10" y="368"/>
                </a:cubicBezTo>
                <a:cubicBezTo>
                  <a:pt x="10" y="363"/>
                  <a:pt x="9" y="356"/>
                  <a:pt x="9" y="351"/>
                </a:cubicBezTo>
                <a:cubicBezTo>
                  <a:pt x="10" y="351"/>
                  <a:pt x="10" y="351"/>
                  <a:pt x="10" y="351"/>
                </a:cubicBezTo>
                <a:cubicBezTo>
                  <a:pt x="11" y="368"/>
                  <a:pt x="11" y="368"/>
                  <a:pt x="11" y="368"/>
                </a:cubicBezTo>
                <a:cubicBezTo>
                  <a:pt x="16" y="368"/>
                  <a:pt x="14" y="352"/>
                  <a:pt x="10" y="348"/>
                </a:cubicBezTo>
                <a:cubicBezTo>
                  <a:pt x="7" y="346"/>
                  <a:pt x="5" y="349"/>
                  <a:pt x="5" y="356"/>
                </a:cubicBezTo>
                <a:cubicBezTo>
                  <a:pt x="5" y="356"/>
                  <a:pt x="5" y="357"/>
                  <a:pt x="5" y="357"/>
                </a:cubicBezTo>
                <a:moveTo>
                  <a:pt x="287" y="90"/>
                </a:moveTo>
                <a:cubicBezTo>
                  <a:pt x="289" y="85"/>
                  <a:pt x="289" y="85"/>
                  <a:pt x="289" y="85"/>
                </a:cubicBezTo>
                <a:cubicBezTo>
                  <a:pt x="290" y="79"/>
                  <a:pt x="292" y="71"/>
                  <a:pt x="292" y="64"/>
                </a:cubicBezTo>
                <a:cubicBezTo>
                  <a:pt x="283" y="45"/>
                  <a:pt x="272" y="23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3" y="17"/>
                  <a:pt x="274" y="28"/>
                  <a:pt x="292" y="64"/>
                </a:cubicBezTo>
                <a:cubicBezTo>
                  <a:pt x="291" y="70"/>
                  <a:pt x="289" y="78"/>
                  <a:pt x="288" y="84"/>
                </a:cubicBezTo>
                <a:cubicBezTo>
                  <a:pt x="286" y="89"/>
                  <a:pt x="286" y="89"/>
                  <a:pt x="286" y="89"/>
                </a:cubicBezTo>
                <a:cubicBezTo>
                  <a:pt x="287" y="90"/>
                  <a:pt x="287" y="90"/>
                  <a:pt x="287" y="90"/>
                </a:cubicBezTo>
                <a:moveTo>
                  <a:pt x="280" y="65"/>
                </a:moveTo>
                <a:cubicBezTo>
                  <a:pt x="280" y="65"/>
                  <a:pt x="280" y="65"/>
                  <a:pt x="280" y="65"/>
                </a:cubicBezTo>
                <a:cubicBezTo>
                  <a:pt x="273" y="45"/>
                  <a:pt x="265" y="24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9" y="17"/>
                  <a:pt x="267" y="28"/>
                  <a:pt x="279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80" y="65"/>
                  <a:pt x="280" y="65"/>
                  <a:pt x="280" y="65"/>
                </a:cubicBezTo>
                <a:moveTo>
                  <a:pt x="296" y="210"/>
                </a:moveTo>
                <a:cubicBezTo>
                  <a:pt x="300" y="203"/>
                  <a:pt x="300" y="203"/>
                  <a:pt x="300" y="203"/>
                </a:cubicBezTo>
                <a:cubicBezTo>
                  <a:pt x="304" y="195"/>
                  <a:pt x="310" y="184"/>
                  <a:pt x="313" y="176"/>
                </a:cubicBezTo>
                <a:cubicBezTo>
                  <a:pt x="319" y="175"/>
                  <a:pt x="327" y="175"/>
                  <a:pt x="333" y="174"/>
                </a:cubicBezTo>
                <a:cubicBezTo>
                  <a:pt x="326" y="149"/>
                  <a:pt x="325" y="145"/>
                  <a:pt x="318" y="122"/>
                </a:cubicBezTo>
                <a:cubicBezTo>
                  <a:pt x="311" y="123"/>
                  <a:pt x="302" y="124"/>
                  <a:pt x="295" y="124"/>
                </a:cubicBezTo>
                <a:cubicBezTo>
                  <a:pt x="293" y="114"/>
                  <a:pt x="293" y="114"/>
                  <a:pt x="293" y="114"/>
                </a:cubicBezTo>
                <a:cubicBezTo>
                  <a:pt x="293" y="113"/>
                  <a:pt x="293" y="113"/>
                  <a:pt x="293" y="113"/>
                </a:cubicBezTo>
                <a:cubicBezTo>
                  <a:pt x="292" y="112"/>
                  <a:pt x="292" y="112"/>
                  <a:pt x="292" y="112"/>
                </a:cubicBezTo>
                <a:cubicBezTo>
                  <a:pt x="292" y="112"/>
                  <a:pt x="292" y="112"/>
                  <a:pt x="292" y="112"/>
                </a:cubicBezTo>
                <a:cubicBezTo>
                  <a:pt x="292" y="113"/>
                  <a:pt x="292" y="113"/>
                  <a:pt x="292" y="113"/>
                </a:cubicBezTo>
                <a:cubicBezTo>
                  <a:pt x="292" y="114"/>
                  <a:pt x="292" y="114"/>
                  <a:pt x="292" y="114"/>
                </a:cubicBezTo>
                <a:cubicBezTo>
                  <a:pt x="295" y="126"/>
                  <a:pt x="295" y="126"/>
                  <a:pt x="295" y="126"/>
                </a:cubicBezTo>
                <a:cubicBezTo>
                  <a:pt x="302" y="125"/>
                  <a:pt x="311" y="125"/>
                  <a:pt x="318" y="124"/>
                </a:cubicBezTo>
                <a:cubicBezTo>
                  <a:pt x="325" y="147"/>
                  <a:pt x="326" y="151"/>
                  <a:pt x="332" y="173"/>
                </a:cubicBezTo>
                <a:cubicBezTo>
                  <a:pt x="326" y="173"/>
                  <a:pt x="318" y="174"/>
                  <a:pt x="313" y="174"/>
                </a:cubicBezTo>
                <a:cubicBezTo>
                  <a:pt x="309" y="183"/>
                  <a:pt x="303" y="194"/>
                  <a:pt x="299" y="202"/>
                </a:cubicBezTo>
                <a:cubicBezTo>
                  <a:pt x="295" y="209"/>
                  <a:pt x="295" y="209"/>
                  <a:pt x="295" y="209"/>
                </a:cubicBezTo>
                <a:cubicBezTo>
                  <a:pt x="296" y="210"/>
                  <a:pt x="296" y="210"/>
                  <a:pt x="296" y="210"/>
                </a:cubicBezTo>
                <a:moveTo>
                  <a:pt x="82" y="306"/>
                </a:moveTo>
                <a:cubicBezTo>
                  <a:pt x="83" y="306"/>
                  <a:pt x="83" y="306"/>
                  <a:pt x="83" y="306"/>
                </a:cubicBezTo>
                <a:cubicBezTo>
                  <a:pt x="84" y="306"/>
                  <a:pt x="84" y="306"/>
                  <a:pt x="84" y="306"/>
                </a:cubicBezTo>
                <a:cubicBezTo>
                  <a:pt x="93" y="307"/>
                  <a:pt x="105" y="309"/>
                  <a:pt x="115" y="310"/>
                </a:cubicBezTo>
                <a:cubicBezTo>
                  <a:pt x="156" y="317"/>
                  <a:pt x="179" y="319"/>
                  <a:pt x="219" y="321"/>
                </a:cubicBezTo>
                <a:cubicBezTo>
                  <a:pt x="220" y="308"/>
                  <a:pt x="220" y="290"/>
                  <a:pt x="220" y="276"/>
                </a:cubicBezTo>
                <a:cubicBezTo>
                  <a:pt x="247" y="257"/>
                  <a:pt x="254" y="251"/>
                  <a:pt x="272" y="235"/>
                </a:cubicBezTo>
                <a:cubicBezTo>
                  <a:pt x="272" y="235"/>
                  <a:pt x="272" y="235"/>
                  <a:pt x="272" y="234"/>
                </a:cubicBezTo>
                <a:cubicBezTo>
                  <a:pt x="253" y="251"/>
                  <a:pt x="235" y="264"/>
                  <a:pt x="219" y="275"/>
                </a:cubicBezTo>
                <a:cubicBezTo>
                  <a:pt x="219" y="288"/>
                  <a:pt x="218" y="306"/>
                  <a:pt x="218" y="320"/>
                </a:cubicBezTo>
                <a:cubicBezTo>
                  <a:pt x="174" y="317"/>
                  <a:pt x="153" y="314"/>
                  <a:pt x="115" y="308"/>
                </a:cubicBezTo>
                <a:cubicBezTo>
                  <a:pt x="106" y="307"/>
                  <a:pt x="93" y="306"/>
                  <a:pt x="84" y="304"/>
                </a:cubicBezTo>
                <a:cubicBezTo>
                  <a:pt x="83" y="304"/>
                  <a:pt x="83" y="304"/>
                  <a:pt x="83" y="304"/>
                </a:cubicBezTo>
                <a:cubicBezTo>
                  <a:pt x="83" y="304"/>
                  <a:pt x="83" y="304"/>
                  <a:pt x="83" y="304"/>
                </a:cubicBezTo>
                <a:cubicBezTo>
                  <a:pt x="82" y="306"/>
                  <a:pt x="82" y="306"/>
                  <a:pt x="82" y="306"/>
                </a:cubicBezTo>
                <a:moveTo>
                  <a:pt x="161" y="302"/>
                </a:moveTo>
                <a:cubicBezTo>
                  <a:pt x="161" y="303"/>
                  <a:pt x="161" y="304"/>
                  <a:pt x="161" y="304"/>
                </a:cubicBezTo>
                <a:cubicBezTo>
                  <a:pt x="172" y="305"/>
                  <a:pt x="187" y="306"/>
                  <a:pt x="198" y="307"/>
                </a:cubicBezTo>
                <a:cubicBezTo>
                  <a:pt x="199" y="287"/>
                  <a:pt x="199" y="287"/>
                  <a:pt x="199" y="287"/>
                </a:cubicBezTo>
                <a:cubicBezTo>
                  <a:pt x="199" y="286"/>
                  <a:pt x="199" y="286"/>
                  <a:pt x="199" y="286"/>
                </a:cubicBezTo>
                <a:cubicBezTo>
                  <a:pt x="198" y="286"/>
                  <a:pt x="198" y="286"/>
                  <a:pt x="198" y="286"/>
                </a:cubicBezTo>
                <a:cubicBezTo>
                  <a:pt x="198" y="287"/>
                  <a:pt x="198" y="287"/>
                  <a:pt x="198" y="287"/>
                </a:cubicBezTo>
                <a:cubicBezTo>
                  <a:pt x="197" y="305"/>
                  <a:pt x="197" y="305"/>
                  <a:pt x="197" y="305"/>
                </a:cubicBezTo>
                <a:cubicBezTo>
                  <a:pt x="186" y="304"/>
                  <a:pt x="172" y="303"/>
                  <a:pt x="161" y="302"/>
                </a:cubicBezTo>
                <a:moveTo>
                  <a:pt x="146" y="302"/>
                </a:move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1"/>
                  <a:pt x="146" y="301"/>
                  <a:pt x="146" y="301"/>
                </a:cubicBezTo>
                <a:cubicBezTo>
                  <a:pt x="146" y="301"/>
                  <a:pt x="146" y="301"/>
                  <a:pt x="146" y="301"/>
                </a:cubicBezTo>
                <a:cubicBezTo>
                  <a:pt x="146" y="301"/>
                  <a:pt x="146" y="301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moveTo>
                  <a:pt x="146" y="303"/>
                </a:move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3"/>
                  <a:pt x="146" y="303"/>
                  <a:pt x="146" y="303"/>
                </a:cubicBezTo>
                <a:cubicBezTo>
                  <a:pt x="146" y="303"/>
                  <a:pt x="146" y="303"/>
                  <a:pt x="146" y="303"/>
                </a:cubicBezTo>
                <a:moveTo>
                  <a:pt x="9" y="331"/>
                </a:moveTo>
                <a:cubicBezTo>
                  <a:pt x="10" y="331"/>
                  <a:pt x="10" y="331"/>
                  <a:pt x="10" y="331"/>
                </a:cubicBezTo>
                <a:cubicBezTo>
                  <a:pt x="15" y="333"/>
                  <a:pt x="21" y="335"/>
                  <a:pt x="27" y="337"/>
                </a:cubicBezTo>
                <a:cubicBezTo>
                  <a:pt x="27" y="326"/>
                  <a:pt x="28" y="311"/>
                  <a:pt x="29" y="300"/>
                </a:cubicBezTo>
                <a:cubicBezTo>
                  <a:pt x="36" y="302"/>
                  <a:pt x="44" y="304"/>
                  <a:pt x="51" y="306"/>
                </a:cubicBezTo>
                <a:cubicBezTo>
                  <a:pt x="51" y="305"/>
                  <a:pt x="51" y="305"/>
                  <a:pt x="51" y="304"/>
                </a:cubicBezTo>
                <a:cubicBezTo>
                  <a:pt x="44" y="302"/>
                  <a:pt x="35" y="300"/>
                  <a:pt x="29" y="298"/>
                </a:cubicBezTo>
                <a:cubicBezTo>
                  <a:pt x="28" y="309"/>
                  <a:pt x="26" y="324"/>
                  <a:pt x="26" y="335"/>
                </a:cubicBezTo>
                <a:cubicBezTo>
                  <a:pt x="21" y="333"/>
                  <a:pt x="14" y="331"/>
                  <a:pt x="10" y="329"/>
                </a:cubicBezTo>
                <a:cubicBezTo>
                  <a:pt x="9" y="329"/>
                  <a:pt x="9" y="329"/>
                  <a:pt x="9" y="329"/>
                </a:cubicBezTo>
                <a:cubicBezTo>
                  <a:pt x="8" y="329"/>
                  <a:pt x="8" y="329"/>
                  <a:pt x="8" y="329"/>
                </a:cubicBezTo>
                <a:cubicBezTo>
                  <a:pt x="8" y="330"/>
                  <a:pt x="8" y="330"/>
                  <a:pt x="8" y="330"/>
                </a:cubicBezTo>
                <a:cubicBezTo>
                  <a:pt x="9" y="331"/>
                  <a:pt x="9" y="331"/>
                  <a:pt x="9" y="331"/>
                </a:cubicBezTo>
                <a:moveTo>
                  <a:pt x="19" y="415"/>
                </a:moveTo>
                <a:cubicBezTo>
                  <a:pt x="19" y="415"/>
                  <a:pt x="19" y="415"/>
                  <a:pt x="19" y="414"/>
                </a:cubicBezTo>
                <a:cubicBezTo>
                  <a:pt x="13" y="387"/>
                  <a:pt x="12" y="386"/>
                  <a:pt x="11" y="368"/>
                </a:cubicBezTo>
                <a:cubicBezTo>
                  <a:pt x="10" y="351"/>
                  <a:pt x="10" y="351"/>
                  <a:pt x="10" y="351"/>
                </a:cubicBezTo>
                <a:cubicBezTo>
                  <a:pt x="9" y="351"/>
                  <a:pt x="9" y="351"/>
                  <a:pt x="9" y="351"/>
                </a:cubicBezTo>
                <a:cubicBezTo>
                  <a:pt x="10" y="368"/>
                  <a:pt x="10" y="368"/>
                  <a:pt x="10" y="368"/>
                </a:cubicBezTo>
                <a:cubicBezTo>
                  <a:pt x="14" y="398"/>
                  <a:pt x="14" y="398"/>
                  <a:pt x="18" y="414"/>
                </a:cubicBezTo>
                <a:cubicBezTo>
                  <a:pt x="18" y="415"/>
                  <a:pt x="18" y="415"/>
                  <a:pt x="18" y="415"/>
                </a:cubicBezTo>
                <a:cubicBezTo>
                  <a:pt x="19" y="415"/>
                  <a:pt x="19" y="415"/>
                  <a:pt x="19" y="415"/>
                </a:cubicBezTo>
                <a:moveTo>
                  <a:pt x="111" y="337"/>
                </a:moveTo>
                <a:cubicBezTo>
                  <a:pt x="111" y="347"/>
                  <a:pt x="111" y="361"/>
                  <a:pt x="111" y="371"/>
                </a:cubicBezTo>
                <a:cubicBezTo>
                  <a:pt x="137" y="375"/>
                  <a:pt x="143" y="376"/>
                  <a:pt x="170" y="378"/>
                </a:cubicBezTo>
                <a:cubicBezTo>
                  <a:pt x="170" y="370"/>
                  <a:pt x="170" y="359"/>
                  <a:pt x="170" y="351"/>
                </a:cubicBezTo>
                <a:cubicBezTo>
                  <a:pt x="158" y="349"/>
                  <a:pt x="141" y="348"/>
                  <a:pt x="128" y="346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41" y="349"/>
                  <a:pt x="157" y="351"/>
                  <a:pt x="169" y="352"/>
                </a:cubicBezTo>
                <a:cubicBezTo>
                  <a:pt x="169" y="359"/>
                  <a:pt x="169" y="369"/>
                  <a:pt x="169" y="376"/>
                </a:cubicBezTo>
                <a:cubicBezTo>
                  <a:pt x="141" y="374"/>
                  <a:pt x="136" y="373"/>
                  <a:pt x="112" y="370"/>
                </a:cubicBezTo>
                <a:cubicBezTo>
                  <a:pt x="112" y="347"/>
                  <a:pt x="112" y="347"/>
                  <a:pt x="112" y="347"/>
                </a:cubicBezTo>
                <a:cubicBezTo>
                  <a:pt x="112" y="343"/>
                  <a:pt x="112" y="343"/>
                  <a:pt x="112" y="343"/>
                </a:cubicBezTo>
                <a:cubicBezTo>
                  <a:pt x="113" y="336"/>
                  <a:pt x="113" y="336"/>
                  <a:pt x="113" y="336"/>
                </a:cubicBezTo>
                <a:cubicBezTo>
                  <a:pt x="83" y="331"/>
                  <a:pt x="72" y="329"/>
                  <a:pt x="44" y="322"/>
                </a:cubicBezTo>
                <a:cubicBezTo>
                  <a:pt x="44" y="322"/>
                  <a:pt x="44" y="322"/>
                  <a:pt x="44" y="323"/>
                </a:cubicBezTo>
                <a:cubicBezTo>
                  <a:pt x="69" y="330"/>
                  <a:pt x="79" y="332"/>
                  <a:pt x="111" y="337"/>
                </a:cubicBezTo>
                <a:moveTo>
                  <a:pt x="39" y="441"/>
                </a:moveTo>
                <a:cubicBezTo>
                  <a:pt x="39" y="441"/>
                  <a:pt x="39" y="441"/>
                  <a:pt x="39" y="441"/>
                </a:cubicBezTo>
                <a:cubicBezTo>
                  <a:pt x="40" y="441"/>
                  <a:pt x="40" y="441"/>
                  <a:pt x="40" y="441"/>
                </a:cubicBezTo>
                <a:cubicBezTo>
                  <a:pt x="39" y="440"/>
                  <a:pt x="39" y="440"/>
                  <a:pt x="39" y="440"/>
                </a:cubicBezTo>
                <a:cubicBezTo>
                  <a:pt x="36" y="434"/>
                  <a:pt x="30" y="425"/>
                  <a:pt x="27" y="419"/>
                </a:cubicBezTo>
                <a:cubicBezTo>
                  <a:pt x="21" y="393"/>
                  <a:pt x="20" y="386"/>
                  <a:pt x="18" y="355"/>
                </a:cubicBezTo>
                <a:cubicBezTo>
                  <a:pt x="31" y="359"/>
                  <a:pt x="31" y="359"/>
                  <a:pt x="31" y="359"/>
                </a:cubicBezTo>
                <a:cubicBezTo>
                  <a:pt x="33" y="353"/>
                  <a:pt x="34" y="345"/>
                  <a:pt x="36" y="338"/>
                </a:cubicBezTo>
                <a:cubicBezTo>
                  <a:pt x="57" y="344"/>
                  <a:pt x="68" y="347"/>
                  <a:pt x="101" y="353"/>
                </a:cubicBezTo>
                <a:cubicBezTo>
                  <a:pt x="101" y="362"/>
                  <a:pt x="101" y="374"/>
                  <a:pt x="101" y="383"/>
                </a:cubicBezTo>
                <a:cubicBezTo>
                  <a:pt x="126" y="387"/>
                  <a:pt x="150" y="391"/>
                  <a:pt x="191" y="393"/>
                </a:cubicBezTo>
                <a:cubicBezTo>
                  <a:pt x="191" y="381"/>
                  <a:pt x="191" y="366"/>
                  <a:pt x="191" y="354"/>
                </a:cubicBezTo>
                <a:cubicBezTo>
                  <a:pt x="220" y="355"/>
                  <a:pt x="223" y="355"/>
                  <a:pt x="245" y="355"/>
                </a:cubicBezTo>
                <a:cubicBezTo>
                  <a:pt x="245" y="329"/>
                  <a:pt x="245" y="321"/>
                  <a:pt x="245" y="288"/>
                </a:cubicBezTo>
                <a:cubicBezTo>
                  <a:pt x="270" y="266"/>
                  <a:pt x="288" y="249"/>
                  <a:pt x="311" y="224"/>
                </a:cubicBezTo>
                <a:cubicBezTo>
                  <a:pt x="336" y="222"/>
                  <a:pt x="336" y="222"/>
                  <a:pt x="350" y="220"/>
                </a:cubicBezTo>
                <a:cubicBezTo>
                  <a:pt x="327" y="111"/>
                  <a:pt x="294" y="39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95" y="42"/>
                  <a:pt x="327" y="113"/>
                  <a:pt x="348" y="219"/>
                </a:cubicBezTo>
                <a:cubicBezTo>
                  <a:pt x="323" y="221"/>
                  <a:pt x="323" y="221"/>
                  <a:pt x="310" y="222"/>
                </a:cubicBezTo>
                <a:cubicBezTo>
                  <a:pt x="290" y="244"/>
                  <a:pt x="278" y="258"/>
                  <a:pt x="244" y="287"/>
                </a:cubicBezTo>
                <a:cubicBezTo>
                  <a:pt x="244" y="315"/>
                  <a:pt x="244" y="322"/>
                  <a:pt x="244" y="354"/>
                </a:cubicBezTo>
                <a:cubicBezTo>
                  <a:pt x="215" y="353"/>
                  <a:pt x="211" y="353"/>
                  <a:pt x="189" y="352"/>
                </a:cubicBezTo>
                <a:cubicBezTo>
                  <a:pt x="189" y="364"/>
                  <a:pt x="189" y="380"/>
                  <a:pt x="190" y="391"/>
                </a:cubicBezTo>
                <a:cubicBezTo>
                  <a:pt x="149" y="388"/>
                  <a:pt x="139" y="387"/>
                  <a:pt x="102" y="382"/>
                </a:cubicBezTo>
                <a:cubicBezTo>
                  <a:pt x="102" y="373"/>
                  <a:pt x="102" y="360"/>
                  <a:pt x="102" y="351"/>
                </a:cubicBezTo>
                <a:cubicBezTo>
                  <a:pt x="73" y="346"/>
                  <a:pt x="62" y="344"/>
                  <a:pt x="36" y="336"/>
                </a:cubicBezTo>
                <a:cubicBezTo>
                  <a:pt x="34" y="343"/>
                  <a:pt x="32" y="351"/>
                  <a:pt x="31" y="358"/>
                </a:cubicBezTo>
                <a:cubicBezTo>
                  <a:pt x="17" y="353"/>
                  <a:pt x="17" y="353"/>
                  <a:pt x="17" y="353"/>
                </a:cubicBezTo>
                <a:cubicBezTo>
                  <a:pt x="18" y="371"/>
                  <a:pt x="20" y="394"/>
                  <a:pt x="26" y="419"/>
                </a:cubicBezTo>
                <a:cubicBezTo>
                  <a:pt x="30" y="425"/>
                  <a:pt x="35" y="434"/>
                  <a:pt x="39" y="441"/>
                </a:cubicBezTo>
                <a:moveTo>
                  <a:pt x="51" y="305"/>
                </a:moveTo>
                <a:cubicBezTo>
                  <a:pt x="50" y="313"/>
                  <a:pt x="55" y="320"/>
                  <a:pt x="59" y="316"/>
                </a:cubicBezTo>
                <a:cubicBezTo>
                  <a:pt x="64" y="311"/>
                  <a:pt x="63" y="296"/>
                  <a:pt x="57" y="296"/>
                </a:cubicBezTo>
                <a:cubicBezTo>
                  <a:pt x="54" y="295"/>
                  <a:pt x="51" y="299"/>
                  <a:pt x="51" y="305"/>
                </a:cubicBezTo>
                <a:cubicBezTo>
                  <a:pt x="51" y="305"/>
                  <a:pt x="51" y="305"/>
                  <a:pt x="51" y="305"/>
                </a:cubicBezTo>
                <a:moveTo>
                  <a:pt x="33" y="320"/>
                </a:moveTo>
                <a:cubicBezTo>
                  <a:pt x="33" y="328"/>
                  <a:pt x="37" y="334"/>
                  <a:pt x="41" y="331"/>
                </a:cubicBezTo>
                <a:cubicBezTo>
                  <a:pt x="46" y="326"/>
                  <a:pt x="45" y="311"/>
                  <a:pt x="39" y="310"/>
                </a:cubicBezTo>
                <a:cubicBezTo>
                  <a:pt x="37" y="310"/>
                  <a:pt x="34" y="312"/>
                  <a:pt x="33" y="319"/>
                </a:cubicBezTo>
                <a:cubicBezTo>
                  <a:pt x="33" y="320"/>
                  <a:pt x="33" y="320"/>
                  <a:pt x="33" y="320"/>
                </a:cubicBezTo>
                <a:moveTo>
                  <a:pt x="271" y="231"/>
                </a:moveTo>
                <a:cubicBezTo>
                  <a:pt x="272" y="239"/>
                  <a:pt x="278" y="244"/>
                  <a:pt x="282" y="239"/>
                </a:cubicBezTo>
                <a:cubicBezTo>
                  <a:pt x="288" y="233"/>
                  <a:pt x="284" y="220"/>
                  <a:pt x="277" y="220"/>
                </a:cubicBezTo>
                <a:cubicBezTo>
                  <a:pt x="275" y="220"/>
                  <a:pt x="271" y="223"/>
                  <a:pt x="271" y="231"/>
                </a:cubicBezTo>
                <a:cubicBezTo>
                  <a:pt x="271" y="231"/>
                  <a:pt x="271" y="231"/>
                  <a:pt x="271" y="231"/>
                </a:cubicBezTo>
                <a:moveTo>
                  <a:pt x="146" y="302"/>
                </a:moveTo>
                <a:cubicBezTo>
                  <a:pt x="145" y="310"/>
                  <a:pt x="152" y="316"/>
                  <a:pt x="157" y="311"/>
                </a:cubicBezTo>
                <a:cubicBezTo>
                  <a:pt x="163" y="306"/>
                  <a:pt x="161" y="293"/>
                  <a:pt x="154" y="292"/>
                </a:cubicBezTo>
                <a:cubicBezTo>
                  <a:pt x="150" y="291"/>
                  <a:pt x="146" y="296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moveTo>
                  <a:pt x="361" y="281"/>
                </a:moveTo>
                <a:cubicBezTo>
                  <a:pt x="361" y="281"/>
                  <a:pt x="362" y="280"/>
                  <a:pt x="363" y="280"/>
                </a:cubicBezTo>
                <a:cubicBezTo>
                  <a:pt x="368" y="275"/>
                  <a:pt x="365" y="261"/>
                  <a:pt x="358" y="260"/>
                </a:cubicBezTo>
                <a:cubicBezTo>
                  <a:pt x="358" y="267"/>
                  <a:pt x="359" y="275"/>
                  <a:pt x="360" y="281"/>
                </a:cubicBezTo>
                <a:cubicBezTo>
                  <a:pt x="360" y="281"/>
                  <a:pt x="361" y="281"/>
                  <a:pt x="361" y="281"/>
                </a:cubicBezTo>
                <a:moveTo>
                  <a:pt x="352" y="273"/>
                </a:moveTo>
                <a:cubicBezTo>
                  <a:pt x="352" y="273"/>
                  <a:pt x="353" y="281"/>
                  <a:pt x="359" y="281"/>
                </a:cubicBezTo>
                <a:cubicBezTo>
                  <a:pt x="358" y="275"/>
                  <a:pt x="357" y="267"/>
                  <a:pt x="356" y="261"/>
                </a:cubicBezTo>
                <a:cubicBezTo>
                  <a:pt x="353" y="262"/>
                  <a:pt x="351" y="265"/>
                  <a:pt x="351" y="271"/>
                </a:cubicBezTo>
                <a:cubicBezTo>
                  <a:pt x="351" y="271"/>
                  <a:pt x="352" y="272"/>
                  <a:pt x="352" y="273"/>
                </a:cubicBezTo>
                <a:moveTo>
                  <a:pt x="324" y="537"/>
                </a:moveTo>
                <a:cubicBezTo>
                  <a:pt x="323" y="541"/>
                  <a:pt x="326" y="543"/>
                  <a:pt x="330" y="541"/>
                </a:cubicBezTo>
                <a:cubicBezTo>
                  <a:pt x="336" y="538"/>
                  <a:pt x="338" y="532"/>
                  <a:pt x="334" y="530"/>
                </a:cubicBezTo>
                <a:cubicBezTo>
                  <a:pt x="334" y="530"/>
                  <a:pt x="333" y="530"/>
                  <a:pt x="333" y="530"/>
                </a:cubicBezTo>
                <a:cubicBezTo>
                  <a:pt x="332" y="532"/>
                  <a:pt x="331" y="534"/>
                  <a:pt x="330" y="536"/>
                </a:cubicBezTo>
                <a:cubicBezTo>
                  <a:pt x="330" y="536"/>
                  <a:pt x="330" y="536"/>
                  <a:pt x="330" y="536"/>
                </a:cubicBezTo>
                <a:cubicBezTo>
                  <a:pt x="332" y="530"/>
                  <a:pt x="332" y="530"/>
                  <a:pt x="332" y="530"/>
                </a:cubicBezTo>
                <a:cubicBezTo>
                  <a:pt x="329" y="531"/>
                  <a:pt x="326" y="533"/>
                  <a:pt x="324" y="536"/>
                </a:cubicBezTo>
                <a:cubicBezTo>
                  <a:pt x="324" y="537"/>
                  <a:pt x="324" y="537"/>
                  <a:pt x="324" y="537"/>
                </a:cubicBezTo>
                <a:moveTo>
                  <a:pt x="395" y="538"/>
                </a:moveTo>
                <a:cubicBezTo>
                  <a:pt x="392" y="540"/>
                  <a:pt x="392" y="542"/>
                  <a:pt x="393" y="542"/>
                </a:cubicBezTo>
                <a:cubicBezTo>
                  <a:pt x="394" y="542"/>
                  <a:pt x="398" y="540"/>
                  <a:pt x="402" y="536"/>
                </a:cubicBezTo>
                <a:cubicBezTo>
                  <a:pt x="402" y="536"/>
                  <a:pt x="401" y="536"/>
                  <a:pt x="401" y="536"/>
                </a:cubicBezTo>
                <a:cubicBezTo>
                  <a:pt x="402" y="535"/>
                  <a:pt x="402" y="535"/>
                  <a:pt x="402" y="535"/>
                </a:cubicBezTo>
                <a:cubicBezTo>
                  <a:pt x="403" y="535"/>
                  <a:pt x="403" y="535"/>
                  <a:pt x="403" y="535"/>
                </a:cubicBezTo>
                <a:cubicBezTo>
                  <a:pt x="407" y="531"/>
                  <a:pt x="405" y="531"/>
                  <a:pt x="405" y="531"/>
                </a:cubicBezTo>
                <a:cubicBezTo>
                  <a:pt x="403" y="531"/>
                  <a:pt x="399" y="533"/>
                  <a:pt x="395" y="538"/>
                </a:cubicBezTo>
                <a:cubicBezTo>
                  <a:pt x="395" y="538"/>
                  <a:pt x="395" y="538"/>
                  <a:pt x="395" y="538"/>
                </a:cubicBezTo>
                <a:moveTo>
                  <a:pt x="369" y="561"/>
                </a:moveTo>
                <a:cubicBezTo>
                  <a:pt x="365" y="563"/>
                  <a:pt x="365" y="563"/>
                  <a:pt x="365" y="563"/>
                </a:cubicBezTo>
                <a:cubicBezTo>
                  <a:pt x="366" y="563"/>
                  <a:pt x="370" y="561"/>
                  <a:pt x="375" y="558"/>
                </a:cubicBezTo>
                <a:cubicBezTo>
                  <a:pt x="379" y="556"/>
                  <a:pt x="379" y="556"/>
                  <a:pt x="379" y="555"/>
                </a:cubicBezTo>
                <a:cubicBezTo>
                  <a:pt x="379" y="555"/>
                  <a:pt x="375" y="557"/>
                  <a:pt x="369" y="560"/>
                </a:cubicBezTo>
                <a:cubicBezTo>
                  <a:pt x="369" y="560"/>
                  <a:pt x="369" y="561"/>
                  <a:pt x="369" y="561"/>
                </a:cubicBezTo>
                <a:moveTo>
                  <a:pt x="473" y="481"/>
                </a:moveTo>
                <a:cubicBezTo>
                  <a:pt x="472" y="484"/>
                  <a:pt x="471" y="485"/>
                  <a:pt x="471" y="486"/>
                </a:cubicBezTo>
                <a:cubicBezTo>
                  <a:pt x="473" y="486"/>
                  <a:pt x="484" y="471"/>
                  <a:pt x="483" y="470"/>
                </a:cubicBezTo>
                <a:cubicBezTo>
                  <a:pt x="482" y="470"/>
                  <a:pt x="479" y="474"/>
                  <a:pt x="475" y="479"/>
                </a:cubicBezTo>
                <a:cubicBezTo>
                  <a:pt x="476" y="479"/>
                  <a:pt x="477" y="478"/>
                  <a:pt x="477" y="478"/>
                </a:cubicBezTo>
                <a:cubicBezTo>
                  <a:pt x="476" y="479"/>
                  <a:pt x="476" y="479"/>
                  <a:pt x="476" y="479"/>
                </a:cubicBezTo>
                <a:cubicBezTo>
                  <a:pt x="474" y="480"/>
                  <a:pt x="474" y="480"/>
                  <a:pt x="474" y="480"/>
                </a:cubicBezTo>
                <a:cubicBezTo>
                  <a:pt x="474" y="481"/>
                  <a:pt x="474" y="481"/>
                  <a:pt x="473" y="481"/>
                </a:cubicBezTo>
                <a:moveTo>
                  <a:pt x="351" y="569"/>
                </a:moveTo>
                <a:cubicBezTo>
                  <a:pt x="347" y="570"/>
                  <a:pt x="347" y="570"/>
                  <a:pt x="347" y="571"/>
                </a:cubicBezTo>
                <a:cubicBezTo>
                  <a:pt x="349" y="570"/>
                  <a:pt x="352" y="569"/>
                  <a:pt x="354" y="568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48" y="570"/>
                  <a:pt x="348" y="570"/>
                  <a:pt x="348" y="570"/>
                </a:cubicBezTo>
                <a:cubicBezTo>
                  <a:pt x="351" y="570"/>
                  <a:pt x="361" y="565"/>
                  <a:pt x="361" y="564"/>
                </a:cubicBezTo>
                <a:cubicBezTo>
                  <a:pt x="361" y="564"/>
                  <a:pt x="358" y="565"/>
                  <a:pt x="352" y="568"/>
                </a:cubicBezTo>
                <a:cubicBezTo>
                  <a:pt x="352" y="568"/>
                  <a:pt x="351" y="569"/>
                  <a:pt x="351" y="569"/>
                </a:cubicBezTo>
                <a:moveTo>
                  <a:pt x="495" y="190"/>
                </a:moveTo>
                <a:cubicBezTo>
                  <a:pt x="496" y="192"/>
                  <a:pt x="499" y="197"/>
                  <a:pt x="501" y="197"/>
                </a:cubicBezTo>
                <a:cubicBezTo>
                  <a:pt x="501" y="196"/>
                  <a:pt x="500" y="195"/>
                  <a:pt x="500" y="194"/>
                </a:cubicBezTo>
                <a:cubicBezTo>
                  <a:pt x="500" y="193"/>
                  <a:pt x="500" y="193"/>
                  <a:pt x="500" y="193"/>
                </a:cubicBezTo>
                <a:cubicBezTo>
                  <a:pt x="502" y="197"/>
                  <a:pt x="502" y="197"/>
                  <a:pt x="502" y="197"/>
                </a:cubicBezTo>
                <a:cubicBezTo>
                  <a:pt x="505" y="193"/>
                  <a:pt x="497" y="178"/>
                  <a:pt x="494" y="178"/>
                </a:cubicBezTo>
                <a:cubicBezTo>
                  <a:pt x="492" y="178"/>
                  <a:pt x="492" y="182"/>
                  <a:pt x="495" y="190"/>
                </a:cubicBezTo>
                <a:cubicBezTo>
                  <a:pt x="495" y="190"/>
                  <a:pt x="495" y="190"/>
                  <a:pt x="495" y="190"/>
                </a:cubicBezTo>
                <a:moveTo>
                  <a:pt x="523" y="286"/>
                </a:moveTo>
                <a:cubicBezTo>
                  <a:pt x="524" y="293"/>
                  <a:pt x="526" y="296"/>
                  <a:pt x="527" y="293"/>
                </a:cubicBezTo>
                <a:cubicBezTo>
                  <a:pt x="529" y="290"/>
                  <a:pt x="529" y="280"/>
                  <a:pt x="527" y="274"/>
                </a:cubicBezTo>
                <a:cubicBezTo>
                  <a:pt x="526" y="276"/>
                  <a:pt x="526" y="278"/>
                  <a:pt x="526" y="280"/>
                </a:cubicBezTo>
                <a:cubicBezTo>
                  <a:pt x="526" y="279"/>
                  <a:pt x="526" y="279"/>
                  <a:pt x="526" y="279"/>
                </a:cubicBezTo>
                <a:cubicBezTo>
                  <a:pt x="526" y="274"/>
                  <a:pt x="526" y="274"/>
                  <a:pt x="526" y="274"/>
                </a:cubicBezTo>
                <a:cubicBezTo>
                  <a:pt x="524" y="271"/>
                  <a:pt x="523" y="274"/>
                  <a:pt x="522" y="278"/>
                </a:cubicBezTo>
                <a:cubicBezTo>
                  <a:pt x="522" y="281"/>
                  <a:pt x="522" y="284"/>
                  <a:pt x="522" y="285"/>
                </a:cubicBezTo>
                <a:cubicBezTo>
                  <a:pt x="523" y="286"/>
                  <a:pt x="523" y="286"/>
                  <a:pt x="523" y="286"/>
                </a:cubicBezTo>
                <a:moveTo>
                  <a:pt x="518" y="335"/>
                </a:moveTo>
                <a:cubicBezTo>
                  <a:pt x="518" y="336"/>
                  <a:pt x="518" y="343"/>
                  <a:pt x="521" y="343"/>
                </a:cubicBezTo>
                <a:cubicBezTo>
                  <a:pt x="521" y="339"/>
                  <a:pt x="521" y="335"/>
                  <a:pt x="521" y="332"/>
                </a:cubicBezTo>
                <a:cubicBezTo>
                  <a:pt x="522" y="332"/>
                  <a:pt x="522" y="332"/>
                  <a:pt x="522" y="332"/>
                </a:cubicBezTo>
                <a:cubicBezTo>
                  <a:pt x="521" y="342"/>
                  <a:pt x="521" y="342"/>
                  <a:pt x="521" y="342"/>
                </a:cubicBezTo>
                <a:cubicBezTo>
                  <a:pt x="526" y="338"/>
                  <a:pt x="526" y="321"/>
                  <a:pt x="522" y="321"/>
                </a:cubicBezTo>
                <a:cubicBezTo>
                  <a:pt x="520" y="321"/>
                  <a:pt x="518" y="326"/>
                  <a:pt x="518" y="334"/>
                </a:cubicBezTo>
                <a:cubicBezTo>
                  <a:pt x="518" y="334"/>
                  <a:pt x="518" y="335"/>
                  <a:pt x="518" y="335"/>
                </a:cubicBezTo>
                <a:moveTo>
                  <a:pt x="317" y="571"/>
                </a:moveTo>
                <a:cubicBezTo>
                  <a:pt x="315" y="572"/>
                  <a:pt x="315" y="573"/>
                  <a:pt x="317" y="573"/>
                </a:cubicBezTo>
                <a:cubicBezTo>
                  <a:pt x="318" y="573"/>
                  <a:pt x="319" y="571"/>
                  <a:pt x="321" y="570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17" y="573"/>
                  <a:pt x="317" y="573"/>
                  <a:pt x="317" y="573"/>
                </a:cubicBezTo>
                <a:cubicBezTo>
                  <a:pt x="322" y="572"/>
                  <a:pt x="328" y="568"/>
                  <a:pt x="326" y="567"/>
                </a:cubicBezTo>
                <a:cubicBezTo>
                  <a:pt x="325" y="566"/>
                  <a:pt x="321" y="568"/>
                  <a:pt x="317" y="571"/>
                </a:cubicBezTo>
                <a:cubicBezTo>
                  <a:pt x="317" y="571"/>
                  <a:pt x="317" y="571"/>
                  <a:pt x="317" y="571"/>
                </a:cubicBezTo>
                <a:moveTo>
                  <a:pt x="384" y="339"/>
                </a:moveTo>
                <a:cubicBezTo>
                  <a:pt x="385" y="347"/>
                  <a:pt x="391" y="350"/>
                  <a:pt x="395" y="345"/>
                </a:cubicBezTo>
                <a:cubicBezTo>
                  <a:pt x="397" y="343"/>
                  <a:pt x="398" y="339"/>
                  <a:pt x="398" y="335"/>
                </a:cubicBezTo>
                <a:cubicBezTo>
                  <a:pt x="397" y="326"/>
                  <a:pt x="391" y="323"/>
                  <a:pt x="387" y="328"/>
                </a:cubicBezTo>
                <a:cubicBezTo>
                  <a:pt x="385" y="331"/>
                  <a:pt x="384" y="334"/>
                  <a:pt x="384" y="338"/>
                </a:cubicBezTo>
                <a:cubicBezTo>
                  <a:pt x="384" y="338"/>
                  <a:pt x="384" y="338"/>
                  <a:pt x="384" y="339"/>
                </a:cubicBezTo>
                <a:moveTo>
                  <a:pt x="361" y="141"/>
                </a:moveTo>
                <a:cubicBezTo>
                  <a:pt x="361" y="142"/>
                  <a:pt x="364" y="147"/>
                  <a:pt x="368" y="148"/>
                </a:cubicBezTo>
                <a:cubicBezTo>
                  <a:pt x="367" y="146"/>
                  <a:pt x="366" y="144"/>
                  <a:pt x="365" y="143"/>
                </a:cubicBezTo>
                <a:cubicBezTo>
                  <a:pt x="366" y="143"/>
                  <a:pt x="366" y="143"/>
                  <a:pt x="366" y="143"/>
                </a:cubicBezTo>
                <a:cubicBezTo>
                  <a:pt x="369" y="148"/>
                  <a:pt x="369" y="148"/>
                  <a:pt x="369" y="148"/>
                </a:cubicBezTo>
                <a:cubicBezTo>
                  <a:pt x="373" y="148"/>
                  <a:pt x="371" y="138"/>
                  <a:pt x="366" y="133"/>
                </a:cubicBezTo>
                <a:cubicBezTo>
                  <a:pt x="362" y="129"/>
                  <a:pt x="359" y="130"/>
                  <a:pt x="359" y="135"/>
                </a:cubicBezTo>
                <a:cubicBezTo>
                  <a:pt x="359" y="137"/>
                  <a:pt x="360" y="139"/>
                  <a:pt x="360" y="140"/>
                </a:cubicBezTo>
                <a:cubicBezTo>
                  <a:pt x="361" y="140"/>
                  <a:pt x="361" y="141"/>
                  <a:pt x="361" y="141"/>
                </a:cubicBezTo>
                <a:moveTo>
                  <a:pt x="423" y="208"/>
                </a:moveTo>
                <a:cubicBezTo>
                  <a:pt x="426" y="214"/>
                  <a:pt x="431" y="217"/>
                  <a:pt x="433" y="213"/>
                </a:cubicBezTo>
                <a:cubicBezTo>
                  <a:pt x="436" y="208"/>
                  <a:pt x="431" y="195"/>
                  <a:pt x="425" y="195"/>
                </a:cubicBezTo>
                <a:cubicBezTo>
                  <a:pt x="425" y="197"/>
                  <a:pt x="426" y="200"/>
                  <a:pt x="427" y="201"/>
                </a:cubicBezTo>
                <a:cubicBezTo>
                  <a:pt x="426" y="202"/>
                  <a:pt x="426" y="202"/>
                  <a:pt x="426" y="202"/>
                </a:cubicBezTo>
                <a:cubicBezTo>
                  <a:pt x="424" y="196"/>
                  <a:pt x="424" y="196"/>
                  <a:pt x="424" y="196"/>
                </a:cubicBezTo>
                <a:cubicBezTo>
                  <a:pt x="422" y="197"/>
                  <a:pt x="421" y="201"/>
                  <a:pt x="423" y="207"/>
                </a:cubicBezTo>
                <a:cubicBezTo>
                  <a:pt x="423" y="207"/>
                  <a:pt x="423" y="207"/>
                  <a:pt x="423" y="208"/>
                </a:cubicBezTo>
                <a:moveTo>
                  <a:pt x="443" y="159"/>
                </a:moveTo>
                <a:cubicBezTo>
                  <a:pt x="445" y="162"/>
                  <a:pt x="448" y="164"/>
                  <a:pt x="449" y="164"/>
                </a:cubicBezTo>
                <a:cubicBezTo>
                  <a:pt x="453" y="166"/>
                  <a:pt x="454" y="162"/>
                  <a:pt x="450" y="155"/>
                </a:cubicBezTo>
                <a:cubicBezTo>
                  <a:pt x="448" y="156"/>
                  <a:pt x="445" y="157"/>
                  <a:pt x="443" y="158"/>
                </a:cubicBezTo>
                <a:cubicBezTo>
                  <a:pt x="443" y="158"/>
                  <a:pt x="443" y="158"/>
                  <a:pt x="443" y="159"/>
                </a:cubicBezTo>
                <a:moveTo>
                  <a:pt x="449" y="153"/>
                </a:moveTo>
                <a:cubicBezTo>
                  <a:pt x="446" y="149"/>
                  <a:pt x="444" y="147"/>
                  <a:pt x="442" y="147"/>
                </a:cubicBezTo>
                <a:cubicBezTo>
                  <a:pt x="439" y="146"/>
                  <a:pt x="438" y="149"/>
                  <a:pt x="441" y="155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9" y="153"/>
                  <a:pt x="449" y="153"/>
                  <a:pt x="449" y="153"/>
                </a:cubicBezTo>
                <a:moveTo>
                  <a:pt x="451" y="276"/>
                </a:moveTo>
                <a:cubicBezTo>
                  <a:pt x="453" y="283"/>
                  <a:pt x="458" y="286"/>
                  <a:pt x="461" y="282"/>
                </a:cubicBezTo>
                <a:cubicBezTo>
                  <a:pt x="464" y="277"/>
                  <a:pt x="462" y="266"/>
                  <a:pt x="456" y="263"/>
                </a:cubicBezTo>
                <a:cubicBezTo>
                  <a:pt x="457" y="266"/>
                  <a:pt x="458" y="269"/>
                  <a:pt x="458" y="272"/>
                </a:cubicBezTo>
                <a:cubicBezTo>
                  <a:pt x="457" y="272"/>
                  <a:pt x="457" y="272"/>
                  <a:pt x="457" y="272"/>
                </a:cubicBezTo>
                <a:cubicBezTo>
                  <a:pt x="455" y="263"/>
                  <a:pt x="455" y="263"/>
                  <a:pt x="455" y="263"/>
                </a:cubicBezTo>
                <a:cubicBezTo>
                  <a:pt x="452" y="262"/>
                  <a:pt x="450" y="267"/>
                  <a:pt x="451" y="275"/>
                </a:cubicBezTo>
                <a:cubicBezTo>
                  <a:pt x="451" y="275"/>
                  <a:pt x="451" y="275"/>
                  <a:pt x="451" y="276"/>
                </a:cubicBezTo>
                <a:moveTo>
                  <a:pt x="454" y="438"/>
                </a:moveTo>
                <a:cubicBezTo>
                  <a:pt x="453" y="443"/>
                  <a:pt x="455" y="446"/>
                  <a:pt x="458" y="444"/>
                </a:cubicBezTo>
                <a:cubicBezTo>
                  <a:pt x="464" y="440"/>
                  <a:pt x="468" y="427"/>
                  <a:pt x="463" y="427"/>
                </a:cubicBezTo>
                <a:cubicBezTo>
                  <a:pt x="463" y="426"/>
                  <a:pt x="463" y="426"/>
                  <a:pt x="462" y="427"/>
                </a:cubicBezTo>
                <a:cubicBezTo>
                  <a:pt x="462" y="429"/>
                  <a:pt x="461" y="433"/>
                  <a:pt x="460" y="436"/>
                </a:cubicBezTo>
                <a:cubicBezTo>
                  <a:pt x="459" y="436"/>
                  <a:pt x="459" y="436"/>
                  <a:pt x="459" y="436"/>
                </a:cubicBezTo>
                <a:cubicBezTo>
                  <a:pt x="462" y="427"/>
                  <a:pt x="462" y="427"/>
                  <a:pt x="462" y="427"/>
                </a:cubicBezTo>
                <a:cubicBezTo>
                  <a:pt x="459" y="428"/>
                  <a:pt x="456" y="432"/>
                  <a:pt x="455" y="437"/>
                </a:cubicBezTo>
                <a:cubicBezTo>
                  <a:pt x="454" y="437"/>
                  <a:pt x="454" y="438"/>
                  <a:pt x="454" y="438"/>
                </a:cubicBezTo>
                <a:moveTo>
                  <a:pt x="334" y="77"/>
                </a:moveTo>
                <a:cubicBezTo>
                  <a:pt x="338" y="82"/>
                  <a:pt x="342" y="84"/>
                  <a:pt x="343" y="81"/>
                </a:cubicBezTo>
                <a:cubicBezTo>
                  <a:pt x="343" y="78"/>
                  <a:pt x="335" y="69"/>
                  <a:pt x="331" y="69"/>
                </a:cubicBezTo>
                <a:cubicBezTo>
                  <a:pt x="333" y="71"/>
                  <a:pt x="335" y="73"/>
                  <a:pt x="337" y="76"/>
                </a:cubicBezTo>
                <a:cubicBezTo>
                  <a:pt x="336" y="76"/>
                  <a:pt x="336" y="76"/>
                  <a:pt x="336" y="76"/>
                </a:cubicBezTo>
                <a:cubicBezTo>
                  <a:pt x="331" y="69"/>
                  <a:pt x="331" y="69"/>
                  <a:pt x="331" y="69"/>
                </a:cubicBezTo>
                <a:cubicBezTo>
                  <a:pt x="330" y="70"/>
                  <a:pt x="330" y="72"/>
                  <a:pt x="333" y="76"/>
                </a:cubicBezTo>
                <a:cubicBezTo>
                  <a:pt x="333" y="76"/>
                  <a:pt x="334" y="77"/>
                  <a:pt x="334" y="77"/>
                </a:cubicBezTo>
                <a:moveTo>
                  <a:pt x="383" y="88"/>
                </a:moveTo>
                <a:cubicBezTo>
                  <a:pt x="383" y="88"/>
                  <a:pt x="383" y="88"/>
                  <a:pt x="384" y="88"/>
                </a:cubicBezTo>
                <a:cubicBezTo>
                  <a:pt x="384" y="88"/>
                  <a:pt x="386" y="88"/>
                  <a:pt x="386" y="87"/>
                </a:cubicBezTo>
                <a:cubicBezTo>
                  <a:pt x="388" y="88"/>
                  <a:pt x="388" y="88"/>
                  <a:pt x="388" y="88"/>
                </a:cubicBezTo>
                <a:cubicBezTo>
                  <a:pt x="385" y="89"/>
                  <a:pt x="385" y="89"/>
                  <a:pt x="385" y="89"/>
                </a:cubicBezTo>
                <a:cubicBezTo>
                  <a:pt x="390" y="95"/>
                  <a:pt x="393" y="95"/>
                  <a:pt x="393" y="93"/>
                </a:cubicBezTo>
                <a:cubicBezTo>
                  <a:pt x="393" y="89"/>
                  <a:pt x="381" y="78"/>
                  <a:pt x="379" y="80"/>
                </a:cubicBezTo>
                <a:cubicBezTo>
                  <a:pt x="378" y="80"/>
                  <a:pt x="379" y="83"/>
                  <a:pt x="383" y="88"/>
                </a:cubicBezTo>
                <a:cubicBezTo>
                  <a:pt x="383" y="88"/>
                  <a:pt x="383" y="88"/>
                  <a:pt x="383" y="88"/>
                </a:cubicBezTo>
                <a:moveTo>
                  <a:pt x="265" y="500"/>
                </a:moveTo>
                <a:cubicBezTo>
                  <a:pt x="265" y="506"/>
                  <a:pt x="272" y="508"/>
                  <a:pt x="276" y="503"/>
                </a:cubicBezTo>
                <a:cubicBezTo>
                  <a:pt x="278" y="501"/>
                  <a:pt x="278" y="500"/>
                  <a:pt x="278" y="499"/>
                </a:cubicBezTo>
                <a:cubicBezTo>
                  <a:pt x="278" y="492"/>
                  <a:pt x="272" y="489"/>
                  <a:pt x="267" y="493"/>
                </a:cubicBezTo>
                <a:cubicBezTo>
                  <a:pt x="265" y="495"/>
                  <a:pt x="265" y="498"/>
                  <a:pt x="264" y="499"/>
                </a:cubicBezTo>
                <a:cubicBezTo>
                  <a:pt x="265" y="499"/>
                  <a:pt x="264" y="499"/>
                  <a:pt x="265" y="500"/>
                </a:cubicBezTo>
                <a:moveTo>
                  <a:pt x="26" y="391"/>
                </a:moveTo>
                <a:cubicBezTo>
                  <a:pt x="27" y="399"/>
                  <a:pt x="32" y="404"/>
                  <a:pt x="35" y="401"/>
                </a:cubicBezTo>
                <a:cubicBezTo>
                  <a:pt x="36" y="399"/>
                  <a:pt x="36" y="396"/>
                  <a:pt x="36" y="395"/>
                </a:cubicBezTo>
                <a:cubicBezTo>
                  <a:pt x="34" y="395"/>
                  <a:pt x="32" y="394"/>
                  <a:pt x="31" y="393"/>
                </a:cubicBezTo>
                <a:cubicBezTo>
                  <a:pt x="30" y="392"/>
                  <a:pt x="30" y="392"/>
                  <a:pt x="30" y="392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4" y="384"/>
                  <a:pt x="29" y="379"/>
                  <a:pt x="27" y="383"/>
                </a:cubicBezTo>
                <a:cubicBezTo>
                  <a:pt x="25" y="384"/>
                  <a:pt x="25" y="386"/>
                  <a:pt x="25" y="390"/>
                </a:cubicBezTo>
                <a:cubicBezTo>
                  <a:pt x="26" y="390"/>
                  <a:pt x="26" y="391"/>
                  <a:pt x="26" y="391"/>
                </a:cubicBezTo>
                <a:moveTo>
                  <a:pt x="57" y="447"/>
                </a:moveTo>
                <a:cubicBezTo>
                  <a:pt x="59" y="454"/>
                  <a:pt x="66" y="459"/>
                  <a:pt x="67" y="455"/>
                </a:cubicBezTo>
                <a:cubicBezTo>
                  <a:pt x="68" y="453"/>
                  <a:pt x="67" y="450"/>
                  <a:pt x="67" y="449"/>
                </a:cubicBezTo>
                <a:cubicBezTo>
                  <a:pt x="64" y="441"/>
                  <a:pt x="58" y="436"/>
                  <a:pt x="56" y="440"/>
                </a:cubicBezTo>
                <a:cubicBezTo>
                  <a:pt x="55" y="442"/>
                  <a:pt x="56" y="445"/>
                  <a:pt x="56" y="446"/>
                </a:cubicBezTo>
                <a:cubicBezTo>
                  <a:pt x="56" y="446"/>
                  <a:pt x="56" y="447"/>
                  <a:pt x="57" y="447"/>
                </a:cubicBezTo>
                <a:moveTo>
                  <a:pt x="79" y="450"/>
                </a:moveTo>
                <a:cubicBezTo>
                  <a:pt x="82" y="458"/>
                  <a:pt x="89" y="462"/>
                  <a:pt x="91" y="458"/>
                </a:cubicBezTo>
                <a:cubicBezTo>
                  <a:pt x="92" y="456"/>
                  <a:pt x="92" y="454"/>
                  <a:pt x="91" y="453"/>
                </a:cubicBezTo>
                <a:cubicBezTo>
                  <a:pt x="90" y="452"/>
                  <a:pt x="87" y="452"/>
                  <a:pt x="85" y="452"/>
                </a:cubicBezTo>
                <a:cubicBezTo>
                  <a:pt x="85" y="450"/>
                  <a:pt x="85" y="450"/>
                  <a:pt x="85" y="450"/>
                </a:cubicBezTo>
                <a:cubicBezTo>
                  <a:pt x="91" y="451"/>
                  <a:pt x="91" y="451"/>
                  <a:pt x="91" y="451"/>
                </a:cubicBezTo>
                <a:cubicBezTo>
                  <a:pt x="88" y="443"/>
                  <a:pt x="81" y="440"/>
                  <a:pt x="79" y="444"/>
                </a:cubicBezTo>
                <a:cubicBezTo>
                  <a:pt x="78" y="446"/>
                  <a:pt x="79" y="448"/>
                  <a:pt x="79" y="450"/>
                </a:cubicBezTo>
                <a:cubicBezTo>
                  <a:pt x="79" y="450"/>
                  <a:pt x="79" y="450"/>
                  <a:pt x="79" y="450"/>
                </a:cubicBezTo>
                <a:moveTo>
                  <a:pt x="142" y="507"/>
                </a:moveTo>
                <a:cubicBezTo>
                  <a:pt x="144" y="513"/>
                  <a:pt x="153" y="516"/>
                  <a:pt x="154" y="512"/>
                </a:cubicBezTo>
                <a:cubicBezTo>
                  <a:pt x="155" y="510"/>
                  <a:pt x="154" y="509"/>
                  <a:pt x="154" y="508"/>
                </a:cubicBezTo>
                <a:cubicBezTo>
                  <a:pt x="154" y="508"/>
                  <a:pt x="154" y="508"/>
                  <a:pt x="153" y="508"/>
                </a:cubicBezTo>
                <a:cubicBezTo>
                  <a:pt x="153" y="507"/>
                  <a:pt x="153" y="507"/>
                  <a:pt x="153" y="507"/>
                </a:cubicBezTo>
                <a:cubicBezTo>
                  <a:pt x="154" y="507"/>
                  <a:pt x="154" y="507"/>
                  <a:pt x="154" y="507"/>
                </a:cubicBezTo>
                <a:cubicBezTo>
                  <a:pt x="151" y="500"/>
                  <a:pt x="142" y="498"/>
                  <a:pt x="141" y="502"/>
                </a:cubicBezTo>
                <a:cubicBezTo>
                  <a:pt x="141" y="504"/>
                  <a:pt x="141" y="505"/>
                  <a:pt x="141" y="506"/>
                </a:cubicBezTo>
                <a:cubicBezTo>
                  <a:pt x="141" y="506"/>
                  <a:pt x="141" y="507"/>
                  <a:pt x="142" y="507"/>
                </a:cubicBezTo>
                <a:moveTo>
                  <a:pt x="325" y="438"/>
                </a:moveTo>
                <a:cubicBezTo>
                  <a:pt x="325" y="445"/>
                  <a:pt x="332" y="448"/>
                  <a:pt x="336" y="443"/>
                </a:cubicBezTo>
                <a:cubicBezTo>
                  <a:pt x="341" y="438"/>
                  <a:pt x="341" y="428"/>
                  <a:pt x="334" y="427"/>
                </a:cubicBezTo>
                <a:cubicBezTo>
                  <a:pt x="333" y="430"/>
                  <a:pt x="333" y="434"/>
                  <a:pt x="333" y="436"/>
                </a:cubicBezTo>
                <a:cubicBezTo>
                  <a:pt x="332" y="437"/>
                  <a:pt x="332" y="437"/>
                  <a:pt x="332" y="437"/>
                </a:cubicBezTo>
                <a:cubicBezTo>
                  <a:pt x="332" y="427"/>
                  <a:pt x="332" y="427"/>
                  <a:pt x="332" y="427"/>
                </a:cubicBezTo>
                <a:cubicBezTo>
                  <a:pt x="328" y="428"/>
                  <a:pt x="326" y="432"/>
                  <a:pt x="325" y="437"/>
                </a:cubicBezTo>
                <a:cubicBezTo>
                  <a:pt x="325" y="437"/>
                  <a:pt x="325" y="438"/>
                  <a:pt x="325" y="438"/>
                </a:cubicBezTo>
                <a:moveTo>
                  <a:pt x="253" y="345"/>
                </a:moveTo>
                <a:cubicBezTo>
                  <a:pt x="254" y="353"/>
                  <a:pt x="261" y="357"/>
                  <a:pt x="266" y="352"/>
                </a:cubicBezTo>
                <a:cubicBezTo>
                  <a:pt x="271" y="346"/>
                  <a:pt x="270" y="334"/>
                  <a:pt x="262" y="333"/>
                </a:cubicBezTo>
                <a:cubicBezTo>
                  <a:pt x="262" y="334"/>
                  <a:pt x="262" y="336"/>
                  <a:pt x="262" y="338"/>
                </a:cubicBezTo>
                <a:cubicBezTo>
                  <a:pt x="261" y="338"/>
                  <a:pt x="261" y="338"/>
                  <a:pt x="261" y="338"/>
                </a:cubicBezTo>
                <a:cubicBezTo>
                  <a:pt x="261" y="333"/>
                  <a:pt x="261" y="333"/>
                  <a:pt x="261" y="333"/>
                </a:cubicBezTo>
                <a:cubicBezTo>
                  <a:pt x="256" y="334"/>
                  <a:pt x="254" y="338"/>
                  <a:pt x="253" y="344"/>
                </a:cubicBezTo>
                <a:cubicBezTo>
                  <a:pt x="253" y="344"/>
                  <a:pt x="253" y="344"/>
                  <a:pt x="253" y="345"/>
                </a:cubicBezTo>
                <a:moveTo>
                  <a:pt x="330" y="536"/>
                </a:moveTo>
                <a:cubicBezTo>
                  <a:pt x="333" y="530"/>
                  <a:pt x="333" y="530"/>
                  <a:pt x="333" y="530"/>
                </a:cubicBezTo>
                <a:cubicBezTo>
                  <a:pt x="337" y="519"/>
                  <a:pt x="341" y="505"/>
                  <a:pt x="346" y="484"/>
                </a:cubicBezTo>
                <a:cubicBezTo>
                  <a:pt x="351" y="483"/>
                  <a:pt x="359" y="483"/>
                  <a:pt x="365" y="482"/>
                </a:cubicBezTo>
                <a:cubicBezTo>
                  <a:pt x="401" y="317"/>
                  <a:pt x="351" y="90"/>
                  <a:pt x="263" y="15"/>
                </a:cubicBezTo>
                <a:cubicBezTo>
                  <a:pt x="264" y="14"/>
                  <a:pt x="264" y="14"/>
                  <a:pt x="264" y="14"/>
                </a:cubicBezTo>
                <a:cubicBezTo>
                  <a:pt x="261" y="12"/>
                  <a:pt x="256" y="9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4" y="14"/>
                  <a:pt x="264" y="14"/>
                  <a:pt x="264" y="14"/>
                </a:cubicBezTo>
                <a:cubicBezTo>
                  <a:pt x="262" y="14"/>
                  <a:pt x="262" y="14"/>
                  <a:pt x="262" y="14"/>
                </a:cubicBezTo>
                <a:cubicBezTo>
                  <a:pt x="350" y="92"/>
                  <a:pt x="400" y="319"/>
                  <a:pt x="364" y="481"/>
                </a:cubicBezTo>
                <a:cubicBezTo>
                  <a:pt x="358" y="481"/>
                  <a:pt x="351" y="482"/>
                  <a:pt x="345" y="483"/>
                </a:cubicBezTo>
                <a:cubicBezTo>
                  <a:pt x="342" y="498"/>
                  <a:pt x="338" y="513"/>
                  <a:pt x="332" y="530"/>
                </a:cubicBezTo>
                <a:cubicBezTo>
                  <a:pt x="330" y="536"/>
                  <a:pt x="330" y="536"/>
                  <a:pt x="330" y="536"/>
                </a:cubicBezTo>
                <a:cubicBezTo>
                  <a:pt x="330" y="536"/>
                  <a:pt x="330" y="536"/>
                  <a:pt x="330" y="536"/>
                </a:cubicBezTo>
                <a:moveTo>
                  <a:pt x="55" y="363"/>
                </a:moveTo>
                <a:cubicBezTo>
                  <a:pt x="64" y="365"/>
                  <a:pt x="76" y="368"/>
                  <a:pt x="86" y="370"/>
                </a:cubicBezTo>
                <a:cubicBezTo>
                  <a:pt x="86" y="378"/>
                  <a:pt x="87" y="390"/>
                  <a:pt x="87" y="398"/>
                </a:cubicBezTo>
                <a:cubicBezTo>
                  <a:pt x="115" y="403"/>
                  <a:pt x="146" y="408"/>
                  <a:pt x="205" y="411"/>
                </a:cubicBezTo>
                <a:cubicBezTo>
                  <a:pt x="205" y="400"/>
                  <a:pt x="205" y="386"/>
                  <a:pt x="205" y="375"/>
                </a:cubicBezTo>
                <a:cubicBezTo>
                  <a:pt x="239" y="377"/>
                  <a:pt x="251" y="377"/>
                  <a:pt x="289" y="376"/>
                </a:cubicBezTo>
                <a:cubicBezTo>
                  <a:pt x="289" y="413"/>
                  <a:pt x="289" y="423"/>
                  <a:pt x="287" y="458"/>
                </a:cubicBezTo>
                <a:cubicBezTo>
                  <a:pt x="314" y="457"/>
                  <a:pt x="328" y="456"/>
                  <a:pt x="360" y="452"/>
                </a:cubicBezTo>
                <a:cubicBezTo>
                  <a:pt x="366" y="402"/>
                  <a:pt x="368" y="356"/>
                  <a:pt x="360" y="281"/>
                </a:cubicBezTo>
                <a:cubicBezTo>
                  <a:pt x="358" y="260"/>
                  <a:pt x="358" y="260"/>
                  <a:pt x="358" y="260"/>
                </a:cubicBezTo>
                <a:cubicBezTo>
                  <a:pt x="358" y="260"/>
                  <a:pt x="358" y="260"/>
                  <a:pt x="358" y="260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9" y="281"/>
                  <a:pt x="359" y="281"/>
                  <a:pt x="359" y="281"/>
                </a:cubicBezTo>
                <a:cubicBezTo>
                  <a:pt x="365" y="340"/>
                  <a:pt x="367" y="388"/>
                  <a:pt x="359" y="451"/>
                </a:cubicBezTo>
                <a:cubicBezTo>
                  <a:pt x="336" y="453"/>
                  <a:pt x="321" y="455"/>
                  <a:pt x="289" y="456"/>
                </a:cubicBezTo>
                <a:cubicBezTo>
                  <a:pt x="290" y="423"/>
                  <a:pt x="290" y="413"/>
                  <a:pt x="290" y="374"/>
                </a:cubicBezTo>
                <a:cubicBezTo>
                  <a:pt x="253" y="375"/>
                  <a:pt x="242" y="375"/>
                  <a:pt x="204" y="374"/>
                </a:cubicBezTo>
                <a:cubicBezTo>
                  <a:pt x="204" y="384"/>
                  <a:pt x="204" y="399"/>
                  <a:pt x="204" y="409"/>
                </a:cubicBezTo>
                <a:cubicBezTo>
                  <a:pt x="175" y="408"/>
                  <a:pt x="138" y="406"/>
                  <a:pt x="88" y="397"/>
                </a:cubicBezTo>
                <a:cubicBezTo>
                  <a:pt x="88" y="388"/>
                  <a:pt x="87" y="377"/>
                  <a:pt x="87" y="368"/>
                </a:cubicBezTo>
                <a:cubicBezTo>
                  <a:pt x="77" y="366"/>
                  <a:pt x="64" y="364"/>
                  <a:pt x="55" y="361"/>
                </a:cubicBezTo>
                <a:cubicBezTo>
                  <a:pt x="54" y="361"/>
                  <a:pt x="54" y="361"/>
                  <a:pt x="54" y="361"/>
                </a:cubicBezTo>
                <a:cubicBezTo>
                  <a:pt x="54" y="363"/>
                  <a:pt x="54" y="363"/>
                  <a:pt x="54" y="363"/>
                </a:cubicBezTo>
                <a:cubicBezTo>
                  <a:pt x="55" y="363"/>
                  <a:pt x="55" y="363"/>
                  <a:pt x="55" y="363"/>
                </a:cubicBezTo>
                <a:moveTo>
                  <a:pt x="262" y="338"/>
                </a:moveTo>
                <a:cubicBezTo>
                  <a:pt x="262" y="333"/>
                  <a:pt x="262" y="333"/>
                  <a:pt x="262" y="333"/>
                </a:cubicBezTo>
                <a:cubicBezTo>
                  <a:pt x="262" y="322"/>
                  <a:pt x="262" y="308"/>
                  <a:pt x="262" y="297"/>
                </a:cubicBezTo>
                <a:cubicBezTo>
                  <a:pt x="269" y="290"/>
                  <a:pt x="279" y="280"/>
                  <a:pt x="287" y="273"/>
                </a:cubicBezTo>
                <a:cubicBezTo>
                  <a:pt x="288" y="301"/>
                  <a:pt x="288" y="308"/>
                  <a:pt x="289" y="338"/>
                </a:cubicBezTo>
                <a:cubicBezTo>
                  <a:pt x="303" y="337"/>
                  <a:pt x="303" y="337"/>
                  <a:pt x="303" y="337"/>
                </a:cubicBezTo>
                <a:cubicBezTo>
                  <a:pt x="303" y="366"/>
                  <a:pt x="303" y="382"/>
                  <a:pt x="303" y="417"/>
                </a:cubicBezTo>
                <a:cubicBezTo>
                  <a:pt x="304" y="417"/>
                  <a:pt x="304" y="417"/>
                  <a:pt x="304" y="417"/>
                </a:cubicBezTo>
                <a:cubicBezTo>
                  <a:pt x="304" y="389"/>
                  <a:pt x="305" y="375"/>
                  <a:pt x="304" y="336"/>
                </a:cubicBezTo>
                <a:cubicBezTo>
                  <a:pt x="290" y="336"/>
                  <a:pt x="290" y="336"/>
                  <a:pt x="290" y="336"/>
                </a:cubicBezTo>
                <a:cubicBezTo>
                  <a:pt x="289" y="308"/>
                  <a:pt x="289" y="302"/>
                  <a:pt x="288" y="270"/>
                </a:cubicBezTo>
                <a:cubicBezTo>
                  <a:pt x="280" y="278"/>
                  <a:pt x="269" y="288"/>
                  <a:pt x="260" y="296"/>
                </a:cubicBezTo>
                <a:cubicBezTo>
                  <a:pt x="260" y="307"/>
                  <a:pt x="261" y="322"/>
                  <a:pt x="261" y="333"/>
                </a:cubicBezTo>
                <a:cubicBezTo>
                  <a:pt x="261" y="338"/>
                  <a:pt x="261" y="338"/>
                  <a:pt x="261" y="338"/>
                </a:cubicBezTo>
                <a:cubicBezTo>
                  <a:pt x="262" y="338"/>
                  <a:pt x="262" y="338"/>
                  <a:pt x="262" y="338"/>
                </a:cubicBezTo>
                <a:moveTo>
                  <a:pt x="311" y="355"/>
                </a:moveTo>
                <a:cubicBezTo>
                  <a:pt x="318" y="366"/>
                  <a:pt x="327" y="380"/>
                  <a:pt x="334" y="391"/>
                </a:cubicBezTo>
                <a:cubicBezTo>
                  <a:pt x="334" y="402"/>
                  <a:pt x="333" y="416"/>
                  <a:pt x="332" y="427"/>
                </a:cubicBezTo>
                <a:cubicBezTo>
                  <a:pt x="332" y="437"/>
                  <a:pt x="332" y="437"/>
                  <a:pt x="332" y="437"/>
                </a:cubicBezTo>
                <a:cubicBezTo>
                  <a:pt x="333" y="436"/>
                  <a:pt x="333" y="436"/>
                  <a:pt x="333" y="436"/>
                </a:cubicBezTo>
                <a:cubicBezTo>
                  <a:pt x="334" y="427"/>
                  <a:pt x="334" y="427"/>
                  <a:pt x="334" y="427"/>
                </a:cubicBezTo>
                <a:cubicBezTo>
                  <a:pt x="334" y="416"/>
                  <a:pt x="335" y="401"/>
                  <a:pt x="335" y="390"/>
                </a:cubicBezTo>
                <a:cubicBezTo>
                  <a:pt x="328" y="380"/>
                  <a:pt x="319" y="365"/>
                  <a:pt x="312" y="355"/>
                </a:cubicBezTo>
                <a:cubicBezTo>
                  <a:pt x="311" y="325"/>
                  <a:pt x="311" y="322"/>
                  <a:pt x="310" y="301"/>
                </a:cubicBezTo>
                <a:cubicBezTo>
                  <a:pt x="319" y="275"/>
                  <a:pt x="321" y="269"/>
                  <a:pt x="327" y="245"/>
                </a:cubicBezTo>
                <a:cubicBezTo>
                  <a:pt x="340" y="244"/>
                  <a:pt x="340" y="244"/>
                  <a:pt x="340" y="244"/>
                </a:cubicBezTo>
                <a:cubicBezTo>
                  <a:pt x="344" y="271"/>
                  <a:pt x="347" y="297"/>
                  <a:pt x="349" y="338"/>
                </a:cubicBezTo>
                <a:cubicBezTo>
                  <a:pt x="349" y="339"/>
                  <a:pt x="349" y="339"/>
                  <a:pt x="349" y="339"/>
                </a:cubicBezTo>
                <a:cubicBezTo>
                  <a:pt x="350" y="339"/>
                  <a:pt x="350" y="339"/>
                  <a:pt x="350" y="339"/>
                </a:cubicBezTo>
                <a:cubicBezTo>
                  <a:pt x="350" y="338"/>
                  <a:pt x="350" y="338"/>
                  <a:pt x="350" y="338"/>
                </a:cubicBezTo>
                <a:cubicBezTo>
                  <a:pt x="349" y="309"/>
                  <a:pt x="347" y="284"/>
                  <a:pt x="341" y="242"/>
                </a:cubicBezTo>
                <a:cubicBezTo>
                  <a:pt x="327" y="243"/>
                  <a:pt x="327" y="243"/>
                  <a:pt x="327" y="243"/>
                </a:cubicBezTo>
                <a:cubicBezTo>
                  <a:pt x="319" y="270"/>
                  <a:pt x="318" y="274"/>
                  <a:pt x="309" y="301"/>
                </a:cubicBezTo>
                <a:cubicBezTo>
                  <a:pt x="310" y="319"/>
                  <a:pt x="305" y="337"/>
                  <a:pt x="311" y="355"/>
                </a:cubicBezTo>
                <a:moveTo>
                  <a:pt x="36" y="395"/>
                </a:moveTo>
                <a:cubicBezTo>
                  <a:pt x="60" y="402"/>
                  <a:pt x="117" y="418"/>
                  <a:pt x="227" y="421"/>
                </a:cubicBezTo>
                <a:cubicBezTo>
                  <a:pt x="227" y="404"/>
                  <a:pt x="227" y="404"/>
                  <a:pt x="227" y="404"/>
                </a:cubicBezTo>
                <a:cubicBezTo>
                  <a:pt x="240" y="404"/>
                  <a:pt x="256" y="404"/>
                  <a:pt x="269" y="404"/>
                </a:cubicBezTo>
                <a:cubicBezTo>
                  <a:pt x="268" y="432"/>
                  <a:pt x="268" y="445"/>
                  <a:pt x="268" y="476"/>
                </a:cubicBezTo>
                <a:cubicBezTo>
                  <a:pt x="292" y="476"/>
                  <a:pt x="299" y="475"/>
                  <a:pt x="328" y="473"/>
                </a:cubicBezTo>
                <a:cubicBezTo>
                  <a:pt x="324" y="503"/>
                  <a:pt x="312" y="580"/>
                  <a:pt x="277" y="586"/>
                </a:cubicBezTo>
                <a:cubicBezTo>
                  <a:pt x="277" y="585"/>
                  <a:pt x="277" y="585"/>
                  <a:pt x="277" y="585"/>
                </a:cubicBezTo>
                <a:cubicBezTo>
                  <a:pt x="287" y="583"/>
                  <a:pt x="314" y="577"/>
                  <a:pt x="329" y="472"/>
                </a:cubicBezTo>
                <a:cubicBezTo>
                  <a:pt x="305" y="474"/>
                  <a:pt x="298" y="474"/>
                  <a:pt x="269" y="475"/>
                </a:cubicBezTo>
                <a:cubicBezTo>
                  <a:pt x="269" y="448"/>
                  <a:pt x="270" y="437"/>
                  <a:pt x="270" y="403"/>
                </a:cubicBezTo>
                <a:cubicBezTo>
                  <a:pt x="257" y="403"/>
                  <a:pt x="239" y="403"/>
                  <a:pt x="226" y="403"/>
                </a:cubicBezTo>
                <a:cubicBezTo>
                  <a:pt x="226" y="420"/>
                  <a:pt x="226" y="420"/>
                  <a:pt x="226" y="420"/>
                </a:cubicBezTo>
                <a:cubicBezTo>
                  <a:pt x="191" y="419"/>
                  <a:pt x="110" y="416"/>
                  <a:pt x="36" y="393"/>
                </a:cubicBezTo>
                <a:cubicBezTo>
                  <a:pt x="30" y="392"/>
                  <a:pt x="30" y="392"/>
                  <a:pt x="30" y="392"/>
                </a:cubicBezTo>
                <a:cubicBezTo>
                  <a:pt x="31" y="393"/>
                  <a:pt x="31" y="393"/>
                  <a:pt x="31" y="393"/>
                </a:cubicBezTo>
                <a:cubicBezTo>
                  <a:pt x="36" y="395"/>
                  <a:pt x="36" y="395"/>
                  <a:pt x="36" y="395"/>
                </a:cubicBezTo>
                <a:moveTo>
                  <a:pt x="77" y="452"/>
                </a:moveTo>
                <a:cubicBezTo>
                  <a:pt x="75" y="443"/>
                  <a:pt x="72" y="431"/>
                  <a:pt x="70" y="423"/>
                </a:cubicBezTo>
                <a:cubicBezTo>
                  <a:pt x="100" y="429"/>
                  <a:pt x="110" y="431"/>
                  <a:pt x="146" y="435"/>
                </a:cubicBezTo>
                <a:cubicBezTo>
                  <a:pt x="148" y="453"/>
                  <a:pt x="148" y="453"/>
                  <a:pt x="148" y="453"/>
                </a:cubicBezTo>
                <a:cubicBezTo>
                  <a:pt x="157" y="454"/>
                  <a:pt x="169" y="455"/>
                  <a:pt x="178" y="456"/>
                </a:cubicBezTo>
                <a:cubicBezTo>
                  <a:pt x="200" y="451"/>
                  <a:pt x="217" y="448"/>
                  <a:pt x="245" y="441"/>
                </a:cubicBezTo>
                <a:cubicBezTo>
                  <a:pt x="245" y="459"/>
                  <a:pt x="246" y="476"/>
                  <a:pt x="246" y="498"/>
                </a:cubicBezTo>
                <a:cubicBezTo>
                  <a:pt x="246" y="499"/>
                  <a:pt x="246" y="499"/>
                  <a:pt x="246" y="499"/>
                </a:cubicBezTo>
                <a:cubicBezTo>
                  <a:pt x="247" y="499"/>
                  <a:pt x="247" y="499"/>
                  <a:pt x="247" y="499"/>
                </a:cubicBezTo>
                <a:cubicBezTo>
                  <a:pt x="247" y="498"/>
                  <a:pt x="247" y="498"/>
                  <a:pt x="247" y="498"/>
                </a:cubicBezTo>
                <a:cubicBezTo>
                  <a:pt x="247" y="481"/>
                  <a:pt x="247" y="467"/>
                  <a:pt x="246" y="439"/>
                </a:cubicBezTo>
                <a:cubicBezTo>
                  <a:pt x="225" y="444"/>
                  <a:pt x="207" y="449"/>
                  <a:pt x="178" y="454"/>
                </a:cubicBezTo>
                <a:cubicBezTo>
                  <a:pt x="169" y="454"/>
                  <a:pt x="158" y="453"/>
                  <a:pt x="149" y="452"/>
                </a:cubicBezTo>
                <a:cubicBezTo>
                  <a:pt x="147" y="434"/>
                  <a:pt x="147" y="434"/>
                  <a:pt x="147" y="434"/>
                </a:cubicBezTo>
                <a:cubicBezTo>
                  <a:pt x="111" y="429"/>
                  <a:pt x="101" y="428"/>
                  <a:pt x="69" y="421"/>
                </a:cubicBezTo>
                <a:cubicBezTo>
                  <a:pt x="71" y="430"/>
                  <a:pt x="73" y="442"/>
                  <a:pt x="76" y="450"/>
                </a:cubicBezTo>
                <a:cubicBezTo>
                  <a:pt x="67" y="448"/>
                  <a:pt x="67" y="448"/>
                  <a:pt x="67" y="448"/>
                </a:cubicBezTo>
                <a:cubicBezTo>
                  <a:pt x="67" y="449"/>
                  <a:pt x="67" y="449"/>
                  <a:pt x="67" y="449"/>
                </a:cubicBezTo>
                <a:cubicBezTo>
                  <a:pt x="67" y="450"/>
                  <a:pt x="67" y="450"/>
                  <a:pt x="67" y="450"/>
                </a:cubicBezTo>
                <a:cubicBezTo>
                  <a:pt x="77" y="452"/>
                  <a:pt x="77" y="452"/>
                  <a:pt x="77" y="452"/>
                </a:cubicBezTo>
                <a:moveTo>
                  <a:pt x="91" y="453"/>
                </a:moveTo>
                <a:cubicBezTo>
                  <a:pt x="125" y="459"/>
                  <a:pt x="161" y="465"/>
                  <a:pt x="225" y="467"/>
                </a:cubicBezTo>
                <a:cubicBezTo>
                  <a:pt x="226" y="476"/>
                  <a:pt x="227" y="489"/>
                  <a:pt x="227" y="498"/>
                </a:cubicBezTo>
                <a:cubicBezTo>
                  <a:pt x="220" y="498"/>
                  <a:pt x="211" y="498"/>
                  <a:pt x="204" y="497"/>
                </a:cubicBezTo>
                <a:cubicBezTo>
                  <a:pt x="203" y="497"/>
                  <a:pt x="203" y="497"/>
                  <a:pt x="203" y="497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11" y="499"/>
                  <a:pt x="221" y="499"/>
                  <a:pt x="228" y="499"/>
                </a:cubicBezTo>
                <a:cubicBezTo>
                  <a:pt x="228" y="489"/>
                  <a:pt x="227" y="476"/>
                  <a:pt x="226" y="465"/>
                </a:cubicBezTo>
                <a:cubicBezTo>
                  <a:pt x="186" y="464"/>
                  <a:pt x="146" y="462"/>
                  <a:pt x="91" y="451"/>
                </a:cubicBezTo>
                <a:cubicBezTo>
                  <a:pt x="85" y="450"/>
                  <a:pt x="85" y="450"/>
                  <a:pt x="85" y="450"/>
                </a:cubicBezTo>
                <a:cubicBezTo>
                  <a:pt x="85" y="452"/>
                  <a:pt x="85" y="452"/>
                  <a:pt x="85" y="452"/>
                </a:cubicBezTo>
                <a:cubicBezTo>
                  <a:pt x="91" y="453"/>
                  <a:pt x="91" y="453"/>
                  <a:pt x="91" y="453"/>
                </a:cubicBezTo>
                <a:moveTo>
                  <a:pt x="97" y="487"/>
                </a:moveTo>
                <a:cubicBezTo>
                  <a:pt x="113" y="480"/>
                  <a:pt x="113" y="480"/>
                  <a:pt x="126" y="476"/>
                </a:cubicBezTo>
                <a:cubicBezTo>
                  <a:pt x="151" y="479"/>
                  <a:pt x="153" y="479"/>
                  <a:pt x="171" y="481"/>
                </a:cubicBezTo>
                <a:cubicBezTo>
                  <a:pt x="172" y="490"/>
                  <a:pt x="175" y="501"/>
                  <a:pt x="177" y="509"/>
                </a:cubicBezTo>
                <a:cubicBezTo>
                  <a:pt x="170" y="509"/>
                  <a:pt x="161" y="508"/>
                  <a:pt x="154" y="507"/>
                </a:cubicBezTo>
                <a:cubicBezTo>
                  <a:pt x="153" y="507"/>
                  <a:pt x="153" y="507"/>
                  <a:pt x="153" y="507"/>
                </a:cubicBezTo>
                <a:cubicBezTo>
                  <a:pt x="153" y="508"/>
                  <a:pt x="153" y="508"/>
                  <a:pt x="153" y="508"/>
                </a:cubicBezTo>
                <a:cubicBezTo>
                  <a:pt x="154" y="508"/>
                  <a:pt x="154" y="508"/>
                  <a:pt x="154" y="508"/>
                </a:cubicBezTo>
                <a:cubicBezTo>
                  <a:pt x="161" y="509"/>
                  <a:pt x="171" y="510"/>
                  <a:pt x="178" y="511"/>
                </a:cubicBezTo>
                <a:cubicBezTo>
                  <a:pt x="176" y="501"/>
                  <a:pt x="173" y="489"/>
                  <a:pt x="172" y="480"/>
                </a:cubicBezTo>
                <a:cubicBezTo>
                  <a:pt x="146" y="477"/>
                  <a:pt x="143" y="477"/>
                  <a:pt x="125" y="474"/>
                </a:cubicBezTo>
                <a:cubicBezTo>
                  <a:pt x="107" y="481"/>
                  <a:pt x="105" y="482"/>
                  <a:pt x="96" y="486"/>
                </a:cubicBezTo>
                <a:cubicBezTo>
                  <a:pt x="97" y="487"/>
                  <a:pt x="97" y="487"/>
                  <a:pt x="97" y="487"/>
                </a:cubicBezTo>
                <a:moveTo>
                  <a:pt x="311" y="498"/>
                </a:moveTo>
                <a:cubicBezTo>
                  <a:pt x="307" y="521"/>
                  <a:pt x="296" y="584"/>
                  <a:pt x="272" y="586"/>
                </a:cubicBezTo>
                <a:cubicBezTo>
                  <a:pt x="272" y="586"/>
                  <a:pt x="272" y="586"/>
                  <a:pt x="272" y="586"/>
                </a:cubicBezTo>
                <a:cubicBezTo>
                  <a:pt x="280" y="584"/>
                  <a:pt x="299" y="579"/>
                  <a:pt x="312" y="497"/>
                </a:cubicBezTo>
                <a:cubicBezTo>
                  <a:pt x="302" y="497"/>
                  <a:pt x="288" y="498"/>
                  <a:pt x="278" y="498"/>
                </a:cubicBezTo>
                <a:cubicBezTo>
                  <a:pt x="278" y="499"/>
                  <a:pt x="278" y="499"/>
                  <a:pt x="278" y="499"/>
                </a:cubicBezTo>
                <a:cubicBezTo>
                  <a:pt x="278" y="499"/>
                  <a:pt x="278" y="499"/>
                  <a:pt x="278" y="499"/>
                </a:cubicBezTo>
                <a:cubicBezTo>
                  <a:pt x="288" y="499"/>
                  <a:pt x="301" y="498"/>
                  <a:pt x="311" y="498"/>
                </a:cubicBezTo>
                <a:moveTo>
                  <a:pt x="281" y="585"/>
                </a:moveTo>
                <a:cubicBezTo>
                  <a:pt x="281" y="585"/>
                  <a:pt x="281" y="585"/>
                  <a:pt x="281" y="585"/>
                </a:cubicBezTo>
                <a:cubicBezTo>
                  <a:pt x="288" y="584"/>
                  <a:pt x="294" y="582"/>
                  <a:pt x="303" y="574"/>
                </a:cubicBezTo>
                <a:cubicBezTo>
                  <a:pt x="310" y="565"/>
                  <a:pt x="312" y="564"/>
                  <a:pt x="318" y="551"/>
                </a:cubicBezTo>
                <a:cubicBezTo>
                  <a:pt x="323" y="551"/>
                  <a:pt x="330" y="550"/>
                  <a:pt x="335" y="550"/>
                </a:cubicBezTo>
                <a:cubicBezTo>
                  <a:pt x="344" y="533"/>
                  <a:pt x="348" y="526"/>
                  <a:pt x="356" y="501"/>
                </a:cubicBezTo>
                <a:cubicBezTo>
                  <a:pt x="373" y="498"/>
                  <a:pt x="373" y="498"/>
                  <a:pt x="373" y="498"/>
                </a:cubicBezTo>
                <a:cubicBezTo>
                  <a:pt x="382" y="468"/>
                  <a:pt x="386" y="450"/>
                  <a:pt x="390" y="411"/>
                </a:cubicBezTo>
                <a:cubicBezTo>
                  <a:pt x="389" y="411"/>
                  <a:pt x="389" y="411"/>
                  <a:pt x="389" y="411"/>
                </a:cubicBezTo>
                <a:cubicBezTo>
                  <a:pt x="385" y="448"/>
                  <a:pt x="382" y="467"/>
                  <a:pt x="372" y="497"/>
                </a:cubicBezTo>
                <a:cubicBezTo>
                  <a:pt x="355" y="500"/>
                  <a:pt x="355" y="500"/>
                  <a:pt x="355" y="500"/>
                </a:cubicBezTo>
                <a:cubicBezTo>
                  <a:pt x="348" y="522"/>
                  <a:pt x="345" y="530"/>
                  <a:pt x="334" y="549"/>
                </a:cubicBezTo>
                <a:cubicBezTo>
                  <a:pt x="329" y="549"/>
                  <a:pt x="323" y="550"/>
                  <a:pt x="318" y="551"/>
                </a:cubicBezTo>
                <a:cubicBezTo>
                  <a:pt x="311" y="562"/>
                  <a:pt x="310" y="565"/>
                  <a:pt x="302" y="574"/>
                </a:cubicBezTo>
                <a:cubicBezTo>
                  <a:pt x="296" y="579"/>
                  <a:pt x="290" y="584"/>
                  <a:pt x="281" y="585"/>
                </a:cubicBezTo>
                <a:cubicBezTo>
                  <a:pt x="281" y="585"/>
                  <a:pt x="281" y="585"/>
                  <a:pt x="281" y="585"/>
                </a:cubicBezTo>
                <a:moveTo>
                  <a:pt x="298" y="583"/>
                </a:moveTo>
                <a:cubicBezTo>
                  <a:pt x="316" y="579"/>
                  <a:pt x="326" y="575"/>
                  <a:pt x="344" y="556"/>
                </a:cubicBezTo>
                <a:cubicBezTo>
                  <a:pt x="348" y="555"/>
                  <a:pt x="354" y="554"/>
                  <a:pt x="358" y="553"/>
                </a:cubicBezTo>
                <a:cubicBezTo>
                  <a:pt x="373" y="540"/>
                  <a:pt x="387" y="528"/>
                  <a:pt x="408" y="498"/>
                </a:cubicBezTo>
                <a:cubicBezTo>
                  <a:pt x="416" y="496"/>
                  <a:pt x="427" y="494"/>
                  <a:pt x="435" y="491"/>
                </a:cubicBezTo>
                <a:cubicBezTo>
                  <a:pt x="436" y="491"/>
                  <a:pt x="436" y="491"/>
                  <a:pt x="436" y="491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27" y="493"/>
                  <a:pt x="416" y="495"/>
                  <a:pt x="408" y="497"/>
                </a:cubicBezTo>
                <a:cubicBezTo>
                  <a:pt x="394" y="517"/>
                  <a:pt x="382" y="533"/>
                  <a:pt x="358" y="553"/>
                </a:cubicBezTo>
                <a:cubicBezTo>
                  <a:pt x="354" y="553"/>
                  <a:pt x="348" y="554"/>
                  <a:pt x="344" y="555"/>
                </a:cubicBezTo>
                <a:cubicBezTo>
                  <a:pt x="327" y="572"/>
                  <a:pt x="319" y="578"/>
                  <a:pt x="298" y="583"/>
                </a:cubicBezTo>
                <a:cubicBezTo>
                  <a:pt x="298" y="583"/>
                  <a:pt x="298" y="583"/>
                  <a:pt x="298" y="583"/>
                </a:cubicBezTo>
                <a:moveTo>
                  <a:pt x="292" y="584"/>
                </a:moveTo>
                <a:cubicBezTo>
                  <a:pt x="306" y="581"/>
                  <a:pt x="306" y="581"/>
                  <a:pt x="317" y="573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17" y="573"/>
                  <a:pt x="317" y="573"/>
                  <a:pt x="317" y="573"/>
                </a:cubicBezTo>
                <a:cubicBezTo>
                  <a:pt x="305" y="581"/>
                  <a:pt x="304" y="581"/>
                  <a:pt x="292" y="584"/>
                </a:cubicBezTo>
                <a:cubicBezTo>
                  <a:pt x="292" y="584"/>
                  <a:pt x="292" y="584"/>
                  <a:pt x="292" y="584"/>
                </a:cubicBezTo>
                <a:moveTo>
                  <a:pt x="367" y="531"/>
                </a:moveTo>
                <a:cubicBezTo>
                  <a:pt x="367" y="531"/>
                  <a:pt x="367" y="531"/>
                  <a:pt x="367" y="531"/>
                </a:cubicBezTo>
                <a:cubicBezTo>
                  <a:pt x="376" y="514"/>
                  <a:pt x="378" y="510"/>
                  <a:pt x="386" y="489"/>
                </a:cubicBezTo>
                <a:cubicBezTo>
                  <a:pt x="408" y="485"/>
                  <a:pt x="409" y="485"/>
                  <a:pt x="420" y="482"/>
                </a:cubicBezTo>
                <a:cubicBezTo>
                  <a:pt x="430" y="454"/>
                  <a:pt x="450" y="402"/>
                  <a:pt x="441" y="307"/>
                </a:cubicBezTo>
                <a:cubicBezTo>
                  <a:pt x="431" y="309"/>
                  <a:pt x="419" y="312"/>
                  <a:pt x="410" y="314"/>
                </a:cubicBezTo>
                <a:cubicBezTo>
                  <a:pt x="404" y="259"/>
                  <a:pt x="395" y="211"/>
                  <a:pt x="369" y="148"/>
                </a:cubicBezTo>
                <a:cubicBezTo>
                  <a:pt x="366" y="143"/>
                  <a:pt x="366" y="143"/>
                  <a:pt x="366" y="143"/>
                </a:cubicBezTo>
                <a:cubicBezTo>
                  <a:pt x="365" y="143"/>
                  <a:pt x="365" y="143"/>
                  <a:pt x="365" y="143"/>
                </a:cubicBezTo>
                <a:cubicBezTo>
                  <a:pt x="368" y="148"/>
                  <a:pt x="368" y="148"/>
                  <a:pt x="368" y="148"/>
                </a:cubicBezTo>
                <a:cubicBezTo>
                  <a:pt x="388" y="200"/>
                  <a:pt x="402" y="244"/>
                  <a:pt x="409" y="316"/>
                </a:cubicBezTo>
                <a:cubicBezTo>
                  <a:pt x="418" y="314"/>
                  <a:pt x="431" y="311"/>
                  <a:pt x="440" y="309"/>
                </a:cubicBezTo>
                <a:cubicBezTo>
                  <a:pt x="443" y="345"/>
                  <a:pt x="448" y="411"/>
                  <a:pt x="420" y="481"/>
                </a:cubicBezTo>
                <a:cubicBezTo>
                  <a:pt x="399" y="486"/>
                  <a:pt x="398" y="486"/>
                  <a:pt x="386" y="488"/>
                </a:cubicBezTo>
                <a:cubicBezTo>
                  <a:pt x="379" y="507"/>
                  <a:pt x="377" y="512"/>
                  <a:pt x="367" y="531"/>
                </a:cubicBezTo>
                <a:cubicBezTo>
                  <a:pt x="366" y="531"/>
                  <a:pt x="366" y="531"/>
                  <a:pt x="366" y="531"/>
                </a:cubicBezTo>
                <a:cubicBezTo>
                  <a:pt x="367" y="531"/>
                  <a:pt x="367" y="531"/>
                  <a:pt x="367" y="531"/>
                </a:cubicBezTo>
                <a:moveTo>
                  <a:pt x="425" y="332"/>
                </a:moveTo>
                <a:cubicBezTo>
                  <a:pt x="425" y="356"/>
                  <a:pt x="427" y="397"/>
                  <a:pt x="417" y="443"/>
                </a:cubicBezTo>
                <a:cubicBezTo>
                  <a:pt x="416" y="445"/>
                  <a:pt x="416" y="445"/>
                  <a:pt x="416" y="445"/>
                </a:cubicBezTo>
                <a:cubicBezTo>
                  <a:pt x="416" y="445"/>
                  <a:pt x="416" y="445"/>
                  <a:pt x="416" y="445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22" y="420"/>
                  <a:pt x="429" y="385"/>
                  <a:pt x="425" y="330"/>
                </a:cubicBezTo>
                <a:cubicBezTo>
                  <a:pt x="417" y="331"/>
                  <a:pt x="406" y="333"/>
                  <a:pt x="398" y="335"/>
                </a:cubicBezTo>
                <a:cubicBezTo>
                  <a:pt x="398" y="335"/>
                  <a:pt x="398" y="335"/>
                  <a:pt x="398" y="335"/>
                </a:cubicBezTo>
                <a:cubicBezTo>
                  <a:pt x="398" y="336"/>
                  <a:pt x="398" y="336"/>
                  <a:pt x="398" y="336"/>
                </a:cubicBezTo>
                <a:cubicBezTo>
                  <a:pt x="406" y="335"/>
                  <a:pt x="417" y="333"/>
                  <a:pt x="425" y="332"/>
                </a:cubicBezTo>
                <a:moveTo>
                  <a:pt x="371" y="202"/>
                </a:moveTo>
                <a:cubicBezTo>
                  <a:pt x="371" y="202"/>
                  <a:pt x="371" y="202"/>
                  <a:pt x="371" y="202"/>
                </a:cubicBezTo>
                <a:cubicBezTo>
                  <a:pt x="348" y="122"/>
                  <a:pt x="324" y="75"/>
                  <a:pt x="285" y="33"/>
                </a:cubicBezTo>
                <a:cubicBezTo>
                  <a:pt x="287" y="32"/>
                  <a:pt x="290" y="32"/>
                  <a:pt x="291" y="32"/>
                </a:cubicBezTo>
                <a:cubicBezTo>
                  <a:pt x="274" y="19"/>
                  <a:pt x="270" y="1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8" y="15"/>
                  <a:pt x="272" y="17"/>
                  <a:pt x="290" y="31"/>
                </a:cubicBezTo>
                <a:cubicBezTo>
                  <a:pt x="288" y="31"/>
                  <a:pt x="286" y="32"/>
                  <a:pt x="284" y="32"/>
                </a:cubicBezTo>
                <a:cubicBezTo>
                  <a:pt x="300" y="49"/>
                  <a:pt x="341" y="95"/>
                  <a:pt x="370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71" y="202"/>
                  <a:pt x="371" y="202"/>
                  <a:pt x="371" y="202"/>
                </a:cubicBezTo>
                <a:moveTo>
                  <a:pt x="364" y="111"/>
                </a:moveTo>
                <a:cubicBezTo>
                  <a:pt x="391" y="157"/>
                  <a:pt x="409" y="198"/>
                  <a:pt x="423" y="270"/>
                </a:cubicBezTo>
                <a:cubicBezTo>
                  <a:pt x="424" y="271"/>
                  <a:pt x="424" y="271"/>
                  <a:pt x="424" y="271"/>
                </a:cubicBezTo>
                <a:cubicBezTo>
                  <a:pt x="425" y="271"/>
                  <a:pt x="425" y="271"/>
                  <a:pt x="425" y="271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11" y="203"/>
                  <a:pt x="395" y="161"/>
                  <a:pt x="364" y="109"/>
                </a:cubicBezTo>
                <a:cubicBezTo>
                  <a:pt x="359" y="110"/>
                  <a:pt x="353" y="112"/>
                  <a:pt x="348" y="112"/>
                </a:cubicBezTo>
                <a:cubicBezTo>
                  <a:pt x="330" y="81"/>
                  <a:pt x="320" y="65"/>
                  <a:pt x="297" y="40"/>
                </a:cubicBezTo>
                <a:cubicBezTo>
                  <a:pt x="300" y="40"/>
                  <a:pt x="305" y="39"/>
                  <a:pt x="308" y="38"/>
                </a:cubicBezTo>
                <a:cubicBezTo>
                  <a:pt x="286" y="22"/>
                  <a:pt x="278" y="1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3" y="15"/>
                  <a:pt x="282" y="19"/>
                  <a:pt x="307" y="37"/>
                </a:cubicBezTo>
                <a:cubicBezTo>
                  <a:pt x="304" y="38"/>
                  <a:pt x="299" y="39"/>
                  <a:pt x="296" y="40"/>
                </a:cubicBezTo>
                <a:cubicBezTo>
                  <a:pt x="318" y="64"/>
                  <a:pt x="329" y="79"/>
                  <a:pt x="348" y="114"/>
                </a:cubicBezTo>
                <a:cubicBezTo>
                  <a:pt x="353" y="113"/>
                  <a:pt x="359" y="112"/>
                  <a:pt x="364" y="111"/>
                </a:cubicBezTo>
                <a:moveTo>
                  <a:pt x="385" y="89"/>
                </a:moveTo>
                <a:cubicBezTo>
                  <a:pt x="388" y="88"/>
                  <a:pt x="388" y="88"/>
                  <a:pt x="388" y="88"/>
                </a:cubicBezTo>
                <a:cubicBezTo>
                  <a:pt x="386" y="87"/>
                  <a:pt x="386" y="87"/>
                  <a:pt x="386" y="87"/>
                </a:cubicBezTo>
                <a:cubicBezTo>
                  <a:pt x="384" y="88"/>
                  <a:pt x="384" y="88"/>
                  <a:pt x="384" y="88"/>
                </a:cubicBezTo>
                <a:cubicBezTo>
                  <a:pt x="373" y="92"/>
                  <a:pt x="367" y="94"/>
                  <a:pt x="350" y="97"/>
                </a:cubicBezTo>
                <a:cubicBezTo>
                  <a:pt x="351" y="98"/>
                  <a:pt x="351" y="98"/>
                  <a:pt x="351" y="98"/>
                </a:cubicBezTo>
                <a:cubicBezTo>
                  <a:pt x="363" y="96"/>
                  <a:pt x="372" y="94"/>
                  <a:pt x="385" y="89"/>
                </a:cubicBezTo>
                <a:moveTo>
                  <a:pt x="331" y="69"/>
                </a:moveTo>
                <a:cubicBezTo>
                  <a:pt x="336" y="76"/>
                  <a:pt x="336" y="76"/>
                  <a:pt x="336" y="76"/>
                </a:cubicBezTo>
                <a:cubicBezTo>
                  <a:pt x="337" y="76"/>
                  <a:pt x="337" y="76"/>
                  <a:pt x="337" y="76"/>
                </a:cubicBezTo>
                <a:cubicBezTo>
                  <a:pt x="331" y="69"/>
                  <a:pt x="331" y="69"/>
                  <a:pt x="331" y="69"/>
                </a:cubicBezTo>
                <a:cubicBezTo>
                  <a:pt x="327" y="64"/>
                  <a:pt x="321" y="57"/>
                  <a:pt x="316" y="52"/>
                </a:cubicBezTo>
                <a:cubicBezTo>
                  <a:pt x="322" y="51"/>
                  <a:pt x="328" y="49"/>
                  <a:pt x="335" y="47"/>
                </a:cubicBezTo>
                <a:cubicBezTo>
                  <a:pt x="306" y="27"/>
                  <a:pt x="290" y="18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1" y="16"/>
                  <a:pt x="298" y="21"/>
                  <a:pt x="334" y="46"/>
                </a:cubicBezTo>
                <a:cubicBezTo>
                  <a:pt x="329" y="48"/>
                  <a:pt x="323" y="50"/>
                  <a:pt x="315" y="51"/>
                </a:cubicBezTo>
                <a:cubicBezTo>
                  <a:pt x="320" y="56"/>
                  <a:pt x="326" y="63"/>
                  <a:pt x="331" y="69"/>
                </a:cubicBezTo>
                <a:moveTo>
                  <a:pt x="292" y="24"/>
                </a:moveTo>
                <a:cubicBezTo>
                  <a:pt x="292" y="24"/>
                  <a:pt x="292" y="24"/>
                  <a:pt x="292" y="24"/>
                </a:cubicBezTo>
                <a:cubicBezTo>
                  <a:pt x="270" y="13"/>
                  <a:pt x="269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4" y="15"/>
                  <a:pt x="276" y="15"/>
                  <a:pt x="292" y="24"/>
                </a:cubicBezTo>
                <a:cubicBezTo>
                  <a:pt x="292" y="24"/>
                  <a:pt x="292" y="24"/>
                  <a:pt x="292" y="24"/>
                </a:cubicBezTo>
                <a:moveTo>
                  <a:pt x="457" y="313"/>
                </a:moveTo>
                <a:cubicBezTo>
                  <a:pt x="460" y="356"/>
                  <a:pt x="461" y="397"/>
                  <a:pt x="444" y="454"/>
                </a:cubicBezTo>
                <a:cubicBezTo>
                  <a:pt x="441" y="462"/>
                  <a:pt x="441" y="462"/>
                  <a:pt x="441" y="462"/>
                </a:cubicBezTo>
                <a:cubicBezTo>
                  <a:pt x="442" y="461"/>
                  <a:pt x="442" y="461"/>
                  <a:pt x="442" y="461"/>
                </a:cubicBezTo>
                <a:cubicBezTo>
                  <a:pt x="444" y="454"/>
                  <a:pt x="444" y="454"/>
                  <a:pt x="444" y="454"/>
                </a:cubicBezTo>
                <a:cubicBezTo>
                  <a:pt x="455" y="418"/>
                  <a:pt x="464" y="380"/>
                  <a:pt x="458" y="312"/>
                </a:cubicBezTo>
                <a:cubicBezTo>
                  <a:pt x="452" y="304"/>
                  <a:pt x="444" y="295"/>
                  <a:pt x="437" y="288"/>
                </a:cubicBezTo>
                <a:cubicBezTo>
                  <a:pt x="432" y="256"/>
                  <a:pt x="420" y="190"/>
                  <a:pt x="377" y="120"/>
                </a:cubicBezTo>
                <a:cubicBezTo>
                  <a:pt x="397" y="115"/>
                  <a:pt x="407" y="112"/>
                  <a:pt x="422" y="105"/>
                </a:cubicBezTo>
                <a:cubicBezTo>
                  <a:pt x="406" y="88"/>
                  <a:pt x="393" y="74"/>
                  <a:pt x="369" y="56"/>
                </a:cubicBezTo>
                <a:cubicBezTo>
                  <a:pt x="362" y="59"/>
                  <a:pt x="360" y="60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51" y="65"/>
                  <a:pt x="351" y="65"/>
                  <a:pt x="351" y="65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60" y="62"/>
                  <a:pt x="362" y="61"/>
                  <a:pt x="370" y="57"/>
                </a:cubicBezTo>
                <a:cubicBezTo>
                  <a:pt x="385" y="70"/>
                  <a:pt x="401" y="82"/>
                  <a:pt x="421" y="104"/>
                </a:cubicBezTo>
                <a:cubicBezTo>
                  <a:pt x="407" y="110"/>
                  <a:pt x="398" y="113"/>
                  <a:pt x="376" y="118"/>
                </a:cubicBezTo>
                <a:cubicBezTo>
                  <a:pt x="391" y="145"/>
                  <a:pt x="423" y="201"/>
                  <a:pt x="436" y="289"/>
                </a:cubicBezTo>
                <a:cubicBezTo>
                  <a:pt x="443" y="296"/>
                  <a:pt x="454" y="304"/>
                  <a:pt x="457" y="313"/>
                </a:cubicBezTo>
                <a:moveTo>
                  <a:pt x="338" y="37"/>
                </a:moveTo>
                <a:cubicBezTo>
                  <a:pt x="328" y="31"/>
                  <a:pt x="314" y="24"/>
                  <a:pt x="304" y="20"/>
                </a:cubicBezTo>
                <a:cubicBezTo>
                  <a:pt x="276" y="11"/>
                  <a:pt x="274" y="10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1" y="12"/>
                  <a:pt x="283" y="13"/>
                  <a:pt x="303" y="19"/>
                </a:cubicBezTo>
                <a:cubicBezTo>
                  <a:pt x="313" y="24"/>
                  <a:pt x="326" y="31"/>
                  <a:pt x="336" y="36"/>
                </a:cubicBezTo>
                <a:cubicBezTo>
                  <a:pt x="334" y="37"/>
                  <a:pt x="332" y="38"/>
                  <a:pt x="330" y="39"/>
                </a:cubicBezTo>
                <a:cubicBezTo>
                  <a:pt x="308" y="26"/>
                  <a:pt x="288" y="1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6" y="13"/>
                  <a:pt x="297" y="19"/>
                  <a:pt x="331" y="39"/>
                </a:cubicBezTo>
                <a:cubicBezTo>
                  <a:pt x="333" y="39"/>
                  <a:pt x="336" y="38"/>
                  <a:pt x="338" y="37"/>
                </a:cubicBezTo>
                <a:moveTo>
                  <a:pt x="301" y="21"/>
                </a:moveTo>
                <a:cubicBezTo>
                  <a:pt x="292" y="17"/>
                  <a:pt x="292" y="17"/>
                  <a:pt x="292" y="17"/>
                </a:cubicBezTo>
                <a:cubicBezTo>
                  <a:pt x="280" y="14"/>
                  <a:pt x="264" y="10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4" y="10"/>
                  <a:pt x="280" y="14"/>
                  <a:pt x="292" y="17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301" y="21"/>
                  <a:pt x="301" y="21"/>
                </a:cubicBezTo>
                <a:moveTo>
                  <a:pt x="400" y="71"/>
                </a:moveTo>
                <a:cubicBezTo>
                  <a:pt x="403" y="69"/>
                  <a:pt x="406" y="68"/>
                  <a:pt x="408" y="66"/>
                </a:cubicBezTo>
                <a:cubicBezTo>
                  <a:pt x="425" y="74"/>
                  <a:pt x="430" y="76"/>
                  <a:pt x="446" y="85"/>
                </a:cubicBezTo>
                <a:cubicBezTo>
                  <a:pt x="420" y="63"/>
                  <a:pt x="357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6" y="10"/>
                  <a:pt x="366" y="16"/>
                  <a:pt x="444" y="83"/>
                </a:cubicBezTo>
                <a:cubicBezTo>
                  <a:pt x="427" y="75"/>
                  <a:pt x="425" y="73"/>
                  <a:pt x="406" y="65"/>
                </a:cubicBezTo>
                <a:cubicBezTo>
                  <a:pt x="404" y="67"/>
                  <a:pt x="401" y="68"/>
                  <a:pt x="399" y="70"/>
                </a:cubicBezTo>
                <a:cubicBezTo>
                  <a:pt x="397" y="70"/>
                  <a:pt x="397" y="70"/>
                  <a:pt x="397" y="70"/>
                </a:cubicBezTo>
                <a:cubicBezTo>
                  <a:pt x="398" y="71"/>
                  <a:pt x="398" y="71"/>
                  <a:pt x="398" y="71"/>
                </a:cubicBezTo>
                <a:cubicBezTo>
                  <a:pt x="400" y="71"/>
                  <a:pt x="400" y="71"/>
                  <a:pt x="400" y="71"/>
                </a:cubicBezTo>
                <a:moveTo>
                  <a:pt x="393" y="51"/>
                </a:moveTo>
                <a:cubicBezTo>
                  <a:pt x="384" y="46"/>
                  <a:pt x="384" y="46"/>
                  <a:pt x="384" y="46"/>
                </a:cubicBezTo>
                <a:cubicBezTo>
                  <a:pt x="334" y="20"/>
                  <a:pt x="307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304" y="12"/>
                  <a:pt x="331" y="19"/>
                  <a:pt x="384" y="46"/>
                </a:cubicBezTo>
                <a:cubicBezTo>
                  <a:pt x="393" y="51"/>
                  <a:pt x="393" y="51"/>
                  <a:pt x="393" y="51"/>
                </a:cubicBezTo>
                <a:cubicBezTo>
                  <a:pt x="393" y="51"/>
                  <a:pt x="393" y="51"/>
                  <a:pt x="393" y="51"/>
                </a:cubicBezTo>
                <a:moveTo>
                  <a:pt x="369" y="42"/>
                </a:moveTo>
                <a:cubicBezTo>
                  <a:pt x="336" y="25"/>
                  <a:pt x="316" y="17"/>
                  <a:pt x="268" y="9"/>
                </a:cubicBezTo>
                <a:cubicBezTo>
                  <a:pt x="267" y="9"/>
                  <a:pt x="267" y="9"/>
                  <a:pt x="267" y="9"/>
                </a:cubicBezTo>
                <a:cubicBezTo>
                  <a:pt x="268" y="10"/>
                  <a:pt x="268" y="10"/>
                  <a:pt x="268" y="10"/>
                </a:cubicBezTo>
                <a:cubicBezTo>
                  <a:pt x="269" y="9"/>
                  <a:pt x="269" y="9"/>
                  <a:pt x="269" y="9"/>
                </a:cubicBezTo>
                <a:cubicBezTo>
                  <a:pt x="301" y="15"/>
                  <a:pt x="324" y="19"/>
                  <a:pt x="368" y="41"/>
                </a:cubicBezTo>
                <a:cubicBezTo>
                  <a:pt x="364" y="44"/>
                  <a:pt x="364" y="44"/>
                  <a:pt x="360" y="46"/>
                </a:cubicBezTo>
                <a:cubicBezTo>
                  <a:pt x="337" y="32"/>
                  <a:pt x="337" y="32"/>
                  <a:pt x="324" y="26"/>
                </a:cubicBezTo>
                <a:cubicBezTo>
                  <a:pt x="326" y="25"/>
                  <a:pt x="326" y="25"/>
                  <a:pt x="326" y="25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25" y="24"/>
                  <a:pt x="325" y="24"/>
                  <a:pt x="325" y="24"/>
                </a:cubicBezTo>
                <a:cubicBezTo>
                  <a:pt x="323" y="25"/>
                  <a:pt x="323" y="25"/>
                  <a:pt x="323" y="25"/>
                </a:cubicBezTo>
                <a:cubicBezTo>
                  <a:pt x="347" y="38"/>
                  <a:pt x="348" y="38"/>
                  <a:pt x="361" y="47"/>
                </a:cubicBezTo>
                <a:cubicBezTo>
                  <a:pt x="366" y="44"/>
                  <a:pt x="367" y="44"/>
                  <a:pt x="369" y="42"/>
                </a:cubicBezTo>
                <a:moveTo>
                  <a:pt x="427" y="201"/>
                </a:moveTo>
                <a:cubicBezTo>
                  <a:pt x="425" y="195"/>
                  <a:pt x="425" y="195"/>
                  <a:pt x="425" y="195"/>
                </a:cubicBezTo>
                <a:cubicBezTo>
                  <a:pt x="417" y="177"/>
                  <a:pt x="409" y="158"/>
                  <a:pt x="395" y="134"/>
                </a:cubicBezTo>
                <a:cubicBezTo>
                  <a:pt x="415" y="128"/>
                  <a:pt x="426" y="124"/>
                  <a:pt x="440" y="117"/>
                </a:cubicBezTo>
                <a:cubicBezTo>
                  <a:pt x="433" y="109"/>
                  <a:pt x="424" y="99"/>
                  <a:pt x="417" y="92"/>
                </a:cubicBezTo>
                <a:cubicBezTo>
                  <a:pt x="419" y="90"/>
                  <a:pt x="423" y="88"/>
                  <a:pt x="425" y="86"/>
                </a:cubicBezTo>
                <a:cubicBezTo>
                  <a:pt x="447" y="107"/>
                  <a:pt x="457" y="116"/>
                  <a:pt x="477" y="146"/>
                </a:cubicBezTo>
                <a:cubicBezTo>
                  <a:pt x="475" y="147"/>
                  <a:pt x="472" y="150"/>
                  <a:pt x="469" y="152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72" y="151"/>
                  <a:pt x="476" y="149"/>
                  <a:pt x="479" y="147"/>
                </a:cubicBezTo>
                <a:cubicBezTo>
                  <a:pt x="460" y="122"/>
                  <a:pt x="453" y="111"/>
                  <a:pt x="424" y="84"/>
                </a:cubicBezTo>
                <a:cubicBezTo>
                  <a:pt x="422" y="86"/>
                  <a:pt x="418" y="89"/>
                  <a:pt x="415" y="91"/>
                </a:cubicBezTo>
                <a:cubicBezTo>
                  <a:pt x="422" y="98"/>
                  <a:pt x="432" y="108"/>
                  <a:pt x="438" y="116"/>
                </a:cubicBezTo>
                <a:cubicBezTo>
                  <a:pt x="425" y="122"/>
                  <a:pt x="416" y="126"/>
                  <a:pt x="394" y="132"/>
                </a:cubicBezTo>
                <a:cubicBezTo>
                  <a:pt x="404" y="151"/>
                  <a:pt x="413" y="168"/>
                  <a:pt x="424" y="196"/>
                </a:cubicBezTo>
                <a:cubicBezTo>
                  <a:pt x="426" y="202"/>
                  <a:pt x="426" y="202"/>
                  <a:pt x="426" y="202"/>
                </a:cubicBezTo>
                <a:cubicBezTo>
                  <a:pt x="427" y="201"/>
                  <a:pt x="427" y="201"/>
                  <a:pt x="427" y="201"/>
                </a:cubicBezTo>
                <a:moveTo>
                  <a:pt x="458" y="272"/>
                </a:moveTo>
                <a:cubicBezTo>
                  <a:pt x="456" y="263"/>
                  <a:pt x="456" y="263"/>
                  <a:pt x="456" y="263"/>
                </a:cubicBezTo>
                <a:cubicBezTo>
                  <a:pt x="449" y="234"/>
                  <a:pt x="441" y="199"/>
                  <a:pt x="414" y="149"/>
                </a:cubicBezTo>
                <a:cubicBezTo>
                  <a:pt x="425" y="146"/>
                  <a:pt x="435" y="142"/>
                  <a:pt x="447" y="137"/>
                </a:cubicBezTo>
                <a:cubicBezTo>
                  <a:pt x="446" y="135"/>
                  <a:pt x="446" y="135"/>
                  <a:pt x="446" y="135"/>
                </a:cubicBezTo>
                <a:cubicBezTo>
                  <a:pt x="437" y="140"/>
                  <a:pt x="429" y="143"/>
                  <a:pt x="412" y="148"/>
                </a:cubicBezTo>
                <a:cubicBezTo>
                  <a:pt x="426" y="175"/>
                  <a:pt x="442" y="206"/>
                  <a:pt x="455" y="263"/>
                </a:cubicBezTo>
                <a:cubicBezTo>
                  <a:pt x="457" y="272"/>
                  <a:pt x="457" y="272"/>
                  <a:pt x="457" y="272"/>
                </a:cubicBezTo>
                <a:cubicBezTo>
                  <a:pt x="458" y="272"/>
                  <a:pt x="458" y="272"/>
                  <a:pt x="458" y="272"/>
                </a:cubicBezTo>
                <a:moveTo>
                  <a:pt x="460" y="436"/>
                </a:moveTo>
                <a:cubicBezTo>
                  <a:pt x="462" y="427"/>
                  <a:pt x="462" y="427"/>
                  <a:pt x="462" y="427"/>
                </a:cubicBezTo>
                <a:cubicBezTo>
                  <a:pt x="468" y="402"/>
                  <a:pt x="469" y="396"/>
                  <a:pt x="471" y="368"/>
                </a:cubicBezTo>
                <a:cubicBezTo>
                  <a:pt x="474" y="361"/>
                  <a:pt x="477" y="350"/>
                  <a:pt x="479" y="343"/>
                </a:cubicBezTo>
                <a:cubicBezTo>
                  <a:pt x="477" y="287"/>
                  <a:pt x="470" y="240"/>
                  <a:pt x="440" y="175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8" y="174"/>
                  <a:pt x="438" y="174"/>
                  <a:pt x="438" y="174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9" y="176"/>
                  <a:pt x="439" y="176"/>
                  <a:pt x="439" y="176"/>
                </a:cubicBezTo>
                <a:cubicBezTo>
                  <a:pt x="463" y="228"/>
                  <a:pt x="477" y="273"/>
                  <a:pt x="479" y="342"/>
                </a:cubicBezTo>
                <a:cubicBezTo>
                  <a:pt x="476" y="350"/>
                  <a:pt x="473" y="360"/>
                  <a:pt x="470" y="368"/>
                </a:cubicBezTo>
                <a:cubicBezTo>
                  <a:pt x="468" y="395"/>
                  <a:pt x="467" y="400"/>
                  <a:pt x="462" y="427"/>
                </a:cubicBezTo>
                <a:cubicBezTo>
                  <a:pt x="459" y="436"/>
                  <a:pt x="459" y="436"/>
                  <a:pt x="459" y="436"/>
                </a:cubicBezTo>
                <a:cubicBezTo>
                  <a:pt x="460" y="436"/>
                  <a:pt x="460" y="436"/>
                  <a:pt x="460" y="436"/>
                </a:cubicBezTo>
                <a:moveTo>
                  <a:pt x="443" y="158"/>
                </a:moveTo>
                <a:cubicBezTo>
                  <a:pt x="450" y="155"/>
                  <a:pt x="450" y="155"/>
                  <a:pt x="450" y="155"/>
                </a:cubicBezTo>
                <a:cubicBezTo>
                  <a:pt x="456" y="152"/>
                  <a:pt x="456" y="152"/>
                  <a:pt x="456" y="152"/>
                </a:cubicBezTo>
                <a:cubicBezTo>
                  <a:pt x="471" y="178"/>
                  <a:pt x="478" y="190"/>
                  <a:pt x="490" y="223"/>
                </a:cubicBezTo>
                <a:cubicBezTo>
                  <a:pt x="488" y="195"/>
                  <a:pt x="488" y="194"/>
                  <a:pt x="485" y="180"/>
                </a:cubicBezTo>
                <a:cubicBezTo>
                  <a:pt x="489" y="177"/>
                  <a:pt x="494" y="174"/>
                  <a:pt x="498" y="170"/>
                </a:cubicBezTo>
                <a:cubicBezTo>
                  <a:pt x="483" y="145"/>
                  <a:pt x="476" y="134"/>
                  <a:pt x="454" y="108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3" y="108"/>
                  <a:pt x="453" y="108"/>
                  <a:pt x="453" y="108"/>
                </a:cubicBezTo>
                <a:cubicBezTo>
                  <a:pt x="472" y="130"/>
                  <a:pt x="481" y="141"/>
                  <a:pt x="497" y="169"/>
                </a:cubicBezTo>
                <a:cubicBezTo>
                  <a:pt x="493" y="172"/>
                  <a:pt x="488" y="176"/>
                  <a:pt x="484" y="179"/>
                </a:cubicBezTo>
                <a:cubicBezTo>
                  <a:pt x="486" y="190"/>
                  <a:pt x="488" y="206"/>
                  <a:pt x="489" y="218"/>
                </a:cubicBezTo>
                <a:cubicBezTo>
                  <a:pt x="480" y="195"/>
                  <a:pt x="473" y="179"/>
                  <a:pt x="456" y="150"/>
                </a:cubicBezTo>
                <a:cubicBezTo>
                  <a:pt x="449" y="153"/>
                  <a:pt x="449" y="153"/>
                  <a:pt x="449" y="153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3" y="158"/>
                  <a:pt x="443" y="158"/>
                  <a:pt x="443" y="158"/>
                </a:cubicBezTo>
                <a:cubicBezTo>
                  <a:pt x="443" y="158"/>
                  <a:pt x="443" y="158"/>
                  <a:pt x="443" y="158"/>
                </a:cubicBezTo>
                <a:moveTo>
                  <a:pt x="409" y="517"/>
                </a:moveTo>
                <a:cubicBezTo>
                  <a:pt x="425" y="513"/>
                  <a:pt x="426" y="513"/>
                  <a:pt x="434" y="509"/>
                </a:cubicBezTo>
                <a:cubicBezTo>
                  <a:pt x="450" y="487"/>
                  <a:pt x="467" y="465"/>
                  <a:pt x="480" y="410"/>
                </a:cubicBezTo>
                <a:cubicBezTo>
                  <a:pt x="481" y="406"/>
                  <a:pt x="481" y="406"/>
                  <a:pt x="481" y="406"/>
                </a:cubicBezTo>
                <a:cubicBezTo>
                  <a:pt x="483" y="397"/>
                  <a:pt x="485" y="384"/>
                  <a:pt x="486" y="375"/>
                </a:cubicBezTo>
                <a:cubicBezTo>
                  <a:pt x="495" y="371"/>
                  <a:pt x="495" y="371"/>
                  <a:pt x="495" y="371"/>
                </a:cubicBezTo>
                <a:cubicBezTo>
                  <a:pt x="497" y="343"/>
                  <a:pt x="501" y="285"/>
                  <a:pt x="474" y="212"/>
                </a:cubicBezTo>
                <a:cubicBezTo>
                  <a:pt x="472" y="208"/>
                  <a:pt x="472" y="208"/>
                  <a:pt x="472" y="208"/>
                </a:cubicBezTo>
                <a:cubicBezTo>
                  <a:pt x="471" y="209"/>
                  <a:pt x="471" y="209"/>
                  <a:pt x="471" y="209"/>
                </a:cubicBezTo>
                <a:cubicBezTo>
                  <a:pt x="473" y="212"/>
                  <a:pt x="473" y="212"/>
                  <a:pt x="473" y="212"/>
                </a:cubicBezTo>
                <a:cubicBezTo>
                  <a:pt x="493" y="271"/>
                  <a:pt x="499" y="311"/>
                  <a:pt x="495" y="370"/>
                </a:cubicBezTo>
                <a:cubicBezTo>
                  <a:pt x="485" y="374"/>
                  <a:pt x="485" y="374"/>
                  <a:pt x="485" y="374"/>
                </a:cubicBezTo>
                <a:cubicBezTo>
                  <a:pt x="481" y="403"/>
                  <a:pt x="474" y="457"/>
                  <a:pt x="434" y="509"/>
                </a:cubicBezTo>
                <a:cubicBezTo>
                  <a:pt x="419" y="514"/>
                  <a:pt x="419" y="514"/>
                  <a:pt x="409" y="516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8" y="517"/>
                  <a:pt x="408" y="517"/>
                  <a:pt x="408" y="517"/>
                </a:cubicBezTo>
                <a:cubicBezTo>
                  <a:pt x="409" y="517"/>
                  <a:pt x="409" y="517"/>
                  <a:pt x="409" y="517"/>
                </a:cubicBezTo>
                <a:moveTo>
                  <a:pt x="327" y="574"/>
                </a:moveTo>
                <a:cubicBezTo>
                  <a:pt x="313" y="580"/>
                  <a:pt x="312" y="580"/>
                  <a:pt x="304" y="582"/>
                </a:cubicBezTo>
                <a:cubicBezTo>
                  <a:pt x="304" y="582"/>
                  <a:pt x="304" y="582"/>
                  <a:pt x="304" y="582"/>
                </a:cubicBezTo>
                <a:cubicBezTo>
                  <a:pt x="320" y="578"/>
                  <a:pt x="320" y="578"/>
                  <a:pt x="328" y="574"/>
                </a:cubicBezTo>
                <a:cubicBezTo>
                  <a:pt x="333" y="571"/>
                  <a:pt x="333" y="571"/>
                  <a:pt x="333" y="571"/>
                </a:cubicBezTo>
                <a:cubicBezTo>
                  <a:pt x="332" y="571"/>
                  <a:pt x="332" y="571"/>
                  <a:pt x="332" y="571"/>
                </a:cubicBezTo>
                <a:cubicBezTo>
                  <a:pt x="327" y="574"/>
                  <a:pt x="327" y="574"/>
                  <a:pt x="327" y="574"/>
                </a:cubicBezTo>
                <a:moveTo>
                  <a:pt x="312" y="580"/>
                </a:moveTo>
                <a:cubicBezTo>
                  <a:pt x="329" y="576"/>
                  <a:pt x="336" y="574"/>
                  <a:pt x="354" y="560"/>
                </a:cubicBezTo>
                <a:cubicBezTo>
                  <a:pt x="360" y="556"/>
                  <a:pt x="368" y="551"/>
                  <a:pt x="373" y="546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3" y="546"/>
                  <a:pt x="373" y="546"/>
                  <a:pt x="373" y="546"/>
                </a:cubicBezTo>
                <a:cubicBezTo>
                  <a:pt x="367" y="550"/>
                  <a:pt x="360" y="556"/>
                  <a:pt x="354" y="560"/>
                </a:cubicBezTo>
                <a:cubicBezTo>
                  <a:pt x="339" y="571"/>
                  <a:pt x="332" y="575"/>
                  <a:pt x="311" y="581"/>
                </a:cubicBezTo>
                <a:cubicBezTo>
                  <a:pt x="312" y="580"/>
                  <a:pt x="312" y="580"/>
                  <a:pt x="312" y="580"/>
                </a:cubicBezTo>
                <a:moveTo>
                  <a:pt x="318" y="579"/>
                </a:moveTo>
                <a:cubicBezTo>
                  <a:pt x="329" y="576"/>
                  <a:pt x="329" y="576"/>
                  <a:pt x="329" y="576"/>
                </a:cubicBezTo>
                <a:cubicBezTo>
                  <a:pt x="330" y="576"/>
                  <a:pt x="330" y="576"/>
                  <a:pt x="330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18" y="579"/>
                  <a:pt x="318" y="579"/>
                  <a:pt x="318" y="579"/>
                </a:cubicBezTo>
                <a:cubicBezTo>
                  <a:pt x="318" y="579"/>
                  <a:pt x="318" y="579"/>
                  <a:pt x="318" y="579"/>
                </a:cubicBezTo>
                <a:moveTo>
                  <a:pt x="326" y="577"/>
                </a:moveTo>
                <a:cubicBezTo>
                  <a:pt x="347" y="570"/>
                  <a:pt x="347" y="570"/>
                  <a:pt x="365" y="559"/>
                </a:cubicBezTo>
                <a:cubicBezTo>
                  <a:pt x="366" y="559"/>
                  <a:pt x="366" y="559"/>
                  <a:pt x="366" y="559"/>
                </a:cubicBezTo>
                <a:cubicBezTo>
                  <a:pt x="365" y="559"/>
                  <a:pt x="365" y="559"/>
                  <a:pt x="365" y="559"/>
                </a:cubicBezTo>
                <a:cubicBezTo>
                  <a:pt x="365" y="560"/>
                  <a:pt x="365" y="560"/>
                  <a:pt x="365" y="560"/>
                </a:cubicBezTo>
                <a:cubicBezTo>
                  <a:pt x="346" y="571"/>
                  <a:pt x="346" y="571"/>
                  <a:pt x="326" y="577"/>
                </a:cubicBezTo>
                <a:cubicBezTo>
                  <a:pt x="326" y="577"/>
                  <a:pt x="326" y="577"/>
                  <a:pt x="326" y="577"/>
                </a:cubicBezTo>
                <a:moveTo>
                  <a:pt x="402" y="536"/>
                </a:moveTo>
                <a:cubicBezTo>
                  <a:pt x="407" y="534"/>
                  <a:pt x="414" y="532"/>
                  <a:pt x="420" y="530"/>
                </a:cubicBezTo>
                <a:cubicBezTo>
                  <a:pt x="435" y="514"/>
                  <a:pt x="450" y="499"/>
                  <a:pt x="467" y="468"/>
                </a:cubicBezTo>
                <a:cubicBezTo>
                  <a:pt x="467" y="467"/>
                  <a:pt x="467" y="467"/>
                  <a:pt x="467" y="467"/>
                </a:cubicBezTo>
                <a:cubicBezTo>
                  <a:pt x="467" y="468"/>
                  <a:pt x="467" y="468"/>
                  <a:pt x="467" y="468"/>
                </a:cubicBezTo>
                <a:cubicBezTo>
                  <a:pt x="466" y="468"/>
                  <a:pt x="466" y="468"/>
                  <a:pt x="466" y="468"/>
                </a:cubicBezTo>
                <a:cubicBezTo>
                  <a:pt x="455" y="488"/>
                  <a:pt x="444" y="507"/>
                  <a:pt x="420" y="529"/>
                </a:cubicBezTo>
                <a:cubicBezTo>
                  <a:pt x="415" y="531"/>
                  <a:pt x="408" y="533"/>
                  <a:pt x="403" y="535"/>
                </a:cubicBezTo>
                <a:cubicBezTo>
                  <a:pt x="402" y="535"/>
                  <a:pt x="402" y="535"/>
                  <a:pt x="402" y="535"/>
                </a:cubicBezTo>
                <a:cubicBezTo>
                  <a:pt x="401" y="536"/>
                  <a:pt x="401" y="536"/>
                  <a:pt x="401" y="536"/>
                </a:cubicBezTo>
                <a:cubicBezTo>
                  <a:pt x="402" y="536"/>
                  <a:pt x="402" y="536"/>
                  <a:pt x="402" y="536"/>
                </a:cubicBezTo>
                <a:moveTo>
                  <a:pt x="490" y="405"/>
                </a:moveTo>
                <a:cubicBezTo>
                  <a:pt x="490" y="405"/>
                  <a:pt x="490" y="405"/>
                  <a:pt x="490" y="405"/>
                </a:cubicBezTo>
                <a:cubicBezTo>
                  <a:pt x="499" y="401"/>
                  <a:pt x="499" y="401"/>
                  <a:pt x="499" y="401"/>
                </a:cubicBezTo>
                <a:cubicBezTo>
                  <a:pt x="504" y="372"/>
                  <a:pt x="513" y="328"/>
                  <a:pt x="497" y="258"/>
                </a:cubicBezTo>
                <a:cubicBezTo>
                  <a:pt x="512" y="251"/>
                  <a:pt x="513" y="251"/>
                  <a:pt x="519" y="246"/>
                </a:cubicBezTo>
                <a:cubicBezTo>
                  <a:pt x="511" y="218"/>
                  <a:pt x="510" y="216"/>
                  <a:pt x="502" y="197"/>
                </a:cubicBezTo>
                <a:cubicBezTo>
                  <a:pt x="500" y="193"/>
                  <a:pt x="500" y="193"/>
                  <a:pt x="500" y="193"/>
                </a:cubicBezTo>
                <a:cubicBezTo>
                  <a:pt x="500" y="194"/>
                  <a:pt x="500" y="194"/>
                  <a:pt x="500" y="194"/>
                </a:cubicBezTo>
                <a:cubicBezTo>
                  <a:pt x="501" y="197"/>
                  <a:pt x="501" y="197"/>
                  <a:pt x="501" y="197"/>
                </a:cubicBezTo>
                <a:cubicBezTo>
                  <a:pt x="512" y="224"/>
                  <a:pt x="513" y="227"/>
                  <a:pt x="518" y="245"/>
                </a:cubicBezTo>
                <a:cubicBezTo>
                  <a:pt x="506" y="253"/>
                  <a:pt x="505" y="253"/>
                  <a:pt x="496" y="257"/>
                </a:cubicBezTo>
                <a:cubicBezTo>
                  <a:pt x="503" y="288"/>
                  <a:pt x="512" y="335"/>
                  <a:pt x="498" y="400"/>
                </a:cubicBezTo>
                <a:cubicBezTo>
                  <a:pt x="491" y="404"/>
                  <a:pt x="491" y="404"/>
                  <a:pt x="491" y="404"/>
                </a:cubicBezTo>
                <a:cubicBezTo>
                  <a:pt x="490" y="404"/>
                  <a:pt x="490" y="404"/>
                  <a:pt x="490" y="404"/>
                </a:cubicBezTo>
                <a:cubicBezTo>
                  <a:pt x="490" y="404"/>
                  <a:pt x="490" y="404"/>
                  <a:pt x="490" y="404"/>
                </a:cubicBezTo>
                <a:cubicBezTo>
                  <a:pt x="489" y="405"/>
                  <a:pt x="489" y="405"/>
                  <a:pt x="489" y="405"/>
                </a:cubicBezTo>
                <a:cubicBezTo>
                  <a:pt x="490" y="405"/>
                  <a:pt x="490" y="405"/>
                  <a:pt x="490" y="405"/>
                </a:cubicBezTo>
                <a:moveTo>
                  <a:pt x="386" y="554"/>
                </a:moveTo>
                <a:cubicBezTo>
                  <a:pt x="414" y="537"/>
                  <a:pt x="435" y="523"/>
                  <a:pt x="463" y="481"/>
                </a:cubicBezTo>
                <a:cubicBezTo>
                  <a:pt x="479" y="460"/>
                  <a:pt x="482" y="455"/>
                  <a:pt x="496" y="430"/>
                </a:cubicBezTo>
                <a:cubicBezTo>
                  <a:pt x="506" y="403"/>
                  <a:pt x="520" y="361"/>
                  <a:pt x="513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4" y="325"/>
                  <a:pt x="518" y="372"/>
                  <a:pt x="496" y="430"/>
                </a:cubicBezTo>
                <a:cubicBezTo>
                  <a:pt x="482" y="454"/>
                  <a:pt x="479" y="458"/>
                  <a:pt x="463" y="481"/>
                </a:cubicBezTo>
                <a:cubicBezTo>
                  <a:pt x="446" y="505"/>
                  <a:pt x="430" y="528"/>
                  <a:pt x="387" y="554"/>
                </a:cubicBezTo>
                <a:cubicBezTo>
                  <a:pt x="384" y="555"/>
                  <a:pt x="379" y="557"/>
                  <a:pt x="376" y="558"/>
                </a:cubicBezTo>
                <a:cubicBezTo>
                  <a:pt x="375" y="558"/>
                  <a:pt x="375" y="558"/>
                  <a:pt x="375" y="558"/>
                </a:cubicBezTo>
                <a:cubicBezTo>
                  <a:pt x="375" y="559"/>
                  <a:pt x="375" y="559"/>
                  <a:pt x="375" y="559"/>
                </a:cubicBezTo>
                <a:cubicBezTo>
                  <a:pt x="378" y="557"/>
                  <a:pt x="383" y="556"/>
                  <a:pt x="386" y="554"/>
                </a:cubicBezTo>
                <a:moveTo>
                  <a:pt x="335" y="575"/>
                </a:moveTo>
                <a:cubicBezTo>
                  <a:pt x="348" y="570"/>
                  <a:pt x="348" y="570"/>
                  <a:pt x="348" y="570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47" y="571"/>
                  <a:pt x="347" y="571"/>
                  <a:pt x="347" y="571"/>
                </a:cubicBezTo>
                <a:cubicBezTo>
                  <a:pt x="334" y="575"/>
                  <a:pt x="334" y="575"/>
                  <a:pt x="334" y="575"/>
                </a:cubicBezTo>
                <a:cubicBezTo>
                  <a:pt x="335" y="575"/>
                  <a:pt x="335" y="575"/>
                  <a:pt x="335" y="575"/>
                </a:cubicBezTo>
                <a:moveTo>
                  <a:pt x="303" y="6"/>
                </a:moveTo>
                <a:cubicBezTo>
                  <a:pt x="303" y="6"/>
                  <a:pt x="303" y="6"/>
                  <a:pt x="303" y="6"/>
                </a:cubicBezTo>
                <a:cubicBezTo>
                  <a:pt x="277" y="5"/>
                  <a:pt x="273" y="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9" y="5"/>
                  <a:pt x="283" y="5"/>
                  <a:pt x="303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3" y="6"/>
                  <a:pt x="303" y="6"/>
                  <a:pt x="303" y="6"/>
                </a:cubicBezTo>
                <a:moveTo>
                  <a:pt x="397" y="34"/>
                </a:moveTo>
                <a:cubicBezTo>
                  <a:pt x="395" y="33"/>
                  <a:pt x="395" y="33"/>
                  <a:pt x="395" y="33"/>
                </a:cubicBezTo>
                <a:cubicBezTo>
                  <a:pt x="397" y="34"/>
                  <a:pt x="399" y="35"/>
                  <a:pt x="400" y="36"/>
                </a:cubicBezTo>
                <a:cubicBezTo>
                  <a:pt x="373" y="22"/>
                  <a:pt x="328" y="0"/>
                  <a:pt x="252" y="7"/>
                </a:cubicBezTo>
                <a:cubicBezTo>
                  <a:pt x="286" y="5"/>
                  <a:pt x="337" y="1"/>
                  <a:pt x="402" y="37"/>
                </a:cubicBezTo>
                <a:cubicBezTo>
                  <a:pt x="397" y="34"/>
                  <a:pt x="397" y="34"/>
                  <a:pt x="397" y="34"/>
                </a:cubicBezTo>
                <a:moveTo>
                  <a:pt x="435" y="60"/>
                </a:moveTo>
                <a:cubicBezTo>
                  <a:pt x="434" y="59"/>
                  <a:pt x="432" y="57"/>
                  <a:pt x="430" y="56"/>
                </a:cubicBezTo>
                <a:cubicBezTo>
                  <a:pt x="429" y="55"/>
                  <a:pt x="429" y="55"/>
                  <a:pt x="429" y="55"/>
                </a:cubicBezTo>
                <a:cubicBezTo>
                  <a:pt x="431" y="56"/>
                  <a:pt x="433" y="58"/>
                  <a:pt x="434" y="59"/>
                </a:cubicBezTo>
                <a:cubicBezTo>
                  <a:pt x="435" y="61"/>
                  <a:pt x="435" y="61"/>
                  <a:pt x="435" y="61"/>
                </a:cubicBezTo>
                <a:cubicBezTo>
                  <a:pt x="437" y="62"/>
                  <a:pt x="437" y="62"/>
                  <a:pt x="437" y="62"/>
                </a:cubicBezTo>
                <a:cubicBezTo>
                  <a:pt x="435" y="60"/>
                  <a:pt x="435" y="60"/>
                  <a:pt x="435" y="60"/>
                </a:cubicBezTo>
                <a:moveTo>
                  <a:pt x="288" y="10"/>
                </a:moveTo>
                <a:cubicBezTo>
                  <a:pt x="287" y="10"/>
                  <a:pt x="287" y="10"/>
                  <a:pt x="287" y="10"/>
                </a:cubicBezTo>
                <a:cubicBezTo>
                  <a:pt x="276" y="9"/>
                  <a:pt x="263" y="8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3" y="8"/>
                  <a:pt x="276" y="9"/>
                  <a:pt x="287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8" y="10"/>
                  <a:pt x="288" y="10"/>
                  <a:pt x="288" y="10"/>
                </a:cubicBezTo>
                <a:moveTo>
                  <a:pt x="306" y="8"/>
                </a:moveTo>
                <a:cubicBezTo>
                  <a:pt x="335" y="12"/>
                  <a:pt x="357" y="15"/>
                  <a:pt x="395" y="34"/>
                </a:cubicBezTo>
                <a:cubicBezTo>
                  <a:pt x="396" y="35"/>
                  <a:pt x="396" y="35"/>
                  <a:pt x="396" y="35"/>
                </a:cubicBezTo>
                <a:cubicBezTo>
                  <a:pt x="397" y="35"/>
                  <a:pt x="397" y="35"/>
                  <a:pt x="397" y="35"/>
                </a:cubicBezTo>
                <a:cubicBezTo>
                  <a:pt x="397" y="35"/>
                  <a:pt x="397" y="35"/>
                  <a:pt x="397" y="35"/>
                </a:cubicBezTo>
                <a:cubicBezTo>
                  <a:pt x="396" y="34"/>
                  <a:pt x="396" y="34"/>
                  <a:pt x="396" y="34"/>
                </a:cubicBezTo>
                <a:cubicBezTo>
                  <a:pt x="395" y="34"/>
                  <a:pt x="395" y="34"/>
                  <a:pt x="395" y="34"/>
                </a:cubicBezTo>
                <a:cubicBezTo>
                  <a:pt x="369" y="22"/>
                  <a:pt x="349" y="13"/>
                  <a:pt x="306" y="8"/>
                </a:cubicBezTo>
                <a:cubicBezTo>
                  <a:pt x="295" y="7"/>
                  <a:pt x="279" y="7"/>
                  <a:pt x="268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9" y="7"/>
                  <a:pt x="269" y="7"/>
                  <a:pt x="269" y="7"/>
                </a:cubicBezTo>
                <a:cubicBezTo>
                  <a:pt x="280" y="7"/>
                  <a:pt x="295" y="6"/>
                  <a:pt x="306" y="8"/>
                </a:cubicBezTo>
                <a:moveTo>
                  <a:pt x="373" y="22"/>
                </a:moveTo>
                <a:cubicBezTo>
                  <a:pt x="370" y="21"/>
                  <a:pt x="370" y="21"/>
                  <a:pt x="370" y="21"/>
                </a:cubicBezTo>
                <a:cubicBezTo>
                  <a:pt x="361" y="18"/>
                  <a:pt x="349" y="14"/>
                  <a:pt x="340" y="12"/>
                </a:cubicBezTo>
                <a:cubicBezTo>
                  <a:pt x="339" y="11"/>
                  <a:pt x="336" y="9"/>
                  <a:pt x="334" y="9"/>
                </a:cubicBezTo>
                <a:cubicBezTo>
                  <a:pt x="311" y="5"/>
                  <a:pt x="298" y="2"/>
                  <a:pt x="267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7" y="5"/>
                  <a:pt x="267" y="5"/>
                  <a:pt x="267" y="5"/>
                </a:cubicBezTo>
                <a:cubicBezTo>
                  <a:pt x="293" y="3"/>
                  <a:pt x="305" y="3"/>
                  <a:pt x="333" y="8"/>
                </a:cubicBezTo>
                <a:cubicBezTo>
                  <a:pt x="335" y="9"/>
                  <a:pt x="337" y="10"/>
                  <a:pt x="339" y="11"/>
                </a:cubicBezTo>
                <a:cubicBezTo>
                  <a:pt x="348" y="14"/>
                  <a:pt x="361" y="18"/>
                  <a:pt x="370" y="21"/>
                </a:cubicBezTo>
                <a:cubicBezTo>
                  <a:pt x="373" y="23"/>
                  <a:pt x="373" y="23"/>
                  <a:pt x="373" y="23"/>
                </a:cubicBezTo>
                <a:cubicBezTo>
                  <a:pt x="373" y="22"/>
                  <a:pt x="373" y="22"/>
                  <a:pt x="373" y="22"/>
                </a:cubicBezTo>
                <a:moveTo>
                  <a:pt x="396" y="35"/>
                </a:moveTo>
                <a:cubicBezTo>
                  <a:pt x="367" y="22"/>
                  <a:pt x="367" y="22"/>
                  <a:pt x="337" y="14"/>
                </a:cubicBezTo>
                <a:cubicBezTo>
                  <a:pt x="328" y="12"/>
                  <a:pt x="317" y="11"/>
                  <a:pt x="308" y="10"/>
                </a:cubicBezTo>
                <a:cubicBezTo>
                  <a:pt x="279" y="7"/>
                  <a:pt x="275" y="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2" y="7"/>
                  <a:pt x="286" y="7"/>
                  <a:pt x="308" y="10"/>
                </a:cubicBezTo>
                <a:cubicBezTo>
                  <a:pt x="317" y="11"/>
                  <a:pt x="329" y="12"/>
                  <a:pt x="338" y="14"/>
                </a:cubicBezTo>
                <a:cubicBezTo>
                  <a:pt x="368" y="23"/>
                  <a:pt x="369" y="23"/>
                  <a:pt x="395" y="35"/>
                </a:cubicBezTo>
                <a:cubicBezTo>
                  <a:pt x="396" y="36"/>
                  <a:pt x="397" y="38"/>
                  <a:pt x="398" y="39"/>
                </a:cubicBezTo>
                <a:cubicBezTo>
                  <a:pt x="399" y="40"/>
                  <a:pt x="399" y="40"/>
                  <a:pt x="399" y="40"/>
                </a:cubicBezTo>
                <a:cubicBezTo>
                  <a:pt x="398" y="38"/>
                  <a:pt x="397" y="36"/>
                  <a:pt x="396" y="35"/>
                </a:cubicBezTo>
                <a:moveTo>
                  <a:pt x="372" y="26"/>
                </a:moveTo>
                <a:cubicBezTo>
                  <a:pt x="370" y="26"/>
                  <a:pt x="370" y="26"/>
                  <a:pt x="370" y="26"/>
                </a:cubicBezTo>
                <a:cubicBezTo>
                  <a:pt x="371" y="27"/>
                  <a:pt x="371" y="28"/>
                  <a:pt x="372" y="28"/>
                </a:cubicBezTo>
                <a:cubicBezTo>
                  <a:pt x="343" y="18"/>
                  <a:pt x="310" y="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6" y="8"/>
                  <a:pt x="320" y="8"/>
                  <a:pt x="373" y="29"/>
                </a:cubicBezTo>
                <a:cubicBezTo>
                  <a:pt x="373" y="28"/>
                  <a:pt x="372" y="27"/>
                  <a:pt x="372" y="26"/>
                </a:cubicBezTo>
                <a:moveTo>
                  <a:pt x="469" y="102"/>
                </a:moveTo>
                <a:cubicBezTo>
                  <a:pt x="448" y="81"/>
                  <a:pt x="415" y="50"/>
                  <a:pt x="357" y="27"/>
                </a:cubicBezTo>
                <a:cubicBezTo>
                  <a:pt x="349" y="24"/>
                  <a:pt x="338" y="20"/>
                  <a:pt x="330" y="17"/>
                </a:cubicBezTo>
                <a:cubicBezTo>
                  <a:pt x="303" y="11"/>
                  <a:pt x="297" y="10"/>
                  <a:pt x="270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70" y="8"/>
                  <a:pt x="270" y="8"/>
                  <a:pt x="270" y="8"/>
                </a:cubicBezTo>
                <a:cubicBezTo>
                  <a:pt x="300" y="11"/>
                  <a:pt x="304" y="11"/>
                  <a:pt x="330" y="17"/>
                </a:cubicBezTo>
                <a:cubicBezTo>
                  <a:pt x="338" y="20"/>
                  <a:pt x="348" y="24"/>
                  <a:pt x="356" y="27"/>
                </a:cubicBezTo>
                <a:cubicBezTo>
                  <a:pt x="403" y="47"/>
                  <a:pt x="427" y="61"/>
                  <a:pt x="468" y="101"/>
                </a:cubicBezTo>
                <a:cubicBezTo>
                  <a:pt x="467" y="103"/>
                  <a:pt x="466" y="105"/>
                  <a:pt x="464" y="107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7" y="107"/>
                  <a:pt x="468" y="104"/>
                  <a:pt x="469" y="102"/>
                </a:cubicBezTo>
                <a:moveTo>
                  <a:pt x="464" y="88"/>
                </a:moveTo>
                <a:cubicBezTo>
                  <a:pt x="454" y="80"/>
                  <a:pt x="442" y="69"/>
                  <a:pt x="432" y="62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2" y="62"/>
                  <a:pt x="432" y="62"/>
                  <a:pt x="432" y="62"/>
                </a:cubicBezTo>
                <a:cubicBezTo>
                  <a:pt x="441" y="69"/>
                  <a:pt x="454" y="80"/>
                  <a:pt x="463" y="88"/>
                </a:cubicBezTo>
                <a:cubicBezTo>
                  <a:pt x="470" y="96"/>
                  <a:pt x="479" y="107"/>
                  <a:pt x="485" y="116"/>
                </a:cubicBezTo>
                <a:cubicBezTo>
                  <a:pt x="465" y="93"/>
                  <a:pt x="435" y="60"/>
                  <a:pt x="376" y="33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76" y="33"/>
                  <a:pt x="376" y="33"/>
                  <a:pt x="376" y="33"/>
                </a:cubicBezTo>
                <a:cubicBezTo>
                  <a:pt x="405" y="47"/>
                  <a:pt x="444" y="67"/>
                  <a:pt x="487" y="119"/>
                </a:cubicBezTo>
                <a:cubicBezTo>
                  <a:pt x="480" y="109"/>
                  <a:pt x="472" y="97"/>
                  <a:pt x="464" y="88"/>
                </a:cubicBezTo>
                <a:moveTo>
                  <a:pt x="491" y="120"/>
                </a:moveTo>
                <a:cubicBezTo>
                  <a:pt x="491" y="120"/>
                  <a:pt x="491" y="120"/>
                  <a:pt x="491" y="120"/>
                </a:cubicBezTo>
                <a:cubicBezTo>
                  <a:pt x="490" y="118"/>
                  <a:pt x="489" y="115"/>
                  <a:pt x="488" y="113"/>
                </a:cubicBezTo>
                <a:cubicBezTo>
                  <a:pt x="480" y="104"/>
                  <a:pt x="469" y="92"/>
                  <a:pt x="461" y="83"/>
                </a:cubicBezTo>
                <a:cubicBezTo>
                  <a:pt x="459" y="81"/>
                  <a:pt x="457" y="79"/>
                  <a:pt x="456" y="77"/>
                </a:cubicBezTo>
                <a:cubicBezTo>
                  <a:pt x="454" y="76"/>
                  <a:pt x="454" y="76"/>
                  <a:pt x="454" y="76"/>
                </a:cubicBezTo>
                <a:cubicBezTo>
                  <a:pt x="456" y="78"/>
                  <a:pt x="458" y="80"/>
                  <a:pt x="460" y="82"/>
                </a:cubicBezTo>
                <a:cubicBezTo>
                  <a:pt x="468" y="91"/>
                  <a:pt x="479" y="103"/>
                  <a:pt x="487" y="112"/>
                </a:cubicBezTo>
                <a:cubicBezTo>
                  <a:pt x="488" y="114"/>
                  <a:pt x="489" y="116"/>
                  <a:pt x="490" y="118"/>
                </a:cubicBezTo>
                <a:cubicBezTo>
                  <a:pt x="490" y="119"/>
                  <a:pt x="490" y="119"/>
                  <a:pt x="490" y="119"/>
                </a:cubicBezTo>
                <a:cubicBezTo>
                  <a:pt x="490" y="119"/>
                  <a:pt x="490" y="119"/>
                  <a:pt x="490" y="119"/>
                </a:cubicBezTo>
                <a:cubicBezTo>
                  <a:pt x="491" y="120"/>
                  <a:pt x="491" y="120"/>
                  <a:pt x="491" y="120"/>
                </a:cubicBezTo>
                <a:cubicBezTo>
                  <a:pt x="491" y="120"/>
                  <a:pt x="491" y="120"/>
                  <a:pt x="491" y="120"/>
                </a:cubicBezTo>
                <a:moveTo>
                  <a:pt x="526" y="280"/>
                </a:moveTo>
                <a:cubicBezTo>
                  <a:pt x="527" y="274"/>
                  <a:pt x="527" y="274"/>
                  <a:pt x="527" y="274"/>
                </a:cubicBezTo>
                <a:cubicBezTo>
                  <a:pt x="527" y="245"/>
                  <a:pt x="527" y="244"/>
                  <a:pt x="526" y="229"/>
                </a:cubicBezTo>
                <a:cubicBezTo>
                  <a:pt x="515" y="197"/>
                  <a:pt x="507" y="176"/>
                  <a:pt x="483" y="141"/>
                </a:cubicBezTo>
                <a:cubicBezTo>
                  <a:pt x="488" y="134"/>
                  <a:pt x="489" y="134"/>
                  <a:pt x="490" y="129"/>
                </a:cubicBezTo>
                <a:cubicBezTo>
                  <a:pt x="496" y="135"/>
                  <a:pt x="503" y="143"/>
                  <a:pt x="508" y="150"/>
                </a:cubicBezTo>
                <a:cubicBezTo>
                  <a:pt x="507" y="142"/>
                  <a:pt x="507" y="142"/>
                  <a:pt x="505" y="138"/>
                </a:cubicBezTo>
                <a:cubicBezTo>
                  <a:pt x="504" y="137"/>
                  <a:pt x="504" y="137"/>
                  <a:pt x="504" y="137"/>
                </a:cubicBezTo>
                <a:cubicBezTo>
                  <a:pt x="507" y="144"/>
                  <a:pt x="507" y="144"/>
                  <a:pt x="508" y="148"/>
                </a:cubicBezTo>
                <a:cubicBezTo>
                  <a:pt x="502" y="142"/>
                  <a:pt x="495" y="134"/>
                  <a:pt x="489" y="128"/>
                </a:cubicBezTo>
                <a:cubicBezTo>
                  <a:pt x="486" y="135"/>
                  <a:pt x="486" y="135"/>
                  <a:pt x="482" y="140"/>
                </a:cubicBezTo>
                <a:cubicBezTo>
                  <a:pt x="500" y="168"/>
                  <a:pt x="512" y="188"/>
                  <a:pt x="525" y="228"/>
                </a:cubicBezTo>
                <a:cubicBezTo>
                  <a:pt x="527" y="257"/>
                  <a:pt x="527" y="258"/>
                  <a:pt x="526" y="274"/>
                </a:cubicBezTo>
                <a:cubicBezTo>
                  <a:pt x="526" y="279"/>
                  <a:pt x="526" y="279"/>
                  <a:pt x="526" y="279"/>
                </a:cubicBezTo>
                <a:cubicBezTo>
                  <a:pt x="526" y="280"/>
                  <a:pt x="526" y="280"/>
                  <a:pt x="526" y="280"/>
                </a:cubicBezTo>
                <a:moveTo>
                  <a:pt x="499" y="450"/>
                </a:moveTo>
                <a:cubicBezTo>
                  <a:pt x="485" y="472"/>
                  <a:pt x="473" y="491"/>
                  <a:pt x="444" y="516"/>
                </a:cubicBezTo>
                <a:cubicBezTo>
                  <a:pt x="446" y="514"/>
                  <a:pt x="446" y="514"/>
                  <a:pt x="446" y="514"/>
                </a:cubicBezTo>
                <a:cubicBezTo>
                  <a:pt x="464" y="497"/>
                  <a:pt x="481" y="481"/>
                  <a:pt x="500" y="448"/>
                </a:cubicBezTo>
                <a:cubicBezTo>
                  <a:pt x="497" y="451"/>
                  <a:pt x="493" y="454"/>
                  <a:pt x="490" y="456"/>
                </a:cubicBezTo>
                <a:cubicBezTo>
                  <a:pt x="503" y="429"/>
                  <a:pt x="517" y="401"/>
                  <a:pt x="521" y="342"/>
                </a:cubicBezTo>
                <a:cubicBezTo>
                  <a:pt x="522" y="332"/>
                  <a:pt x="522" y="332"/>
                  <a:pt x="522" y="332"/>
                </a:cubicBezTo>
                <a:cubicBezTo>
                  <a:pt x="521" y="332"/>
                  <a:pt x="521" y="332"/>
                  <a:pt x="521" y="332"/>
                </a:cubicBezTo>
                <a:cubicBezTo>
                  <a:pt x="521" y="343"/>
                  <a:pt x="521" y="343"/>
                  <a:pt x="521" y="343"/>
                </a:cubicBezTo>
                <a:cubicBezTo>
                  <a:pt x="518" y="374"/>
                  <a:pt x="515" y="407"/>
                  <a:pt x="488" y="457"/>
                </a:cubicBezTo>
                <a:cubicBezTo>
                  <a:pt x="491" y="455"/>
                  <a:pt x="496" y="452"/>
                  <a:pt x="499" y="450"/>
                </a:cubicBezTo>
                <a:moveTo>
                  <a:pt x="385" y="555"/>
                </a:moveTo>
                <a:cubicBezTo>
                  <a:pt x="386" y="555"/>
                  <a:pt x="386" y="555"/>
                  <a:pt x="386" y="555"/>
                </a:cubicBezTo>
                <a:cubicBezTo>
                  <a:pt x="410" y="541"/>
                  <a:pt x="434" y="527"/>
                  <a:pt x="464" y="486"/>
                </a:cubicBezTo>
                <a:cubicBezTo>
                  <a:pt x="467" y="484"/>
                  <a:pt x="471" y="482"/>
                  <a:pt x="474" y="480"/>
                </a:cubicBezTo>
                <a:cubicBezTo>
                  <a:pt x="476" y="479"/>
                  <a:pt x="476" y="479"/>
                  <a:pt x="476" y="479"/>
                </a:cubicBezTo>
                <a:cubicBezTo>
                  <a:pt x="477" y="478"/>
                  <a:pt x="477" y="478"/>
                  <a:pt x="477" y="478"/>
                </a:cubicBezTo>
                <a:cubicBezTo>
                  <a:pt x="475" y="479"/>
                  <a:pt x="475" y="479"/>
                  <a:pt x="475" y="479"/>
                </a:cubicBezTo>
                <a:cubicBezTo>
                  <a:pt x="472" y="481"/>
                  <a:pt x="468" y="483"/>
                  <a:pt x="464" y="485"/>
                </a:cubicBezTo>
                <a:cubicBezTo>
                  <a:pt x="444" y="513"/>
                  <a:pt x="427" y="532"/>
                  <a:pt x="385" y="555"/>
                </a:cubicBezTo>
                <a:moveTo>
                  <a:pt x="351" y="569"/>
                </a:moveTo>
                <a:cubicBezTo>
                  <a:pt x="361" y="566"/>
                  <a:pt x="361" y="566"/>
                  <a:pt x="361" y="566"/>
                </a:cubicBezTo>
                <a:cubicBezTo>
                  <a:pt x="363" y="565"/>
                  <a:pt x="366" y="564"/>
                  <a:pt x="368" y="563"/>
                </a:cubicBezTo>
                <a:cubicBezTo>
                  <a:pt x="370" y="562"/>
                  <a:pt x="370" y="562"/>
                  <a:pt x="370" y="562"/>
                </a:cubicBezTo>
                <a:cubicBezTo>
                  <a:pt x="367" y="563"/>
                  <a:pt x="364" y="564"/>
                  <a:pt x="362" y="565"/>
                </a:cubicBezTo>
                <a:cubicBezTo>
                  <a:pt x="351" y="570"/>
                  <a:pt x="351" y="570"/>
                  <a:pt x="351" y="570"/>
                </a:cubicBezTo>
                <a:cubicBezTo>
                  <a:pt x="351" y="569"/>
                  <a:pt x="351" y="569"/>
                  <a:pt x="351" y="569"/>
                </a:cubicBezTo>
                <a:moveTo>
                  <a:pt x="287" y="585"/>
                </a:moveTo>
                <a:cubicBezTo>
                  <a:pt x="295" y="583"/>
                  <a:pt x="295" y="583"/>
                  <a:pt x="295" y="583"/>
                </a:cubicBezTo>
                <a:cubicBezTo>
                  <a:pt x="294" y="583"/>
                  <a:pt x="294" y="583"/>
                  <a:pt x="294" y="583"/>
                </a:cubicBezTo>
                <a:cubicBezTo>
                  <a:pt x="286" y="585"/>
                  <a:pt x="286" y="585"/>
                  <a:pt x="286" y="585"/>
                </a:cubicBezTo>
                <a:cubicBezTo>
                  <a:pt x="287" y="585"/>
                  <a:pt x="287" y="585"/>
                  <a:pt x="287" y="585"/>
                </a:cubicBezTo>
                <a:moveTo>
                  <a:pt x="406" y="543"/>
                </a:moveTo>
                <a:cubicBezTo>
                  <a:pt x="413" y="539"/>
                  <a:pt x="422" y="532"/>
                  <a:pt x="429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29" y="528"/>
                  <a:pt x="429" y="528"/>
                  <a:pt x="429" y="528"/>
                </a:cubicBezTo>
                <a:cubicBezTo>
                  <a:pt x="422" y="533"/>
                  <a:pt x="412" y="539"/>
                  <a:pt x="405" y="544"/>
                </a:cubicBezTo>
                <a:cubicBezTo>
                  <a:pt x="406" y="543"/>
                  <a:pt x="406" y="543"/>
                  <a:pt x="406" y="543"/>
                </a:cubicBezTo>
                <a:moveTo>
                  <a:pt x="509" y="425"/>
                </a:moveTo>
                <a:cubicBezTo>
                  <a:pt x="510" y="425"/>
                  <a:pt x="510" y="425"/>
                  <a:pt x="510" y="425"/>
                </a:cubicBezTo>
                <a:cubicBezTo>
                  <a:pt x="519" y="401"/>
                  <a:pt x="524" y="386"/>
                  <a:pt x="528" y="353"/>
                </a:cubicBezTo>
                <a:cubicBezTo>
                  <a:pt x="532" y="343"/>
                  <a:pt x="536" y="329"/>
                  <a:pt x="538" y="319"/>
                </a:cubicBezTo>
                <a:cubicBezTo>
                  <a:pt x="538" y="299"/>
                  <a:pt x="538" y="277"/>
                  <a:pt x="531" y="248"/>
                </a:cubicBezTo>
                <a:cubicBezTo>
                  <a:pt x="533" y="246"/>
                  <a:pt x="535" y="244"/>
                  <a:pt x="536" y="242"/>
                </a:cubicBezTo>
                <a:cubicBezTo>
                  <a:pt x="529" y="216"/>
                  <a:pt x="525" y="201"/>
                  <a:pt x="510" y="170"/>
                </a:cubicBezTo>
                <a:cubicBezTo>
                  <a:pt x="510" y="169"/>
                  <a:pt x="512" y="166"/>
                  <a:pt x="512" y="164"/>
                </a:cubicBezTo>
                <a:cubicBezTo>
                  <a:pt x="513" y="162"/>
                  <a:pt x="513" y="162"/>
                  <a:pt x="513" y="162"/>
                </a:cubicBezTo>
                <a:cubicBezTo>
                  <a:pt x="512" y="161"/>
                  <a:pt x="512" y="161"/>
                  <a:pt x="512" y="161"/>
                </a:cubicBezTo>
                <a:cubicBezTo>
                  <a:pt x="512" y="163"/>
                  <a:pt x="512" y="163"/>
                  <a:pt x="512" y="163"/>
                </a:cubicBezTo>
                <a:cubicBezTo>
                  <a:pt x="511" y="165"/>
                  <a:pt x="510" y="167"/>
                  <a:pt x="509" y="169"/>
                </a:cubicBezTo>
                <a:cubicBezTo>
                  <a:pt x="520" y="193"/>
                  <a:pt x="528" y="208"/>
                  <a:pt x="536" y="240"/>
                </a:cubicBezTo>
                <a:cubicBezTo>
                  <a:pt x="534" y="243"/>
                  <a:pt x="532" y="245"/>
                  <a:pt x="531" y="247"/>
                </a:cubicBezTo>
                <a:cubicBezTo>
                  <a:pt x="534" y="268"/>
                  <a:pt x="539" y="289"/>
                  <a:pt x="538" y="318"/>
                </a:cubicBezTo>
                <a:cubicBezTo>
                  <a:pt x="535" y="329"/>
                  <a:pt x="532" y="342"/>
                  <a:pt x="528" y="352"/>
                </a:cubicBezTo>
                <a:cubicBezTo>
                  <a:pt x="524" y="379"/>
                  <a:pt x="522" y="394"/>
                  <a:pt x="509" y="425"/>
                </a:cubicBezTo>
                <a:cubicBezTo>
                  <a:pt x="509" y="426"/>
                  <a:pt x="509" y="426"/>
                  <a:pt x="509" y="426"/>
                </a:cubicBezTo>
                <a:cubicBezTo>
                  <a:pt x="509" y="425"/>
                  <a:pt x="509" y="425"/>
                  <a:pt x="509" y="425"/>
                </a:cubicBezTo>
                <a:moveTo>
                  <a:pt x="530" y="205"/>
                </a:moveTo>
                <a:cubicBezTo>
                  <a:pt x="531" y="198"/>
                  <a:pt x="532" y="197"/>
                  <a:pt x="530" y="190"/>
                </a:cubicBezTo>
                <a:cubicBezTo>
                  <a:pt x="529" y="188"/>
                  <a:pt x="529" y="188"/>
                  <a:pt x="529" y="188"/>
                </a:cubicBezTo>
                <a:cubicBezTo>
                  <a:pt x="531" y="196"/>
                  <a:pt x="531" y="197"/>
                  <a:pt x="529" y="204"/>
                </a:cubicBezTo>
                <a:cubicBezTo>
                  <a:pt x="529" y="204"/>
                  <a:pt x="529" y="204"/>
                  <a:pt x="529" y="204"/>
                </a:cubicBezTo>
                <a:cubicBezTo>
                  <a:pt x="530" y="205"/>
                  <a:pt x="530" y="205"/>
                  <a:pt x="530" y="205"/>
                </a:cubicBezTo>
                <a:cubicBezTo>
                  <a:pt x="530" y="205"/>
                  <a:pt x="530" y="205"/>
                  <a:pt x="530" y="205"/>
                </a:cubicBezTo>
                <a:moveTo>
                  <a:pt x="493" y="463"/>
                </a:moveTo>
                <a:cubicBezTo>
                  <a:pt x="491" y="465"/>
                  <a:pt x="491" y="465"/>
                  <a:pt x="491" y="465"/>
                </a:cubicBezTo>
                <a:cubicBezTo>
                  <a:pt x="549" y="385"/>
                  <a:pt x="542" y="306"/>
                  <a:pt x="540" y="273"/>
                </a:cubicBezTo>
                <a:cubicBezTo>
                  <a:pt x="539" y="271"/>
                  <a:pt x="539" y="271"/>
                  <a:pt x="539" y="271"/>
                </a:cubicBezTo>
                <a:cubicBezTo>
                  <a:pt x="539" y="270"/>
                  <a:pt x="539" y="270"/>
                  <a:pt x="539" y="270"/>
                </a:cubicBezTo>
                <a:cubicBezTo>
                  <a:pt x="540" y="270"/>
                  <a:pt x="540" y="270"/>
                  <a:pt x="540" y="270"/>
                </a:cubicBezTo>
                <a:cubicBezTo>
                  <a:pt x="540" y="271"/>
                  <a:pt x="540" y="271"/>
                  <a:pt x="540" y="271"/>
                </a:cubicBezTo>
                <a:cubicBezTo>
                  <a:pt x="540" y="272"/>
                  <a:pt x="540" y="272"/>
                  <a:pt x="540" y="272"/>
                </a:cubicBezTo>
                <a:cubicBezTo>
                  <a:pt x="546" y="349"/>
                  <a:pt x="534" y="400"/>
                  <a:pt x="493" y="463"/>
                </a:cubicBezTo>
                <a:moveTo>
                  <a:pt x="492" y="462"/>
                </a:moveTo>
                <a:cubicBezTo>
                  <a:pt x="498" y="454"/>
                  <a:pt x="498" y="454"/>
                  <a:pt x="498" y="454"/>
                </a:cubicBezTo>
                <a:cubicBezTo>
                  <a:pt x="510" y="432"/>
                  <a:pt x="522" y="411"/>
                  <a:pt x="531" y="372"/>
                </a:cubicBezTo>
                <a:cubicBezTo>
                  <a:pt x="531" y="371"/>
                  <a:pt x="531" y="371"/>
                  <a:pt x="531" y="371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24" y="399"/>
                  <a:pt x="518" y="421"/>
                  <a:pt x="497" y="455"/>
                </a:cubicBezTo>
                <a:cubicBezTo>
                  <a:pt x="492" y="463"/>
                  <a:pt x="492" y="463"/>
                  <a:pt x="492" y="463"/>
                </a:cubicBezTo>
                <a:cubicBezTo>
                  <a:pt x="492" y="462"/>
                  <a:pt x="492" y="462"/>
                  <a:pt x="492" y="462"/>
                </a:cubicBezTo>
                <a:moveTo>
                  <a:pt x="516" y="424"/>
                </a:moveTo>
                <a:cubicBezTo>
                  <a:pt x="536" y="382"/>
                  <a:pt x="544" y="355"/>
                  <a:pt x="545" y="299"/>
                </a:cubicBezTo>
                <a:cubicBezTo>
                  <a:pt x="545" y="288"/>
                  <a:pt x="546" y="273"/>
                  <a:pt x="545" y="261"/>
                </a:cubicBezTo>
                <a:cubicBezTo>
                  <a:pt x="540" y="232"/>
                  <a:pt x="540" y="231"/>
                  <a:pt x="535" y="214"/>
                </a:cubicBezTo>
                <a:cubicBezTo>
                  <a:pt x="535" y="211"/>
                  <a:pt x="535" y="206"/>
                  <a:pt x="534" y="202"/>
                </a:cubicBezTo>
                <a:cubicBezTo>
                  <a:pt x="534" y="201"/>
                  <a:pt x="534" y="201"/>
                  <a:pt x="534" y="201"/>
                </a:cubicBezTo>
                <a:cubicBezTo>
                  <a:pt x="534" y="204"/>
                  <a:pt x="534" y="209"/>
                  <a:pt x="534" y="213"/>
                </a:cubicBezTo>
                <a:cubicBezTo>
                  <a:pt x="542" y="241"/>
                  <a:pt x="542" y="243"/>
                  <a:pt x="545" y="261"/>
                </a:cubicBezTo>
                <a:cubicBezTo>
                  <a:pt x="545" y="272"/>
                  <a:pt x="545" y="288"/>
                  <a:pt x="545" y="299"/>
                </a:cubicBezTo>
                <a:cubicBezTo>
                  <a:pt x="543" y="350"/>
                  <a:pt x="539" y="377"/>
                  <a:pt x="514" y="428"/>
                </a:cubicBezTo>
                <a:cubicBezTo>
                  <a:pt x="516" y="424"/>
                  <a:pt x="516" y="424"/>
                  <a:pt x="516" y="424"/>
                </a:cubicBezTo>
                <a:moveTo>
                  <a:pt x="548" y="280"/>
                </a:moveTo>
                <a:cubicBezTo>
                  <a:pt x="548" y="285"/>
                  <a:pt x="548" y="285"/>
                  <a:pt x="548" y="285"/>
                </a:cubicBezTo>
                <a:cubicBezTo>
                  <a:pt x="547" y="266"/>
                  <a:pt x="547" y="264"/>
                  <a:pt x="542" y="235"/>
                </a:cubicBezTo>
                <a:cubicBezTo>
                  <a:pt x="542" y="231"/>
                  <a:pt x="542" y="231"/>
                  <a:pt x="542" y="231"/>
                </a:cubicBezTo>
                <a:cubicBezTo>
                  <a:pt x="542" y="232"/>
                  <a:pt x="542" y="232"/>
                  <a:pt x="542" y="232"/>
                </a:cubicBezTo>
                <a:cubicBezTo>
                  <a:pt x="542" y="236"/>
                  <a:pt x="542" y="236"/>
                  <a:pt x="542" y="236"/>
                </a:cubicBezTo>
                <a:cubicBezTo>
                  <a:pt x="544" y="249"/>
                  <a:pt x="547" y="267"/>
                  <a:pt x="548" y="280"/>
                </a:cubicBezTo>
                <a:moveTo>
                  <a:pt x="538" y="368"/>
                </a:moveTo>
                <a:cubicBezTo>
                  <a:pt x="544" y="338"/>
                  <a:pt x="545" y="337"/>
                  <a:pt x="546" y="315"/>
                </a:cubicBezTo>
                <a:cubicBezTo>
                  <a:pt x="546" y="315"/>
                  <a:pt x="546" y="315"/>
                  <a:pt x="546" y="315"/>
                </a:cubicBezTo>
                <a:cubicBezTo>
                  <a:pt x="543" y="345"/>
                  <a:pt x="543" y="348"/>
                  <a:pt x="537" y="372"/>
                </a:cubicBezTo>
                <a:cubicBezTo>
                  <a:pt x="538" y="368"/>
                  <a:pt x="538" y="368"/>
                  <a:pt x="538" y="368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5" name="组合 3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36" name="组合 3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2" name="任意多边形 4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3" name="组合 4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4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4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37" name="文本框 3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38" name="组合 3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39" name="任意多边形 3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47" name="矩形 46"/>
          <p:cNvSpPr/>
          <p:nvPr/>
        </p:nvSpPr>
        <p:spPr>
          <a:xfrm>
            <a:off x="6694614" y="3136635"/>
            <a:ext cx="3594742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印象中，</a:t>
            </a:r>
            <a:endParaRPr lang="en-US" altLang="zh-CN" sz="2000" dirty="0">
              <a:solidFill>
                <a:srgbClr val="939393"/>
              </a:solidFill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r>
              <a:rPr lang="zh-CN" altLang="en-US" sz="20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他们理智而严谨，科学技术令我们侧目</a:t>
            </a:r>
            <a:endParaRPr lang="en-US" altLang="zh-CN" sz="2000" dirty="0">
              <a:solidFill>
                <a:srgbClr val="939393"/>
              </a:solidFill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r>
              <a:rPr lang="zh-CN" altLang="en-US" sz="20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他们浪漫也多情，文学艺术使我们难忘</a:t>
            </a:r>
          </a:p>
        </p:txBody>
      </p:sp>
      <p:grpSp>
        <p:nvGrpSpPr>
          <p:cNvPr id="62" name="组合 61"/>
          <p:cNvGrpSpPr/>
          <p:nvPr/>
        </p:nvGrpSpPr>
        <p:grpSpPr>
          <a:xfrm>
            <a:off x="4615567" y="2790896"/>
            <a:ext cx="116974" cy="116974"/>
            <a:chOff x="5216663" y="2206897"/>
            <a:chExt cx="276624" cy="276624"/>
          </a:xfrm>
        </p:grpSpPr>
        <p:sp>
          <p:nvSpPr>
            <p:cNvPr id="6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216663" y="2206897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300056" y="2291151"/>
              <a:ext cx="108120" cy="10812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702629" y="2590217"/>
            <a:ext cx="1774280" cy="259166"/>
            <a:chOff x="4702629" y="2590217"/>
            <a:chExt cx="1774280" cy="259166"/>
          </a:xfrm>
        </p:grpSpPr>
        <p:sp>
          <p:nvSpPr>
            <p:cNvPr id="48" name="任意多边形 47"/>
            <p:cNvSpPr/>
            <p:nvPr/>
          </p:nvSpPr>
          <p:spPr>
            <a:xfrm>
              <a:off x="4702629" y="2617155"/>
              <a:ext cx="1741714" cy="232228"/>
            </a:xfrm>
            <a:custGeom>
              <a:avLst/>
              <a:gdLst>
                <a:gd name="connsiteX0" fmla="*/ 0 w 5529942"/>
                <a:gd name="connsiteY0" fmla="*/ 232228 h 232228"/>
                <a:gd name="connsiteX1" fmla="*/ 870857 w 5529942"/>
                <a:gd name="connsiteY1" fmla="*/ 232228 h 232228"/>
                <a:gd name="connsiteX2" fmla="*/ 1103085 w 5529942"/>
                <a:gd name="connsiteY2" fmla="*/ 0 h 232228"/>
                <a:gd name="connsiteX3" fmla="*/ 1741714 w 5529942"/>
                <a:gd name="connsiteY3" fmla="*/ 0 h 232228"/>
                <a:gd name="connsiteX4" fmla="*/ 1930400 w 5529942"/>
                <a:gd name="connsiteY4" fmla="*/ 188686 h 232228"/>
                <a:gd name="connsiteX5" fmla="*/ 5529942 w 5529942"/>
                <a:gd name="connsiteY5" fmla="*/ 188686 h 232228"/>
                <a:gd name="connsiteX0" fmla="*/ 0 w 1930400"/>
                <a:gd name="connsiteY0" fmla="*/ 232228 h 232228"/>
                <a:gd name="connsiteX1" fmla="*/ 870857 w 1930400"/>
                <a:gd name="connsiteY1" fmla="*/ 232228 h 232228"/>
                <a:gd name="connsiteX2" fmla="*/ 1103085 w 1930400"/>
                <a:gd name="connsiteY2" fmla="*/ 0 h 232228"/>
                <a:gd name="connsiteX3" fmla="*/ 1741714 w 1930400"/>
                <a:gd name="connsiteY3" fmla="*/ 0 h 232228"/>
                <a:gd name="connsiteX4" fmla="*/ 1930400 w 1930400"/>
                <a:gd name="connsiteY4" fmla="*/ 188686 h 232228"/>
                <a:gd name="connsiteX0" fmla="*/ 0 w 1741714"/>
                <a:gd name="connsiteY0" fmla="*/ 232228 h 232228"/>
                <a:gd name="connsiteX1" fmla="*/ 870857 w 1741714"/>
                <a:gd name="connsiteY1" fmla="*/ 232228 h 232228"/>
                <a:gd name="connsiteX2" fmla="*/ 1103085 w 1741714"/>
                <a:gd name="connsiteY2" fmla="*/ 0 h 232228"/>
                <a:gd name="connsiteX3" fmla="*/ 1741714 w 1741714"/>
                <a:gd name="connsiteY3" fmla="*/ 0 h 2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714" h="232228">
                  <a:moveTo>
                    <a:pt x="0" y="232228"/>
                  </a:moveTo>
                  <a:lnTo>
                    <a:pt x="870857" y="232228"/>
                  </a:lnTo>
                  <a:lnTo>
                    <a:pt x="1103085" y="0"/>
                  </a:lnTo>
                  <a:lnTo>
                    <a:pt x="1741714" y="0"/>
                  </a:lnTo>
                </a:path>
              </a:pathLst>
            </a:cu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423031" y="2590217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6529845" y="2693053"/>
            <a:ext cx="3818361" cy="214817"/>
            <a:chOff x="6529845" y="2693053"/>
            <a:chExt cx="3818361" cy="214817"/>
          </a:xfrm>
        </p:grpSpPr>
        <p:sp>
          <p:nvSpPr>
            <p:cNvPr id="74" name="任意多边形 73"/>
            <p:cNvSpPr/>
            <p:nvPr/>
          </p:nvSpPr>
          <p:spPr>
            <a:xfrm flipH="1">
              <a:off x="6554403" y="2718755"/>
              <a:ext cx="3699600" cy="130628"/>
            </a:xfrm>
            <a:custGeom>
              <a:avLst/>
              <a:gdLst>
                <a:gd name="connsiteX0" fmla="*/ 0 w 5529942"/>
                <a:gd name="connsiteY0" fmla="*/ 232228 h 232228"/>
                <a:gd name="connsiteX1" fmla="*/ 870857 w 5529942"/>
                <a:gd name="connsiteY1" fmla="*/ 232228 h 232228"/>
                <a:gd name="connsiteX2" fmla="*/ 1103085 w 5529942"/>
                <a:gd name="connsiteY2" fmla="*/ 0 h 232228"/>
                <a:gd name="connsiteX3" fmla="*/ 1741714 w 5529942"/>
                <a:gd name="connsiteY3" fmla="*/ 0 h 232228"/>
                <a:gd name="connsiteX4" fmla="*/ 1930400 w 5529942"/>
                <a:gd name="connsiteY4" fmla="*/ 188686 h 232228"/>
                <a:gd name="connsiteX5" fmla="*/ 5529942 w 5529942"/>
                <a:gd name="connsiteY5" fmla="*/ 188686 h 232228"/>
                <a:gd name="connsiteX0" fmla="*/ 0 w 1930400"/>
                <a:gd name="connsiteY0" fmla="*/ 232228 h 232228"/>
                <a:gd name="connsiteX1" fmla="*/ 870857 w 1930400"/>
                <a:gd name="connsiteY1" fmla="*/ 232228 h 232228"/>
                <a:gd name="connsiteX2" fmla="*/ 1103085 w 1930400"/>
                <a:gd name="connsiteY2" fmla="*/ 0 h 232228"/>
                <a:gd name="connsiteX3" fmla="*/ 1741714 w 1930400"/>
                <a:gd name="connsiteY3" fmla="*/ 0 h 232228"/>
                <a:gd name="connsiteX4" fmla="*/ 1930400 w 1930400"/>
                <a:gd name="connsiteY4" fmla="*/ 188686 h 232228"/>
                <a:gd name="connsiteX0" fmla="*/ 0 w 1741714"/>
                <a:gd name="connsiteY0" fmla="*/ 232228 h 232228"/>
                <a:gd name="connsiteX1" fmla="*/ 870857 w 1741714"/>
                <a:gd name="connsiteY1" fmla="*/ 232228 h 232228"/>
                <a:gd name="connsiteX2" fmla="*/ 1103085 w 1741714"/>
                <a:gd name="connsiteY2" fmla="*/ 0 h 232228"/>
                <a:gd name="connsiteX3" fmla="*/ 1741714 w 1741714"/>
                <a:gd name="connsiteY3" fmla="*/ 0 h 232228"/>
                <a:gd name="connsiteX0" fmla="*/ 0 w 1103085"/>
                <a:gd name="connsiteY0" fmla="*/ 232228 h 232228"/>
                <a:gd name="connsiteX1" fmla="*/ 870857 w 1103085"/>
                <a:gd name="connsiteY1" fmla="*/ 232228 h 232228"/>
                <a:gd name="connsiteX2" fmla="*/ 1103085 w 1103085"/>
                <a:gd name="connsiteY2" fmla="*/ 0 h 232228"/>
                <a:gd name="connsiteX0" fmla="*/ 0 w 3099525"/>
                <a:gd name="connsiteY0" fmla="*/ 216988 h 232228"/>
                <a:gd name="connsiteX1" fmla="*/ 2867297 w 3099525"/>
                <a:gd name="connsiteY1" fmla="*/ 232228 h 232228"/>
                <a:gd name="connsiteX2" fmla="*/ 3099525 w 3099525"/>
                <a:gd name="connsiteY2" fmla="*/ 0 h 232228"/>
                <a:gd name="connsiteX0" fmla="*/ 0 w 3010625"/>
                <a:gd name="connsiteY0" fmla="*/ 115388 h 130628"/>
                <a:gd name="connsiteX1" fmla="*/ 2867297 w 3010625"/>
                <a:gd name="connsiteY1" fmla="*/ 130628 h 130628"/>
                <a:gd name="connsiteX2" fmla="*/ 3010625 w 3010625"/>
                <a:gd name="connsiteY2" fmla="*/ 0 h 130628"/>
                <a:gd name="connsiteX0" fmla="*/ 0 w 3001100"/>
                <a:gd name="connsiteY0" fmla="*/ 115388 h 130628"/>
                <a:gd name="connsiteX1" fmla="*/ 2867297 w 3001100"/>
                <a:gd name="connsiteY1" fmla="*/ 130628 h 130628"/>
                <a:gd name="connsiteX2" fmla="*/ 3001100 w 3001100"/>
                <a:gd name="connsiteY2" fmla="*/ 0 h 130628"/>
                <a:gd name="connsiteX0" fmla="*/ 0 w 3699600"/>
                <a:gd name="connsiteY0" fmla="*/ 128088 h 130628"/>
                <a:gd name="connsiteX1" fmla="*/ 3565797 w 3699600"/>
                <a:gd name="connsiteY1" fmla="*/ 130628 h 130628"/>
                <a:gd name="connsiteX2" fmla="*/ 3699600 w 3699600"/>
                <a:gd name="connsiteY2" fmla="*/ 0 h 13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9600" h="130628">
                  <a:moveTo>
                    <a:pt x="0" y="128088"/>
                  </a:moveTo>
                  <a:lnTo>
                    <a:pt x="3565797" y="130628"/>
                  </a:lnTo>
                  <a:lnTo>
                    <a:pt x="3699600" y="0"/>
                  </a:lnTo>
                </a:path>
              </a:pathLst>
            </a:cu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529845" y="2693053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0231232" y="2790896"/>
              <a:ext cx="116974" cy="116974"/>
              <a:chOff x="5216663" y="2206897"/>
              <a:chExt cx="276624" cy="276624"/>
            </a:xfrm>
          </p:grpSpPr>
          <p:sp>
            <p:nvSpPr>
              <p:cNvPr id="7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5216663" y="2206897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5300056" y="2291151"/>
                <a:ext cx="108120" cy="10812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83" name="组合 82"/>
          <p:cNvGrpSpPr/>
          <p:nvPr/>
        </p:nvGrpSpPr>
        <p:grpSpPr>
          <a:xfrm>
            <a:off x="5761248" y="2687610"/>
            <a:ext cx="473112" cy="178446"/>
            <a:chOff x="5713957" y="2334684"/>
            <a:chExt cx="473112" cy="178446"/>
          </a:xfrm>
        </p:grpSpPr>
        <p:sp>
          <p:nvSpPr>
            <p:cNvPr id="80" name="任意多边形 79"/>
            <p:cNvSpPr/>
            <p:nvPr/>
          </p:nvSpPr>
          <p:spPr>
            <a:xfrm>
              <a:off x="5750486" y="2361623"/>
              <a:ext cx="385762" cy="114300"/>
            </a:xfrm>
            <a:custGeom>
              <a:avLst/>
              <a:gdLst>
                <a:gd name="connsiteX0" fmla="*/ 0 w 385762"/>
                <a:gd name="connsiteY0" fmla="*/ 114300 h 114300"/>
                <a:gd name="connsiteX1" fmla="*/ 114300 w 385762"/>
                <a:gd name="connsiteY1" fmla="*/ 0 h 114300"/>
                <a:gd name="connsiteX2" fmla="*/ 385762 w 385762"/>
                <a:gd name="connsiteY2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5762" h="114300">
                  <a:moveTo>
                    <a:pt x="0" y="114300"/>
                  </a:moveTo>
                  <a:lnTo>
                    <a:pt x="114300" y="0"/>
                  </a:lnTo>
                  <a:lnTo>
                    <a:pt x="385762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133191" y="2334684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713957" y="2459252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84" name="组合 83"/>
          <p:cNvGrpSpPr/>
          <p:nvPr/>
        </p:nvGrpSpPr>
        <p:grpSpPr>
          <a:xfrm flipH="1" flipV="1">
            <a:off x="5983007" y="2693349"/>
            <a:ext cx="473112" cy="178446"/>
            <a:chOff x="5713957" y="2334684"/>
            <a:chExt cx="473112" cy="178446"/>
          </a:xfrm>
        </p:grpSpPr>
        <p:sp>
          <p:nvSpPr>
            <p:cNvPr id="85" name="任意多边形 84"/>
            <p:cNvSpPr/>
            <p:nvPr/>
          </p:nvSpPr>
          <p:spPr>
            <a:xfrm>
              <a:off x="5750486" y="2361623"/>
              <a:ext cx="385762" cy="114300"/>
            </a:xfrm>
            <a:custGeom>
              <a:avLst/>
              <a:gdLst>
                <a:gd name="connsiteX0" fmla="*/ 0 w 385762"/>
                <a:gd name="connsiteY0" fmla="*/ 114300 h 114300"/>
                <a:gd name="connsiteX1" fmla="*/ 114300 w 385762"/>
                <a:gd name="connsiteY1" fmla="*/ 0 h 114300"/>
                <a:gd name="connsiteX2" fmla="*/ 385762 w 385762"/>
                <a:gd name="connsiteY2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5762" h="114300">
                  <a:moveTo>
                    <a:pt x="0" y="114300"/>
                  </a:moveTo>
                  <a:lnTo>
                    <a:pt x="114300" y="0"/>
                  </a:lnTo>
                  <a:lnTo>
                    <a:pt x="385762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133191" y="2334684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713957" y="2459252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9" name="KSO_Shape"/>
          <p:cNvSpPr>
            <a:spLocks/>
          </p:cNvSpPr>
          <p:nvPr/>
        </p:nvSpPr>
        <p:spPr bwMode="auto">
          <a:xfrm rot="18849539">
            <a:off x="5465332" y="2506049"/>
            <a:ext cx="224057" cy="16654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50" name="组合 49"/>
          <p:cNvGrpSpPr/>
          <p:nvPr/>
        </p:nvGrpSpPr>
        <p:grpSpPr>
          <a:xfrm>
            <a:off x="4939175" y="2700582"/>
            <a:ext cx="334510" cy="52064"/>
            <a:chOff x="8614611" y="410539"/>
            <a:chExt cx="585587" cy="91143"/>
          </a:xfrm>
        </p:grpSpPr>
        <p:sp>
          <p:nvSpPr>
            <p:cNvPr id="51" name="圆角矩形 5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2" name="圆角矩形 5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3" name="圆角矩形 5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4" name="圆角矩形 5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5891220" y="2456715"/>
            <a:ext cx="334510" cy="52064"/>
            <a:chOff x="8614611" y="410539"/>
            <a:chExt cx="585587" cy="91143"/>
          </a:xfrm>
        </p:grpSpPr>
        <p:sp>
          <p:nvSpPr>
            <p:cNvPr id="56" name="圆角矩形 55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7" name="圆角矩形 56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8" name="圆角矩形 57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9" name="圆角矩形 58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0" name="KSO_Shape"/>
          <p:cNvSpPr>
            <a:spLocks/>
          </p:cNvSpPr>
          <p:nvPr/>
        </p:nvSpPr>
        <p:spPr bwMode="auto">
          <a:xfrm rot="2750461" flipV="1">
            <a:off x="6636338" y="2506048"/>
            <a:ext cx="224057" cy="16654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83267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8" presetClass="entr" presetSubtype="32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2" grpId="0" animBg="1"/>
      <p:bldP spid="47" grpId="0"/>
      <p:bldP spid="49" grpId="0" animBg="1"/>
      <p:bldP spid="6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0" name="组合 9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6" name="任意多边形 1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7" name="组合 16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9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1" name="文本框 10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2" name="组合 11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6586011" y="2900382"/>
            <a:ext cx="4195788" cy="1649120"/>
            <a:chOff x="6586011" y="2900382"/>
            <a:chExt cx="4195788" cy="1649120"/>
          </a:xfrm>
        </p:grpSpPr>
        <p:sp>
          <p:nvSpPr>
            <p:cNvPr id="38" name="任意多边形 37"/>
            <p:cNvSpPr/>
            <p:nvPr/>
          </p:nvSpPr>
          <p:spPr>
            <a:xfrm>
              <a:off x="6640011" y="2962002"/>
              <a:ext cx="4141788" cy="1587500"/>
            </a:xfrm>
            <a:custGeom>
              <a:avLst/>
              <a:gdLst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  <a:gd name="connsiteX8" fmla="*/ 0 w 4141788"/>
                <a:gd name="connsiteY8" fmla="*/ 115570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9" fmla="*/ 91440 w 4141788"/>
                <a:gd name="connsiteY9" fmla="*/ 124714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788" h="1587500">
                  <a:moveTo>
                    <a:pt x="0" y="0"/>
                  </a:moveTo>
                  <a:lnTo>
                    <a:pt x="3343176" y="0"/>
                  </a:lnTo>
                  <a:lnTo>
                    <a:pt x="3343176" y="246"/>
                  </a:lnTo>
                  <a:lnTo>
                    <a:pt x="3348038" y="0"/>
                  </a:lnTo>
                  <a:cubicBezTo>
                    <a:pt x="3786414" y="0"/>
                    <a:pt x="4141788" y="355374"/>
                    <a:pt x="4141788" y="793750"/>
                  </a:cubicBezTo>
                  <a:cubicBezTo>
                    <a:pt x="4141788" y="1232126"/>
                    <a:pt x="3786414" y="1587500"/>
                    <a:pt x="3348038" y="1587500"/>
                  </a:cubicBezTo>
                  <a:cubicBezTo>
                    <a:pt x="3074053" y="1587500"/>
                    <a:pt x="2832491" y="1448682"/>
                    <a:pt x="2689848" y="1237543"/>
                  </a:cubicBezTo>
                  <a:lnTo>
                    <a:pt x="2645425" y="115570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椭圆 38"/>
            <p:cNvSpPr>
              <a:spLocks noChangeAspect="1"/>
            </p:cNvSpPr>
            <p:nvPr/>
          </p:nvSpPr>
          <p:spPr>
            <a:xfrm>
              <a:off x="9208486" y="4012473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椭圆 39"/>
            <p:cNvSpPr>
              <a:spLocks noChangeAspect="1"/>
            </p:cNvSpPr>
            <p:nvPr/>
          </p:nvSpPr>
          <p:spPr>
            <a:xfrm>
              <a:off x="6586011" y="2900382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椭圆 40"/>
          <p:cNvSpPr/>
          <p:nvPr/>
        </p:nvSpPr>
        <p:spPr>
          <a:xfrm>
            <a:off x="9370486" y="3153887"/>
            <a:ext cx="1203729" cy="1203729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文本框 43"/>
          <p:cNvSpPr txBox="1"/>
          <p:nvPr/>
        </p:nvSpPr>
        <p:spPr>
          <a:xfrm>
            <a:off x="7918121" y="2461111"/>
            <a:ext cx="202913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grpSp>
        <p:nvGrpSpPr>
          <p:cNvPr id="5" name="组合 4"/>
          <p:cNvGrpSpPr/>
          <p:nvPr/>
        </p:nvGrpSpPr>
        <p:grpSpPr>
          <a:xfrm>
            <a:off x="7010400" y="2664571"/>
            <a:ext cx="852293" cy="300826"/>
            <a:chOff x="7010400" y="2664571"/>
            <a:chExt cx="852293" cy="300826"/>
          </a:xfrm>
        </p:grpSpPr>
        <p:sp>
          <p:nvSpPr>
            <p:cNvPr id="42" name="任意多边形 41"/>
            <p:cNvSpPr/>
            <p:nvPr/>
          </p:nvSpPr>
          <p:spPr>
            <a:xfrm>
              <a:off x="7010400" y="2719275"/>
              <a:ext cx="761882" cy="246122"/>
            </a:xfrm>
            <a:custGeom>
              <a:avLst/>
              <a:gdLst>
                <a:gd name="connsiteX0" fmla="*/ 0 w 1130300"/>
                <a:gd name="connsiteY0" fmla="*/ 292100 h 292100"/>
                <a:gd name="connsiteX1" fmla="*/ 292100 w 1130300"/>
                <a:gd name="connsiteY1" fmla="*/ 0 h 292100"/>
                <a:gd name="connsiteX2" fmla="*/ 1130300 w 1130300"/>
                <a:gd name="connsiteY2" fmla="*/ 0 h 292100"/>
                <a:gd name="connsiteX0" fmla="*/ 0 w 904212"/>
                <a:gd name="connsiteY0" fmla="*/ 292100 h 292100"/>
                <a:gd name="connsiteX1" fmla="*/ 292100 w 904212"/>
                <a:gd name="connsiteY1" fmla="*/ 0 h 292100"/>
                <a:gd name="connsiteX2" fmla="*/ 904212 w 904212"/>
                <a:gd name="connsiteY2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212" h="292100">
                  <a:moveTo>
                    <a:pt x="0" y="292100"/>
                  </a:moveTo>
                  <a:lnTo>
                    <a:pt x="292100" y="0"/>
                  </a:lnTo>
                  <a:lnTo>
                    <a:pt x="90421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3" name="直接连接符 42"/>
            <p:cNvCxnSpPr/>
            <p:nvPr/>
          </p:nvCxnSpPr>
          <p:spPr>
            <a:xfrm flipV="1">
              <a:off x="7229639" y="2718724"/>
              <a:ext cx="244573" cy="2445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椭圆 46"/>
            <p:cNvSpPr>
              <a:spLocks noChangeAspect="1"/>
            </p:cNvSpPr>
            <p:nvPr/>
          </p:nvSpPr>
          <p:spPr>
            <a:xfrm>
              <a:off x="7754693" y="2664571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6586011" y="3201327"/>
            <a:ext cx="2517958" cy="1463565"/>
            <a:chOff x="6586011" y="3201327"/>
            <a:chExt cx="2517958" cy="1463565"/>
          </a:xfrm>
        </p:grpSpPr>
        <p:sp>
          <p:nvSpPr>
            <p:cNvPr id="49" name="矩形 48"/>
            <p:cNvSpPr/>
            <p:nvPr/>
          </p:nvSpPr>
          <p:spPr>
            <a:xfrm>
              <a:off x="6732274" y="3201327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50" name="矩形 49"/>
            <p:cNvSpPr/>
            <p:nvPr/>
          </p:nvSpPr>
          <p:spPr>
            <a:xfrm>
              <a:off x="6732274" y="3930815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6732274" y="3566071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dirty="0">
                <a:solidFill>
                  <a:srgbClr val="939393"/>
                </a:solidFill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6732274" y="4295560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53" name="椭圆 52"/>
            <p:cNvSpPr>
              <a:spLocks noChangeAspect="1"/>
            </p:cNvSpPr>
            <p:nvPr/>
          </p:nvSpPr>
          <p:spPr>
            <a:xfrm>
              <a:off x="6586011" y="3303418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椭圆 53"/>
            <p:cNvSpPr>
              <a:spLocks noChangeAspect="1"/>
            </p:cNvSpPr>
            <p:nvPr/>
          </p:nvSpPr>
          <p:spPr>
            <a:xfrm>
              <a:off x="6586011" y="3668162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>
              <a:spLocks noChangeAspect="1"/>
            </p:cNvSpPr>
            <p:nvPr/>
          </p:nvSpPr>
          <p:spPr>
            <a:xfrm>
              <a:off x="6586011" y="4032906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>
              <a:spLocks noChangeAspect="1"/>
            </p:cNvSpPr>
            <p:nvPr/>
          </p:nvSpPr>
          <p:spPr>
            <a:xfrm>
              <a:off x="6586011" y="43976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416050" y="2900382"/>
            <a:ext cx="4195788" cy="1649120"/>
            <a:chOff x="1416050" y="2900382"/>
            <a:chExt cx="4195788" cy="1649120"/>
          </a:xfrm>
        </p:grpSpPr>
        <p:sp>
          <p:nvSpPr>
            <p:cNvPr id="57" name="任意多边形 56"/>
            <p:cNvSpPr/>
            <p:nvPr/>
          </p:nvSpPr>
          <p:spPr>
            <a:xfrm>
              <a:off x="1470050" y="2962002"/>
              <a:ext cx="4141788" cy="1587500"/>
            </a:xfrm>
            <a:custGeom>
              <a:avLst/>
              <a:gdLst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  <a:gd name="connsiteX8" fmla="*/ 0 w 4141788"/>
                <a:gd name="connsiteY8" fmla="*/ 115570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9" fmla="*/ 91440 w 4141788"/>
                <a:gd name="connsiteY9" fmla="*/ 124714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788" h="1587500">
                  <a:moveTo>
                    <a:pt x="0" y="0"/>
                  </a:moveTo>
                  <a:lnTo>
                    <a:pt x="3343176" y="0"/>
                  </a:lnTo>
                  <a:lnTo>
                    <a:pt x="3343176" y="246"/>
                  </a:lnTo>
                  <a:lnTo>
                    <a:pt x="3348038" y="0"/>
                  </a:lnTo>
                  <a:cubicBezTo>
                    <a:pt x="3786414" y="0"/>
                    <a:pt x="4141788" y="355374"/>
                    <a:pt x="4141788" y="793750"/>
                  </a:cubicBezTo>
                  <a:cubicBezTo>
                    <a:pt x="4141788" y="1232126"/>
                    <a:pt x="3786414" y="1587500"/>
                    <a:pt x="3348038" y="1587500"/>
                  </a:cubicBezTo>
                  <a:cubicBezTo>
                    <a:pt x="3074053" y="1587500"/>
                    <a:pt x="2832491" y="1448682"/>
                    <a:pt x="2689848" y="1237543"/>
                  </a:cubicBezTo>
                  <a:lnTo>
                    <a:pt x="2645425" y="115570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>
              <a:spLocks noChangeAspect="1"/>
            </p:cNvSpPr>
            <p:nvPr/>
          </p:nvSpPr>
          <p:spPr>
            <a:xfrm>
              <a:off x="4038525" y="4012473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>
              <a:spLocks noChangeAspect="1"/>
            </p:cNvSpPr>
            <p:nvPr/>
          </p:nvSpPr>
          <p:spPr>
            <a:xfrm>
              <a:off x="1416050" y="2900382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0" name="椭圆 59"/>
          <p:cNvSpPr/>
          <p:nvPr/>
        </p:nvSpPr>
        <p:spPr>
          <a:xfrm>
            <a:off x="4200525" y="3153887"/>
            <a:ext cx="1203729" cy="1203729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文本框 60"/>
          <p:cNvSpPr txBox="1"/>
          <p:nvPr/>
        </p:nvSpPr>
        <p:spPr>
          <a:xfrm>
            <a:off x="2748160" y="2461111"/>
            <a:ext cx="202913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grpSp>
        <p:nvGrpSpPr>
          <p:cNvPr id="22" name="组合 21"/>
          <p:cNvGrpSpPr/>
          <p:nvPr/>
        </p:nvGrpSpPr>
        <p:grpSpPr>
          <a:xfrm>
            <a:off x="1840439" y="2664571"/>
            <a:ext cx="852293" cy="300826"/>
            <a:chOff x="1840439" y="2664571"/>
            <a:chExt cx="852293" cy="300826"/>
          </a:xfrm>
        </p:grpSpPr>
        <p:cxnSp>
          <p:nvCxnSpPr>
            <p:cNvPr id="63" name="直接连接符 62"/>
            <p:cNvCxnSpPr/>
            <p:nvPr/>
          </p:nvCxnSpPr>
          <p:spPr>
            <a:xfrm flipV="1">
              <a:off x="2059678" y="2718724"/>
              <a:ext cx="244573" cy="2445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任意多边形 61"/>
            <p:cNvSpPr/>
            <p:nvPr/>
          </p:nvSpPr>
          <p:spPr>
            <a:xfrm>
              <a:off x="1840439" y="2719275"/>
              <a:ext cx="761882" cy="246122"/>
            </a:xfrm>
            <a:custGeom>
              <a:avLst/>
              <a:gdLst>
                <a:gd name="connsiteX0" fmla="*/ 0 w 1130300"/>
                <a:gd name="connsiteY0" fmla="*/ 292100 h 292100"/>
                <a:gd name="connsiteX1" fmla="*/ 292100 w 1130300"/>
                <a:gd name="connsiteY1" fmla="*/ 0 h 292100"/>
                <a:gd name="connsiteX2" fmla="*/ 1130300 w 1130300"/>
                <a:gd name="connsiteY2" fmla="*/ 0 h 292100"/>
                <a:gd name="connsiteX0" fmla="*/ 0 w 904212"/>
                <a:gd name="connsiteY0" fmla="*/ 292100 h 292100"/>
                <a:gd name="connsiteX1" fmla="*/ 292100 w 904212"/>
                <a:gd name="connsiteY1" fmla="*/ 0 h 292100"/>
                <a:gd name="connsiteX2" fmla="*/ 904212 w 904212"/>
                <a:gd name="connsiteY2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212" h="292100">
                  <a:moveTo>
                    <a:pt x="0" y="292100"/>
                  </a:moveTo>
                  <a:lnTo>
                    <a:pt x="292100" y="0"/>
                  </a:lnTo>
                  <a:lnTo>
                    <a:pt x="90421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椭圆 63"/>
            <p:cNvSpPr>
              <a:spLocks noChangeAspect="1"/>
            </p:cNvSpPr>
            <p:nvPr/>
          </p:nvSpPr>
          <p:spPr>
            <a:xfrm>
              <a:off x="2584732" y="2664571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1416050" y="3201327"/>
            <a:ext cx="2517958" cy="1463565"/>
            <a:chOff x="1416050" y="3201327"/>
            <a:chExt cx="2517958" cy="1463565"/>
          </a:xfrm>
        </p:grpSpPr>
        <p:sp>
          <p:nvSpPr>
            <p:cNvPr id="65" name="矩形 64"/>
            <p:cNvSpPr/>
            <p:nvPr/>
          </p:nvSpPr>
          <p:spPr>
            <a:xfrm>
              <a:off x="1562313" y="3201327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66" name="矩形 65"/>
            <p:cNvSpPr/>
            <p:nvPr/>
          </p:nvSpPr>
          <p:spPr>
            <a:xfrm>
              <a:off x="1562313" y="3930815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67" name="矩形 66"/>
            <p:cNvSpPr/>
            <p:nvPr/>
          </p:nvSpPr>
          <p:spPr>
            <a:xfrm>
              <a:off x="1562313" y="3566071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dirty="0">
                <a:solidFill>
                  <a:srgbClr val="939393"/>
                </a:solidFill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1562313" y="4295560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69" name="椭圆 68"/>
            <p:cNvSpPr>
              <a:spLocks noChangeAspect="1"/>
            </p:cNvSpPr>
            <p:nvPr/>
          </p:nvSpPr>
          <p:spPr>
            <a:xfrm>
              <a:off x="1416050" y="3303418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" name="椭圆 69"/>
            <p:cNvSpPr>
              <a:spLocks noChangeAspect="1"/>
            </p:cNvSpPr>
            <p:nvPr/>
          </p:nvSpPr>
          <p:spPr>
            <a:xfrm>
              <a:off x="1416050" y="3668162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" name="椭圆 70"/>
            <p:cNvSpPr>
              <a:spLocks noChangeAspect="1"/>
            </p:cNvSpPr>
            <p:nvPr/>
          </p:nvSpPr>
          <p:spPr>
            <a:xfrm>
              <a:off x="1416050" y="4032906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椭圆 71"/>
            <p:cNvSpPr>
              <a:spLocks noChangeAspect="1"/>
            </p:cNvSpPr>
            <p:nvPr/>
          </p:nvSpPr>
          <p:spPr>
            <a:xfrm>
              <a:off x="1416050" y="43976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4478649" y="3405816"/>
            <a:ext cx="647481" cy="699871"/>
            <a:chOff x="5703888" y="3017838"/>
            <a:chExt cx="765175" cy="827088"/>
          </a:xfrm>
          <a:solidFill>
            <a:schemeClr val="tx1">
              <a:lumMod val="95000"/>
              <a:lumOff val="5000"/>
            </a:schemeClr>
          </a:solidFill>
        </p:grpSpPr>
        <p:sp>
          <p:nvSpPr>
            <p:cNvPr id="74" name="Freeform 230"/>
            <p:cNvSpPr>
              <a:spLocks/>
            </p:cNvSpPr>
            <p:nvPr/>
          </p:nvSpPr>
          <p:spPr bwMode="auto">
            <a:xfrm>
              <a:off x="5867401" y="3390901"/>
              <a:ext cx="179388" cy="201613"/>
            </a:xfrm>
            <a:custGeom>
              <a:avLst/>
              <a:gdLst>
                <a:gd name="T0" fmla="*/ 42 w 47"/>
                <a:gd name="T1" fmla="*/ 19 h 53"/>
                <a:gd name="T2" fmla="*/ 33 w 47"/>
                <a:gd name="T3" fmla="*/ 49 h 53"/>
                <a:gd name="T4" fmla="*/ 5 w 47"/>
                <a:gd name="T5" fmla="*/ 34 h 53"/>
                <a:gd name="T6" fmla="*/ 14 w 47"/>
                <a:gd name="T7" fmla="*/ 4 h 53"/>
                <a:gd name="T8" fmla="*/ 42 w 47"/>
                <a:gd name="T9" fmla="*/ 1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53">
                  <a:moveTo>
                    <a:pt x="42" y="19"/>
                  </a:moveTo>
                  <a:cubicBezTo>
                    <a:pt x="47" y="32"/>
                    <a:pt x="43" y="45"/>
                    <a:pt x="33" y="49"/>
                  </a:cubicBezTo>
                  <a:cubicBezTo>
                    <a:pt x="23" y="53"/>
                    <a:pt x="11" y="47"/>
                    <a:pt x="5" y="34"/>
                  </a:cubicBezTo>
                  <a:cubicBezTo>
                    <a:pt x="0" y="22"/>
                    <a:pt x="4" y="8"/>
                    <a:pt x="14" y="4"/>
                  </a:cubicBezTo>
                  <a:cubicBezTo>
                    <a:pt x="24" y="0"/>
                    <a:pt x="37" y="7"/>
                    <a:pt x="4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31"/>
            <p:cNvSpPr>
              <a:spLocks/>
            </p:cNvSpPr>
            <p:nvPr/>
          </p:nvSpPr>
          <p:spPr bwMode="auto">
            <a:xfrm>
              <a:off x="5703888" y="3490913"/>
              <a:ext cx="441325" cy="354013"/>
            </a:xfrm>
            <a:custGeom>
              <a:avLst/>
              <a:gdLst>
                <a:gd name="T0" fmla="*/ 110 w 116"/>
                <a:gd name="T1" fmla="*/ 79 h 93"/>
                <a:gd name="T2" fmla="*/ 101 w 116"/>
                <a:gd name="T3" fmla="*/ 38 h 93"/>
                <a:gd name="T4" fmla="*/ 89 w 116"/>
                <a:gd name="T5" fmla="*/ 29 h 93"/>
                <a:gd name="T6" fmla="*/ 84 w 116"/>
                <a:gd name="T7" fmla="*/ 28 h 93"/>
                <a:gd name="T8" fmla="*/ 89 w 116"/>
                <a:gd name="T9" fmla="*/ 35 h 93"/>
                <a:gd name="T10" fmla="*/ 83 w 116"/>
                <a:gd name="T11" fmla="*/ 40 h 93"/>
                <a:gd name="T12" fmla="*/ 87 w 116"/>
                <a:gd name="T13" fmla="*/ 48 h 93"/>
                <a:gd name="T14" fmla="*/ 79 w 116"/>
                <a:gd name="T15" fmla="*/ 93 h 93"/>
                <a:gd name="T16" fmla="*/ 79 w 116"/>
                <a:gd name="T17" fmla="*/ 93 h 93"/>
                <a:gd name="T18" fmla="*/ 79 w 116"/>
                <a:gd name="T19" fmla="*/ 93 h 93"/>
                <a:gd name="T20" fmla="*/ 79 w 116"/>
                <a:gd name="T21" fmla="*/ 93 h 93"/>
                <a:gd name="T22" fmla="*/ 79 w 116"/>
                <a:gd name="T23" fmla="*/ 93 h 93"/>
                <a:gd name="T24" fmla="*/ 64 w 116"/>
                <a:gd name="T25" fmla="*/ 50 h 93"/>
                <a:gd name="T26" fmla="*/ 66 w 116"/>
                <a:gd name="T27" fmla="*/ 42 h 93"/>
                <a:gd name="T28" fmla="*/ 60 w 116"/>
                <a:gd name="T29" fmla="*/ 37 h 93"/>
                <a:gd name="T30" fmla="*/ 63 w 116"/>
                <a:gd name="T31" fmla="*/ 29 h 93"/>
                <a:gd name="T32" fmla="*/ 34 w 116"/>
                <a:gd name="T33" fmla="*/ 34 h 93"/>
                <a:gd name="T34" fmla="*/ 44 w 116"/>
                <a:gd name="T35" fmla="*/ 9 h 93"/>
                <a:gd name="T36" fmla="*/ 17 w 116"/>
                <a:gd name="T37" fmla="*/ 0 h 93"/>
                <a:gd name="T38" fmla="*/ 5 w 116"/>
                <a:gd name="T39" fmla="*/ 43 h 93"/>
                <a:gd name="T40" fmla="*/ 4 w 116"/>
                <a:gd name="T41" fmla="*/ 46 h 93"/>
                <a:gd name="T42" fmla="*/ 3 w 116"/>
                <a:gd name="T43" fmla="*/ 47 h 93"/>
                <a:gd name="T44" fmla="*/ 3 w 116"/>
                <a:gd name="T45" fmla="*/ 48 h 93"/>
                <a:gd name="T46" fmla="*/ 3 w 116"/>
                <a:gd name="T47" fmla="*/ 48 h 93"/>
                <a:gd name="T48" fmla="*/ 3 w 116"/>
                <a:gd name="T49" fmla="*/ 48 h 93"/>
                <a:gd name="T50" fmla="*/ 3 w 116"/>
                <a:gd name="T51" fmla="*/ 48 h 93"/>
                <a:gd name="T52" fmla="*/ 18 w 116"/>
                <a:gd name="T53" fmla="*/ 64 h 93"/>
                <a:gd name="T54" fmla="*/ 18 w 116"/>
                <a:gd name="T55" fmla="*/ 64 h 93"/>
                <a:gd name="T56" fmla="*/ 18 w 116"/>
                <a:gd name="T57" fmla="*/ 64 h 93"/>
                <a:gd name="T58" fmla="*/ 23 w 116"/>
                <a:gd name="T59" fmla="*/ 62 h 93"/>
                <a:gd name="T60" fmla="*/ 34 w 116"/>
                <a:gd name="T61" fmla="*/ 59 h 93"/>
                <a:gd name="T62" fmla="*/ 41 w 116"/>
                <a:gd name="T63" fmla="*/ 57 h 93"/>
                <a:gd name="T64" fmla="*/ 43 w 116"/>
                <a:gd name="T65" fmla="*/ 93 h 93"/>
                <a:gd name="T66" fmla="*/ 89 w 116"/>
                <a:gd name="T67" fmla="*/ 93 h 93"/>
                <a:gd name="T68" fmla="*/ 99 w 116"/>
                <a:gd name="T69" fmla="*/ 93 h 93"/>
                <a:gd name="T70" fmla="*/ 116 w 116"/>
                <a:gd name="T71" fmla="*/ 93 h 93"/>
                <a:gd name="T72" fmla="*/ 110 w 116"/>
                <a:gd name="T73" fmla="*/ 7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93">
                  <a:moveTo>
                    <a:pt x="110" y="79"/>
                  </a:moveTo>
                  <a:cubicBezTo>
                    <a:pt x="106" y="69"/>
                    <a:pt x="104" y="51"/>
                    <a:pt x="101" y="38"/>
                  </a:cubicBezTo>
                  <a:cubicBezTo>
                    <a:pt x="100" y="32"/>
                    <a:pt x="96" y="29"/>
                    <a:pt x="89" y="29"/>
                  </a:cubicBezTo>
                  <a:cubicBezTo>
                    <a:pt x="88" y="29"/>
                    <a:pt x="85" y="28"/>
                    <a:pt x="84" y="28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6" y="29"/>
                    <a:pt x="34" y="34"/>
                    <a:pt x="34" y="34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5" y="5"/>
                    <a:pt x="26" y="2"/>
                    <a:pt x="17" y="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45"/>
                    <a:pt x="31" y="78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69"/>
                    <a:pt x="42" y="81"/>
                    <a:pt x="43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116" y="93"/>
                    <a:pt x="116" y="93"/>
                    <a:pt x="116" y="93"/>
                  </a:cubicBezTo>
                  <a:lnTo>
                    <a:pt x="110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32"/>
            <p:cNvSpPr>
              <a:spLocks/>
            </p:cNvSpPr>
            <p:nvPr/>
          </p:nvSpPr>
          <p:spPr bwMode="auto">
            <a:xfrm>
              <a:off x="6005513" y="3840163"/>
              <a:ext cx="0" cy="476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0 h 3"/>
                <a:gd name="T4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33"/>
            <p:cNvSpPr>
              <a:spLocks/>
            </p:cNvSpPr>
            <p:nvPr/>
          </p:nvSpPr>
          <p:spPr bwMode="auto">
            <a:xfrm>
              <a:off x="5973763" y="3597276"/>
              <a:ext cx="26988" cy="57150"/>
            </a:xfrm>
            <a:custGeom>
              <a:avLst/>
              <a:gdLst>
                <a:gd name="T0" fmla="*/ 12 w 17"/>
                <a:gd name="T1" fmla="*/ 0 h 36"/>
                <a:gd name="T2" fmla="*/ 17 w 17"/>
                <a:gd name="T3" fmla="*/ 21 h 36"/>
                <a:gd name="T4" fmla="*/ 10 w 17"/>
                <a:gd name="T5" fmla="*/ 36 h 36"/>
                <a:gd name="T6" fmla="*/ 0 w 17"/>
                <a:gd name="T7" fmla="*/ 21 h 36"/>
                <a:gd name="T8" fmla="*/ 3 w 17"/>
                <a:gd name="T9" fmla="*/ 0 h 36"/>
                <a:gd name="T10" fmla="*/ 12 w 17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6">
                  <a:moveTo>
                    <a:pt x="12" y="0"/>
                  </a:moveTo>
                  <a:lnTo>
                    <a:pt x="17" y="21"/>
                  </a:lnTo>
                  <a:lnTo>
                    <a:pt x="10" y="36"/>
                  </a:lnTo>
                  <a:lnTo>
                    <a:pt x="0" y="21"/>
                  </a:lnTo>
                  <a:lnTo>
                    <a:pt x="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34"/>
            <p:cNvSpPr>
              <a:spLocks/>
            </p:cNvSpPr>
            <p:nvPr/>
          </p:nvSpPr>
          <p:spPr bwMode="auto">
            <a:xfrm>
              <a:off x="5978526" y="3635376"/>
              <a:ext cx="41275" cy="209550"/>
            </a:xfrm>
            <a:custGeom>
              <a:avLst/>
              <a:gdLst>
                <a:gd name="T0" fmla="*/ 12 w 26"/>
                <a:gd name="T1" fmla="*/ 0 h 132"/>
                <a:gd name="T2" fmla="*/ 26 w 26"/>
                <a:gd name="T3" fmla="*/ 129 h 132"/>
                <a:gd name="T4" fmla="*/ 17 w 26"/>
                <a:gd name="T5" fmla="*/ 132 h 132"/>
                <a:gd name="T6" fmla="*/ 7 w 26"/>
                <a:gd name="T7" fmla="*/ 132 h 132"/>
                <a:gd name="T8" fmla="*/ 0 w 26"/>
                <a:gd name="T9" fmla="*/ 0 h 132"/>
                <a:gd name="T10" fmla="*/ 12 w 26"/>
                <a:gd name="T1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32">
                  <a:moveTo>
                    <a:pt x="12" y="0"/>
                  </a:moveTo>
                  <a:lnTo>
                    <a:pt x="26" y="129"/>
                  </a:lnTo>
                  <a:lnTo>
                    <a:pt x="17" y="132"/>
                  </a:lnTo>
                  <a:lnTo>
                    <a:pt x="7" y="132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35"/>
            <p:cNvSpPr>
              <a:spLocks/>
            </p:cNvSpPr>
            <p:nvPr/>
          </p:nvSpPr>
          <p:spPr bwMode="auto">
            <a:xfrm>
              <a:off x="6115051" y="3230563"/>
              <a:ext cx="133350" cy="266700"/>
            </a:xfrm>
            <a:custGeom>
              <a:avLst/>
              <a:gdLst>
                <a:gd name="T0" fmla="*/ 10 w 35"/>
                <a:gd name="T1" fmla="*/ 45 h 70"/>
                <a:gd name="T2" fmla="*/ 18 w 35"/>
                <a:gd name="T3" fmla="*/ 53 h 70"/>
                <a:gd name="T4" fmla="*/ 25 w 35"/>
                <a:gd name="T5" fmla="*/ 46 h 70"/>
                <a:gd name="T6" fmla="*/ 17 w 35"/>
                <a:gd name="T7" fmla="*/ 38 h 70"/>
                <a:gd name="T8" fmla="*/ 6 w 35"/>
                <a:gd name="T9" fmla="*/ 34 h 70"/>
                <a:gd name="T10" fmla="*/ 0 w 35"/>
                <a:gd name="T11" fmla="*/ 22 h 70"/>
                <a:gd name="T12" fmla="*/ 13 w 35"/>
                <a:gd name="T13" fmla="*/ 7 h 70"/>
                <a:gd name="T14" fmla="*/ 13 w 35"/>
                <a:gd name="T15" fmla="*/ 0 h 70"/>
                <a:gd name="T16" fmla="*/ 21 w 35"/>
                <a:gd name="T17" fmla="*/ 0 h 70"/>
                <a:gd name="T18" fmla="*/ 21 w 35"/>
                <a:gd name="T19" fmla="*/ 8 h 70"/>
                <a:gd name="T20" fmla="*/ 26 w 35"/>
                <a:gd name="T21" fmla="*/ 11 h 70"/>
                <a:gd name="T22" fmla="*/ 26 w 35"/>
                <a:gd name="T23" fmla="*/ 8 h 70"/>
                <a:gd name="T24" fmla="*/ 32 w 35"/>
                <a:gd name="T25" fmla="*/ 8 h 70"/>
                <a:gd name="T26" fmla="*/ 32 w 35"/>
                <a:gd name="T27" fmla="*/ 22 h 70"/>
                <a:gd name="T28" fmla="*/ 24 w 35"/>
                <a:gd name="T29" fmla="*/ 22 h 70"/>
                <a:gd name="T30" fmla="*/ 17 w 35"/>
                <a:gd name="T31" fmla="*/ 16 h 70"/>
                <a:gd name="T32" fmla="*/ 10 w 35"/>
                <a:gd name="T33" fmla="*/ 22 h 70"/>
                <a:gd name="T34" fmla="*/ 18 w 35"/>
                <a:gd name="T35" fmla="*/ 29 h 70"/>
                <a:gd name="T36" fmla="*/ 29 w 35"/>
                <a:gd name="T37" fmla="*/ 33 h 70"/>
                <a:gd name="T38" fmla="*/ 35 w 35"/>
                <a:gd name="T39" fmla="*/ 46 h 70"/>
                <a:gd name="T40" fmla="*/ 21 w 35"/>
                <a:gd name="T41" fmla="*/ 62 h 70"/>
                <a:gd name="T42" fmla="*/ 21 w 35"/>
                <a:gd name="T43" fmla="*/ 70 h 70"/>
                <a:gd name="T44" fmla="*/ 13 w 35"/>
                <a:gd name="T45" fmla="*/ 70 h 70"/>
                <a:gd name="T46" fmla="*/ 13 w 35"/>
                <a:gd name="T47" fmla="*/ 61 h 70"/>
                <a:gd name="T48" fmla="*/ 13 w 35"/>
                <a:gd name="T49" fmla="*/ 61 h 70"/>
                <a:gd name="T50" fmla="*/ 8 w 35"/>
                <a:gd name="T51" fmla="*/ 58 h 70"/>
                <a:gd name="T52" fmla="*/ 8 w 35"/>
                <a:gd name="T53" fmla="*/ 61 h 70"/>
                <a:gd name="T54" fmla="*/ 1 w 35"/>
                <a:gd name="T55" fmla="*/ 61 h 70"/>
                <a:gd name="T56" fmla="*/ 1 w 35"/>
                <a:gd name="T57" fmla="*/ 45 h 70"/>
                <a:gd name="T58" fmla="*/ 10 w 35"/>
                <a:gd name="T59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70">
                  <a:moveTo>
                    <a:pt x="10" y="45"/>
                  </a:moveTo>
                  <a:cubicBezTo>
                    <a:pt x="10" y="50"/>
                    <a:pt x="13" y="53"/>
                    <a:pt x="18" y="53"/>
                  </a:cubicBezTo>
                  <a:cubicBezTo>
                    <a:pt x="22" y="53"/>
                    <a:pt x="25" y="51"/>
                    <a:pt x="25" y="46"/>
                  </a:cubicBezTo>
                  <a:cubicBezTo>
                    <a:pt x="25" y="41"/>
                    <a:pt x="21" y="40"/>
                    <a:pt x="17" y="38"/>
                  </a:cubicBezTo>
                  <a:cubicBezTo>
                    <a:pt x="14" y="37"/>
                    <a:pt x="9" y="36"/>
                    <a:pt x="6" y="34"/>
                  </a:cubicBezTo>
                  <a:cubicBezTo>
                    <a:pt x="2" y="31"/>
                    <a:pt x="0" y="27"/>
                    <a:pt x="0" y="22"/>
                  </a:cubicBezTo>
                  <a:cubicBezTo>
                    <a:pt x="0" y="15"/>
                    <a:pt x="6" y="8"/>
                    <a:pt x="13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4" y="9"/>
                    <a:pt x="26" y="11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18"/>
                    <a:pt x="21" y="16"/>
                    <a:pt x="17" y="16"/>
                  </a:cubicBezTo>
                  <a:cubicBezTo>
                    <a:pt x="13" y="16"/>
                    <a:pt x="10" y="18"/>
                    <a:pt x="10" y="22"/>
                  </a:cubicBezTo>
                  <a:cubicBezTo>
                    <a:pt x="10" y="26"/>
                    <a:pt x="14" y="28"/>
                    <a:pt x="18" y="29"/>
                  </a:cubicBezTo>
                  <a:cubicBezTo>
                    <a:pt x="21" y="30"/>
                    <a:pt x="26" y="31"/>
                    <a:pt x="29" y="33"/>
                  </a:cubicBezTo>
                  <a:cubicBezTo>
                    <a:pt x="33" y="36"/>
                    <a:pt x="35" y="41"/>
                    <a:pt x="35" y="46"/>
                  </a:cubicBezTo>
                  <a:cubicBezTo>
                    <a:pt x="35" y="54"/>
                    <a:pt x="29" y="61"/>
                    <a:pt x="21" y="62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1" y="60"/>
                    <a:pt x="10" y="59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45"/>
                    <a:pt x="1" y="45"/>
                    <a:pt x="1" y="45"/>
                  </a:cubicBezTo>
                  <a:lnTo>
                    <a:pt x="1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Rectangle 236"/>
            <p:cNvSpPr>
              <a:spLocks noChangeArrowheads="1"/>
            </p:cNvSpPr>
            <p:nvPr/>
          </p:nvSpPr>
          <p:spPr bwMode="auto">
            <a:xfrm>
              <a:off x="6099176" y="3559176"/>
              <a:ext cx="152400" cy="492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37"/>
            <p:cNvSpPr>
              <a:spLocks noEditPoints="1"/>
            </p:cNvSpPr>
            <p:nvPr/>
          </p:nvSpPr>
          <p:spPr bwMode="auto">
            <a:xfrm>
              <a:off x="6019801" y="3159126"/>
              <a:ext cx="315913" cy="381000"/>
            </a:xfrm>
            <a:custGeom>
              <a:avLst/>
              <a:gdLst>
                <a:gd name="T0" fmla="*/ 83 w 83"/>
                <a:gd name="T1" fmla="*/ 41 h 100"/>
                <a:gd name="T2" fmla="*/ 41 w 83"/>
                <a:gd name="T3" fmla="*/ 0 h 100"/>
                <a:gd name="T4" fmla="*/ 0 w 83"/>
                <a:gd name="T5" fmla="*/ 41 h 100"/>
                <a:gd name="T6" fmla="*/ 0 w 83"/>
                <a:gd name="T7" fmla="*/ 45 h 100"/>
                <a:gd name="T8" fmla="*/ 16 w 83"/>
                <a:gd name="T9" fmla="*/ 82 h 100"/>
                <a:gd name="T10" fmla="*/ 19 w 83"/>
                <a:gd name="T11" fmla="*/ 100 h 100"/>
                <a:gd name="T12" fmla="*/ 38 w 83"/>
                <a:gd name="T13" fmla="*/ 100 h 100"/>
                <a:gd name="T14" fmla="*/ 44 w 83"/>
                <a:gd name="T15" fmla="*/ 100 h 100"/>
                <a:gd name="T16" fmla="*/ 63 w 83"/>
                <a:gd name="T17" fmla="*/ 100 h 100"/>
                <a:gd name="T18" fmla="*/ 66 w 83"/>
                <a:gd name="T19" fmla="*/ 82 h 100"/>
                <a:gd name="T20" fmla="*/ 82 w 83"/>
                <a:gd name="T21" fmla="*/ 45 h 100"/>
                <a:gd name="T22" fmla="*/ 83 w 83"/>
                <a:gd name="T23" fmla="*/ 41 h 100"/>
                <a:gd name="T24" fmla="*/ 75 w 83"/>
                <a:gd name="T25" fmla="*/ 43 h 100"/>
                <a:gd name="T26" fmla="*/ 75 w 83"/>
                <a:gd name="T27" fmla="*/ 48 h 100"/>
                <a:gd name="T28" fmla="*/ 75 w 83"/>
                <a:gd name="T29" fmla="*/ 48 h 100"/>
                <a:gd name="T30" fmla="*/ 60 w 83"/>
                <a:gd name="T31" fmla="*/ 77 h 100"/>
                <a:gd name="T32" fmla="*/ 56 w 83"/>
                <a:gd name="T33" fmla="*/ 93 h 100"/>
                <a:gd name="T34" fmla="*/ 27 w 83"/>
                <a:gd name="T35" fmla="*/ 93 h 100"/>
                <a:gd name="T36" fmla="*/ 22 w 83"/>
                <a:gd name="T37" fmla="*/ 78 h 100"/>
                <a:gd name="T38" fmla="*/ 7 w 83"/>
                <a:gd name="T39" fmla="*/ 48 h 100"/>
                <a:gd name="T40" fmla="*/ 8 w 83"/>
                <a:gd name="T41" fmla="*/ 48 h 100"/>
                <a:gd name="T42" fmla="*/ 7 w 83"/>
                <a:gd name="T43" fmla="*/ 43 h 100"/>
                <a:gd name="T44" fmla="*/ 7 w 83"/>
                <a:gd name="T45" fmla="*/ 41 h 100"/>
                <a:gd name="T46" fmla="*/ 41 w 83"/>
                <a:gd name="T47" fmla="*/ 7 h 100"/>
                <a:gd name="T48" fmla="*/ 75 w 83"/>
                <a:gd name="T49" fmla="*/ 41 h 100"/>
                <a:gd name="T50" fmla="*/ 75 w 83"/>
                <a:gd name="T51" fmla="*/ 4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" h="100">
                  <a:moveTo>
                    <a:pt x="83" y="41"/>
                  </a:moveTo>
                  <a:cubicBezTo>
                    <a:pt x="83" y="18"/>
                    <a:pt x="64" y="0"/>
                    <a:pt x="41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0" y="46"/>
                    <a:pt x="1" y="62"/>
                    <a:pt x="16" y="82"/>
                  </a:cubicBezTo>
                  <a:cubicBezTo>
                    <a:pt x="21" y="88"/>
                    <a:pt x="19" y="100"/>
                    <a:pt x="19" y="100"/>
                  </a:cubicBezTo>
                  <a:cubicBezTo>
                    <a:pt x="25" y="100"/>
                    <a:pt x="32" y="100"/>
                    <a:pt x="38" y="100"/>
                  </a:cubicBezTo>
                  <a:cubicBezTo>
                    <a:pt x="40" y="100"/>
                    <a:pt x="42" y="100"/>
                    <a:pt x="44" y="100"/>
                  </a:cubicBezTo>
                  <a:cubicBezTo>
                    <a:pt x="51" y="100"/>
                    <a:pt x="57" y="100"/>
                    <a:pt x="63" y="100"/>
                  </a:cubicBezTo>
                  <a:cubicBezTo>
                    <a:pt x="63" y="100"/>
                    <a:pt x="61" y="88"/>
                    <a:pt x="66" y="82"/>
                  </a:cubicBezTo>
                  <a:cubicBezTo>
                    <a:pt x="82" y="62"/>
                    <a:pt x="83" y="46"/>
                    <a:pt x="82" y="45"/>
                  </a:cubicBezTo>
                  <a:cubicBezTo>
                    <a:pt x="82" y="44"/>
                    <a:pt x="83" y="43"/>
                    <a:pt x="83" y="41"/>
                  </a:cubicBezTo>
                  <a:close/>
                  <a:moveTo>
                    <a:pt x="75" y="43"/>
                  </a:move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4" y="52"/>
                    <a:pt x="71" y="63"/>
                    <a:pt x="60" y="77"/>
                  </a:cubicBezTo>
                  <a:cubicBezTo>
                    <a:pt x="57" y="82"/>
                    <a:pt x="56" y="88"/>
                    <a:pt x="56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6" y="88"/>
                    <a:pt x="25" y="82"/>
                    <a:pt x="22" y="78"/>
                  </a:cubicBezTo>
                  <a:cubicBezTo>
                    <a:pt x="11" y="63"/>
                    <a:pt x="8" y="52"/>
                    <a:pt x="7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2"/>
                    <a:pt x="7" y="42"/>
                    <a:pt x="7" y="41"/>
                  </a:cubicBezTo>
                  <a:cubicBezTo>
                    <a:pt x="7" y="22"/>
                    <a:pt x="22" y="7"/>
                    <a:pt x="41" y="7"/>
                  </a:cubicBezTo>
                  <a:cubicBezTo>
                    <a:pt x="60" y="7"/>
                    <a:pt x="75" y="22"/>
                    <a:pt x="75" y="41"/>
                  </a:cubicBezTo>
                  <a:cubicBezTo>
                    <a:pt x="75" y="42"/>
                    <a:pt x="75" y="42"/>
                    <a:pt x="7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38"/>
            <p:cNvSpPr>
              <a:spLocks/>
            </p:cNvSpPr>
            <p:nvPr/>
          </p:nvSpPr>
          <p:spPr bwMode="auto">
            <a:xfrm>
              <a:off x="6126163" y="3616326"/>
              <a:ext cx="98425" cy="30163"/>
            </a:xfrm>
            <a:custGeom>
              <a:avLst/>
              <a:gdLst>
                <a:gd name="T0" fmla="*/ 0 w 26"/>
                <a:gd name="T1" fmla="*/ 0 h 8"/>
                <a:gd name="T2" fmla="*/ 0 w 26"/>
                <a:gd name="T3" fmla="*/ 2 h 8"/>
                <a:gd name="T4" fmla="*/ 6 w 26"/>
                <a:gd name="T5" fmla="*/ 8 h 8"/>
                <a:gd name="T6" fmla="*/ 20 w 26"/>
                <a:gd name="T7" fmla="*/ 8 h 8"/>
                <a:gd name="T8" fmla="*/ 26 w 26"/>
                <a:gd name="T9" fmla="*/ 2 h 8"/>
                <a:gd name="T10" fmla="*/ 26 w 26"/>
                <a:gd name="T11" fmla="*/ 0 h 8"/>
                <a:gd name="T12" fmla="*/ 0 w 2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3" y="8"/>
                    <a:pt x="6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3" y="8"/>
                    <a:pt x="26" y="6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Rectangle 239"/>
            <p:cNvSpPr>
              <a:spLocks noChangeArrowheads="1"/>
            </p:cNvSpPr>
            <p:nvPr/>
          </p:nvSpPr>
          <p:spPr bwMode="auto">
            <a:xfrm>
              <a:off x="6092826" y="3554413"/>
              <a:ext cx="1666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Rectangle 240"/>
            <p:cNvSpPr>
              <a:spLocks noChangeArrowheads="1"/>
            </p:cNvSpPr>
            <p:nvPr/>
          </p:nvSpPr>
          <p:spPr bwMode="auto">
            <a:xfrm>
              <a:off x="6092826" y="3578226"/>
              <a:ext cx="166688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41"/>
            <p:cNvSpPr>
              <a:spLocks/>
            </p:cNvSpPr>
            <p:nvPr/>
          </p:nvSpPr>
          <p:spPr bwMode="auto">
            <a:xfrm>
              <a:off x="6092826" y="3605213"/>
              <a:ext cx="166688" cy="30163"/>
            </a:xfrm>
            <a:custGeom>
              <a:avLst/>
              <a:gdLst>
                <a:gd name="T0" fmla="*/ 0 w 44"/>
                <a:gd name="T1" fmla="*/ 0 h 8"/>
                <a:gd name="T2" fmla="*/ 11 w 44"/>
                <a:gd name="T3" fmla="*/ 8 h 8"/>
                <a:gd name="T4" fmla="*/ 34 w 44"/>
                <a:gd name="T5" fmla="*/ 8 h 8"/>
                <a:gd name="T6" fmla="*/ 44 w 44"/>
                <a:gd name="T7" fmla="*/ 0 h 8"/>
                <a:gd name="T8" fmla="*/ 0 w 4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1" y="4"/>
                    <a:pt x="5" y="8"/>
                    <a:pt x="11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9" y="8"/>
                    <a:pt x="44" y="4"/>
                    <a:pt x="44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42"/>
            <p:cNvSpPr>
              <a:spLocks/>
            </p:cNvSpPr>
            <p:nvPr/>
          </p:nvSpPr>
          <p:spPr bwMode="auto">
            <a:xfrm>
              <a:off x="6167438" y="3017838"/>
              <a:ext cx="34925" cy="87313"/>
            </a:xfrm>
            <a:custGeom>
              <a:avLst/>
              <a:gdLst>
                <a:gd name="T0" fmla="*/ 4 w 9"/>
                <a:gd name="T1" fmla="*/ 23 h 23"/>
                <a:gd name="T2" fmla="*/ 0 w 9"/>
                <a:gd name="T3" fmla="*/ 19 h 23"/>
                <a:gd name="T4" fmla="*/ 0 w 9"/>
                <a:gd name="T5" fmla="*/ 5 h 23"/>
                <a:gd name="T6" fmla="*/ 4 w 9"/>
                <a:gd name="T7" fmla="*/ 0 h 23"/>
                <a:gd name="T8" fmla="*/ 9 w 9"/>
                <a:gd name="T9" fmla="*/ 5 h 23"/>
                <a:gd name="T10" fmla="*/ 9 w 9"/>
                <a:gd name="T11" fmla="*/ 19 h 23"/>
                <a:gd name="T12" fmla="*/ 4 w 9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3">
                  <a:moveTo>
                    <a:pt x="4" y="23"/>
                  </a:moveTo>
                  <a:cubicBezTo>
                    <a:pt x="2" y="23"/>
                    <a:pt x="0" y="21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1"/>
                    <a:pt x="7" y="23"/>
                    <a:pt x="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43"/>
            <p:cNvSpPr>
              <a:spLocks/>
            </p:cNvSpPr>
            <p:nvPr/>
          </p:nvSpPr>
          <p:spPr bwMode="auto">
            <a:xfrm>
              <a:off x="6027738" y="3048001"/>
              <a:ext cx="65088" cy="84138"/>
            </a:xfrm>
            <a:custGeom>
              <a:avLst/>
              <a:gdLst>
                <a:gd name="T0" fmla="*/ 12 w 17"/>
                <a:gd name="T1" fmla="*/ 22 h 22"/>
                <a:gd name="T2" fmla="*/ 8 w 17"/>
                <a:gd name="T3" fmla="*/ 20 h 22"/>
                <a:gd name="T4" fmla="*/ 1 w 17"/>
                <a:gd name="T5" fmla="*/ 7 h 22"/>
                <a:gd name="T6" fmla="*/ 3 w 17"/>
                <a:gd name="T7" fmla="*/ 1 h 22"/>
                <a:gd name="T8" fmla="*/ 9 w 17"/>
                <a:gd name="T9" fmla="*/ 3 h 22"/>
                <a:gd name="T10" fmla="*/ 16 w 17"/>
                <a:gd name="T11" fmla="*/ 15 h 22"/>
                <a:gd name="T12" fmla="*/ 14 w 17"/>
                <a:gd name="T13" fmla="*/ 21 h 22"/>
                <a:gd name="T14" fmla="*/ 12 w 17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2">
                  <a:moveTo>
                    <a:pt x="12" y="22"/>
                  </a:moveTo>
                  <a:cubicBezTo>
                    <a:pt x="11" y="22"/>
                    <a:pt x="9" y="21"/>
                    <a:pt x="8" y="2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7" y="17"/>
                    <a:pt x="16" y="20"/>
                    <a:pt x="14" y="21"/>
                  </a:cubicBezTo>
                  <a:cubicBezTo>
                    <a:pt x="14" y="22"/>
                    <a:pt x="13" y="22"/>
                    <a:pt x="12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44"/>
            <p:cNvSpPr>
              <a:spLocks/>
            </p:cNvSpPr>
            <p:nvPr/>
          </p:nvSpPr>
          <p:spPr bwMode="auto">
            <a:xfrm>
              <a:off x="5924551" y="3148013"/>
              <a:ext cx="84138" cy="60325"/>
            </a:xfrm>
            <a:custGeom>
              <a:avLst/>
              <a:gdLst>
                <a:gd name="T0" fmla="*/ 17 w 22"/>
                <a:gd name="T1" fmla="*/ 16 h 16"/>
                <a:gd name="T2" fmla="*/ 15 w 22"/>
                <a:gd name="T3" fmla="*/ 16 h 16"/>
                <a:gd name="T4" fmla="*/ 3 w 22"/>
                <a:gd name="T5" fmla="*/ 9 h 16"/>
                <a:gd name="T6" fmla="*/ 1 w 22"/>
                <a:gd name="T7" fmla="*/ 3 h 16"/>
                <a:gd name="T8" fmla="*/ 7 w 22"/>
                <a:gd name="T9" fmla="*/ 1 h 16"/>
                <a:gd name="T10" fmla="*/ 19 w 22"/>
                <a:gd name="T11" fmla="*/ 8 h 16"/>
                <a:gd name="T12" fmla="*/ 21 w 22"/>
                <a:gd name="T13" fmla="*/ 14 h 16"/>
                <a:gd name="T14" fmla="*/ 17 w 2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17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1" y="9"/>
                    <a:pt x="22" y="12"/>
                    <a:pt x="21" y="14"/>
                  </a:cubicBezTo>
                  <a:cubicBezTo>
                    <a:pt x="20" y="15"/>
                    <a:pt x="19" y="16"/>
                    <a:pt x="17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45"/>
            <p:cNvSpPr>
              <a:spLocks/>
            </p:cNvSpPr>
            <p:nvPr/>
          </p:nvSpPr>
          <p:spPr bwMode="auto">
            <a:xfrm>
              <a:off x="5886451" y="3284538"/>
              <a:ext cx="84138" cy="34925"/>
            </a:xfrm>
            <a:custGeom>
              <a:avLst/>
              <a:gdLst>
                <a:gd name="T0" fmla="*/ 18 w 22"/>
                <a:gd name="T1" fmla="*/ 9 h 9"/>
                <a:gd name="T2" fmla="*/ 4 w 22"/>
                <a:gd name="T3" fmla="*/ 9 h 9"/>
                <a:gd name="T4" fmla="*/ 0 w 22"/>
                <a:gd name="T5" fmla="*/ 5 h 9"/>
                <a:gd name="T6" fmla="*/ 4 w 22"/>
                <a:gd name="T7" fmla="*/ 0 h 9"/>
                <a:gd name="T8" fmla="*/ 18 w 22"/>
                <a:gd name="T9" fmla="*/ 0 h 9"/>
                <a:gd name="T10" fmla="*/ 22 w 22"/>
                <a:gd name="T11" fmla="*/ 5 h 9"/>
                <a:gd name="T12" fmla="*/ 18 w 22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9">
                  <a:moveTo>
                    <a:pt x="18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22" y="2"/>
                    <a:pt x="22" y="5"/>
                  </a:cubicBezTo>
                  <a:cubicBezTo>
                    <a:pt x="22" y="7"/>
                    <a:pt x="21" y="9"/>
                    <a:pt x="1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46"/>
            <p:cNvSpPr>
              <a:spLocks/>
            </p:cNvSpPr>
            <p:nvPr/>
          </p:nvSpPr>
          <p:spPr bwMode="auto">
            <a:xfrm>
              <a:off x="6343651" y="3409951"/>
              <a:ext cx="87313" cy="61913"/>
            </a:xfrm>
            <a:custGeom>
              <a:avLst/>
              <a:gdLst>
                <a:gd name="T0" fmla="*/ 18 w 23"/>
                <a:gd name="T1" fmla="*/ 16 h 16"/>
                <a:gd name="T2" fmla="*/ 15 w 23"/>
                <a:gd name="T3" fmla="*/ 16 h 16"/>
                <a:gd name="T4" fmla="*/ 3 w 23"/>
                <a:gd name="T5" fmla="*/ 9 h 16"/>
                <a:gd name="T6" fmla="*/ 2 w 23"/>
                <a:gd name="T7" fmla="*/ 3 h 16"/>
                <a:gd name="T8" fmla="*/ 8 w 23"/>
                <a:gd name="T9" fmla="*/ 1 h 16"/>
                <a:gd name="T10" fmla="*/ 20 w 23"/>
                <a:gd name="T11" fmla="*/ 8 h 16"/>
                <a:gd name="T12" fmla="*/ 21 w 23"/>
                <a:gd name="T13" fmla="*/ 14 h 16"/>
                <a:gd name="T14" fmla="*/ 18 w 23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6">
                  <a:moveTo>
                    <a:pt x="18" y="16"/>
                  </a:moveTo>
                  <a:cubicBezTo>
                    <a:pt x="17" y="16"/>
                    <a:pt x="16" y="16"/>
                    <a:pt x="15" y="1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1" y="7"/>
                    <a:pt x="0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9"/>
                    <a:pt x="23" y="12"/>
                    <a:pt x="21" y="14"/>
                  </a:cubicBezTo>
                  <a:cubicBezTo>
                    <a:pt x="21" y="15"/>
                    <a:pt x="19" y="16"/>
                    <a:pt x="1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47"/>
            <p:cNvSpPr>
              <a:spLocks/>
            </p:cNvSpPr>
            <p:nvPr/>
          </p:nvSpPr>
          <p:spPr bwMode="auto">
            <a:xfrm>
              <a:off x="6380163" y="3303588"/>
              <a:ext cx="88900" cy="30163"/>
            </a:xfrm>
            <a:custGeom>
              <a:avLst/>
              <a:gdLst>
                <a:gd name="T0" fmla="*/ 18 w 23"/>
                <a:gd name="T1" fmla="*/ 8 h 8"/>
                <a:gd name="T2" fmla="*/ 4 w 23"/>
                <a:gd name="T3" fmla="*/ 8 h 8"/>
                <a:gd name="T4" fmla="*/ 0 w 23"/>
                <a:gd name="T5" fmla="*/ 4 h 8"/>
                <a:gd name="T6" fmla="*/ 4 w 23"/>
                <a:gd name="T7" fmla="*/ 0 h 8"/>
                <a:gd name="T8" fmla="*/ 18 w 23"/>
                <a:gd name="T9" fmla="*/ 0 h 8"/>
                <a:gd name="T10" fmla="*/ 23 w 23"/>
                <a:gd name="T11" fmla="*/ 4 h 8"/>
                <a:gd name="T12" fmla="*/ 18 w 2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18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23" y="2"/>
                    <a:pt x="23" y="4"/>
                  </a:cubicBezTo>
                  <a:cubicBezTo>
                    <a:pt x="23" y="7"/>
                    <a:pt x="21" y="8"/>
                    <a:pt x="1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48"/>
            <p:cNvSpPr>
              <a:spLocks/>
            </p:cNvSpPr>
            <p:nvPr/>
          </p:nvSpPr>
          <p:spPr bwMode="auto">
            <a:xfrm>
              <a:off x="6354763" y="3162301"/>
              <a:ext cx="82550" cy="61913"/>
            </a:xfrm>
            <a:custGeom>
              <a:avLst/>
              <a:gdLst>
                <a:gd name="T0" fmla="*/ 5 w 22"/>
                <a:gd name="T1" fmla="*/ 16 h 16"/>
                <a:gd name="T2" fmla="*/ 1 w 22"/>
                <a:gd name="T3" fmla="*/ 14 h 16"/>
                <a:gd name="T4" fmla="*/ 2 w 22"/>
                <a:gd name="T5" fmla="*/ 8 h 16"/>
                <a:gd name="T6" fmla="*/ 15 w 22"/>
                <a:gd name="T7" fmla="*/ 1 h 16"/>
                <a:gd name="T8" fmla="*/ 21 w 22"/>
                <a:gd name="T9" fmla="*/ 2 h 16"/>
                <a:gd name="T10" fmla="*/ 19 w 22"/>
                <a:gd name="T11" fmla="*/ 8 h 16"/>
                <a:gd name="T12" fmla="*/ 7 w 22"/>
                <a:gd name="T13" fmla="*/ 16 h 16"/>
                <a:gd name="T14" fmla="*/ 5 w 2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5" y="16"/>
                  </a:moveTo>
                  <a:cubicBezTo>
                    <a:pt x="3" y="16"/>
                    <a:pt x="2" y="15"/>
                    <a:pt x="1" y="14"/>
                  </a:cubicBezTo>
                  <a:cubicBezTo>
                    <a:pt x="0" y="12"/>
                    <a:pt x="0" y="9"/>
                    <a:pt x="2" y="8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7" y="0"/>
                    <a:pt x="19" y="0"/>
                    <a:pt x="21" y="2"/>
                  </a:cubicBezTo>
                  <a:cubicBezTo>
                    <a:pt x="22" y="5"/>
                    <a:pt x="21" y="7"/>
                    <a:pt x="19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6"/>
                    <a:pt x="5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49"/>
            <p:cNvSpPr>
              <a:spLocks/>
            </p:cNvSpPr>
            <p:nvPr/>
          </p:nvSpPr>
          <p:spPr bwMode="auto">
            <a:xfrm>
              <a:off x="6273801" y="3055938"/>
              <a:ext cx="65088" cy="84138"/>
            </a:xfrm>
            <a:custGeom>
              <a:avLst/>
              <a:gdLst>
                <a:gd name="T0" fmla="*/ 5 w 17"/>
                <a:gd name="T1" fmla="*/ 22 h 22"/>
                <a:gd name="T2" fmla="*/ 3 w 17"/>
                <a:gd name="T3" fmla="*/ 21 h 22"/>
                <a:gd name="T4" fmla="*/ 1 w 17"/>
                <a:gd name="T5" fmla="*/ 15 h 22"/>
                <a:gd name="T6" fmla="*/ 8 w 17"/>
                <a:gd name="T7" fmla="*/ 3 h 22"/>
                <a:gd name="T8" fmla="*/ 14 w 17"/>
                <a:gd name="T9" fmla="*/ 2 h 22"/>
                <a:gd name="T10" fmla="*/ 16 w 17"/>
                <a:gd name="T11" fmla="*/ 8 h 22"/>
                <a:gd name="T12" fmla="*/ 9 w 17"/>
                <a:gd name="T13" fmla="*/ 20 h 22"/>
                <a:gd name="T14" fmla="*/ 5 w 17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2">
                  <a:moveTo>
                    <a:pt x="5" y="22"/>
                  </a:moveTo>
                  <a:cubicBezTo>
                    <a:pt x="4" y="22"/>
                    <a:pt x="4" y="22"/>
                    <a:pt x="3" y="21"/>
                  </a:cubicBezTo>
                  <a:cubicBezTo>
                    <a:pt x="1" y="20"/>
                    <a:pt x="0" y="18"/>
                    <a:pt x="1" y="1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7" y="3"/>
                    <a:pt x="17" y="5"/>
                    <a:pt x="16" y="8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1"/>
                    <a:pt x="7" y="22"/>
                    <a:pt x="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4" name="组合 93"/>
          <p:cNvGrpSpPr/>
          <p:nvPr/>
        </p:nvGrpSpPr>
        <p:grpSpPr>
          <a:xfrm>
            <a:off x="9679506" y="3397085"/>
            <a:ext cx="585689" cy="717333"/>
            <a:chOff x="5749925" y="3003550"/>
            <a:chExt cx="692151" cy="847725"/>
          </a:xfrm>
          <a:solidFill>
            <a:schemeClr val="tx1">
              <a:lumMod val="95000"/>
              <a:lumOff val="5000"/>
            </a:schemeClr>
          </a:solidFill>
        </p:grpSpPr>
        <p:sp>
          <p:nvSpPr>
            <p:cNvPr id="95" name="Freeform 433"/>
            <p:cNvSpPr>
              <a:spLocks/>
            </p:cNvSpPr>
            <p:nvPr/>
          </p:nvSpPr>
          <p:spPr bwMode="auto">
            <a:xfrm>
              <a:off x="5964238" y="3208338"/>
              <a:ext cx="114300" cy="130175"/>
            </a:xfrm>
            <a:custGeom>
              <a:avLst/>
              <a:gdLst>
                <a:gd name="T0" fmla="*/ 21 w 30"/>
                <a:gd name="T1" fmla="*/ 31 h 34"/>
                <a:gd name="T2" fmla="*/ 27 w 30"/>
                <a:gd name="T3" fmla="*/ 12 h 34"/>
                <a:gd name="T4" fmla="*/ 9 w 30"/>
                <a:gd name="T5" fmla="*/ 3 h 34"/>
                <a:gd name="T6" fmla="*/ 3 w 30"/>
                <a:gd name="T7" fmla="*/ 22 h 34"/>
                <a:gd name="T8" fmla="*/ 21 w 30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4">
                  <a:moveTo>
                    <a:pt x="21" y="31"/>
                  </a:moveTo>
                  <a:cubicBezTo>
                    <a:pt x="27" y="29"/>
                    <a:pt x="30" y="20"/>
                    <a:pt x="27" y="12"/>
                  </a:cubicBezTo>
                  <a:cubicBezTo>
                    <a:pt x="23" y="4"/>
                    <a:pt x="15" y="0"/>
                    <a:pt x="9" y="3"/>
                  </a:cubicBezTo>
                  <a:cubicBezTo>
                    <a:pt x="2" y="5"/>
                    <a:pt x="0" y="14"/>
                    <a:pt x="3" y="22"/>
                  </a:cubicBezTo>
                  <a:cubicBezTo>
                    <a:pt x="7" y="30"/>
                    <a:pt x="14" y="34"/>
                    <a:pt x="2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434"/>
            <p:cNvSpPr>
              <a:spLocks/>
            </p:cNvSpPr>
            <p:nvPr/>
          </p:nvSpPr>
          <p:spPr bwMode="auto">
            <a:xfrm>
              <a:off x="6364288" y="3224213"/>
              <a:ext cx="77788" cy="38100"/>
            </a:xfrm>
            <a:custGeom>
              <a:avLst/>
              <a:gdLst>
                <a:gd name="T0" fmla="*/ 17 w 20"/>
                <a:gd name="T1" fmla="*/ 2 h 10"/>
                <a:gd name="T2" fmla="*/ 4 w 20"/>
                <a:gd name="T3" fmla="*/ 0 h 10"/>
                <a:gd name="T4" fmla="*/ 0 w 20"/>
                <a:gd name="T5" fmla="*/ 4 h 10"/>
                <a:gd name="T6" fmla="*/ 3 w 20"/>
                <a:gd name="T7" fmla="*/ 8 h 10"/>
                <a:gd name="T8" fmla="*/ 16 w 20"/>
                <a:gd name="T9" fmla="*/ 10 h 10"/>
                <a:gd name="T10" fmla="*/ 16 w 20"/>
                <a:gd name="T11" fmla="*/ 10 h 10"/>
                <a:gd name="T12" fmla="*/ 20 w 20"/>
                <a:gd name="T13" fmla="*/ 7 h 10"/>
                <a:gd name="T14" fmla="*/ 17 w 20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">
                  <a:moveTo>
                    <a:pt x="17" y="2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8" y="10"/>
                    <a:pt x="20" y="9"/>
                    <a:pt x="20" y="7"/>
                  </a:cubicBezTo>
                  <a:cubicBezTo>
                    <a:pt x="20" y="5"/>
                    <a:pt x="19" y="3"/>
                    <a:pt x="1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35"/>
            <p:cNvSpPr>
              <a:spLocks/>
            </p:cNvSpPr>
            <p:nvPr/>
          </p:nvSpPr>
          <p:spPr bwMode="auto">
            <a:xfrm>
              <a:off x="6353175" y="3105150"/>
              <a:ext cx="80963" cy="50800"/>
            </a:xfrm>
            <a:custGeom>
              <a:avLst/>
              <a:gdLst>
                <a:gd name="T0" fmla="*/ 6 w 21"/>
                <a:gd name="T1" fmla="*/ 12 h 13"/>
                <a:gd name="T2" fmla="*/ 18 w 21"/>
                <a:gd name="T3" fmla="*/ 8 h 13"/>
                <a:gd name="T4" fmla="*/ 20 w 21"/>
                <a:gd name="T5" fmla="*/ 3 h 13"/>
                <a:gd name="T6" fmla="*/ 15 w 21"/>
                <a:gd name="T7" fmla="*/ 1 h 13"/>
                <a:gd name="T8" fmla="*/ 3 w 21"/>
                <a:gd name="T9" fmla="*/ 5 h 13"/>
                <a:gd name="T10" fmla="*/ 1 w 21"/>
                <a:gd name="T11" fmla="*/ 10 h 13"/>
                <a:gd name="T12" fmla="*/ 5 w 21"/>
                <a:gd name="T13" fmla="*/ 13 h 13"/>
                <a:gd name="T14" fmla="*/ 6 w 21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3">
                  <a:moveTo>
                    <a:pt x="6" y="12"/>
                  </a:moveTo>
                  <a:cubicBezTo>
                    <a:pt x="18" y="8"/>
                    <a:pt x="18" y="8"/>
                    <a:pt x="18" y="8"/>
                  </a:cubicBezTo>
                  <a:cubicBezTo>
                    <a:pt x="20" y="7"/>
                    <a:pt x="21" y="5"/>
                    <a:pt x="20" y="3"/>
                  </a:cubicBezTo>
                  <a:cubicBezTo>
                    <a:pt x="19" y="1"/>
                    <a:pt x="17" y="0"/>
                    <a:pt x="15" y="1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8"/>
                    <a:pt x="1" y="10"/>
                  </a:cubicBezTo>
                  <a:cubicBezTo>
                    <a:pt x="2" y="12"/>
                    <a:pt x="3" y="13"/>
                    <a:pt x="5" y="13"/>
                  </a:cubicBezTo>
                  <a:cubicBezTo>
                    <a:pt x="5" y="13"/>
                    <a:pt x="6" y="13"/>
                    <a:pt x="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36"/>
            <p:cNvSpPr>
              <a:spLocks/>
            </p:cNvSpPr>
            <p:nvPr/>
          </p:nvSpPr>
          <p:spPr bwMode="auto">
            <a:xfrm>
              <a:off x="6300788" y="3003550"/>
              <a:ext cx="60325" cy="68263"/>
            </a:xfrm>
            <a:custGeom>
              <a:avLst/>
              <a:gdLst>
                <a:gd name="T0" fmla="*/ 4 w 16"/>
                <a:gd name="T1" fmla="*/ 18 h 18"/>
                <a:gd name="T2" fmla="*/ 7 w 16"/>
                <a:gd name="T3" fmla="*/ 16 h 18"/>
                <a:gd name="T4" fmla="*/ 15 w 16"/>
                <a:gd name="T5" fmla="*/ 6 h 18"/>
                <a:gd name="T6" fmla="*/ 14 w 16"/>
                <a:gd name="T7" fmla="*/ 1 h 18"/>
                <a:gd name="T8" fmla="*/ 9 w 16"/>
                <a:gd name="T9" fmla="*/ 1 h 18"/>
                <a:gd name="T10" fmla="*/ 1 w 16"/>
                <a:gd name="T11" fmla="*/ 11 h 18"/>
                <a:gd name="T12" fmla="*/ 1 w 16"/>
                <a:gd name="T13" fmla="*/ 17 h 18"/>
                <a:gd name="T14" fmla="*/ 4 w 16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5" y="18"/>
                    <a:pt x="6" y="17"/>
                    <a:pt x="7" y="1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2"/>
                    <a:pt x="14" y="1"/>
                  </a:cubicBezTo>
                  <a:cubicBezTo>
                    <a:pt x="12" y="0"/>
                    <a:pt x="10" y="0"/>
                    <a:pt x="9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2" y="17"/>
                    <a:pt x="3" y="18"/>
                    <a:pt x="4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437"/>
            <p:cNvSpPr>
              <a:spLocks noEditPoints="1"/>
            </p:cNvSpPr>
            <p:nvPr/>
          </p:nvSpPr>
          <p:spPr bwMode="auto">
            <a:xfrm>
              <a:off x="5749925" y="3025775"/>
              <a:ext cx="611188" cy="825500"/>
            </a:xfrm>
            <a:custGeom>
              <a:avLst/>
              <a:gdLst>
                <a:gd name="T0" fmla="*/ 87 w 160"/>
                <a:gd name="T1" fmla="*/ 55 h 217"/>
                <a:gd name="T2" fmla="*/ 92 w 160"/>
                <a:gd name="T3" fmla="*/ 67 h 217"/>
                <a:gd name="T4" fmla="*/ 105 w 160"/>
                <a:gd name="T5" fmla="*/ 88 h 217"/>
                <a:gd name="T6" fmla="*/ 89 w 160"/>
                <a:gd name="T7" fmla="*/ 84 h 217"/>
                <a:gd name="T8" fmla="*/ 82 w 160"/>
                <a:gd name="T9" fmla="*/ 84 h 217"/>
                <a:gd name="T10" fmla="*/ 82 w 160"/>
                <a:gd name="T11" fmla="*/ 92 h 217"/>
                <a:gd name="T12" fmla="*/ 79 w 160"/>
                <a:gd name="T13" fmla="*/ 116 h 217"/>
                <a:gd name="T14" fmla="*/ 76 w 160"/>
                <a:gd name="T15" fmla="*/ 89 h 217"/>
                <a:gd name="T16" fmla="*/ 69 w 160"/>
                <a:gd name="T17" fmla="*/ 84 h 217"/>
                <a:gd name="T18" fmla="*/ 69 w 160"/>
                <a:gd name="T19" fmla="*/ 91 h 217"/>
                <a:gd name="T20" fmla="*/ 61 w 160"/>
                <a:gd name="T21" fmla="*/ 99 h 217"/>
                <a:gd name="T22" fmla="*/ 56 w 160"/>
                <a:gd name="T23" fmla="*/ 91 h 217"/>
                <a:gd name="T24" fmla="*/ 61 w 160"/>
                <a:gd name="T25" fmla="*/ 86 h 217"/>
                <a:gd name="T26" fmla="*/ 42 w 160"/>
                <a:gd name="T27" fmla="*/ 85 h 217"/>
                <a:gd name="T28" fmla="*/ 34 w 160"/>
                <a:gd name="T29" fmla="*/ 83 h 217"/>
                <a:gd name="T30" fmla="*/ 0 w 160"/>
                <a:gd name="T31" fmla="*/ 67 h 217"/>
                <a:gd name="T32" fmla="*/ 23 w 160"/>
                <a:gd name="T33" fmla="*/ 96 h 217"/>
                <a:gd name="T34" fmla="*/ 24 w 160"/>
                <a:gd name="T35" fmla="*/ 97 h 217"/>
                <a:gd name="T36" fmla="*/ 31 w 160"/>
                <a:gd name="T37" fmla="*/ 100 h 217"/>
                <a:gd name="T38" fmla="*/ 31 w 160"/>
                <a:gd name="T39" fmla="*/ 100 h 217"/>
                <a:gd name="T40" fmla="*/ 31 w 160"/>
                <a:gd name="T41" fmla="*/ 100 h 217"/>
                <a:gd name="T42" fmla="*/ 41 w 160"/>
                <a:gd name="T43" fmla="*/ 100 h 217"/>
                <a:gd name="T44" fmla="*/ 56 w 160"/>
                <a:gd name="T45" fmla="*/ 150 h 217"/>
                <a:gd name="T46" fmla="*/ 60 w 160"/>
                <a:gd name="T47" fmla="*/ 217 h 217"/>
                <a:gd name="T48" fmla="*/ 79 w 160"/>
                <a:gd name="T49" fmla="*/ 152 h 217"/>
                <a:gd name="T50" fmla="*/ 93 w 160"/>
                <a:gd name="T51" fmla="*/ 207 h 217"/>
                <a:gd name="T52" fmla="*/ 105 w 160"/>
                <a:gd name="T53" fmla="*/ 164 h 217"/>
                <a:gd name="T54" fmla="*/ 99 w 160"/>
                <a:gd name="T55" fmla="*/ 150 h 217"/>
                <a:gd name="T56" fmla="*/ 101 w 160"/>
                <a:gd name="T57" fmla="*/ 103 h 217"/>
                <a:gd name="T58" fmla="*/ 111 w 160"/>
                <a:gd name="T59" fmla="*/ 106 h 217"/>
                <a:gd name="T60" fmla="*/ 111 w 160"/>
                <a:gd name="T61" fmla="*/ 106 h 217"/>
                <a:gd name="T62" fmla="*/ 121 w 160"/>
                <a:gd name="T63" fmla="*/ 98 h 217"/>
                <a:gd name="T64" fmla="*/ 121 w 160"/>
                <a:gd name="T65" fmla="*/ 98 h 217"/>
                <a:gd name="T66" fmla="*/ 121 w 160"/>
                <a:gd name="T67" fmla="*/ 97 h 217"/>
                <a:gd name="T68" fmla="*/ 121 w 160"/>
                <a:gd name="T69" fmla="*/ 72 h 217"/>
                <a:gd name="T70" fmla="*/ 151 w 160"/>
                <a:gd name="T71" fmla="*/ 35 h 217"/>
                <a:gd name="T72" fmla="*/ 134 w 160"/>
                <a:gd name="T73" fmla="*/ 43 h 217"/>
                <a:gd name="T74" fmla="*/ 145 w 160"/>
                <a:gd name="T75" fmla="*/ 38 h 217"/>
                <a:gd name="T76" fmla="*/ 134 w 160"/>
                <a:gd name="T77" fmla="*/ 4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0" h="217">
                  <a:moveTo>
                    <a:pt x="125" y="0"/>
                  </a:moveTo>
                  <a:cubicBezTo>
                    <a:pt x="119" y="9"/>
                    <a:pt x="93" y="48"/>
                    <a:pt x="87" y="55"/>
                  </a:cubicBezTo>
                  <a:cubicBezTo>
                    <a:pt x="88" y="58"/>
                    <a:pt x="89" y="59"/>
                    <a:pt x="90" y="61"/>
                  </a:cubicBezTo>
                  <a:cubicBezTo>
                    <a:pt x="91" y="64"/>
                    <a:pt x="91" y="65"/>
                    <a:pt x="92" y="67"/>
                  </a:cubicBezTo>
                  <a:cubicBezTo>
                    <a:pt x="94" y="67"/>
                    <a:pt x="98" y="68"/>
                    <a:pt x="104" y="6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89" y="84"/>
                    <a:pt x="89" y="84"/>
                  </a:cubicBezTo>
                  <a:cubicBezTo>
                    <a:pt x="87" y="84"/>
                    <a:pt x="85" y="84"/>
                    <a:pt x="82" y="84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59" y="86"/>
                    <a:pt x="58" y="86"/>
                  </a:cubicBezTo>
                  <a:cubicBezTo>
                    <a:pt x="42" y="85"/>
                    <a:pt x="42" y="85"/>
                    <a:pt x="42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0" y="60"/>
                    <a:pt x="5" y="63"/>
                    <a:pt x="0" y="67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7" y="98"/>
                    <a:pt x="18" y="94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4" y="117"/>
                    <a:pt x="55" y="134"/>
                    <a:pt x="56" y="150"/>
                  </a:cubicBezTo>
                  <a:cubicBezTo>
                    <a:pt x="43" y="212"/>
                    <a:pt x="43" y="212"/>
                    <a:pt x="43" y="212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66" y="196"/>
                    <a:pt x="74" y="159"/>
                    <a:pt x="76" y="152"/>
                  </a:cubicBezTo>
                  <a:cubicBezTo>
                    <a:pt x="77" y="152"/>
                    <a:pt x="78" y="152"/>
                    <a:pt x="79" y="152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84"/>
                    <a:pt x="92" y="198"/>
                    <a:pt x="93" y="207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09" y="194"/>
                    <a:pt x="111" y="181"/>
                    <a:pt x="105" y="164"/>
                  </a:cubicBezTo>
                  <a:cubicBezTo>
                    <a:pt x="103" y="159"/>
                    <a:pt x="101" y="154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98" y="133"/>
                    <a:pt x="96" y="117"/>
                    <a:pt x="94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24" y="97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7"/>
                    <a:pt x="121" y="97"/>
                    <a:pt x="121" y="97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36" y="75"/>
                    <a:pt x="153" y="78"/>
                    <a:pt x="159" y="79"/>
                  </a:cubicBezTo>
                  <a:cubicBezTo>
                    <a:pt x="160" y="64"/>
                    <a:pt x="157" y="49"/>
                    <a:pt x="151" y="35"/>
                  </a:cubicBezTo>
                  <a:cubicBezTo>
                    <a:pt x="146" y="22"/>
                    <a:pt x="137" y="9"/>
                    <a:pt x="125" y="0"/>
                  </a:cubicBezTo>
                  <a:close/>
                  <a:moveTo>
                    <a:pt x="134" y="43"/>
                  </a:moveTo>
                  <a:cubicBezTo>
                    <a:pt x="130" y="32"/>
                    <a:pt x="127" y="20"/>
                    <a:pt x="126" y="8"/>
                  </a:cubicBezTo>
                  <a:cubicBezTo>
                    <a:pt x="134" y="17"/>
                    <a:pt x="141" y="27"/>
                    <a:pt x="145" y="38"/>
                  </a:cubicBezTo>
                  <a:cubicBezTo>
                    <a:pt x="150" y="49"/>
                    <a:pt x="153" y="61"/>
                    <a:pt x="153" y="72"/>
                  </a:cubicBezTo>
                  <a:cubicBezTo>
                    <a:pt x="145" y="64"/>
                    <a:pt x="139" y="54"/>
                    <a:pt x="13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7854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4" grpId="0"/>
      <p:bldP spid="60" grpId="0" animBg="1"/>
      <p:bldP spid="6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207678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/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305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6130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5009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Art  two</a:t>
            </a:r>
            <a:endParaRPr lang="zh-CN" altLang="en-US" sz="32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9531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文本框 9"/>
          <p:cNvSpPr txBox="1"/>
          <p:nvPr/>
        </p:nvSpPr>
        <p:spPr>
          <a:xfrm>
            <a:off x="4536287" y="4402065"/>
            <a:ext cx="330142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在此添加标题</a:t>
            </a:r>
          </a:p>
        </p:txBody>
      </p:sp>
      <p:grpSp>
        <p:nvGrpSpPr>
          <p:cNvPr id="15" name="组合 14"/>
          <p:cNvGrpSpPr/>
          <p:nvPr/>
        </p:nvGrpSpPr>
        <p:grpSpPr>
          <a:xfrm>
            <a:off x="5440241" y="1591497"/>
            <a:ext cx="1525741" cy="2597797"/>
            <a:chOff x="5440241" y="1609713"/>
            <a:chExt cx="1525741" cy="2597797"/>
          </a:xfrm>
        </p:grpSpPr>
        <p:sp>
          <p:nvSpPr>
            <p:cNvPr id="3" name="任意多边形 2"/>
            <p:cNvSpPr/>
            <p:nvPr/>
          </p:nvSpPr>
          <p:spPr>
            <a:xfrm>
              <a:off x="5440241" y="1609713"/>
              <a:ext cx="1525741" cy="2540646"/>
            </a:xfrm>
            <a:custGeom>
              <a:avLst/>
              <a:gdLst>
                <a:gd name="connsiteX0" fmla="*/ 971550 w 1371600"/>
                <a:gd name="connsiteY0" fmla="*/ 2143125 h 2162175"/>
                <a:gd name="connsiteX1" fmla="*/ 342900 w 1371600"/>
                <a:gd name="connsiteY1" fmla="*/ 2162175 h 2162175"/>
                <a:gd name="connsiteX2" fmla="*/ 333375 w 1371600"/>
                <a:gd name="connsiteY2" fmla="*/ 2009775 h 2162175"/>
                <a:gd name="connsiteX3" fmla="*/ 971550 w 1371600"/>
                <a:gd name="connsiteY3" fmla="*/ 2019300 h 2162175"/>
                <a:gd name="connsiteX4" fmla="*/ 971550 w 1371600"/>
                <a:gd name="connsiteY4" fmla="*/ 1885950 h 2162175"/>
                <a:gd name="connsiteX5" fmla="*/ 428625 w 1371600"/>
                <a:gd name="connsiteY5" fmla="*/ 1876425 h 2162175"/>
                <a:gd name="connsiteX6" fmla="*/ 323850 w 1371600"/>
                <a:gd name="connsiteY6" fmla="*/ 1819275 h 2162175"/>
                <a:gd name="connsiteX7" fmla="*/ 352425 w 1371600"/>
                <a:gd name="connsiteY7" fmla="*/ 1619250 h 2162175"/>
                <a:gd name="connsiteX8" fmla="*/ 0 w 1371600"/>
                <a:gd name="connsiteY8" fmla="*/ 981075 h 2162175"/>
                <a:gd name="connsiteX9" fmla="*/ 657225 w 1371600"/>
                <a:gd name="connsiteY9" fmla="*/ 0 h 2162175"/>
                <a:gd name="connsiteX10" fmla="*/ 1371600 w 1371600"/>
                <a:gd name="connsiteY10" fmla="*/ 1038225 h 2162175"/>
                <a:gd name="connsiteX11" fmla="*/ 933450 w 1371600"/>
                <a:gd name="connsiteY11" fmla="*/ 1781175 h 2162175"/>
                <a:gd name="connsiteX12" fmla="*/ 685800 w 1371600"/>
                <a:gd name="connsiteY12" fmla="*/ 1771650 h 2162175"/>
                <a:gd name="connsiteX13" fmla="*/ 685800 w 1371600"/>
                <a:gd name="connsiteY13" fmla="*/ 876300 h 2162175"/>
                <a:gd name="connsiteX0" fmla="*/ 991477 w 1391527"/>
                <a:gd name="connsiteY0" fmla="*/ 2143125 h 2162175"/>
                <a:gd name="connsiteX1" fmla="*/ 362827 w 1391527"/>
                <a:gd name="connsiteY1" fmla="*/ 2162175 h 2162175"/>
                <a:gd name="connsiteX2" fmla="*/ 353302 w 1391527"/>
                <a:gd name="connsiteY2" fmla="*/ 2009775 h 2162175"/>
                <a:gd name="connsiteX3" fmla="*/ 991477 w 1391527"/>
                <a:gd name="connsiteY3" fmla="*/ 2019300 h 2162175"/>
                <a:gd name="connsiteX4" fmla="*/ 991477 w 1391527"/>
                <a:gd name="connsiteY4" fmla="*/ 1885950 h 2162175"/>
                <a:gd name="connsiteX5" fmla="*/ 448552 w 1391527"/>
                <a:gd name="connsiteY5" fmla="*/ 1876425 h 2162175"/>
                <a:gd name="connsiteX6" fmla="*/ 343777 w 1391527"/>
                <a:gd name="connsiteY6" fmla="*/ 1819275 h 2162175"/>
                <a:gd name="connsiteX7" fmla="*/ 372352 w 1391527"/>
                <a:gd name="connsiteY7" fmla="*/ 1619250 h 2162175"/>
                <a:gd name="connsiteX8" fmla="*/ 19927 w 1391527"/>
                <a:gd name="connsiteY8" fmla="*/ 981075 h 2162175"/>
                <a:gd name="connsiteX9" fmla="*/ 677152 w 1391527"/>
                <a:gd name="connsiteY9" fmla="*/ 0 h 2162175"/>
                <a:gd name="connsiteX10" fmla="*/ 1391527 w 1391527"/>
                <a:gd name="connsiteY10" fmla="*/ 1038225 h 2162175"/>
                <a:gd name="connsiteX11" fmla="*/ 953377 w 1391527"/>
                <a:gd name="connsiteY11" fmla="*/ 1781175 h 2162175"/>
                <a:gd name="connsiteX12" fmla="*/ 705727 w 1391527"/>
                <a:gd name="connsiteY12" fmla="*/ 1771650 h 2162175"/>
                <a:gd name="connsiteX13" fmla="*/ 705727 w 1391527"/>
                <a:gd name="connsiteY13" fmla="*/ 876300 h 2162175"/>
                <a:gd name="connsiteX0" fmla="*/ 991477 w 1453166"/>
                <a:gd name="connsiteY0" fmla="*/ 2143125 h 2162175"/>
                <a:gd name="connsiteX1" fmla="*/ 362827 w 1453166"/>
                <a:gd name="connsiteY1" fmla="*/ 2162175 h 2162175"/>
                <a:gd name="connsiteX2" fmla="*/ 353302 w 1453166"/>
                <a:gd name="connsiteY2" fmla="*/ 2009775 h 2162175"/>
                <a:gd name="connsiteX3" fmla="*/ 991477 w 1453166"/>
                <a:gd name="connsiteY3" fmla="*/ 2019300 h 2162175"/>
                <a:gd name="connsiteX4" fmla="*/ 991477 w 1453166"/>
                <a:gd name="connsiteY4" fmla="*/ 1885950 h 2162175"/>
                <a:gd name="connsiteX5" fmla="*/ 448552 w 1453166"/>
                <a:gd name="connsiteY5" fmla="*/ 1876425 h 2162175"/>
                <a:gd name="connsiteX6" fmla="*/ 343777 w 1453166"/>
                <a:gd name="connsiteY6" fmla="*/ 1819275 h 2162175"/>
                <a:gd name="connsiteX7" fmla="*/ 372352 w 1453166"/>
                <a:gd name="connsiteY7" fmla="*/ 1619250 h 2162175"/>
                <a:gd name="connsiteX8" fmla="*/ 19927 w 1453166"/>
                <a:gd name="connsiteY8" fmla="*/ 981075 h 2162175"/>
                <a:gd name="connsiteX9" fmla="*/ 677152 w 1453166"/>
                <a:gd name="connsiteY9" fmla="*/ 0 h 2162175"/>
                <a:gd name="connsiteX10" fmla="*/ 1391527 w 1453166"/>
                <a:gd name="connsiteY10" fmla="*/ 1038225 h 2162175"/>
                <a:gd name="connsiteX11" fmla="*/ 953377 w 1453166"/>
                <a:gd name="connsiteY11" fmla="*/ 1781175 h 2162175"/>
                <a:gd name="connsiteX12" fmla="*/ 705727 w 1453166"/>
                <a:gd name="connsiteY12" fmla="*/ 1771650 h 2162175"/>
                <a:gd name="connsiteX13" fmla="*/ 705727 w 1453166"/>
                <a:gd name="connsiteY13" fmla="*/ 876300 h 2162175"/>
                <a:gd name="connsiteX0" fmla="*/ 990545 w 1454405"/>
                <a:gd name="connsiteY0" fmla="*/ 2143125 h 2162175"/>
                <a:gd name="connsiteX1" fmla="*/ 361895 w 1454405"/>
                <a:gd name="connsiteY1" fmla="*/ 2162175 h 2162175"/>
                <a:gd name="connsiteX2" fmla="*/ 352370 w 1454405"/>
                <a:gd name="connsiteY2" fmla="*/ 2009775 h 2162175"/>
                <a:gd name="connsiteX3" fmla="*/ 990545 w 1454405"/>
                <a:gd name="connsiteY3" fmla="*/ 2019300 h 2162175"/>
                <a:gd name="connsiteX4" fmla="*/ 990545 w 1454405"/>
                <a:gd name="connsiteY4" fmla="*/ 1885950 h 2162175"/>
                <a:gd name="connsiteX5" fmla="*/ 447620 w 1454405"/>
                <a:gd name="connsiteY5" fmla="*/ 1876425 h 2162175"/>
                <a:gd name="connsiteX6" fmla="*/ 342845 w 1454405"/>
                <a:gd name="connsiteY6" fmla="*/ 1819275 h 2162175"/>
                <a:gd name="connsiteX7" fmla="*/ 371420 w 1454405"/>
                <a:gd name="connsiteY7" fmla="*/ 1619250 h 2162175"/>
                <a:gd name="connsiteX8" fmla="*/ 18995 w 1454405"/>
                <a:gd name="connsiteY8" fmla="*/ 981075 h 2162175"/>
                <a:gd name="connsiteX9" fmla="*/ 709557 w 1454405"/>
                <a:gd name="connsiteY9" fmla="*/ 0 h 2162175"/>
                <a:gd name="connsiteX10" fmla="*/ 1390595 w 1454405"/>
                <a:gd name="connsiteY10" fmla="*/ 1038225 h 2162175"/>
                <a:gd name="connsiteX11" fmla="*/ 952445 w 1454405"/>
                <a:gd name="connsiteY11" fmla="*/ 1781175 h 2162175"/>
                <a:gd name="connsiteX12" fmla="*/ 704795 w 1454405"/>
                <a:gd name="connsiteY12" fmla="*/ 1771650 h 2162175"/>
                <a:gd name="connsiteX13" fmla="*/ 704795 w 1454405"/>
                <a:gd name="connsiteY13" fmla="*/ 876300 h 2162175"/>
                <a:gd name="connsiteX0" fmla="*/ 990545 w 1463216"/>
                <a:gd name="connsiteY0" fmla="*/ 2143125 h 2162175"/>
                <a:gd name="connsiteX1" fmla="*/ 361895 w 1463216"/>
                <a:gd name="connsiteY1" fmla="*/ 2162175 h 2162175"/>
                <a:gd name="connsiteX2" fmla="*/ 352370 w 1463216"/>
                <a:gd name="connsiteY2" fmla="*/ 2009775 h 2162175"/>
                <a:gd name="connsiteX3" fmla="*/ 990545 w 1463216"/>
                <a:gd name="connsiteY3" fmla="*/ 2019300 h 2162175"/>
                <a:gd name="connsiteX4" fmla="*/ 990545 w 1463216"/>
                <a:gd name="connsiteY4" fmla="*/ 1885950 h 2162175"/>
                <a:gd name="connsiteX5" fmla="*/ 447620 w 1463216"/>
                <a:gd name="connsiteY5" fmla="*/ 1876425 h 2162175"/>
                <a:gd name="connsiteX6" fmla="*/ 342845 w 1463216"/>
                <a:gd name="connsiteY6" fmla="*/ 1819275 h 2162175"/>
                <a:gd name="connsiteX7" fmla="*/ 371420 w 1463216"/>
                <a:gd name="connsiteY7" fmla="*/ 1619250 h 2162175"/>
                <a:gd name="connsiteX8" fmla="*/ 18995 w 1463216"/>
                <a:gd name="connsiteY8" fmla="*/ 981075 h 2162175"/>
                <a:gd name="connsiteX9" fmla="*/ 709557 w 1463216"/>
                <a:gd name="connsiteY9" fmla="*/ 0 h 2162175"/>
                <a:gd name="connsiteX10" fmla="*/ 1390595 w 1463216"/>
                <a:gd name="connsiteY10" fmla="*/ 1038225 h 2162175"/>
                <a:gd name="connsiteX11" fmla="*/ 952445 w 1463216"/>
                <a:gd name="connsiteY11" fmla="*/ 1781175 h 2162175"/>
                <a:gd name="connsiteX12" fmla="*/ 704795 w 1463216"/>
                <a:gd name="connsiteY12" fmla="*/ 1771650 h 2162175"/>
                <a:gd name="connsiteX13" fmla="*/ 704795 w 1463216"/>
                <a:gd name="connsiteY13" fmla="*/ 876300 h 2162175"/>
                <a:gd name="connsiteX0" fmla="*/ 1022464 w 1495188"/>
                <a:gd name="connsiteY0" fmla="*/ 2143168 h 2162218"/>
                <a:gd name="connsiteX1" fmla="*/ 393814 w 1495188"/>
                <a:gd name="connsiteY1" fmla="*/ 2162218 h 2162218"/>
                <a:gd name="connsiteX2" fmla="*/ 384289 w 1495188"/>
                <a:gd name="connsiteY2" fmla="*/ 2009818 h 2162218"/>
                <a:gd name="connsiteX3" fmla="*/ 1022464 w 1495188"/>
                <a:gd name="connsiteY3" fmla="*/ 2019343 h 2162218"/>
                <a:gd name="connsiteX4" fmla="*/ 1022464 w 1495188"/>
                <a:gd name="connsiteY4" fmla="*/ 1885993 h 2162218"/>
                <a:gd name="connsiteX5" fmla="*/ 479539 w 1495188"/>
                <a:gd name="connsiteY5" fmla="*/ 1876468 h 2162218"/>
                <a:gd name="connsiteX6" fmla="*/ 374764 w 1495188"/>
                <a:gd name="connsiteY6" fmla="*/ 1819318 h 2162218"/>
                <a:gd name="connsiteX7" fmla="*/ 403339 w 1495188"/>
                <a:gd name="connsiteY7" fmla="*/ 1619293 h 2162218"/>
                <a:gd name="connsiteX8" fmla="*/ 50914 w 1495188"/>
                <a:gd name="connsiteY8" fmla="*/ 981118 h 2162218"/>
                <a:gd name="connsiteX9" fmla="*/ 741476 w 1495188"/>
                <a:gd name="connsiteY9" fmla="*/ 43 h 2162218"/>
                <a:gd name="connsiteX10" fmla="*/ 1422514 w 1495188"/>
                <a:gd name="connsiteY10" fmla="*/ 1038268 h 2162218"/>
                <a:gd name="connsiteX11" fmla="*/ 984364 w 1495188"/>
                <a:gd name="connsiteY11" fmla="*/ 1781218 h 2162218"/>
                <a:gd name="connsiteX12" fmla="*/ 736714 w 1495188"/>
                <a:gd name="connsiteY12" fmla="*/ 1771693 h 2162218"/>
                <a:gd name="connsiteX13" fmla="*/ 736714 w 1495188"/>
                <a:gd name="connsiteY13" fmla="*/ 876343 h 2162218"/>
                <a:gd name="connsiteX0" fmla="*/ 1022466 w 1523194"/>
                <a:gd name="connsiteY0" fmla="*/ 2143140 h 2162190"/>
                <a:gd name="connsiteX1" fmla="*/ 393816 w 1523194"/>
                <a:gd name="connsiteY1" fmla="*/ 2162190 h 2162190"/>
                <a:gd name="connsiteX2" fmla="*/ 384291 w 1523194"/>
                <a:gd name="connsiteY2" fmla="*/ 2009790 h 2162190"/>
                <a:gd name="connsiteX3" fmla="*/ 1022466 w 1523194"/>
                <a:gd name="connsiteY3" fmla="*/ 2019315 h 2162190"/>
                <a:gd name="connsiteX4" fmla="*/ 1022466 w 1523194"/>
                <a:gd name="connsiteY4" fmla="*/ 1885965 h 2162190"/>
                <a:gd name="connsiteX5" fmla="*/ 479541 w 1523194"/>
                <a:gd name="connsiteY5" fmla="*/ 1876440 h 2162190"/>
                <a:gd name="connsiteX6" fmla="*/ 374766 w 1523194"/>
                <a:gd name="connsiteY6" fmla="*/ 1819290 h 2162190"/>
                <a:gd name="connsiteX7" fmla="*/ 403341 w 1523194"/>
                <a:gd name="connsiteY7" fmla="*/ 1619265 h 2162190"/>
                <a:gd name="connsiteX8" fmla="*/ 50916 w 1523194"/>
                <a:gd name="connsiteY8" fmla="*/ 981090 h 2162190"/>
                <a:gd name="connsiteX9" fmla="*/ 741478 w 1523194"/>
                <a:gd name="connsiteY9" fmla="*/ 15 h 2162190"/>
                <a:gd name="connsiteX10" fmla="*/ 1422516 w 1523194"/>
                <a:gd name="connsiteY10" fmla="*/ 1038240 h 2162190"/>
                <a:gd name="connsiteX11" fmla="*/ 984366 w 1523194"/>
                <a:gd name="connsiteY11" fmla="*/ 1781190 h 2162190"/>
                <a:gd name="connsiteX12" fmla="*/ 736716 w 1523194"/>
                <a:gd name="connsiteY12" fmla="*/ 1771665 h 2162190"/>
                <a:gd name="connsiteX13" fmla="*/ 736716 w 1523194"/>
                <a:gd name="connsiteY13" fmla="*/ 876315 h 2162190"/>
                <a:gd name="connsiteX0" fmla="*/ 1022466 w 1507337"/>
                <a:gd name="connsiteY0" fmla="*/ 2143140 h 2162190"/>
                <a:gd name="connsiteX1" fmla="*/ 393816 w 1507337"/>
                <a:gd name="connsiteY1" fmla="*/ 2162190 h 2162190"/>
                <a:gd name="connsiteX2" fmla="*/ 384291 w 1507337"/>
                <a:gd name="connsiteY2" fmla="*/ 2009790 h 2162190"/>
                <a:gd name="connsiteX3" fmla="*/ 1022466 w 1507337"/>
                <a:gd name="connsiteY3" fmla="*/ 2019315 h 2162190"/>
                <a:gd name="connsiteX4" fmla="*/ 1022466 w 1507337"/>
                <a:gd name="connsiteY4" fmla="*/ 1885965 h 2162190"/>
                <a:gd name="connsiteX5" fmla="*/ 479541 w 1507337"/>
                <a:gd name="connsiteY5" fmla="*/ 1876440 h 2162190"/>
                <a:gd name="connsiteX6" fmla="*/ 374766 w 1507337"/>
                <a:gd name="connsiteY6" fmla="*/ 1819290 h 2162190"/>
                <a:gd name="connsiteX7" fmla="*/ 403341 w 1507337"/>
                <a:gd name="connsiteY7" fmla="*/ 1619265 h 2162190"/>
                <a:gd name="connsiteX8" fmla="*/ 50916 w 1507337"/>
                <a:gd name="connsiteY8" fmla="*/ 981090 h 2162190"/>
                <a:gd name="connsiteX9" fmla="*/ 741478 w 1507337"/>
                <a:gd name="connsiteY9" fmla="*/ 15 h 2162190"/>
                <a:gd name="connsiteX10" fmla="*/ 1422516 w 1507337"/>
                <a:gd name="connsiteY10" fmla="*/ 1038240 h 2162190"/>
                <a:gd name="connsiteX11" fmla="*/ 984366 w 1507337"/>
                <a:gd name="connsiteY11" fmla="*/ 1781190 h 2162190"/>
                <a:gd name="connsiteX12" fmla="*/ 736716 w 1507337"/>
                <a:gd name="connsiteY12" fmla="*/ 1771665 h 2162190"/>
                <a:gd name="connsiteX13" fmla="*/ 736716 w 1507337"/>
                <a:gd name="connsiteY13" fmla="*/ 876315 h 2162190"/>
                <a:gd name="connsiteX0" fmla="*/ 1020487 w 1505358"/>
                <a:gd name="connsiteY0" fmla="*/ 2143139 h 2162189"/>
                <a:gd name="connsiteX1" fmla="*/ 391837 w 1505358"/>
                <a:gd name="connsiteY1" fmla="*/ 2162189 h 2162189"/>
                <a:gd name="connsiteX2" fmla="*/ 382312 w 1505358"/>
                <a:gd name="connsiteY2" fmla="*/ 2009789 h 2162189"/>
                <a:gd name="connsiteX3" fmla="*/ 1020487 w 1505358"/>
                <a:gd name="connsiteY3" fmla="*/ 2019314 h 2162189"/>
                <a:gd name="connsiteX4" fmla="*/ 1020487 w 1505358"/>
                <a:gd name="connsiteY4" fmla="*/ 1885964 h 2162189"/>
                <a:gd name="connsiteX5" fmla="*/ 477562 w 1505358"/>
                <a:gd name="connsiteY5" fmla="*/ 1876439 h 2162189"/>
                <a:gd name="connsiteX6" fmla="*/ 372787 w 1505358"/>
                <a:gd name="connsiteY6" fmla="*/ 1819289 h 2162189"/>
                <a:gd name="connsiteX7" fmla="*/ 401362 w 1505358"/>
                <a:gd name="connsiteY7" fmla="*/ 1619264 h 2162189"/>
                <a:gd name="connsiteX8" fmla="*/ 48937 w 1505358"/>
                <a:gd name="connsiteY8" fmla="*/ 981089 h 2162189"/>
                <a:gd name="connsiteX9" fmla="*/ 739499 w 1505358"/>
                <a:gd name="connsiteY9" fmla="*/ 14 h 2162189"/>
                <a:gd name="connsiteX10" fmla="*/ 1420537 w 1505358"/>
                <a:gd name="connsiteY10" fmla="*/ 1038239 h 2162189"/>
                <a:gd name="connsiteX11" fmla="*/ 982387 w 1505358"/>
                <a:gd name="connsiteY11" fmla="*/ 1781189 h 2162189"/>
                <a:gd name="connsiteX12" fmla="*/ 734737 w 1505358"/>
                <a:gd name="connsiteY12" fmla="*/ 1771664 h 2162189"/>
                <a:gd name="connsiteX13" fmla="*/ 734737 w 1505358"/>
                <a:gd name="connsiteY13" fmla="*/ 876314 h 2162189"/>
                <a:gd name="connsiteX0" fmla="*/ 1020487 w 1505358"/>
                <a:gd name="connsiteY0" fmla="*/ 2143139 h 2162189"/>
                <a:gd name="connsiteX1" fmla="*/ 391837 w 1505358"/>
                <a:gd name="connsiteY1" fmla="*/ 2162189 h 2162189"/>
                <a:gd name="connsiteX2" fmla="*/ 382312 w 1505358"/>
                <a:gd name="connsiteY2" fmla="*/ 2009789 h 2162189"/>
                <a:gd name="connsiteX3" fmla="*/ 1020487 w 1505358"/>
                <a:gd name="connsiteY3" fmla="*/ 2019314 h 2162189"/>
                <a:gd name="connsiteX4" fmla="*/ 1020487 w 1505358"/>
                <a:gd name="connsiteY4" fmla="*/ 1885964 h 2162189"/>
                <a:gd name="connsiteX5" fmla="*/ 477562 w 1505358"/>
                <a:gd name="connsiteY5" fmla="*/ 1876439 h 2162189"/>
                <a:gd name="connsiteX6" fmla="*/ 372787 w 1505358"/>
                <a:gd name="connsiteY6" fmla="*/ 1819289 h 2162189"/>
                <a:gd name="connsiteX7" fmla="*/ 401362 w 1505358"/>
                <a:gd name="connsiteY7" fmla="*/ 1619264 h 2162189"/>
                <a:gd name="connsiteX8" fmla="*/ 48937 w 1505358"/>
                <a:gd name="connsiteY8" fmla="*/ 981089 h 2162189"/>
                <a:gd name="connsiteX9" fmla="*/ 739499 w 1505358"/>
                <a:gd name="connsiteY9" fmla="*/ 14 h 2162189"/>
                <a:gd name="connsiteX10" fmla="*/ 1420537 w 1505358"/>
                <a:gd name="connsiteY10" fmla="*/ 1038239 h 2162189"/>
                <a:gd name="connsiteX11" fmla="*/ 982387 w 1505358"/>
                <a:gd name="connsiteY11" fmla="*/ 1781189 h 2162189"/>
                <a:gd name="connsiteX12" fmla="*/ 734737 w 1505358"/>
                <a:gd name="connsiteY12" fmla="*/ 1771664 h 2162189"/>
                <a:gd name="connsiteX13" fmla="*/ 734737 w 1505358"/>
                <a:gd name="connsiteY13" fmla="*/ 876314 h 2162189"/>
                <a:gd name="connsiteX0" fmla="*/ 1053529 w 1538400"/>
                <a:gd name="connsiteY0" fmla="*/ 2143139 h 2162189"/>
                <a:gd name="connsiteX1" fmla="*/ 424879 w 1538400"/>
                <a:gd name="connsiteY1" fmla="*/ 2162189 h 2162189"/>
                <a:gd name="connsiteX2" fmla="*/ 415354 w 1538400"/>
                <a:gd name="connsiteY2" fmla="*/ 2009789 h 2162189"/>
                <a:gd name="connsiteX3" fmla="*/ 1053529 w 1538400"/>
                <a:gd name="connsiteY3" fmla="*/ 2019314 h 2162189"/>
                <a:gd name="connsiteX4" fmla="*/ 1053529 w 1538400"/>
                <a:gd name="connsiteY4" fmla="*/ 1885964 h 2162189"/>
                <a:gd name="connsiteX5" fmla="*/ 510604 w 1538400"/>
                <a:gd name="connsiteY5" fmla="*/ 1876439 h 2162189"/>
                <a:gd name="connsiteX6" fmla="*/ 405829 w 1538400"/>
                <a:gd name="connsiteY6" fmla="*/ 1819289 h 2162189"/>
                <a:gd name="connsiteX7" fmla="*/ 434404 w 1538400"/>
                <a:gd name="connsiteY7" fmla="*/ 1619264 h 2162189"/>
                <a:gd name="connsiteX8" fmla="*/ 43879 w 1538400"/>
                <a:gd name="connsiteY8" fmla="*/ 990614 h 2162189"/>
                <a:gd name="connsiteX9" fmla="*/ 772541 w 1538400"/>
                <a:gd name="connsiteY9" fmla="*/ 14 h 2162189"/>
                <a:gd name="connsiteX10" fmla="*/ 1453579 w 1538400"/>
                <a:gd name="connsiteY10" fmla="*/ 1038239 h 2162189"/>
                <a:gd name="connsiteX11" fmla="*/ 1015429 w 1538400"/>
                <a:gd name="connsiteY11" fmla="*/ 1781189 h 2162189"/>
                <a:gd name="connsiteX12" fmla="*/ 767779 w 1538400"/>
                <a:gd name="connsiteY12" fmla="*/ 1771664 h 2162189"/>
                <a:gd name="connsiteX13" fmla="*/ 767779 w 1538400"/>
                <a:gd name="connsiteY13" fmla="*/ 876314 h 2162189"/>
                <a:gd name="connsiteX0" fmla="*/ 1016081 w 1500952"/>
                <a:gd name="connsiteY0" fmla="*/ 2152663 h 2171713"/>
                <a:gd name="connsiteX1" fmla="*/ 387431 w 1500952"/>
                <a:gd name="connsiteY1" fmla="*/ 2171713 h 2171713"/>
                <a:gd name="connsiteX2" fmla="*/ 377906 w 1500952"/>
                <a:gd name="connsiteY2" fmla="*/ 2019313 h 2171713"/>
                <a:gd name="connsiteX3" fmla="*/ 1016081 w 1500952"/>
                <a:gd name="connsiteY3" fmla="*/ 2028838 h 2171713"/>
                <a:gd name="connsiteX4" fmla="*/ 1016081 w 1500952"/>
                <a:gd name="connsiteY4" fmla="*/ 1895488 h 2171713"/>
                <a:gd name="connsiteX5" fmla="*/ 473156 w 1500952"/>
                <a:gd name="connsiteY5" fmla="*/ 1885963 h 2171713"/>
                <a:gd name="connsiteX6" fmla="*/ 368381 w 1500952"/>
                <a:gd name="connsiteY6" fmla="*/ 1828813 h 2171713"/>
                <a:gd name="connsiteX7" fmla="*/ 396956 w 1500952"/>
                <a:gd name="connsiteY7" fmla="*/ 1628788 h 2171713"/>
                <a:gd name="connsiteX8" fmla="*/ 6431 w 1500952"/>
                <a:gd name="connsiteY8" fmla="*/ 1000138 h 2171713"/>
                <a:gd name="connsiteX9" fmla="*/ 735093 w 1500952"/>
                <a:gd name="connsiteY9" fmla="*/ 13 h 2171713"/>
                <a:gd name="connsiteX10" fmla="*/ 1416131 w 1500952"/>
                <a:gd name="connsiteY10" fmla="*/ 1047763 h 2171713"/>
                <a:gd name="connsiteX11" fmla="*/ 977981 w 1500952"/>
                <a:gd name="connsiteY11" fmla="*/ 1790713 h 2171713"/>
                <a:gd name="connsiteX12" fmla="*/ 730331 w 1500952"/>
                <a:gd name="connsiteY12" fmla="*/ 1781188 h 2171713"/>
                <a:gd name="connsiteX13" fmla="*/ 730331 w 1500952"/>
                <a:gd name="connsiteY13" fmla="*/ 885838 h 2171713"/>
                <a:gd name="connsiteX0" fmla="*/ 1046284 w 1531155"/>
                <a:gd name="connsiteY0" fmla="*/ 2152663 h 2171713"/>
                <a:gd name="connsiteX1" fmla="*/ 417634 w 1531155"/>
                <a:gd name="connsiteY1" fmla="*/ 2171713 h 2171713"/>
                <a:gd name="connsiteX2" fmla="*/ 408109 w 1531155"/>
                <a:gd name="connsiteY2" fmla="*/ 2019313 h 2171713"/>
                <a:gd name="connsiteX3" fmla="*/ 1046284 w 1531155"/>
                <a:gd name="connsiteY3" fmla="*/ 2028838 h 2171713"/>
                <a:gd name="connsiteX4" fmla="*/ 1046284 w 1531155"/>
                <a:gd name="connsiteY4" fmla="*/ 1895488 h 2171713"/>
                <a:gd name="connsiteX5" fmla="*/ 503359 w 1531155"/>
                <a:gd name="connsiteY5" fmla="*/ 1885963 h 2171713"/>
                <a:gd name="connsiteX6" fmla="*/ 398584 w 1531155"/>
                <a:gd name="connsiteY6" fmla="*/ 1828813 h 2171713"/>
                <a:gd name="connsiteX7" fmla="*/ 427159 w 1531155"/>
                <a:gd name="connsiteY7" fmla="*/ 1628788 h 2171713"/>
                <a:gd name="connsiteX8" fmla="*/ 36634 w 1531155"/>
                <a:gd name="connsiteY8" fmla="*/ 1000138 h 2171713"/>
                <a:gd name="connsiteX9" fmla="*/ 765296 w 1531155"/>
                <a:gd name="connsiteY9" fmla="*/ 13 h 2171713"/>
                <a:gd name="connsiteX10" fmla="*/ 1446334 w 1531155"/>
                <a:gd name="connsiteY10" fmla="*/ 1047763 h 2171713"/>
                <a:gd name="connsiteX11" fmla="*/ 1008184 w 1531155"/>
                <a:gd name="connsiteY11" fmla="*/ 1790713 h 2171713"/>
                <a:gd name="connsiteX12" fmla="*/ 760534 w 1531155"/>
                <a:gd name="connsiteY12" fmla="*/ 1781188 h 2171713"/>
                <a:gd name="connsiteX13" fmla="*/ 760534 w 1531155"/>
                <a:gd name="connsiteY13" fmla="*/ 885838 h 2171713"/>
                <a:gd name="connsiteX0" fmla="*/ 1046284 w 1539352"/>
                <a:gd name="connsiteY0" fmla="*/ 2152663 h 2171713"/>
                <a:gd name="connsiteX1" fmla="*/ 417634 w 1539352"/>
                <a:gd name="connsiteY1" fmla="*/ 2171713 h 2171713"/>
                <a:gd name="connsiteX2" fmla="*/ 408109 w 1539352"/>
                <a:gd name="connsiteY2" fmla="*/ 2019313 h 2171713"/>
                <a:gd name="connsiteX3" fmla="*/ 1046284 w 1539352"/>
                <a:gd name="connsiteY3" fmla="*/ 2028838 h 2171713"/>
                <a:gd name="connsiteX4" fmla="*/ 1046284 w 1539352"/>
                <a:gd name="connsiteY4" fmla="*/ 1895488 h 2171713"/>
                <a:gd name="connsiteX5" fmla="*/ 503359 w 1539352"/>
                <a:gd name="connsiteY5" fmla="*/ 1885963 h 2171713"/>
                <a:gd name="connsiteX6" fmla="*/ 398584 w 1539352"/>
                <a:gd name="connsiteY6" fmla="*/ 1828813 h 2171713"/>
                <a:gd name="connsiteX7" fmla="*/ 427159 w 1539352"/>
                <a:gd name="connsiteY7" fmla="*/ 1628788 h 2171713"/>
                <a:gd name="connsiteX8" fmla="*/ 36634 w 1539352"/>
                <a:gd name="connsiteY8" fmla="*/ 1000138 h 2171713"/>
                <a:gd name="connsiteX9" fmla="*/ 765296 w 1539352"/>
                <a:gd name="connsiteY9" fmla="*/ 13 h 2171713"/>
                <a:gd name="connsiteX10" fmla="*/ 1455859 w 1539352"/>
                <a:gd name="connsiteY10" fmla="*/ 1062051 h 2171713"/>
                <a:gd name="connsiteX11" fmla="*/ 1008184 w 1539352"/>
                <a:gd name="connsiteY11" fmla="*/ 1790713 h 2171713"/>
                <a:gd name="connsiteX12" fmla="*/ 760534 w 1539352"/>
                <a:gd name="connsiteY12" fmla="*/ 1781188 h 2171713"/>
                <a:gd name="connsiteX13" fmla="*/ 760534 w 1539352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427159 w 1533494"/>
                <a:gd name="connsiteY7" fmla="*/ 1628788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427159 w 1533494"/>
                <a:gd name="connsiteY7" fmla="*/ 1628788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27172 w 1533494"/>
                <a:gd name="connsiteY5" fmla="*/ 1909775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4316 w 1533494"/>
                <a:gd name="connsiteY5" fmla="*/ 1893106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14550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08109 w 1533494"/>
                <a:gd name="connsiteY2" fmla="*/ 2019313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22397 w 1533494"/>
                <a:gd name="connsiteY2" fmla="*/ 2021694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00965 w 1533494"/>
                <a:gd name="connsiteY2" fmla="*/ 2024075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400965 w 1533494"/>
                <a:gd name="connsiteY2" fmla="*/ 2024075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391440 w 1533494"/>
                <a:gd name="connsiteY2" fmla="*/ 2024075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391440 w 1533494"/>
                <a:gd name="connsiteY2" fmla="*/ 2012169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69809"/>
                <a:gd name="connsiteX1" fmla="*/ 1036758 w 2290884"/>
                <a:gd name="connsiteY1" fmla="*/ 2169809 h 2169809"/>
                <a:gd name="connsiteX2" fmla="*/ 393822 w 2290884"/>
                <a:gd name="connsiteY2" fmla="*/ 2155045 h 2169809"/>
                <a:gd name="connsiteX3" fmla="*/ 391440 w 2290884"/>
                <a:gd name="connsiteY3" fmla="*/ 2012169 h 2169809"/>
                <a:gd name="connsiteX4" fmla="*/ 1046284 w 2290884"/>
                <a:gd name="connsiteY4" fmla="*/ 2014550 h 2169809"/>
                <a:gd name="connsiteX5" fmla="*/ 1046284 w 2290884"/>
                <a:gd name="connsiteY5" fmla="*/ 1895488 h 2169809"/>
                <a:gd name="connsiteX6" fmla="*/ 531934 w 2290884"/>
                <a:gd name="connsiteY6" fmla="*/ 1897869 h 2169809"/>
                <a:gd name="connsiteX7" fmla="*/ 398584 w 2290884"/>
                <a:gd name="connsiteY7" fmla="*/ 1828813 h 2169809"/>
                <a:gd name="connsiteX8" fmla="*/ 393822 w 2290884"/>
                <a:gd name="connsiteY8" fmla="*/ 1638313 h 2169809"/>
                <a:gd name="connsiteX9" fmla="*/ 36634 w 2290884"/>
                <a:gd name="connsiteY9" fmla="*/ 1000138 h 2169809"/>
                <a:gd name="connsiteX10" fmla="*/ 765296 w 2290884"/>
                <a:gd name="connsiteY10" fmla="*/ 13 h 2169809"/>
                <a:gd name="connsiteX11" fmla="*/ 1455859 w 2290884"/>
                <a:gd name="connsiteY11" fmla="*/ 1062051 h 2169809"/>
                <a:gd name="connsiteX12" fmla="*/ 1008184 w 2290884"/>
                <a:gd name="connsiteY12" fmla="*/ 1790713 h 2169809"/>
                <a:gd name="connsiteX13" fmla="*/ 760534 w 2290884"/>
                <a:gd name="connsiteY13" fmla="*/ 1781188 h 2169809"/>
                <a:gd name="connsiteX14" fmla="*/ 760534 w 2290884"/>
                <a:gd name="connsiteY14" fmla="*/ 885838 h 2169809"/>
                <a:gd name="connsiteX0" fmla="*/ 2290884 w 2290884"/>
                <a:gd name="connsiteY0" fmla="*/ 2152663 h 2155045"/>
                <a:gd name="connsiteX1" fmla="*/ 1036758 w 2290884"/>
                <a:gd name="connsiteY1" fmla="*/ 2154569 h 2155045"/>
                <a:gd name="connsiteX2" fmla="*/ 393822 w 2290884"/>
                <a:gd name="connsiteY2" fmla="*/ 2155045 h 2155045"/>
                <a:gd name="connsiteX3" fmla="*/ 391440 w 2290884"/>
                <a:gd name="connsiteY3" fmla="*/ 2012169 h 2155045"/>
                <a:gd name="connsiteX4" fmla="*/ 1046284 w 2290884"/>
                <a:gd name="connsiteY4" fmla="*/ 2014550 h 2155045"/>
                <a:gd name="connsiteX5" fmla="*/ 1046284 w 2290884"/>
                <a:gd name="connsiteY5" fmla="*/ 1895488 h 2155045"/>
                <a:gd name="connsiteX6" fmla="*/ 531934 w 2290884"/>
                <a:gd name="connsiteY6" fmla="*/ 1897869 h 2155045"/>
                <a:gd name="connsiteX7" fmla="*/ 398584 w 2290884"/>
                <a:gd name="connsiteY7" fmla="*/ 1828813 h 2155045"/>
                <a:gd name="connsiteX8" fmla="*/ 393822 w 2290884"/>
                <a:gd name="connsiteY8" fmla="*/ 1638313 h 2155045"/>
                <a:gd name="connsiteX9" fmla="*/ 36634 w 2290884"/>
                <a:gd name="connsiteY9" fmla="*/ 1000138 h 2155045"/>
                <a:gd name="connsiteX10" fmla="*/ 765296 w 2290884"/>
                <a:gd name="connsiteY10" fmla="*/ 13 h 2155045"/>
                <a:gd name="connsiteX11" fmla="*/ 1455859 w 2290884"/>
                <a:gd name="connsiteY11" fmla="*/ 1062051 h 2155045"/>
                <a:gd name="connsiteX12" fmla="*/ 1008184 w 2290884"/>
                <a:gd name="connsiteY12" fmla="*/ 1790713 h 2155045"/>
                <a:gd name="connsiteX13" fmla="*/ 760534 w 2290884"/>
                <a:gd name="connsiteY13" fmla="*/ 1781188 h 2155045"/>
                <a:gd name="connsiteX14" fmla="*/ 760534 w 2290884"/>
                <a:gd name="connsiteY14" fmla="*/ 885838 h 2155045"/>
                <a:gd name="connsiteX0" fmla="*/ 751644 w 1525741"/>
                <a:gd name="connsiteY0" fmla="*/ 2320303 h 2320303"/>
                <a:gd name="connsiteX1" fmla="*/ 1036758 w 1525741"/>
                <a:gd name="connsiteY1" fmla="*/ 2154569 h 2320303"/>
                <a:gd name="connsiteX2" fmla="*/ 393822 w 1525741"/>
                <a:gd name="connsiteY2" fmla="*/ 2155045 h 2320303"/>
                <a:gd name="connsiteX3" fmla="*/ 391440 w 1525741"/>
                <a:gd name="connsiteY3" fmla="*/ 2012169 h 2320303"/>
                <a:gd name="connsiteX4" fmla="*/ 1046284 w 1525741"/>
                <a:gd name="connsiteY4" fmla="*/ 2014550 h 2320303"/>
                <a:gd name="connsiteX5" fmla="*/ 1046284 w 1525741"/>
                <a:gd name="connsiteY5" fmla="*/ 1895488 h 2320303"/>
                <a:gd name="connsiteX6" fmla="*/ 531934 w 1525741"/>
                <a:gd name="connsiteY6" fmla="*/ 1897869 h 2320303"/>
                <a:gd name="connsiteX7" fmla="*/ 398584 w 1525741"/>
                <a:gd name="connsiteY7" fmla="*/ 1828813 h 2320303"/>
                <a:gd name="connsiteX8" fmla="*/ 393822 w 1525741"/>
                <a:gd name="connsiteY8" fmla="*/ 1638313 h 2320303"/>
                <a:gd name="connsiteX9" fmla="*/ 36634 w 1525741"/>
                <a:gd name="connsiteY9" fmla="*/ 1000138 h 2320303"/>
                <a:gd name="connsiteX10" fmla="*/ 765296 w 1525741"/>
                <a:gd name="connsiteY10" fmla="*/ 13 h 2320303"/>
                <a:gd name="connsiteX11" fmla="*/ 1455859 w 1525741"/>
                <a:gd name="connsiteY11" fmla="*/ 1062051 h 2320303"/>
                <a:gd name="connsiteX12" fmla="*/ 1008184 w 1525741"/>
                <a:gd name="connsiteY12" fmla="*/ 1790713 h 2320303"/>
                <a:gd name="connsiteX13" fmla="*/ 760534 w 1525741"/>
                <a:gd name="connsiteY13" fmla="*/ 1781188 h 2320303"/>
                <a:gd name="connsiteX14" fmla="*/ 760534 w 1525741"/>
                <a:gd name="connsiteY14" fmla="*/ 885838 h 2320303"/>
                <a:gd name="connsiteX0" fmla="*/ 736404 w 1525741"/>
                <a:gd name="connsiteY0" fmla="*/ 2305063 h 2305063"/>
                <a:gd name="connsiteX1" fmla="*/ 1036758 w 1525741"/>
                <a:gd name="connsiteY1" fmla="*/ 2154569 h 2305063"/>
                <a:gd name="connsiteX2" fmla="*/ 393822 w 1525741"/>
                <a:gd name="connsiteY2" fmla="*/ 2155045 h 2305063"/>
                <a:gd name="connsiteX3" fmla="*/ 391440 w 1525741"/>
                <a:gd name="connsiteY3" fmla="*/ 2012169 h 2305063"/>
                <a:gd name="connsiteX4" fmla="*/ 1046284 w 1525741"/>
                <a:gd name="connsiteY4" fmla="*/ 2014550 h 2305063"/>
                <a:gd name="connsiteX5" fmla="*/ 1046284 w 1525741"/>
                <a:gd name="connsiteY5" fmla="*/ 1895488 h 2305063"/>
                <a:gd name="connsiteX6" fmla="*/ 531934 w 1525741"/>
                <a:gd name="connsiteY6" fmla="*/ 1897869 h 2305063"/>
                <a:gd name="connsiteX7" fmla="*/ 398584 w 1525741"/>
                <a:gd name="connsiteY7" fmla="*/ 1828813 h 2305063"/>
                <a:gd name="connsiteX8" fmla="*/ 393822 w 1525741"/>
                <a:gd name="connsiteY8" fmla="*/ 1638313 h 2305063"/>
                <a:gd name="connsiteX9" fmla="*/ 36634 w 1525741"/>
                <a:gd name="connsiteY9" fmla="*/ 1000138 h 2305063"/>
                <a:gd name="connsiteX10" fmla="*/ 765296 w 1525741"/>
                <a:gd name="connsiteY10" fmla="*/ 13 h 2305063"/>
                <a:gd name="connsiteX11" fmla="*/ 1455859 w 1525741"/>
                <a:gd name="connsiteY11" fmla="*/ 1062051 h 2305063"/>
                <a:gd name="connsiteX12" fmla="*/ 1008184 w 1525741"/>
                <a:gd name="connsiteY12" fmla="*/ 1790713 h 2305063"/>
                <a:gd name="connsiteX13" fmla="*/ 760534 w 1525741"/>
                <a:gd name="connsiteY13" fmla="*/ 1781188 h 2305063"/>
                <a:gd name="connsiteX14" fmla="*/ 760534 w 1525741"/>
                <a:gd name="connsiteY14" fmla="*/ 885838 h 2305063"/>
                <a:gd name="connsiteX0" fmla="*/ 736404 w 1525741"/>
                <a:gd name="connsiteY0" fmla="*/ 2305063 h 2305063"/>
                <a:gd name="connsiteX1" fmla="*/ 1036758 w 1525741"/>
                <a:gd name="connsiteY1" fmla="*/ 2154569 h 2305063"/>
                <a:gd name="connsiteX2" fmla="*/ 393822 w 1525741"/>
                <a:gd name="connsiteY2" fmla="*/ 2155045 h 2305063"/>
                <a:gd name="connsiteX3" fmla="*/ 391440 w 1525741"/>
                <a:gd name="connsiteY3" fmla="*/ 2012169 h 2305063"/>
                <a:gd name="connsiteX4" fmla="*/ 1046284 w 1525741"/>
                <a:gd name="connsiteY4" fmla="*/ 2014550 h 2305063"/>
                <a:gd name="connsiteX5" fmla="*/ 1046284 w 1525741"/>
                <a:gd name="connsiteY5" fmla="*/ 1895488 h 2305063"/>
                <a:gd name="connsiteX6" fmla="*/ 531934 w 1525741"/>
                <a:gd name="connsiteY6" fmla="*/ 1897869 h 2305063"/>
                <a:gd name="connsiteX7" fmla="*/ 398584 w 1525741"/>
                <a:gd name="connsiteY7" fmla="*/ 1828813 h 2305063"/>
                <a:gd name="connsiteX8" fmla="*/ 393822 w 1525741"/>
                <a:gd name="connsiteY8" fmla="*/ 1638313 h 2305063"/>
                <a:gd name="connsiteX9" fmla="*/ 36634 w 1525741"/>
                <a:gd name="connsiteY9" fmla="*/ 1000138 h 2305063"/>
                <a:gd name="connsiteX10" fmla="*/ 765296 w 1525741"/>
                <a:gd name="connsiteY10" fmla="*/ 13 h 2305063"/>
                <a:gd name="connsiteX11" fmla="*/ 1455859 w 1525741"/>
                <a:gd name="connsiteY11" fmla="*/ 1062051 h 2305063"/>
                <a:gd name="connsiteX12" fmla="*/ 1008184 w 1525741"/>
                <a:gd name="connsiteY12" fmla="*/ 1790713 h 2305063"/>
                <a:gd name="connsiteX13" fmla="*/ 760534 w 1525741"/>
                <a:gd name="connsiteY13" fmla="*/ 1781188 h 2305063"/>
                <a:gd name="connsiteX14" fmla="*/ 760534 w 1525741"/>
                <a:gd name="connsiteY14" fmla="*/ 885838 h 2305063"/>
                <a:gd name="connsiteX0" fmla="*/ 736404 w 1525741"/>
                <a:gd name="connsiteY0" fmla="*/ 2305063 h 2305063"/>
                <a:gd name="connsiteX1" fmla="*/ 731959 w 1525741"/>
                <a:gd name="connsiteY1" fmla="*/ 2299349 h 2305063"/>
                <a:gd name="connsiteX2" fmla="*/ 1036758 w 1525741"/>
                <a:gd name="connsiteY2" fmla="*/ 2154569 h 2305063"/>
                <a:gd name="connsiteX3" fmla="*/ 393822 w 1525741"/>
                <a:gd name="connsiteY3" fmla="*/ 2155045 h 2305063"/>
                <a:gd name="connsiteX4" fmla="*/ 391440 w 1525741"/>
                <a:gd name="connsiteY4" fmla="*/ 2012169 h 2305063"/>
                <a:gd name="connsiteX5" fmla="*/ 1046284 w 1525741"/>
                <a:gd name="connsiteY5" fmla="*/ 2014550 h 2305063"/>
                <a:gd name="connsiteX6" fmla="*/ 1046284 w 1525741"/>
                <a:gd name="connsiteY6" fmla="*/ 1895488 h 2305063"/>
                <a:gd name="connsiteX7" fmla="*/ 531934 w 1525741"/>
                <a:gd name="connsiteY7" fmla="*/ 1897869 h 2305063"/>
                <a:gd name="connsiteX8" fmla="*/ 398584 w 1525741"/>
                <a:gd name="connsiteY8" fmla="*/ 1828813 h 2305063"/>
                <a:gd name="connsiteX9" fmla="*/ 393822 w 1525741"/>
                <a:gd name="connsiteY9" fmla="*/ 1638313 h 2305063"/>
                <a:gd name="connsiteX10" fmla="*/ 36634 w 1525741"/>
                <a:gd name="connsiteY10" fmla="*/ 1000138 h 2305063"/>
                <a:gd name="connsiteX11" fmla="*/ 765296 w 1525741"/>
                <a:gd name="connsiteY11" fmla="*/ 13 h 2305063"/>
                <a:gd name="connsiteX12" fmla="*/ 1455859 w 1525741"/>
                <a:gd name="connsiteY12" fmla="*/ 1062051 h 2305063"/>
                <a:gd name="connsiteX13" fmla="*/ 1008184 w 1525741"/>
                <a:gd name="connsiteY13" fmla="*/ 1790713 h 2305063"/>
                <a:gd name="connsiteX14" fmla="*/ 760534 w 1525741"/>
                <a:gd name="connsiteY14" fmla="*/ 1781188 h 2305063"/>
                <a:gd name="connsiteX15" fmla="*/ 760534 w 1525741"/>
                <a:gd name="connsiteY15" fmla="*/ 885838 h 2305063"/>
                <a:gd name="connsiteX0" fmla="*/ 736404 w 1525741"/>
                <a:gd name="connsiteY0" fmla="*/ 2305063 h 2543189"/>
                <a:gd name="connsiteX1" fmla="*/ 739579 w 1525741"/>
                <a:gd name="connsiteY1" fmla="*/ 2543189 h 2543189"/>
                <a:gd name="connsiteX2" fmla="*/ 1036758 w 1525741"/>
                <a:gd name="connsiteY2" fmla="*/ 2154569 h 2543189"/>
                <a:gd name="connsiteX3" fmla="*/ 393822 w 1525741"/>
                <a:gd name="connsiteY3" fmla="*/ 2155045 h 2543189"/>
                <a:gd name="connsiteX4" fmla="*/ 391440 w 1525741"/>
                <a:gd name="connsiteY4" fmla="*/ 2012169 h 2543189"/>
                <a:gd name="connsiteX5" fmla="*/ 1046284 w 1525741"/>
                <a:gd name="connsiteY5" fmla="*/ 2014550 h 2543189"/>
                <a:gd name="connsiteX6" fmla="*/ 1046284 w 1525741"/>
                <a:gd name="connsiteY6" fmla="*/ 1895488 h 2543189"/>
                <a:gd name="connsiteX7" fmla="*/ 531934 w 1525741"/>
                <a:gd name="connsiteY7" fmla="*/ 1897869 h 2543189"/>
                <a:gd name="connsiteX8" fmla="*/ 398584 w 1525741"/>
                <a:gd name="connsiteY8" fmla="*/ 1828813 h 2543189"/>
                <a:gd name="connsiteX9" fmla="*/ 393822 w 1525741"/>
                <a:gd name="connsiteY9" fmla="*/ 1638313 h 2543189"/>
                <a:gd name="connsiteX10" fmla="*/ 36634 w 1525741"/>
                <a:gd name="connsiteY10" fmla="*/ 1000138 h 2543189"/>
                <a:gd name="connsiteX11" fmla="*/ 765296 w 1525741"/>
                <a:gd name="connsiteY11" fmla="*/ 13 h 2543189"/>
                <a:gd name="connsiteX12" fmla="*/ 1455859 w 1525741"/>
                <a:gd name="connsiteY12" fmla="*/ 1062051 h 2543189"/>
                <a:gd name="connsiteX13" fmla="*/ 1008184 w 1525741"/>
                <a:gd name="connsiteY13" fmla="*/ 1790713 h 2543189"/>
                <a:gd name="connsiteX14" fmla="*/ 760534 w 1525741"/>
                <a:gd name="connsiteY14" fmla="*/ 1781188 h 2543189"/>
                <a:gd name="connsiteX15" fmla="*/ 760534 w 1525741"/>
                <a:gd name="connsiteY15" fmla="*/ 885838 h 2543189"/>
                <a:gd name="connsiteX0" fmla="*/ 446844 w 1525741"/>
                <a:gd name="connsiteY0" fmla="*/ 2533663 h 2557731"/>
                <a:gd name="connsiteX1" fmla="*/ 739579 w 1525741"/>
                <a:gd name="connsiteY1" fmla="*/ 2543189 h 2557731"/>
                <a:gd name="connsiteX2" fmla="*/ 1036758 w 1525741"/>
                <a:gd name="connsiteY2" fmla="*/ 2154569 h 2557731"/>
                <a:gd name="connsiteX3" fmla="*/ 393822 w 1525741"/>
                <a:gd name="connsiteY3" fmla="*/ 2155045 h 2557731"/>
                <a:gd name="connsiteX4" fmla="*/ 391440 w 1525741"/>
                <a:gd name="connsiteY4" fmla="*/ 2012169 h 2557731"/>
                <a:gd name="connsiteX5" fmla="*/ 1046284 w 1525741"/>
                <a:gd name="connsiteY5" fmla="*/ 2014550 h 2557731"/>
                <a:gd name="connsiteX6" fmla="*/ 1046284 w 1525741"/>
                <a:gd name="connsiteY6" fmla="*/ 1895488 h 2557731"/>
                <a:gd name="connsiteX7" fmla="*/ 531934 w 1525741"/>
                <a:gd name="connsiteY7" fmla="*/ 1897869 h 2557731"/>
                <a:gd name="connsiteX8" fmla="*/ 398584 w 1525741"/>
                <a:gd name="connsiteY8" fmla="*/ 1828813 h 2557731"/>
                <a:gd name="connsiteX9" fmla="*/ 393822 w 1525741"/>
                <a:gd name="connsiteY9" fmla="*/ 1638313 h 2557731"/>
                <a:gd name="connsiteX10" fmla="*/ 36634 w 1525741"/>
                <a:gd name="connsiteY10" fmla="*/ 1000138 h 2557731"/>
                <a:gd name="connsiteX11" fmla="*/ 765296 w 1525741"/>
                <a:gd name="connsiteY11" fmla="*/ 13 h 2557731"/>
                <a:gd name="connsiteX12" fmla="*/ 1455859 w 1525741"/>
                <a:gd name="connsiteY12" fmla="*/ 1062051 h 2557731"/>
                <a:gd name="connsiteX13" fmla="*/ 1008184 w 1525741"/>
                <a:gd name="connsiteY13" fmla="*/ 1790713 h 2557731"/>
                <a:gd name="connsiteX14" fmla="*/ 760534 w 1525741"/>
                <a:gd name="connsiteY14" fmla="*/ 1781188 h 2557731"/>
                <a:gd name="connsiteX15" fmla="*/ 760534 w 1525741"/>
                <a:gd name="connsiteY15" fmla="*/ 885838 h 2557731"/>
                <a:gd name="connsiteX0" fmla="*/ 446844 w 1525741"/>
                <a:gd name="connsiteY0" fmla="*/ 2533663 h 2545541"/>
                <a:gd name="connsiteX1" fmla="*/ 724339 w 1525741"/>
                <a:gd name="connsiteY1" fmla="*/ 2345069 h 2545541"/>
                <a:gd name="connsiteX2" fmla="*/ 1036758 w 1525741"/>
                <a:gd name="connsiteY2" fmla="*/ 2154569 h 2545541"/>
                <a:gd name="connsiteX3" fmla="*/ 393822 w 1525741"/>
                <a:gd name="connsiteY3" fmla="*/ 2155045 h 2545541"/>
                <a:gd name="connsiteX4" fmla="*/ 391440 w 1525741"/>
                <a:gd name="connsiteY4" fmla="*/ 2012169 h 2545541"/>
                <a:gd name="connsiteX5" fmla="*/ 1046284 w 1525741"/>
                <a:gd name="connsiteY5" fmla="*/ 2014550 h 2545541"/>
                <a:gd name="connsiteX6" fmla="*/ 1046284 w 1525741"/>
                <a:gd name="connsiteY6" fmla="*/ 1895488 h 2545541"/>
                <a:gd name="connsiteX7" fmla="*/ 531934 w 1525741"/>
                <a:gd name="connsiteY7" fmla="*/ 1897869 h 2545541"/>
                <a:gd name="connsiteX8" fmla="*/ 398584 w 1525741"/>
                <a:gd name="connsiteY8" fmla="*/ 1828813 h 2545541"/>
                <a:gd name="connsiteX9" fmla="*/ 393822 w 1525741"/>
                <a:gd name="connsiteY9" fmla="*/ 1638313 h 2545541"/>
                <a:gd name="connsiteX10" fmla="*/ 36634 w 1525741"/>
                <a:gd name="connsiteY10" fmla="*/ 1000138 h 2545541"/>
                <a:gd name="connsiteX11" fmla="*/ 765296 w 1525741"/>
                <a:gd name="connsiteY11" fmla="*/ 13 h 2545541"/>
                <a:gd name="connsiteX12" fmla="*/ 1455859 w 1525741"/>
                <a:gd name="connsiteY12" fmla="*/ 1062051 h 2545541"/>
                <a:gd name="connsiteX13" fmla="*/ 1008184 w 1525741"/>
                <a:gd name="connsiteY13" fmla="*/ 1790713 h 2545541"/>
                <a:gd name="connsiteX14" fmla="*/ 760534 w 1525741"/>
                <a:gd name="connsiteY14" fmla="*/ 1781188 h 2545541"/>
                <a:gd name="connsiteX15" fmla="*/ 760534 w 1525741"/>
                <a:gd name="connsiteY15" fmla="*/ 885838 h 2545541"/>
                <a:gd name="connsiteX0" fmla="*/ 721164 w 1525741"/>
                <a:gd name="connsiteY0" fmla="*/ 2587003 h 2597469"/>
                <a:gd name="connsiteX1" fmla="*/ 724339 w 1525741"/>
                <a:gd name="connsiteY1" fmla="*/ 2345069 h 2597469"/>
                <a:gd name="connsiteX2" fmla="*/ 1036758 w 1525741"/>
                <a:gd name="connsiteY2" fmla="*/ 2154569 h 2597469"/>
                <a:gd name="connsiteX3" fmla="*/ 393822 w 1525741"/>
                <a:gd name="connsiteY3" fmla="*/ 2155045 h 2597469"/>
                <a:gd name="connsiteX4" fmla="*/ 391440 w 1525741"/>
                <a:gd name="connsiteY4" fmla="*/ 2012169 h 2597469"/>
                <a:gd name="connsiteX5" fmla="*/ 1046284 w 1525741"/>
                <a:gd name="connsiteY5" fmla="*/ 2014550 h 2597469"/>
                <a:gd name="connsiteX6" fmla="*/ 1046284 w 1525741"/>
                <a:gd name="connsiteY6" fmla="*/ 1895488 h 2597469"/>
                <a:gd name="connsiteX7" fmla="*/ 531934 w 1525741"/>
                <a:gd name="connsiteY7" fmla="*/ 1897869 h 2597469"/>
                <a:gd name="connsiteX8" fmla="*/ 398584 w 1525741"/>
                <a:gd name="connsiteY8" fmla="*/ 1828813 h 2597469"/>
                <a:gd name="connsiteX9" fmla="*/ 393822 w 1525741"/>
                <a:gd name="connsiteY9" fmla="*/ 1638313 h 2597469"/>
                <a:gd name="connsiteX10" fmla="*/ 36634 w 1525741"/>
                <a:gd name="connsiteY10" fmla="*/ 1000138 h 2597469"/>
                <a:gd name="connsiteX11" fmla="*/ 765296 w 1525741"/>
                <a:gd name="connsiteY11" fmla="*/ 13 h 2597469"/>
                <a:gd name="connsiteX12" fmla="*/ 1455859 w 1525741"/>
                <a:gd name="connsiteY12" fmla="*/ 1062051 h 2597469"/>
                <a:gd name="connsiteX13" fmla="*/ 1008184 w 1525741"/>
                <a:gd name="connsiteY13" fmla="*/ 1790713 h 2597469"/>
                <a:gd name="connsiteX14" fmla="*/ 760534 w 1525741"/>
                <a:gd name="connsiteY14" fmla="*/ 1781188 h 2597469"/>
                <a:gd name="connsiteX15" fmla="*/ 760534 w 1525741"/>
                <a:gd name="connsiteY15" fmla="*/ 885838 h 2597469"/>
                <a:gd name="connsiteX0" fmla="*/ 728784 w 1525741"/>
                <a:gd name="connsiteY0" fmla="*/ 2670823 h 2679644"/>
                <a:gd name="connsiteX1" fmla="*/ 724339 w 1525741"/>
                <a:gd name="connsiteY1" fmla="*/ 2345069 h 2679644"/>
                <a:gd name="connsiteX2" fmla="*/ 1036758 w 1525741"/>
                <a:gd name="connsiteY2" fmla="*/ 2154569 h 2679644"/>
                <a:gd name="connsiteX3" fmla="*/ 393822 w 1525741"/>
                <a:gd name="connsiteY3" fmla="*/ 2155045 h 2679644"/>
                <a:gd name="connsiteX4" fmla="*/ 391440 w 1525741"/>
                <a:gd name="connsiteY4" fmla="*/ 2012169 h 2679644"/>
                <a:gd name="connsiteX5" fmla="*/ 1046284 w 1525741"/>
                <a:gd name="connsiteY5" fmla="*/ 2014550 h 2679644"/>
                <a:gd name="connsiteX6" fmla="*/ 1046284 w 1525741"/>
                <a:gd name="connsiteY6" fmla="*/ 1895488 h 2679644"/>
                <a:gd name="connsiteX7" fmla="*/ 531934 w 1525741"/>
                <a:gd name="connsiteY7" fmla="*/ 1897869 h 2679644"/>
                <a:gd name="connsiteX8" fmla="*/ 398584 w 1525741"/>
                <a:gd name="connsiteY8" fmla="*/ 1828813 h 2679644"/>
                <a:gd name="connsiteX9" fmla="*/ 393822 w 1525741"/>
                <a:gd name="connsiteY9" fmla="*/ 1638313 h 2679644"/>
                <a:gd name="connsiteX10" fmla="*/ 36634 w 1525741"/>
                <a:gd name="connsiteY10" fmla="*/ 1000138 h 2679644"/>
                <a:gd name="connsiteX11" fmla="*/ 765296 w 1525741"/>
                <a:gd name="connsiteY11" fmla="*/ 13 h 2679644"/>
                <a:gd name="connsiteX12" fmla="*/ 1455859 w 1525741"/>
                <a:gd name="connsiteY12" fmla="*/ 1062051 h 2679644"/>
                <a:gd name="connsiteX13" fmla="*/ 1008184 w 1525741"/>
                <a:gd name="connsiteY13" fmla="*/ 1790713 h 2679644"/>
                <a:gd name="connsiteX14" fmla="*/ 760534 w 1525741"/>
                <a:gd name="connsiteY14" fmla="*/ 1781188 h 2679644"/>
                <a:gd name="connsiteX15" fmla="*/ 760534 w 1525741"/>
                <a:gd name="connsiteY15" fmla="*/ 885838 h 2679644"/>
                <a:gd name="connsiteX0" fmla="*/ 728784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09734 w 1525741"/>
                <a:gd name="connsiteY0" fmla="*/ 2664473 h 2680610"/>
                <a:gd name="connsiteX1" fmla="*/ 724339 w 1525741"/>
                <a:gd name="connsiteY1" fmla="*/ 2345069 h 2680610"/>
                <a:gd name="connsiteX2" fmla="*/ 1036758 w 1525741"/>
                <a:gd name="connsiteY2" fmla="*/ 2154569 h 2680610"/>
                <a:gd name="connsiteX3" fmla="*/ 393822 w 1525741"/>
                <a:gd name="connsiteY3" fmla="*/ 2155045 h 2680610"/>
                <a:gd name="connsiteX4" fmla="*/ 391440 w 1525741"/>
                <a:gd name="connsiteY4" fmla="*/ 2012169 h 2680610"/>
                <a:gd name="connsiteX5" fmla="*/ 1046284 w 1525741"/>
                <a:gd name="connsiteY5" fmla="*/ 2014550 h 2680610"/>
                <a:gd name="connsiteX6" fmla="*/ 1046284 w 1525741"/>
                <a:gd name="connsiteY6" fmla="*/ 1895488 h 2680610"/>
                <a:gd name="connsiteX7" fmla="*/ 531934 w 1525741"/>
                <a:gd name="connsiteY7" fmla="*/ 1897869 h 2680610"/>
                <a:gd name="connsiteX8" fmla="*/ 398584 w 1525741"/>
                <a:gd name="connsiteY8" fmla="*/ 1828813 h 2680610"/>
                <a:gd name="connsiteX9" fmla="*/ 393822 w 1525741"/>
                <a:gd name="connsiteY9" fmla="*/ 1638313 h 2680610"/>
                <a:gd name="connsiteX10" fmla="*/ 36634 w 1525741"/>
                <a:gd name="connsiteY10" fmla="*/ 1000138 h 2680610"/>
                <a:gd name="connsiteX11" fmla="*/ 765296 w 1525741"/>
                <a:gd name="connsiteY11" fmla="*/ 13 h 2680610"/>
                <a:gd name="connsiteX12" fmla="*/ 1455859 w 1525741"/>
                <a:gd name="connsiteY12" fmla="*/ 1062051 h 2680610"/>
                <a:gd name="connsiteX13" fmla="*/ 1008184 w 1525741"/>
                <a:gd name="connsiteY13" fmla="*/ 1790713 h 2680610"/>
                <a:gd name="connsiteX14" fmla="*/ 760534 w 1525741"/>
                <a:gd name="connsiteY14" fmla="*/ 1781188 h 2680610"/>
                <a:gd name="connsiteX15" fmla="*/ 760534 w 1525741"/>
                <a:gd name="connsiteY15" fmla="*/ 885838 h 2680610"/>
                <a:gd name="connsiteX0" fmla="*/ 722434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27196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27196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55771 w 1525741"/>
                <a:gd name="connsiteY0" fmla="*/ 2667648 h 2683618"/>
                <a:gd name="connsiteX1" fmla="*/ 724339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618"/>
                <a:gd name="connsiteX1" fmla="*/ 756089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618"/>
                <a:gd name="connsiteX1" fmla="*/ 752914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55771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39896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62121 w 1525741"/>
                <a:gd name="connsiteY0" fmla="*/ 2680348 h 2695828"/>
                <a:gd name="connsiteX1" fmla="*/ 752914 w 1525741"/>
                <a:gd name="connsiteY1" fmla="*/ 2345069 h 2695828"/>
                <a:gd name="connsiteX2" fmla="*/ 1036758 w 1525741"/>
                <a:gd name="connsiteY2" fmla="*/ 2154569 h 2695828"/>
                <a:gd name="connsiteX3" fmla="*/ 393822 w 1525741"/>
                <a:gd name="connsiteY3" fmla="*/ 2155045 h 2695828"/>
                <a:gd name="connsiteX4" fmla="*/ 391440 w 1525741"/>
                <a:gd name="connsiteY4" fmla="*/ 2012169 h 2695828"/>
                <a:gd name="connsiteX5" fmla="*/ 1046284 w 1525741"/>
                <a:gd name="connsiteY5" fmla="*/ 2014550 h 2695828"/>
                <a:gd name="connsiteX6" fmla="*/ 1046284 w 1525741"/>
                <a:gd name="connsiteY6" fmla="*/ 1895488 h 2695828"/>
                <a:gd name="connsiteX7" fmla="*/ 531934 w 1525741"/>
                <a:gd name="connsiteY7" fmla="*/ 1897869 h 2695828"/>
                <a:gd name="connsiteX8" fmla="*/ 398584 w 1525741"/>
                <a:gd name="connsiteY8" fmla="*/ 1828813 h 2695828"/>
                <a:gd name="connsiteX9" fmla="*/ 393822 w 1525741"/>
                <a:gd name="connsiteY9" fmla="*/ 1638313 h 2695828"/>
                <a:gd name="connsiteX10" fmla="*/ 36634 w 1525741"/>
                <a:gd name="connsiteY10" fmla="*/ 1000138 h 2695828"/>
                <a:gd name="connsiteX11" fmla="*/ 765296 w 1525741"/>
                <a:gd name="connsiteY11" fmla="*/ 13 h 2695828"/>
                <a:gd name="connsiteX12" fmla="*/ 1455859 w 1525741"/>
                <a:gd name="connsiteY12" fmla="*/ 1062051 h 2695828"/>
                <a:gd name="connsiteX13" fmla="*/ 1008184 w 1525741"/>
                <a:gd name="connsiteY13" fmla="*/ 1790713 h 2695828"/>
                <a:gd name="connsiteX14" fmla="*/ 760534 w 1525741"/>
                <a:gd name="connsiteY14" fmla="*/ 1781188 h 2695828"/>
                <a:gd name="connsiteX15" fmla="*/ 760534 w 1525741"/>
                <a:gd name="connsiteY15" fmla="*/ 885838 h 2695828"/>
                <a:gd name="connsiteX0" fmla="*/ 762121 w 1525741"/>
                <a:gd name="connsiteY0" fmla="*/ 2680348 h 2695828"/>
                <a:gd name="connsiteX1" fmla="*/ 759264 w 1525741"/>
                <a:gd name="connsiteY1" fmla="*/ 2345069 h 2695828"/>
                <a:gd name="connsiteX2" fmla="*/ 1036758 w 1525741"/>
                <a:gd name="connsiteY2" fmla="*/ 2154569 h 2695828"/>
                <a:gd name="connsiteX3" fmla="*/ 393822 w 1525741"/>
                <a:gd name="connsiteY3" fmla="*/ 2155045 h 2695828"/>
                <a:gd name="connsiteX4" fmla="*/ 391440 w 1525741"/>
                <a:gd name="connsiteY4" fmla="*/ 2012169 h 2695828"/>
                <a:gd name="connsiteX5" fmla="*/ 1046284 w 1525741"/>
                <a:gd name="connsiteY5" fmla="*/ 2014550 h 2695828"/>
                <a:gd name="connsiteX6" fmla="*/ 1046284 w 1525741"/>
                <a:gd name="connsiteY6" fmla="*/ 1895488 h 2695828"/>
                <a:gd name="connsiteX7" fmla="*/ 531934 w 1525741"/>
                <a:gd name="connsiteY7" fmla="*/ 1897869 h 2695828"/>
                <a:gd name="connsiteX8" fmla="*/ 398584 w 1525741"/>
                <a:gd name="connsiteY8" fmla="*/ 1828813 h 2695828"/>
                <a:gd name="connsiteX9" fmla="*/ 393822 w 1525741"/>
                <a:gd name="connsiteY9" fmla="*/ 1638313 h 2695828"/>
                <a:gd name="connsiteX10" fmla="*/ 36634 w 1525741"/>
                <a:gd name="connsiteY10" fmla="*/ 1000138 h 2695828"/>
                <a:gd name="connsiteX11" fmla="*/ 765296 w 1525741"/>
                <a:gd name="connsiteY11" fmla="*/ 13 h 2695828"/>
                <a:gd name="connsiteX12" fmla="*/ 1455859 w 1525741"/>
                <a:gd name="connsiteY12" fmla="*/ 1062051 h 2695828"/>
                <a:gd name="connsiteX13" fmla="*/ 1008184 w 1525741"/>
                <a:gd name="connsiteY13" fmla="*/ 1790713 h 2695828"/>
                <a:gd name="connsiteX14" fmla="*/ 760534 w 1525741"/>
                <a:gd name="connsiteY14" fmla="*/ 1781188 h 2695828"/>
                <a:gd name="connsiteX15" fmla="*/ 760534 w 1525741"/>
                <a:gd name="connsiteY15" fmla="*/ 885838 h 2695828"/>
                <a:gd name="connsiteX0" fmla="*/ 762121 w 1525741"/>
                <a:gd name="connsiteY0" fmla="*/ 2680348 h 2695682"/>
                <a:gd name="connsiteX1" fmla="*/ 759264 w 1525741"/>
                <a:gd name="connsiteY1" fmla="*/ 2345069 h 2695682"/>
                <a:gd name="connsiteX2" fmla="*/ 1036758 w 1525741"/>
                <a:gd name="connsiteY2" fmla="*/ 2154569 h 2695682"/>
                <a:gd name="connsiteX3" fmla="*/ 393822 w 1525741"/>
                <a:gd name="connsiteY3" fmla="*/ 2155045 h 2695682"/>
                <a:gd name="connsiteX4" fmla="*/ 391440 w 1525741"/>
                <a:gd name="connsiteY4" fmla="*/ 2012169 h 2695682"/>
                <a:gd name="connsiteX5" fmla="*/ 1046284 w 1525741"/>
                <a:gd name="connsiteY5" fmla="*/ 2014550 h 2695682"/>
                <a:gd name="connsiteX6" fmla="*/ 1046284 w 1525741"/>
                <a:gd name="connsiteY6" fmla="*/ 1895488 h 2695682"/>
                <a:gd name="connsiteX7" fmla="*/ 531934 w 1525741"/>
                <a:gd name="connsiteY7" fmla="*/ 1897869 h 2695682"/>
                <a:gd name="connsiteX8" fmla="*/ 398584 w 1525741"/>
                <a:gd name="connsiteY8" fmla="*/ 1828813 h 2695682"/>
                <a:gd name="connsiteX9" fmla="*/ 393822 w 1525741"/>
                <a:gd name="connsiteY9" fmla="*/ 1638313 h 2695682"/>
                <a:gd name="connsiteX10" fmla="*/ 36634 w 1525741"/>
                <a:gd name="connsiteY10" fmla="*/ 1000138 h 2695682"/>
                <a:gd name="connsiteX11" fmla="*/ 765296 w 1525741"/>
                <a:gd name="connsiteY11" fmla="*/ 13 h 2695682"/>
                <a:gd name="connsiteX12" fmla="*/ 1455859 w 1525741"/>
                <a:gd name="connsiteY12" fmla="*/ 1062051 h 2695682"/>
                <a:gd name="connsiteX13" fmla="*/ 1008184 w 1525741"/>
                <a:gd name="connsiteY13" fmla="*/ 1790713 h 2695682"/>
                <a:gd name="connsiteX14" fmla="*/ 760534 w 1525741"/>
                <a:gd name="connsiteY14" fmla="*/ 1781188 h 2695682"/>
                <a:gd name="connsiteX15" fmla="*/ 760534 w 1525741"/>
                <a:gd name="connsiteY15" fmla="*/ 885838 h 2695682"/>
                <a:gd name="connsiteX0" fmla="*/ 762121 w 1525741"/>
                <a:gd name="connsiteY0" fmla="*/ 2680348 h 2695682"/>
                <a:gd name="connsiteX1" fmla="*/ 759264 w 1525741"/>
                <a:gd name="connsiteY1" fmla="*/ 2345069 h 2695682"/>
                <a:gd name="connsiteX2" fmla="*/ 1036758 w 1525741"/>
                <a:gd name="connsiteY2" fmla="*/ 2154569 h 2695682"/>
                <a:gd name="connsiteX3" fmla="*/ 393822 w 1525741"/>
                <a:gd name="connsiteY3" fmla="*/ 2155045 h 2695682"/>
                <a:gd name="connsiteX4" fmla="*/ 391440 w 1525741"/>
                <a:gd name="connsiteY4" fmla="*/ 2012169 h 2695682"/>
                <a:gd name="connsiteX5" fmla="*/ 1046284 w 1525741"/>
                <a:gd name="connsiteY5" fmla="*/ 2014550 h 2695682"/>
                <a:gd name="connsiteX6" fmla="*/ 1046284 w 1525741"/>
                <a:gd name="connsiteY6" fmla="*/ 1895488 h 2695682"/>
                <a:gd name="connsiteX7" fmla="*/ 531934 w 1525741"/>
                <a:gd name="connsiteY7" fmla="*/ 1897869 h 2695682"/>
                <a:gd name="connsiteX8" fmla="*/ 398584 w 1525741"/>
                <a:gd name="connsiteY8" fmla="*/ 1828813 h 2695682"/>
                <a:gd name="connsiteX9" fmla="*/ 393822 w 1525741"/>
                <a:gd name="connsiteY9" fmla="*/ 1638313 h 2695682"/>
                <a:gd name="connsiteX10" fmla="*/ 36634 w 1525741"/>
                <a:gd name="connsiteY10" fmla="*/ 1000138 h 2695682"/>
                <a:gd name="connsiteX11" fmla="*/ 765296 w 1525741"/>
                <a:gd name="connsiteY11" fmla="*/ 13 h 2695682"/>
                <a:gd name="connsiteX12" fmla="*/ 1455859 w 1525741"/>
                <a:gd name="connsiteY12" fmla="*/ 1062051 h 2695682"/>
                <a:gd name="connsiteX13" fmla="*/ 1008184 w 1525741"/>
                <a:gd name="connsiteY13" fmla="*/ 1790713 h 2695682"/>
                <a:gd name="connsiteX14" fmla="*/ 760534 w 1525741"/>
                <a:gd name="connsiteY14" fmla="*/ 1781188 h 2695682"/>
                <a:gd name="connsiteX15" fmla="*/ 760534 w 1525741"/>
                <a:gd name="connsiteY15" fmla="*/ 885838 h 2695682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36758 w 1525741"/>
                <a:gd name="connsiteY2" fmla="*/ 215456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885838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36758 w 1525741"/>
                <a:gd name="connsiteY2" fmla="*/ 215456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5808 w 1525741"/>
                <a:gd name="connsiteY2" fmla="*/ 214821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46284 w 1525741"/>
                <a:gd name="connsiteY13" fmla="*/ 178436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5741" h="2540646">
                  <a:moveTo>
                    <a:pt x="762121" y="2508898"/>
                  </a:moveTo>
                  <a:cubicBezTo>
                    <a:pt x="763179" y="2588273"/>
                    <a:pt x="764556" y="2513344"/>
                    <a:pt x="759264" y="2345069"/>
                  </a:cubicBezTo>
                  <a:lnTo>
                    <a:pt x="1058983" y="2151394"/>
                  </a:lnTo>
                  <a:lnTo>
                    <a:pt x="393822" y="2155045"/>
                  </a:lnTo>
                  <a:lnTo>
                    <a:pt x="391440" y="2012169"/>
                  </a:lnTo>
                  <a:lnTo>
                    <a:pt x="1046284" y="2014550"/>
                  </a:lnTo>
                  <a:lnTo>
                    <a:pt x="1046284" y="1895488"/>
                  </a:lnTo>
                  <a:lnTo>
                    <a:pt x="531934" y="1897869"/>
                  </a:lnTo>
                  <a:cubicBezTo>
                    <a:pt x="458909" y="1898663"/>
                    <a:pt x="397791" y="1901838"/>
                    <a:pt x="398584" y="1828813"/>
                  </a:cubicBezTo>
                  <a:lnTo>
                    <a:pt x="393822" y="1638313"/>
                  </a:lnTo>
                  <a:cubicBezTo>
                    <a:pt x="276347" y="1425588"/>
                    <a:pt x="149463" y="1253392"/>
                    <a:pt x="36634" y="1000138"/>
                  </a:cubicBezTo>
                  <a:cubicBezTo>
                    <a:pt x="-73698" y="752488"/>
                    <a:pt x="36616" y="-3646"/>
                    <a:pt x="765296" y="13"/>
                  </a:cubicBezTo>
                  <a:cubicBezTo>
                    <a:pt x="1394614" y="3173"/>
                    <a:pt x="1665410" y="720739"/>
                    <a:pt x="1455859" y="1062051"/>
                  </a:cubicBezTo>
                  <a:lnTo>
                    <a:pt x="1046284" y="1784363"/>
                  </a:lnTo>
                  <a:lnTo>
                    <a:pt x="760534" y="1781188"/>
                  </a:lnTo>
                  <a:lnTo>
                    <a:pt x="760534" y="742963"/>
                  </a:lnTo>
                </a:path>
              </a:pathLst>
            </a:custGeom>
            <a:noFill/>
            <a:ln w="50800" cap="rnd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椭圆 3"/>
            <p:cNvSpPr/>
            <p:nvPr/>
          </p:nvSpPr>
          <p:spPr>
            <a:xfrm>
              <a:off x="6142037" y="2271712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" name="任意多边形 4"/>
            <p:cNvSpPr/>
            <p:nvPr/>
          </p:nvSpPr>
          <p:spPr>
            <a:xfrm>
              <a:off x="5906134" y="2643505"/>
              <a:ext cx="163195" cy="706755"/>
            </a:xfrm>
            <a:custGeom>
              <a:avLst/>
              <a:gdLst>
                <a:gd name="connsiteX0" fmla="*/ 167640 w 175260"/>
                <a:gd name="connsiteY0" fmla="*/ 716280 h 716280"/>
                <a:gd name="connsiteX1" fmla="*/ 175260 w 175260"/>
                <a:gd name="connsiteY1" fmla="*/ 342900 h 716280"/>
                <a:gd name="connsiteX2" fmla="*/ 7620 w 175260"/>
                <a:gd name="connsiteY2" fmla="*/ 152400 h 716280"/>
                <a:gd name="connsiteX3" fmla="*/ 0 w 175260"/>
                <a:gd name="connsiteY3" fmla="*/ 0 h 716280"/>
                <a:gd name="connsiteX0" fmla="*/ 182245 w 189865"/>
                <a:gd name="connsiteY0" fmla="*/ 716280 h 716280"/>
                <a:gd name="connsiteX1" fmla="*/ 189865 w 189865"/>
                <a:gd name="connsiteY1" fmla="*/ 342900 h 716280"/>
                <a:gd name="connsiteX2" fmla="*/ 0 w 189865"/>
                <a:gd name="connsiteY2" fmla="*/ 184150 h 716280"/>
                <a:gd name="connsiteX3" fmla="*/ 14605 w 189865"/>
                <a:gd name="connsiteY3" fmla="*/ 0 h 716280"/>
                <a:gd name="connsiteX0" fmla="*/ 193040 w 200660"/>
                <a:gd name="connsiteY0" fmla="*/ 700405 h 700405"/>
                <a:gd name="connsiteX1" fmla="*/ 200660 w 200660"/>
                <a:gd name="connsiteY1" fmla="*/ 327025 h 700405"/>
                <a:gd name="connsiteX2" fmla="*/ 10795 w 200660"/>
                <a:gd name="connsiteY2" fmla="*/ 168275 h 700405"/>
                <a:gd name="connsiteX3" fmla="*/ 0 w 200660"/>
                <a:gd name="connsiteY3" fmla="*/ 0 h 700405"/>
                <a:gd name="connsiteX0" fmla="*/ 193040 w 193040"/>
                <a:gd name="connsiteY0" fmla="*/ 700405 h 700405"/>
                <a:gd name="connsiteX1" fmla="*/ 168910 w 193040"/>
                <a:gd name="connsiteY1" fmla="*/ 339725 h 700405"/>
                <a:gd name="connsiteX2" fmla="*/ 10795 w 193040"/>
                <a:gd name="connsiteY2" fmla="*/ 168275 h 700405"/>
                <a:gd name="connsiteX3" fmla="*/ 0 w 193040"/>
                <a:gd name="connsiteY3" fmla="*/ 0 h 700405"/>
                <a:gd name="connsiteX0" fmla="*/ 173990 w 173990"/>
                <a:gd name="connsiteY0" fmla="*/ 713105 h 713105"/>
                <a:gd name="connsiteX1" fmla="*/ 168910 w 173990"/>
                <a:gd name="connsiteY1" fmla="*/ 339725 h 713105"/>
                <a:gd name="connsiteX2" fmla="*/ 10795 w 173990"/>
                <a:gd name="connsiteY2" fmla="*/ 168275 h 713105"/>
                <a:gd name="connsiteX3" fmla="*/ 0 w 173990"/>
                <a:gd name="connsiteY3" fmla="*/ 0 h 713105"/>
                <a:gd name="connsiteX0" fmla="*/ 173990 w 173990"/>
                <a:gd name="connsiteY0" fmla="*/ 713105 h 713105"/>
                <a:gd name="connsiteX1" fmla="*/ 168910 w 173990"/>
                <a:gd name="connsiteY1" fmla="*/ 339725 h 713105"/>
                <a:gd name="connsiteX2" fmla="*/ 10795 w 173990"/>
                <a:gd name="connsiteY2" fmla="*/ 168275 h 713105"/>
                <a:gd name="connsiteX3" fmla="*/ 0 w 173990"/>
                <a:gd name="connsiteY3" fmla="*/ 0 h 713105"/>
                <a:gd name="connsiteX0" fmla="*/ 163195 w 163195"/>
                <a:gd name="connsiteY0" fmla="*/ 706755 h 706755"/>
                <a:gd name="connsiteX1" fmla="*/ 158115 w 163195"/>
                <a:gd name="connsiteY1" fmla="*/ 333375 h 706755"/>
                <a:gd name="connsiteX2" fmla="*/ 0 w 163195"/>
                <a:gd name="connsiteY2" fmla="*/ 161925 h 706755"/>
                <a:gd name="connsiteX3" fmla="*/ 1905 w 163195"/>
                <a:gd name="connsiteY3" fmla="*/ 0 h 706755"/>
                <a:gd name="connsiteX0" fmla="*/ 163195 w 163195"/>
                <a:gd name="connsiteY0" fmla="*/ 706755 h 706755"/>
                <a:gd name="connsiteX1" fmla="*/ 158115 w 163195"/>
                <a:gd name="connsiteY1" fmla="*/ 330200 h 706755"/>
                <a:gd name="connsiteX2" fmla="*/ 0 w 163195"/>
                <a:gd name="connsiteY2" fmla="*/ 161925 h 706755"/>
                <a:gd name="connsiteX3" fmla="*/ 1905 w 163195"/>
                <a:gd name="connsiteY3" fmla="*/ 0 h 70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195" h="706755">
                  <a:moveTo>
                    <a:pt x="163195" y="706755"/>
                  </a:moveTo>
                  <a:cubicBezTo>
                    <a:pt x="161502" y="582295"/>
                    <a:pt x="159808" y="454660"/>
                    <a:pt x="158115" y="330200"/>
                  </a:cubicBezTo>
                  <a:lnTo>
                    <a:pt x="0" y="161925"/>
                  </a:lnTo>
                  <a:lnTo>
                    <a:pt x="1905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任意多边形 5"/>
            <p:cNvSpPr/>
            <p:nvPr/>
          </p:nvSpPr>
          <p:spPr>
            <a:xfrm>
              <a:off x="6324072" y="2713832"/>
              <a:ext cx="211149" cy="527049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149" h="527049">
                  <a:moveTo>
                    <a:pt x="2382" y="527049"/>
                  </a:moveTo>
                  <a:lnTo>
                    <a:pt x="0" y="342105"/>
                  </a:lnTo>
                  <a:lnTo>
                    <a:pt x="207169" y="137318"/>
                  </a:lnTo>
                  <a:cubicBezTo>
                    <a:pt x="206905" y="90751"/>
                    <a:pt x="211402" y="46567"/>
                    <a:pt x="211138" y="0"/>
                  </a:cubicBez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椭圆 6"/>
            <p:cNvSpPr/>
            <p:nvPr/>
          </p:nvSpPr>
          <p:spPr>
            <a:xfrm>
              <a:off x="6482833" y="2572931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椭圆 7"/>
            <p:cNvSpPr/>
            <p:nvPr/>
          </p:nvSpPr>
          <p:spPr>
            <a:xfrm>
              <a:off x="5847236" y="2501809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椭圆 8"/>
            <p:cNvSpPr/>
            <p:nvPr/>
          </p:nvSpPr>
          <p:spPr>
            <a:xfrm>
              <a:off x="6142037" y="4093208"/>
              <a:ext cx="114302" cy="114302"/>
            </a:xfrm>
            <a:prstGeom prst="ellipse">
              <a:avLst/>
            </a:prstGeom>
            <a:solidFill>
              <a:schemeClr val="tx1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任意多边形 10"/>
            <p:cNvSpPr/>
            <p:nvPr/>
          </p:nvSpPr>
          <p:spPr>
            <a:xfrm rot="2700000">
              <a:off x="6516554" y="2951481"/>
              <a:ext cx="2382" cy="180000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  <a:gd name="connsiteX0" fmla="*/ 2382 w 207169"/>
                <a:gd name="connsiteY0" fmla="*/ 389731 h 389731"/>
                <a:gd name="connsiteX1" fmla="*/ 0 w 207169"/>
                <a:gd name="connsiteY1" fmla="*/ 204787 h 389731"/>
                <a:gd name="connsiteX2" fmla="*/ 207169 w 207169"/>
                <a:gd name="connsiteY2" fmla="*/ 0 h 389731"/>
                <a:gd name="connsiteX0" fmla="*/ 2382 w 2382"/>
                <a:gd name="connsiteY0" fmla="*/ 184944 h 184944"/>
                <a:gd name="connsiteX1" fmla="*/ 0 w 2382"/>
                <a:gd name="connsiteY1" fmla="*/ 0 h 18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2" h="184944">
                  <a:moveTo>
                    <a:pt x="2382" y="184944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任意多边形 11"/>
            <p:cNvSpPr/>
            <p:nvPr/>
          </p:nvSpPr>
          <p:spPr>
            <a:xfrm rot="18900000" flipH="1">
              <a:off x="5857937" y="2861678"/>
              <a:ext cx="2382" cy="180000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  <a:gd name="connsiteX0" fmla="*/ 2382 w 207169"/>
                <a:gd name="connsiteY0" fmla="*/ 389731 h 389731"/>
                <a:gd name="connsiteX1" fmla="*/ 0 w 207169"/>
                <a:gd name="connsiteY1" fmla="*/ 204787 h 389731"/>
                <a:gd name="connsiteX2" fmla="*/ 207169 w 207169"/>
                <a:gd name="connsiteY2" fmla="*/ 0 h 389731"/>
                <a:gd name="connsiteX0" fmla="*/ 2382 w 2382"/>
                <a:gd name="connsiteY0" fmla="*/ 184944 h 184944"/>
                <a:gd name="connsiteX1" fmla="*/ 0 w 2382"/>
                <a:gd name="connsiteY1" fmla="*/ 0 h 18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2" h="184944">
                  <a:moveTo>
                    <a:pt x="2382" y="184944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椭圆 12"/>
            <p:cNvSpPr>
              <a:spLocks noChangeAspect="1"/>
            </p:cNvSpPr>
            <p:nvPr/>
          </p:nvSpPr>
          <p:spPr>
            <a:xfrm>
              <a:off x="5926325" y="3135945"/>
              <a:ext cx="72000" cy="72000"/>
            </a:xfrm>
            <a:prstGeom prst="ellipse">
              <a:avLst/>
            </a:prstGeom>
            <a:solidFill>
              <a:srgbClr val="939393"/>
            </a:solidFill>
            <a:ln w="508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椭圆 13"/>
            <p:cNvSpPr>
              <a:spLocks noChangeAspect="1"/>
            </p:cNvSpPr>
            <p:nvPr/>
          </p:nvSpPr>
          <p:spPr>
            <a:xfrm>
              <a:off x="5926325" y="3241892"/>
              <a:ext cx="72000" cy="72000"/>
            </a:xfrm>
            <a:prstGeom prst="ellipse">
              <a:avLst/>
            </a:prstGeom>
            <a:solidFill>
              <a:srgbClr val="939393"/>
            </a:solidFill>
            <a:ln w="508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" name="矩形 15"/>
          <p:cNvSpPr/>
          <p:nvPr/>
        </p:nvSpPr>
        <p:spPr>
          <a:xfrm>
            <a:off x="3493937" y="5069961"/>
            <a:ext cx="541050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他们理智而严谨，科学技术令我们侧目</a:t>
            </a:r>
            <a:endParaRPr lang="en-US" altLang="zh-CN" sz="2000" dirty="0">
              <a:solidFill>
                <a:srgbClr val="939393"/>
              </a:solidFill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pPr algn="ctr"/>
            <a:r>
              <a:rPr lang="zh-CN" altLang="en-US" sz="20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他们浪漫也多情，文学艺术使我们难忘</a:t>
            </a:r>
          </a:p>
        </p:txBody>
      </p:sp>
      <p:grpSp>
        <p:nvGrpSpPr>
          <p:cNvPr id="1555" name="组合 155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56" name="组合 155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562" name="任意多边形 156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563" name="组合 156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6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6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56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57" name="文本框 155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558" name="组合 155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559" name="任意多边形 155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967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弧形 2"/>
          <p:cNvSpPr/>
          <p:nvPr/>
        </p:nvSpPr>
        <p:spPr>
          <a:xfrm>
            <a:off x="4818329" y="2762250"/>
            <a:ext cx="2253095" cy="1654344"/>
          </a:xfrm>
          <a:prstGeom prst="arc">
            <a:avLst>
              <a:gd name="adj1" fmla="val 16831986"/>
              <a:gd name="adj2" fmla="val 4836592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2459038" y="3042373"/>
            <a:ext cx="2765673" cy="1026015"/>
            <a:chOff x="2459038" y="3042373"/>
            <a:chExt cx="2765673" cy="1026015"/>
          </a:xfrm>
        </p:grpSpPr>
        <p:sp>
          <p:nvSpPr>
            <p:cNvPr id="8" name="任意多边形 7"/>
            <p:cNvSpPr/>
            <p:nvPr/>
          </p:nvSpPr>
          <p:spPr>
            <a:xfrm>
              <a:off x="2459038" y="3042373"/>
              <a:ext cx="2692282" cy="1026015"/>
            </a:xfrm>
            <a:custGeom>
              <a:avLst/>
              <a:gdLst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1967475 w 2692282"/>
                <a:gd name="connsiteY38" fmla="*/ 790164 h 1026015"/>
                <a:gd name="connsiteX39" fmla="*/ 1967475 w 2692282"/>
                <a:gd name="connsiteY39" fmla="*/ 791280 h 1026015"/>
                <a:gd name="connsiteX40" fmla="*/ 891348 w 2692282"/>
                <a:gd name="connsiteY40" fmla="*/ 773226 h 1026015"/>
                <a:gd name="connsiteX41" fmla="*/ 882350 w 2692282"/>
                <a:gd name="connsiteY41" fmla="*/ 787458 h 1026015"/>
                <a:gd name="connsiteX42" fmla="*/ 873044 w 2692282"/>
                <a:gd name="connsiteY42" fmla="*/ 801371 h 1026015"/>
                <a:gd name="connsiteX43" fmla="*/ 863749 w 2692282"/>
                <a:gd name="connsiteY43" fmla="*/ 814659 h 1026015"/>
                <a:gd name="connsiteX44" fmla="*/ 853510 w 2692282"/>
                <a:gd name="connsiteY44" fmla="*/ 828244 h 1026015"/>
                <a:gd name="connsiteX45" fmla="*/ 843282 w 2692282"/>
                <a:gd name="connsiteY45" fmla="*/ 841204 h 1026015"/>
                <a:gd name="connsiteX46" fmla="*/ 832121 w 2692282"/>
                <a:gd name="connsiteY46" fmla="*/ 853834 h 1026015"/>
                <a:gd name="connsiteX47" fmla="*/ 820960 w 2692282"/>
                <a:gd name="connsiteY47" fmla="*/ 866466 h 1026015"/>
                <a:gd name="connsiteX48" fmla="*/ 809503 w 2692282"/>
                <a:gd name="connsiteY48" fmla="*/ 878154 h 1026015"/>
                <a:gd name="connsiteX49" fmla="*/ 797421 w 2692282"/>
                <a:gd name="connsiteY49" fmla="*/ 889831 h 1026015"/>
                <a:gd name="connsiteX50" fmla="*/ 785042 w 2692282"/>
                <a:gd name="connsiteY50" fmla="*/ 900565 h 1026015"/>
                <a:gd name="connsiteX51" fmla="*/ 772037 w 2692282"/>
                <a:gd name="connsiteY51" fmla="*/ 911288 h 1026015"/>
                <a:gd name="connsiteX52" fmla="*/ 759351 w 2692282"/>
                <a:gd name="connsiteY52" fmla="*/ 921704 h 1026015"/>
                <a:gd name="connsiteX53" fmla="*/ 745732 w 2692282"/>
                <a:gd name="connsiteY53" fmla="*/ 931792 h 1026015"/>
                <a:gd name="connsiteX54" fmla="*/ 731816 w 2692282"/>
                <a:gd name="connsiteY54" fmla="*/ 940935 h 1026015"/>
                <a:gd name="connsiteX55" fmla="*/ 718218 w 2692282"/>
                <a:gd name="connsiteY55" fmla="*/ 949773 h 1026015"/>
                <a:gd name="connsiteX56" fmla="*/ 703370 w 2692282"/>
                <a:gd name="connsiteY56" fmla="*/ 958588 h 1026015"/>
                <a:gd name="connsiteX57" fmla="*/ 688851 w 2692282"/>
                <a:gd name="connsiteY57" fmla="*/ 966471 h 1026015"/>
                <a:gd name="connsiteX58" fmla="*/ 674014 w 2692282"/>
                <a:gd name="connsiteY58" fmla="*/ 974661 h 1026015"/>
                <a:gd name="connsiteX59" fmla="*/ 658572 w 2692282"/>
                <a:gd name="connsiteY59" fmla="*/ 981590 h 1026015"/>
                <a:gd name="connsiteX60" fmla="*/ 643142 w 2692282"/>
                <a:gd name="connsiteY60" fmla="*/ 987894 h 1026015"/>
                <a:gd name="connsiteX61" fmla="*/ 627710 w 2692282"/>
                <a:gd name="connsiteY61" fmla="*/ 994198 h 1026015"/>
                <a:gd name="connsiteX62" fmla="*/ 611358 w 2692282"/>
                <a:gd name="connsiteY62" fmla="*/ 999548 h 1026015"/>
                <a:gd name="connsiteX63" fmla="*/ 595630 w 2692282"/>
                <a:gd name="connsiteY63" fmla="*/ 1004909 h 1026015"/>
                <a:gd name="connsiteX64" fmla="*/ 578981 w 2692282"/>
                <a:gd name="connsiteY64" fmla="*/ 1009315 h 1026015"/>
                <a:gd name="connsiteX65" fmla="*/ 562025 w 2692282"/>
                <a:gd name="connsiteY65" fmla="*/ 1013405 h 1026015"/>
                <a:gd name="connsiteX66" fmla="*/ 545079 w 2692282"/>
                <a:gd name="connsiteY66" fmla="*/ 1016868 h 1026015"/>
                <a:gd name="connsiteX67" fmla="*/ 528451 w 2692282"/>
                <a:gd name="connsiteY67" fmla="*/ 1020024 h 1026015"/>
                <a:gd name="connsiteX68" fmla="*/ 510891 w 2692282"/>
                <a:gd name="connsiteY68" fmla="*/ 1022852 h 1026015"/>
                <a:gd name="connsiteX69" fmla="*/ 493670 w 2692282"/>
                <a:gd name="connsiteY69" fmla="*/ 1024121 h 1026015"/>
                <a:gd name="connsiteX70" fmla="*/ 475823 w 2692282"/>
                <a:gd name="connsiteY70" fmla="*/ 1025381 h 1026015"/>
                <a:gd name="connsiteX71" fmla="*/ 457987 w 2692282"/>
                <a:gd name="connsiteY71" fmla="*/ 1026015 h 1026015"/>
                <a:gd name="connsiteX72" fmla="*/ 440480 w 2692282"/>
                <a:gd name="connsiteY72" fmla="*/ 1025716 h 1026015"/>
                <a:gd name="connsiteX73" fmla="*/ 422666 w 2692282"/>
                <a:gd name="connsiteY73" fmla="*/ 1025100 h 1026015"/>
                <a:gd name="connsiteX74" fmla="*/ 404862 w 2692282"/>
                <a:gd name="connsiteY74" fmla="*/ 1023857 h 1026015"/>
                <a:gd name="connsiteX75" fmla="*/ 387376 w 2692282"/>
                <a:gd name="connsiteY75" fmla="*/ 1022309 h 1026015"/>
                <a:gd name="connsiteX76" fmla="*/ 369901 w 2692282"/>
                <a:gd name="connsiteY76" fmla="*/ 1020134 h 1026015"/>
                <a:gd name="connsiteX77" fmla="*/ 353380 w 2692282"/>
                <a:gd name="connsiteY77" fmla="*/ 1017038 h 1026015"/>
                <a:gd name="connsiteX78" fmla="*/ 336551 w 2692282"/>
                <a:gd name="connsiteY78" fmla="*/ 1013624 h 1026015"/>
                <a:gd name="connsiteX79" fmla="*/ 319733 w 2692282"/>
                <a:gd name="connsiteY79" fmla="*/ 1009584 h 1026015"/>
                <a:gd name="connsiteX80" fmla="*/ 303244 w 2692282"/>
                <a:gd name="connsiteY80" fmla="*/ 1004611 h 1026015"/>
                <a:gd name="connsiteX81" fmla="*/ 287370 w 2692282"/>
                <a:gd name="connsiteY81" fmla="*/ 1000276 h 1026015"/>
                <a:gd name="connsiteX82" fmla="*/ 270584 w 2692282"/>
                <a:gd name="connsiteY82" fmla="*/ 994360 h 1026015"/>
                <a:gd name="connsiteX83" fmla="*/ 255366 w 2692282"/>
                <a:gd name="connsiteY83" fmla="*/ 988160 h 1026015"/>
                <a:gd name="connsiteX84" fmla="*/ 239841 w 2692282"/>
                <a:gd name="connsiteY84" fmla="*/ 981640 h 1026015"/>
                <a:gd name="connsiteX85" fmla="*/ 224953 w 2692282"/>
                <a:gd name="connsiteY85" fmla="*/ 974506 h 1026015"/>
                <a:gd name="connsiteX86" fmla="*/ 209757 w 2692282"/>
                <a:gd name="connsiteY86" fmla="*/ 967054 h 1026015"/>
                <a:gd name="connsiteX87" fmla="*/ 195822 w 2692282"/>
                <a:gd name="connsiteY87" fmla="*/ 958998 h 1026015"/>
                <a:gd name="connsiteX88" fmla="*/ 180955 w 2692282"/>
                <a:gd name="connsiteY88" fmla="*/ 950615 h 1026015"/>
                <a:gd name="connsiteX89" fmla="*/ 167041 w 2692282"/>
                <a:gd name="connsiteY89" fmla="*/ 941309 h 1026015"/>
                <a:gd name="connsiteX90" fmla="*/ 153128 w 2692282"/>
                <a:gd name="connsiteY90" fmla="*/ 932002 h 1026015"/>
                <a:gd name="connsiteX91" fmla="*/ 139850 w 2692282"/>
                <a:gd name="connsiteY91" fmla="*/ 922081 h 1026015"/>
                <a:gd name="connsiteX92" fmla="*/ 126880 w 2692282"/>
                <a:gd name="connsiteY92" fmla="*/ 912478 h 1026015"/>
                <a:gd name="connsiteX93" fmla="*/ 113930 w 2692282"/>
                <a:gd name="connsiteY93" fmla="*/ 901625 h 1026015"/>
                <a:gd name="connsiteX94" fmla="*/ 101617 w 2692282"/>
                <a:gd name="connsiteY94" fmla="*/ 890157 h 1026015"/>
                <a:gd name="connsiteX95" fmla="*/ 89611 w 2692282"/>
                <a:gd name="connsiteY95" fmla="*/ 879007 h 1026015"/>
                <a:gd name="connsiteX96" fmla="*/ 77934 w 2692282"/>
                <a:gd name="connsiteY96" fmla="*/ 866925 h 1026015"/>
                <a:gd name="connsiteX97" fmla="*/ 66882 w 2692282"/>
                <a:gd name="connsiteY97" fmla="*/ 854853 h 1026015"/>
                <a:gd name="connsiteX98" fmla="*/ 56137 w 2692282"/>
                <a:gd name="connsiteY98" fmla="*/ 843099 h 1026015"/>
                <a:gd name="connsiteX99" fmla="*/ 45732 w 2692282"/>
                <a:gd name="connsiteY99" fmla="*/ 829787 h 1026015"/>
                <a:gd name="connsiteX100" fmla="*/ 35635 w 2692282"/>
                <a:gd name="connsiteY100" fmla="*/ 816794 h 1026015"/>
                <a:gd name="connsiteX101" fmla="*/ 25865 w 2692282"/>
                <a:gd name="connsiteY101" fmla="*/ 802867 h 1026015"/>
                <a:gd name="connsiteX102" fmla="*/ 17028 w 2692282"/>
                <a:gd name="connsiteY102" fmla="*/ 789270 h 1026015"/>
                <a:gd name="connsiteX103" fmla="*/ 7884 w 2692282"/>
                <a:gd name="connsiteY103" fmla="*/ 775354 h 1026015"/>
                <a:gd name="connsiteX104" fmla="*/ 0 w 2692282"/>
                <a:gd name="connsiteY104" fmla="*/ 760835 h 1026015"/>
                <a:gd name="connsiteX105" fmla="*/ 410793 w 2692282"/>
                <a:gd name="connsiteY105" fmla="*/ 767842 h 1026015"/>
                <a:gd name="connsiteX106" fmla="*/ 562397 w 2692282"/>
                <a:gd name="connsiteY106" fmla="*/ 514938 h 1026015"/>
                <a:gd name="connsiteX107" fmla="*/ 419497 w 2692282"/>
                <a:gd name="connsiteY107" fmla="*/ 257635 h 1026015"/>
                <a:gd name="connsiteX108" fmla="*/ 8715 w 2692282"/>
                <a:gd name="connsiteY108" fmla="*/ 250002 h 1026015"/>
                <a:gd name="connsiteX109" fmla="*/ 17396 w 2692282"/>
                <a:gd name="connsiteY109" fmla="*/ 236078 h 1026015"/>
                <a:gd name="connsiteX110" fmla="*/ 26692 w 2692282"/>
                <a:gd name="connsiteY110" fmla="*/ 222789 h 1026015"/>
                <a:gd name="connsiteX111" fmla="*/ 36623 w 2692282"/>
                <a:gd name="connsiteY111" fmla="*/ 208886 h 1026015"/>
                <a:gd name="connsiteX112" fmla="*/ 46226 w 2692282"/>
                <a:gd name="connsiteY112" fmla="*/ 195916 h 1026015"/>
                <a:gd name="connsiteX113" fmla="*/ 56772 w 2692282"/>
                <a:gd name="connsiteY113" fmla="*/ 182649 h 1026015"/>
                <a:gd name="connsiteX114" fmla="*/ 67307 w 2692282"/>
                <a:gd name="connsiteY114" fmla="*/ 170007 h 1026015"/>
                <a:gd name="connsiteX115" fmla="*/ 79083 w 2692282"/>
                <a:gd name="connsiteY115" fmla="*/ 158012 h 1026015"/>
                <a:gd name="connsiteX116" fmla="*/ 90222 w 2692282"/>
                <a:gd name="connsiteY116" fmla="*/ 146632 h 1026015"/>
                <a:gd name="connsiteX117" fmla="*/ 102304 w 2692282"/>
                <a:gd name="connsiteY117" fmla="*/ 134955 h 1026015"/>
                <a:gd name="connsiteX118" fmla="*/ 114683 w 2692282"/>
                <a:gd name="connsiteY118" fmla="*/ 124220 h 1026015"/>
                <a:gd name="connsiteX119" fmla="*/ 127688 w 2692282"/>
                <a:gd name="connsiteY119" fmla="*/ 113497 h 1026015"/>
                <a:gd name="connsiteX120" fmla="*/ 140374 w 2692282"/>
                <a:gd name="connsiteY120" fmla="*/ 103081 h 1026015"/>
                <a:gd name="connsiteX121" fmla="*/ 154300 w 2692282"/>
                <a:gd name="connsiteY121" fmla="*/ 93311 h 1026015"/>
                <a:gd name="connsiteX122" fmla="*/ 167591 w 2692282"/>
                <a:gd name="connsiteY122" fmla="*/ 84157 h 1026015"/>
                <a:gd name="connsiteX123" fmla="*/ 181496 w 2692282"/>
                <a:gd name="connsiteY123" fmla="*/ 75638 h 1026015"/>
                <a:gd name="connsiteX124" fmla="*/ 196037 w 2692282"/>
                <a:gd name="connsiteY124" fmla="*/ 66504 h 1026015"/>
                <a:gd name="connsiteX125" fmla="*/ 210863 w 2692282"/>
                <a:gd name="connsiteY125" fmla="*/ 58940 h 1026015"/>
                <a:gd name="connsiteX126" fmla="*/ 225372 w 2692282"/>
                <a:gd name="connsiteY126" fmla="*/ 51682 h 1026015"/>
                <a:gd name="connsiteX127" fmla="*/ 240824 w 2692282"/>
                <a:gd name="connsiteY127" fmla="*/ 44127 h 1026015"/>
                <a:gd name="connsiteX128" fmla="*/ 255947 w 2692282"/>
                <a:gd name="connsiteY128" fmla="*/ 37505 h 1026015"/>
                <a:gd name="connsiteX129" fmla="*/ 271993 w 2692282"/>
                <a:gd name="connsiteY129" fmla="*/ 31837 h 1026015"/>
                <a:gd name="connsiteX130" fmla="*/ 287413 w 2692282"/>
                <a:gd name="connsiteY130" fmla="*/ 26159 h 1026015"/>
                <a:gd name="connsiteX131" fmla="*/ 303766 w 2692282"/>
                <a:gd name="connsiteY131" fmla="*/ 20809 h 1026015"/>
                <a:gd name="connsiteX132" fmla="*/ 320097 w 2692282"/>
                <a:gd name="connsiteY132" fmla="*/ 16710 h 1026015"/>
                <a:gd name="connsiteX133" fmla="*/ 336746 w 2692282"/>
                <a:gd name="connsiteY133" fmla="*/ 12303 h 1026015"/>
                <a:gd name="connsiteX134" fmla="*/ 353692 w 2692282"/>
                <a:gd name="connsiteY134" fmla="*/ 8839 h 1026015"/>
                <a:gd name="connsiteX135" fmla="*/ 370309 w 2692282"/>
                <a:gd name="connsiteY135" fmla="*/ 6308 h 1026015"/>
                <a:gd name="connsiteX136" fmla="*/ 387552 w 2692282"/>
                <a:gd name="connsiteY136" fmla="*/ 3788 h 1026015"/>
                <a:gd name="connsiteX137" fmla="*/ 404784 w 2692282"/>
                <a:gd name="connsiteY137" fmla="*/ 1893 h 1026015"/>
                <a:gd name="connsiteX138" fmla="*/ 422312 w 2692282"/>
                <a:gd name="connsiteY138" fmla="*/ 941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1967475 w 2692282"/>
                <a:gd name="connsiteY38" fmla="*/ 790164 h 1026015"/>
                <a:gd name="connsiteX39" fmla="*/ 891348 w 2692282"/>
                <a:gd name="connsiteY39" fmla="*/ 773226 h 1026015"/>
                <a:gd name="connsiteX40" fmla="*/ 882350 w 2692282"/>
                <a:gd name="connsiteY40" fmla="*/ 787458 h 1026015"/>
                <a:gd name="connsiteX41" fmla="*/ 873044 w 2692282"/>
                <a:gd name="connsiteY41" fmla="*/ 801371 h 1026015"/>
                <a:gd name="connsiteX42" fmla="*/ 863749 w 2692282"/>
                <a:gd name="connsiteY42" fmla="*/ 814659 h 1026015"/>
                <a:gd name="connsiteX43" fmla="*/ 853510 w 2692282"/>
                <a:gd name="connsiteY43" fmla="*/ 828244 h 1026015"/>
                <a:gd name="connsiteX44" fmla="*/ 843282 w 2692282"/>
                <a:gd name="connsiteY44" fmla="*/ 841204 h 1026015"/>
                <a:gd name="connsiteX45" fmla="*/ 832121 w 2692282"/>
                <a:gd name="connsiteY45" fmla="*/ 853834 h 1026015"/>
                <a:gd name="connsiteX46" fmla="*/ 820960 w 2692282"/>
                <a:gd name="connsiteY46" fmla="*/ 866466 h 1026015"/>
                <a:gd name="connsiteX47" fmla="*/ 809503 w 2692282"/>
                <a:gd name="connsiteY47" fmla="*/ 878154 h 1026015"/>
                <a:gd name="connsiteX48" fmla="*/ 797421 w 2692282"/>
                <a:gd name="connsiteY48" fmla="*/ 889831 h 1026015"/>
                <a:gd name="connsiteX49" fmla="*/ 785042 w 2692282"/>
                <a:gd name="connsiteY49" fmla="*/ 900565 h 1026015"/>
                <a:gd name="connsiteX50" fmla="*/ 772037 w 2692282"/>
                <a:gd name="connsiteY50" fmla="*/ 911288 h 1026015"/>
                <a:gd name="connsiteX51" fmla="*/ 759351 w 2692282"/>
                <a:gd name="connsiteY51" fmla="*/ 921704 h 1026015"/>
                <a:gd name="connsiteX52" fmla="*/ 745732 w 2692282"/>
                <a:gd name="connsiteY52" fmla="*/ 931792 h 1026015"/>
                <a:gd name="connsiteX53" fmla="*/ 731816 w 2692282"/>
                <a:gd name="connsiteY53" fmla="*/ 940935 h 1026015"/>
                <a:gd name="connsiteX54" fmla="*/ 718218 w 2692282"/>
                <a:gd name="connsiteY54" fmla="*/ 949773 h 1026015"/>
                <a:gd name="connsiteX55" fmla="*/ 703370 w 2692282"/>
                <a:gd name="connsiteY55" fmla="*/ 958588 h 1026015"/>
                <a:gd name="connsiteX56" fmla="*/ 688851 w 2692282"/>
                <a:gd name="connsiteY56" fmla="*/ 966471 h 1026015"/>
                <a:gd name="connsiteX57" fmla="*/ 674014 w 2692282"/>
                <a:gd name="connsiteY57" fmla="*/ 974661 h 1026015"/>
                <a:gd name="connsiteX58" fmla="*/ 658572 w 2692282"/>
                <a:gd name="connsiteY58" fmla="*/ 981590 h 1026015"/>
                <a:gd name="connsiteX59" fmla="*/ 643142 w 2692282"/>
                <a:gd name="connsiteY59" fmla="*/ 987894 h 1026015"/>
                <a:gd name="connsiteX60" fmla="*/ 627710 w 2692282"/>
                <a:gd name="connsiteY60" fmla="*/ 994198 h 1026015"/>
                <a:gd name="connsiteX61" fmla="*/ 611358 w 2692282"/>
                <a:gd name="connsiteY61" fmla="*/ 999548 h 1026015"/>
                <a:gd name="connsiteX62" fmla="*/ 595630 w 2692282"/>
                <a:gd name="connsiteY62" fmla="*/ 1004909 h 1026015"/>
                <a:gd name="connsiteX63" fmla="*/ 578981 w 2692282"/>
                <a:gd name="connsiteY63" fmla="*/ 1009315 h 1026015"/>
                <a:gd name="connsiteX64" fmla="*/ 562025 w 2692282"/>
                <a:gd name="connsiteY64" fmla="*/ 1013405 h 1026015"/>
                <a:gd name="connsiteX65" fmla="*/ 545079 w 2692282"/>
                <a:gd name="connsiteY65" fmla="*/ 1016868 h 1026015"/>
                <a:gd name="connsiteX66" fmla="*/ 528451 w 2692282"/>
                <a:gd name="connsiteY66" fmla="*/ 1020024 h 1026015"/>
                <a:gd name="connsiteX67" fmla="*/ 510891 w 2692282"/>
                <a:gd name="connsiteY67" fmla="*/ 1022852 h 1026015"/>
                <a:gd name="connsiteX68" fmla="*/ 493670 w 2692282"/>
                <a:gd name="connsiteY68" fmla="*/ 1024121 h 1026015"/>
                <a:gd name="connsiteX69" fmla="*/ 475823 w 2692282"/>
                <a:gd name="connsiteY69" fmla="*/ 1025381 h 1026015"/>
                <a:gd name="connsiteX70" fmla="*/ 457987 w 2692282"/>
                <a:gd name="connsiteY70" fmla="*/ 1026015 h 1026015"/>
                <a:gd name="connsiteX71" fmla="*/ 440480 w 2692282"/>
                <a:gd name="connsiteY71" fmla="*/ 1025716 h 1026015"/>
                <a:gd name="connsiteX72" fmla="*/ 422666 w 2692282"/>
                <a:gd name="connsiteY72" fmla="*/ 1025100 h 1026015"/>
                <a:gd name="connsiteX73" fmla="*/ 404862 w 2692282"/>
                <a:gd name="connsiteY73" fmla="*/ 1023857 h 1026015"/>
                <a:gd name="connsiteX74" fmla="*/ 387376 w 2692282"/>
                <a:gd name="connsiteY74" fmla="*/ 1022309 h 1026015"/>
                <a:gd name="connsiteX75" fmla="*/ 369901 w 2692282"/>
                <a:gd name="connsiteY75" fmla="*/ 1020134 h 1026015"/>
                <a:gd name="connsiteX76" fmla="*/ 353380 w 2692282"/>
                <a:gd name="connsiteY76" fmla="*/ 1017038 h 1026015"/>
                <a:gd name="connsiteX77" fmla="*/ 336551 w 2692282"/>
                <a:gd name="connsiteY77" fmla="*/ 1013624 h 1026015"/>
                <a:gd name="connsiteX78" fmla="*/ 319733 w 2692282"/>
                <a:gd name="connsiteY78" fmla="*/ 1009584 h 1026015"/>
                <a:gd name="connsiteX79" fmla="*/ 303244 w 2692282"/>
                <a:gd name="connsiteY79" fmla="*/ 1004611 h 1026015"/>
                <a:gd name="connsiteX80" fmla="*/ 287370 w 2692282"/>
                <a:gd name="connsiteY80" fmla="*/ 1000276 h 1026015"/>
                <a:gd name="connsiteX81" fmla="*/ 270584 w 2692282"/>
                <a:gd name="connsiteY81" fmla="*/ 994360 h 1026015"/>
                <a:gd name="connsiteX82" fmla="*/ 255366 w 2692282"/>
                <a:gd name="connsiteY82" fmla="*/ 988160 h 1026015"/>
                <a:gd name="connsiteX83" fmla="*/ 239841 w 2692282"/>
                <a:gd name="connsiteY83" fmla="*/ 981640 h 1026015"/>
                <a:gd name="connsiteX84" fmla="*/ 224953 w 2692282"/>
                <a:gd name="connsiteY84" fmla="*/ 974506 h 1026015"/>
                <a:gd name="connsiteX85" fmla="*/ 209757 w 2692282"/>
                <a:gd name="connsiteY85" fmla="*/ 967054 h 1026015"/>
                <a:gd name="connsiteX86" fmla="*/ 195822 w 2692282"/>
                <a:gd name="connsiteY86" fmla="*/ 958998 h 1026015"/>
                <a:gd name="connsiteX87" fmla="*/ 180955 w 2692282"/>
                <a:gd name="connsiteY87" fmla="*/ 950615 h 1026015"/>
                <a:gd name="connsiteX88" fmla="*/ 167041 w 2692282"/>
                <a:gd name="connsiteY88" fmla="*/ 941309 h 1026015"/>
                <a:gd name="connsiteX89" fmla="*/ 153128 w 2692282"/>
                <a:gd name="connsiteY89" fmla="*/ 932002 h 1026015"/>
                <a:gd name="connsiteX90" fmla="*/ 139850 w 2692282"/>
                <a:gd name="connsiteY90" fmla="*/ 922081 h 1026015"/>
                <a:gd name="connsiteX91" fmla="*/ 126880 w 2692282"/>
                <a:gd name="connsiteY91" fmla="*/ 912478 h 1026015"/>
                <a:gd name="connsiteX92" fmla="*/ 113930 w 2692282"/>
                <a:gd name="connsiteY92" fmla="*/ 901625 h 1026015"/>
                <a:gd name="connsiteX93" fmla="*/ 101617 w 2692282"/>
                <a:gd name="connsiteY93" fmla="*/ 890157 h 1026015"/>
                <a:gd name="connsiteX94" fmla="*/ 89611 w 2692282"/>
                <a:gd name="connsiteY94" fmla="*/ 879007 h 1026015"/>
                <a:gd name="connsiteX95" fmla="*/ 77934 w 2692282"/>
                <a:gd name="connsiteY95" fmla="*/ 866925 h 1026015"/>
                <a:gd name="connsiteX96" fmla="*/ 66882 w 2692282"/>
                <a:gd name="connsiteY96" fmla="*/ 854853 h 1026015"/>
                <a:gd name="connsiteX97" fmla="*/ 56137 w 2692282"/>
                <a:gd name="connsiteY97" fmla="*/ 843099 h 1026015"/>
                <a:gd name="connsiteX98" fmla="*/ 45732 w 2692282"/>
                <a:gd name="connsiteY98" fmla="*/ 829787 h 1026015"/>
                <a:gd name="connsiteX99" fmla="*/ 35635 w 2692282"/>
                <a:gd name="connsiteY99" fmla="*/ 816794 h 1026015"/>
                <a:gd name="connsiteX100" fmla="*/ 25865 w 2692282"/>
                <a:gd name="connsiteY100" fmla="*/ 802867 h 1026015"/>
                <a:gd name="connsiteX101" fmla="*/ 17028 w 2692282"/>
                <a:gd name="connsiteY101" fmla="*/ 789270 h 1026015"/>
                <a:gd name="connsiteX102" fmla="*/ 7884 w 2692282"/>
                <a:gd name="connsiteY102" fmla="*/ 775354 h 1026015"/>
                <a:gd name="connsiteX103" fmla="*/ 0 w 2692282"/>
                <a:gd name="connsiteY103" fmla="*/ 760835 h 1026015"/>
                <a:gd name="connsiteX104" fmla="*/ 410793 w 2692282"/>
                <a:gd name="connsiteY104" fmla="*/ 767842 h 1026015"/>
                <a:gd name="connsiteX105" fmla="*/ 562397 w 2692282"/>
                <a:gd name="connsiteY105" fmla="*/ 514938 h 1026015"/>
                <a:gd name="connsiteX106" fmla="*/ 419497 w 2692282"/>
                <a:gd name="connsiteY106" fmla="*/ 257635 h 1026015"/>
                <a:gd name="connsiteX107" fmla="*/ 8715 w 2692282"/>
                <a:gd name="connsiteY107" fmla="*/ 250002 h 1026015"/>
                <a:gd name="connsiteX108" fmla="*/ 17396 w 2692282"/>
                <a:gd name="connsiteY108" fmla="*/ 236078 h 1026015"/>
                <a:gd name="connsiteX109" fmla="*/ 26692 w 2692282"/>
                <a:gd name="connsiteY109" fmla="*/ 222789 h 1026015"/>
                <a:gd name="connsiteX110" fmla="*/ 36623 w 2692282"/>
                <a:gd name="connsiteY110" fmla="*/ 208886 h 1026015"/>
                <a:gd name="connsiteX111" fmla="*/ 46226 w 2692282"/>
                <a:gd name="connsiteY111" fmla="*/ 195916 h 1026015"/>
                <a:gd name="connsiteX112" fmla="*/ 56772 w 2692282"/>
                <a:gd name="connsiteY112" fmla="*/ 182649 h 1026015"/>
                <a:gd name="connsiteX113" fmla="*/ 67307 w 2692282"/>
                <a:gd name="connsiteY113" fmla="*/ 170007 h 1026015"/>
                <a:gd name="connsiteX114" fmla="*/ 79083 w 2692282"/>
                <a:gd name="connsiteY114" fmla="*/ 158012 h 1026015"/>
                <a:gd name="connsiteX115" fmla="*/ 90222 w 2692282"/>
                <a:gd name="connsiteY115" fmla="*/ 146632 h 1026015"/>
                <a:gd name="connsiteX116" fmla="*/ 102304 w 2692282"/>
                <a:gd name="connsiteY116" fmla="*/ 134955 h 1026015"/>
                <a:gd name="connsiteX117" fmla="*/ 114683 w 2692282"/>
                <a:gd name="connsiteY117" fmla="*/ 124220 h 1026015"/>
                <a:gd name="connsiteX118" fmla="*/ 127688 w 2692282"/>
                <a:gd name="connsiteY118" fmla="*/ 113497 h 1026015"/>
                <a:gd name="connsiteX119" fmla="*/ 140374 w 2692282"/>
                <a:gd name="connsiteY119" fmla="*/ 103081 h 1026015"/>
                <a:gd name="connsiteX120" fmla="*/ 154300 w 2692282"/>
                <a:gd name="connsiteY120" fmla="*/ 93311 h 1026015"/>
                <a:gd name="connsiteX121" fmla="*/ 167591 w 2692282"/>
                <a:gd name="connsiteY121" fmla="*/ 84157 h 1026015"/>
                <a:gd name="connsiteX122" fmla="*/ 181496 w 2692282"/>
                <a:gd name="connsiteY122" fmla="*/ 75638 h 1026015"/>
                <a:gd name="connsiteX123" fmla="*/ 196037 w 2692282"/>
                <a:gd name="connsiteY123" fmla="*/ 66504 h 1026015"/>
                <a:gd name="connsiteX124" fmla="*/ 210863 w 2692282"/>
                <a:gd name="connsiteY124" fmla="*/ 58940 h 1026015"/>
                <a:gd name="connsiteX125" fmla="*/ 225372 w 2692282"/>
                <a:gd name="connsiteY125" fmla="*/ 51682 h 1026015"/>
                <a:gd name="connsiteX126" fmla="*/ 240824 w 2692282"/>
                <a:gd name="connsiteY126" fmla="*/ 44127 h 1026015"/>
                <a:gd name="connsiteX127" fmla="*/ 255947 w 2692282"/>
                <a:gd name="connsiteY127" fmla="*/ 37505 h 1026015"/>
                <a:gd name="connsiteX128" fmla="*/ 271993 w 2692282"/>
                <a:gd name="connsiteY128" fmla="*/ 31837 h 1026015"/>
                <a:gd name="connsiteX129" fmla="*/ 287413 w 2692282"/>
                <a:gd name="connsiteY129" fmla="*/ 26159 h 1026015"/>
                <a:gd name="connsiteX130" fmla="*/ 303766 w 2692282"/>
                <a:gd name="connsiteY130" fmla="*/ 20809 h 1026015"/>
                <a:gd name="connsiteX131" fmla="*/ 320097 w 2692282"/>
                <a:gd name="connsiteY131" fmla="*/ 16710 h 1026015"/>
                <a:gd name="connsiteX132" fmla="*/ 336746 w 2692282"/>
                <a:gd name="connsiteY132" fmla="*/ 12303 h 1026015"/>
                <a:gd name="connsiteX133" fmla="*/ 353692 w 2692282"/>
                <a:gd name="connsiteY133" fmla="*/ 8839 h 1026015"/>
                <a:gd name="connsiteX134" fmla="*/ 370309 w 2692282"/>
                <a:gd name="connsiteY134" fmla="*/ 6308 h 1026015"/>
                <a:gd name="connsiteX135" fmla="*/ 387552 w 2692282"/>
                <a:gd name="connsiteY135" fmla="*/ 3788 h 1026015"/>
                <a:gd name="connsiteX136" fmla="*/ 404784 w 2692282"/>
                <a:gd name="connsiteY136" fmla="*/ 1893 h 1026015"/>
                <a:gd name="connsiteX137" fmla="*/ 422312 w 2692282"/>
                <a:gd name="connsiteY137" fmla="*/ 941 h 1026015"/>
                <a:gd name="connsiteX138" fmla="*/ 440466 w 2692282"/>
                <a:gd name="connsiteY138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891348 w 2692282"/>
                <a:gd name="connsiteY38" fmla="*/ 773226 h 1026015"/>
                <a:gd name="connsiteX39" fmla="*/ 882350 w 2692282"/>
                <a:gd name="connsiteY39" fmla="*/ 787458 h 1026015"/>
                <a:gd name="connsiteX40" fmla="*/ 873044 w 2692282"/>
                <a:gd name="connsiteY40" fmla="*/ 801371 h 1026015"/>
                <a:gd name="connsiteX41" fmla="*/ 863749 w 2692282"/>
                <a:gd name="connsiteY41" fmla="*/ 814659 h 1026015"/>
                <a:gd name="connsiteX42" fmla="*/ 853510 w 2692282"/>
                <a:gd name="connsiteY42" fmla="*/ 828244 h 1026015"/>
                <a:gd name="connsiteX43" fmla="*/ 843282 w 2692282"/>
                <a:gd name="connsiteY43" fmla="*/ 841204 h 1026015"/>
                <a:gd name="connsiteX44" fmla="*/ 832121 w 2692282"/>
                <a:gd name="connsiteY44" fmla="*/ 853834 h 1026015"/>
                <a:gd name="connsiteX45" fmla="*/ 820960 w 2692282"/>
                <a:gd name="connsiteY45" fmla="*/ 866466 h 1026015"/>
                <a:gd name="connsiteX46" fmla="*/ 809503 w 2692282"/>
                <a:gd name="connsiteY46" fmla="*/ 878154 h 1026015"/>
                <a:gd name="connsiteX47" fmla="*/ 797421 w 2692282"/>
                <a:gd name="connsiteY47" fmla="*/ 889831 h 1026015"/>
                <a:gd name="connsiteX48" fmla="*/ 785042 w 2692282"/>
                <a:gd name="connsiteY48" fmla="*/ 900565 h 1026015"/>
                <a:gd name="connsiteX49" fmla="*/ 772037 w 2692282"/>
                <a:gd name="connsiteY49" fmla="*/ 911288 h 1026015"/>
                <a:gd name="connsiteX50" fmla="*/ 759351 w 2692282"/>
                <a:gd name="connsiteY50" fmla="*/ 921704 h 1026015"/>
                <a:gd name="connsiteX51" fmla="*/ 745732 w 2692282"/>
                <a:gd name="connsiteY51" fmla="*/ 931792 h 1026015"/>
                <a:gd name="connsiteX52" fmla="*/ 731816 w 2692282"/>
                <a:gd name="connsiteY52" fmla="*/ 940935 h 1026015"/>
                <a:gd name="connsiteX53" fmla="*/ 718218 w 2692282"/>
                <a:gd name="connsiteY53" fmla="*/ 949773 h 1026015"/>
                <a:gd name="connsiteX54" fmla="*/ 703370 w 2692282"/>
                <a:gd name="connsiteY54" fmla="*/ 958588 h 1026015"/>
                <a:gd name="connsiteX55" fmla="*/ 688851 w 2692282"/>
                <a:gd name="connsiteY55" fmla="*/ 966471 h 1026015"/>
                <a:gd name="connsiteX56" fmla="*/ 674014 w 2692282"/>
                <a:gd name="connsiteY56" fmla="*/ 974661 h 1026015"/>
                <a:gd name="connsiteX57" fmla="*/ 658572 w 2692282"/>
                <a:gd name="connsiteY57" fmla="*/ 981590 h 1026015"/>
                <a:gd name="connsiteX58" fmla="*/ 643142 w 2692282"/>
                <a:gd name="connsiteY58" fmla="*/ 987894 h 1026015"/>
                <a:gd name="connsiteX59" fmla="*/ 627710 w 2692282"/>
                <a:gd name="connsiteY59" fmla="*/ 994198 h 1026015"/>
                <a:gd name="connsiteX60" fmla="*/ 611358 w 2692282"/>
                <a:gd name="connsiteY60" fmla="*/ 999548 h 1026015"/>
                <a:gd name="connsiteX61" fmla="*/ 595630 w 2692282"/>
                <a:gd name="connsiteY61" fmla="*/ 1004909 h 1026015"/>
                <a:gd name="connsiteX62" fmla="*/ 578981 w 2692282"/>
                <a:gd name="connsiteY62" fmla="*/ 1009315 h 1026015"/>
                <a:gd name="connsiteX63" fmla="*/ 562025 w 2692282"/>
                <a:gd name="connsiteY63" fmla="*/ 1013405 h 1026015"/>
                <a:gd name="connsiteX64" fmla="*/ 545079 w 2692282"/>
                <a:gd name="connsiteY64" fmla="*/ 1016868 h 1026015"/>
                <a:gd name="connsiteX65" fmla="*/ 528451 w 2692282"/>
                <a:gd name="connsiteY65" fmla="*/ 1020024 h 1026015"/>
                <a:gd name="connsiteX66" fmla="*/ 510891 w 2692282"/>
                <a:gd name="connsiteY66" fmla="*/ 1022852 h 1026015"/>
                <a:gd name="connsiteX67" fmla="*/ 493670 w 2692282"/>
                <a:gd name="connsiteY67" fmla="*/ 1024121 h 1026015"/>
                <a:gd name="connsiteX68" fmla="*/ 475823 w 2692282"/>
                <a:gd name="connsiteY68" fmla="*/ 1025381 h 1026015"/>
                <a:gd name="connsiteX69" fmla="*/ 457987 w 2692282"/>
                <a:gd name="connsiteY69" fmla="*/ 1026015 h 1026015"/>
                <a:gd name="connsiteX70" fmla="*/ 440480 w 2692282"/>
                <a:gd name="connsiteY70" fmla="*/ 1025716 h 1026015"/>
                <a:gd name="connsiteX71" fmla="*/ 422666 w 2692282"/>
                <a:gd name="connsiteY71" fmla="*/ 1025100 h 1026015"/>
                <a:gd name="connsiteX72" fmla="*/ 404862 w 2692282"/>
                <a:gd name="connsiteY72" fmla="*/ 1023857 h 1026015"/>
                <a:gd name="connsiteX73" fmla="*/ 387376 w 2692282"/>
                <a:gd name="connsiteY73" fmla="*/ 1022309 h 1026015"/>
                <a:gd name="connsiteX74" fmla="*/ 369901 w 2692282"/>
                <a:gd name="connsiteY74" fmla="*/ 1020134 h 1026015"/>
                <a:gd name="connsiteX75" fmla="*/ 353380 w 2692282"/>
                <a:gd name="connsiteY75" fmla="*/ 1017038 h 1026015"/>
                <a:gd name="connsiteX76" fmla="*/ 336551 w 2692282"/>
                <a:gd name="connsiteY76" fmla="*/ 1013624 h 1026015"/>
                <a:gd name="connsiteX77" fmla="*/ 319733 w 2692282"/>
                <a:gd name="connsiteY77" fmla="*/ 1009584 h 1026015"/>
                <a:gd name="connsiteX78" fmla="*/ 303244 w 2692282"/>
                <a:gd name="connsiteY78" fmla="*/ 1004611 h 1026015"/>
                <a:gd name="connsiteX79" fmla="*/ 287370 w 2692282"/>
                <a:gd name="connsiteY79" fmla="*/ 1000276 h 1026015"/>
                <a:gd name="connsiteX80" fmla="*/ 270584 w 2692282"/>
                <a:gd name="connsiteY80" fmla="*/ 994360 h 1026015"/>
                <a:gd name="connsiteX81" fmla="*/ 255366 w 2692282"/>
                <a:gd name="connsiteY81" fmla="*/ 988160 h 1026015"/>
                <a:gd name="connsiteX82" fmla="*/ 239841 w 2692282"/>
                <a:gd name="connsiteY82" fmla="*/ 981640 h 1026015"/>
                <a:gd name="connsiteX83" fmla="*/ 224953 w 2692282"/>
                <a:gd name="connsiteY83" fmla="*/ 974506 h 1026015"/>
                <a:gd name="connsiteX84" fmla="*/ 209757 w 2692282"/>
                <a:gd name="connsiteY84" fmla="*/ 967054 h 1026015"/>
                <a:gd name="connsiteX85" fmla="*/ 195822 w 2692282"/>
                <a:gd name="connsiteY85" fmla="*/ 958998 h 1026015"/>
                <a:gd name="connsiteX86" fmla="*/ 180955 w 2692282"/>
                <a:gd name="connsiteY86" fmla="*/ 950615 h 1026015"/>
                <a:gd name="connsiteX87" fmla="*/ 167041 w 2692282"/>
                <a:gd name="connsiteY87" fmla="*/ 941309 h 1026015"/>
                <a:gd name="connsiteX88" fmla="*/ 153128 w 2692282"/>
                <a:gd name="connsiteY88" fmla="*/ 932002 h 1026015"/>
                <a:gd name="connsiteX89" fmla="*/ 139850 w 2692282"/>
                <a:gd name="connsiteY89" fmla="*/ 922081 h 1026015"/>
                <a:gd name="connsiteX90" fmla="*/ 126880 w 2692282"/>
                <a:gd name="connsiteY90" fmla="*/ 912478 h 1026015"/>
                <a:gd name="connsiteX91" fmla="*/ 113930 w 2692282"/>
                <a:gd name="connsiteY91" fmla="*/ 901625 h 1026015"/>
                <a:gd name="connsiteX92" fmla="*/ 101617 w 2692282"/>
                <a:gd name="connsiteY92" fmla="*/ 890157 h 1026015"/>
                <a:gd name="connsiteX93" fmla="*/ 89611 w 2692282"/>
                <a:gd name="connsiteY93" fmla="*/ 879007 h 1026015"/>
                <a:gd name="connsiteX94" fmla="*/ 77934 w 2692282"/>
                <a:gd name="connsiteY94" fmla="*/ 866925 h 1026015"/>
                <a:gd name="connsiteX95" fmla="*/ 66882 w 2692282"/>
                <a:gd name="connsiteY95" fmla="*/ 854853 h 1026015"/>
                <a:gd name="connsiteX96" fmla="*/ 56137 w 2692282"/>
                <a:gd name="connsiteY96" fmla="*/ 843099 h 1026015"/>
                <a:gd name="connsiteX97" fmla="*/ 45732 w 2692282"/>
                <a:gd name="connsiteY97" fmla="*/ 829787 h 1026015"/>
                <a:gd name="connsiteX98" fmla="*/ 35635 w 2692282"/>
                <a:gd name="connsiteY98" fmla="*/ 816794 h 1026015"/>
                <a:gd name="connsiteX99" fmla="*/ 25865 w 2692282"/>
                <a:gd name="connsiteY99" fmla="*/ 802867 h 1026015"/>
                <a:gd name="connsiteX100" fmla="*/ 17028 w 2692282"/>
                <a:gd name="connsiteY100" fmla="*/ 789270 h 1026015"/>
                <a:gd name="connsiteX101" fmla="*/ 7884 w 2692282"/>
                <a:gd name="connsiteY101" fmla="*/ 775354 h 1026015"/>
                <a:gd name="connsiteX102" fmla="*/ 0 w 2692282"/>
                <a:gd name="connsiteY102" fmla="*/ 760835 h 1026015"/>
                <a:gd name="connsiteX103" fmla="*/ 410793 w 2692282"/>
                <a:gd name="connsiteY103" fmla="*/ 767842 h 1026015"/>
                <a:gd name="connsiteX104" fmla="*/ 562397 w 2692282"/>
                <a:gd name="connsiteY104" fmla="*/ 514938 h 1026015"/>
                <a:gd name="connsiteX105" fmla="*/ 419497 w 2692282"/>
                <a:gd name="connsiteY105" fmla="*/ 257635 h 1026015"/>
                <a:gd name="connsiteX106" fmla="*/ 8715 w 2692282"/>
                <a:gd name="connsiteY106" fmla="*/ 250002 h 1026015"/>
                <a:gd name="connsiteX107" fmla="*/ 17396 w 2692282"/>
                <a:gd name="connsiteY107" fmla="*/ 236078 h 1026015"/>
                <a:gd name="connsiteX108" fmla="*/ 26692 w 2692282"/>
                <a:gd name="connsiteY108" fmla="*/ 222789 h 1026015"/>
                <a:gd name="connsiteX109" fmla="*/ 36623 w 2692282"/>
                <a:gd name="connsiteY109" fmla="*/ 208886 h 1026015"/>
                <a:gd name="connsiteX110" fmla="*/ 46226 w 2692282"/>
                <a:gd name="connsiteY110" fmla="*/ 195916 h 1026015"/>
                <a:gd name="connsiteX111" fmla="*/ 56772 w 2692282"/>
                <a:gd name="connsiteY111" fmla="*/ 182649 h 1026015"/>
                <a:gd name="connsiteX112" fmla="*/ 67307 w 2692282"/>
                <a:gd name="connsiteY112" fmla="*/ 170007 h 1026015"/>
                <a:gd name="connsiteX113" fmla="*/ 79083 w 2692282"/>
                <a:gd name="connsiteY113" fmla="*/ 158012 h 1026015"/>
                <a:gd name="connsiteX114" fmla="*/ 90222 w 2692282"/>
                <a:gd name="connsiteY114" fmla="*/ 146632 h 1026015"/>
                <a:gd name="connsiteX115" fmla="*/ 102304 w 2692282"/>
                <a:gd name="connsiteY115" fmla="*/ 134955 h 1026015"/>
                <a:gd name="connsiteX116" fmla="*/ 114683 w 2692282"/>
                <a:gd name="connsiteY116" fmla="*/ 124220 h 1026015"/>
                <a:gd name="connsiteX117" fmla="*/ 127688 w 2692282"/>
                <a:gd name="connsiteY117" fmla="*/ 113497 h 1026015"/>
                <a:gd name="connsiteX118" fmla="*/ 140374 w 2692282"/>
                <a:gd name="connsiteY118" fmla="*/ 103081 h 1026015"/>
                <a:gd name="connsiteX119" fmla="*/ 154300 w 2692282"/>
                <a:gd name="connsiteY119" fmla="*/ 93311 h 1026015"/>
                <a:gd name="connsiteX120" fmla="*/ 167591 w 2692282"/>
                <a:gd name="connsiteY120" fmla="*/ 84157 h 1026015"/>
                <a:gd name="connsiteX121" fmla="*/ 181496 w 2692282"/>
                <a:gd name="connsiteY121" fmla="*/ 75638 h 1026015"/>
                <a:gd name="connsiteX122" fmla="*/ 196037 w 2692282"/>
                <a:gd name="connsiteY122" fmla="*/ 66504 h 1026015"/>
                <a:gd name="connsiteX123" fmla="*/ 210863 w 2692282"/>
                <a:gd name="connsiteY123" fmla="*/ 58940 h 1026015"/>
                <a:gd name="connsiteX124" fmla="*/ 225372 w 2692282"/>
                <a:gd name="connsiteY124" fmla="*/ 51682 h 1026015"/>
                <a:gd name="connsiteX125" fmla="*/ 240824 w 2692282"/>
                <a:gd name="connsiteY125" fmla="*/ 44127 h 1026015"/>
                <a:gd name="connsiteX126" fmla="*/ 255947 w 2692282"/>
                <a:gd name="connsiteY126" fmla="*/ 37505 h 1026015"/>
                <a:gd name="connsiteX127" fmla="*/ 271993 w 2692282"/>
                <a:gd name="connsiteY127" fmla="*/ 31837 h 1026015"/>
                <a:gd name="connsiteX128" fmla="*/ 287413 w 2692282"/>
                <a:gd name="connsiteY128" fmla="*/ 26159 h 1026015"/>
                <a:gd name="connsiteX129" fmla="*/ 303766 w 2692282"/>
                <a:gd name="connsiteY129" fmla="*/ 20809 h 1026015"/>
                <a:gd name="connsiteX130" fmla="*/ 320097 w 2692282"/>
                <a:gd name="connsiteY130" fmla="*/ 16710 h 1026015"/>
                <a:gd name="connsiteX131" fmla="*/ 336746 w 2692282"/>
                <a:gd name="connsiteY131" fmla="*/ 12303 h 1026015"/>
                <a:gd name="connsiteX132" fmla="*/ 353692 w 2692282"/>
                <a:gd name="connsiteY132" fmla="*/ 8839 h 1026015"/>
                <a:gd name="connsiteX133" fmla="*/ 370309 w 2692282"/>
                <a:gd name="connsiteY133" fmla="*/ 6308 h 1026015"/>
                <a:gd name="connsiteX134" fmla="*/ 387552 w 2692282"/>
                <a:gd name="connsiteY134" fmla="*/ 3788 h 1026015"/>
                <a:gd name="connsiteX135" fmla="*/ 404784 w 2692282"/>
                <a:gd name="connsiteY135" fmla="*/ 1893 h 1026015"/>
                <a:gd name="connsiteX136" fmla="*/ 422312 w 2692282"/>
                <a:gd name="connsiteY136" fmla="*/ 941 h 1026015"/>
                <a:gd name="connsiteX137" fmla="*/ 440466 w 2692282"/>
                <a:gd name="connsiteY137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2692282 w 2692282"/>
                <a:gd name="connsiteY35" fmla="*/ 304387 h 1026015"/>
                <a:gd name="connsiteX36" fmla="*/ 2692282 w 2692282"/>
                <a:gd name="connsiteY36" fmla="*/ 790164 h 1026015"/>
                <a:gd name="connsiteX37" fmla="*/ 891348 w 2692282"/>
                <a:gd name="connsiteY37" fmla="*/ 773226 h 1026015"/>
                <a:gd name="connsiteX38" fmla="*/ 882350 w 2692282"/>
                <a:gd name="connsiteY38" fmla="*/ 787458 h 1026015"/>
                <a:gd name="connsiteX39" fmla="*/ 873044 w 2692282"/>
                <a:gd name="connsiteY39" fmla="*/ 801371 h 1026015"/>
                <a:gd name="connsiteX40" fmla="*/ 863749 w 2692282"/>
                <a:gd name="connsiteY40" fmla="*/ 814659 h 1026015"/>
                <a:gd name="connsiteX41" fmla="*/ 853510 w 2692282"/>
                <a:gd name="connsiteY41" fmla="*/ 828244 h 1026015"/>
                <a:gd name="connsiteX42" fmla="*/ 843282 w 2692282"/>
                <a:gd name="connsiteY42" fmla="*/ 841204 h 1026015"/>
                <a:gd name="connsiteX43" fmla="*/ 832121 w 2692282"/>
                <a:gd name="connsiteY43" fmla="*/ 853834 h 1026015"/>
                <a:gd name="connsiteX44" fmla="*/ 820960 w 2692282"/>
                <a:gd name="connsiteY44" fmla="*/ 866466 h 1026015"/>
                <a:gd name="connsiteX45" fmla="*/ 809503 w 2692282"/>
                <a:gd name="connsiteY45" fmla="*/ 878154 h 1026015"/>
                <a:gd name="connsiteX46" fmla="*/ 797421 w 2692282"/>
                <a:gd name="connsiteY46" fmla="*/ 889831 h 1026015"/>
                <a:gd name="connsiteX47" fmla="*/ 785042 w 2692282"/>
                <a:gd name="connsiteY47" fmla="*/ 900565 h 1026015"/>
                <a:gd name="connsiteX48" fmla="*/ 772037 w 2692282"/>
                <a:gd name="connsiteY48" fmla="*/ 911288 h 1026015"/>
                <a:gd name="connsiteX49" fmla="*/ 759351 w 2692282"/>
                <a:gd name="connsiteY49" fmla="*/ 921704 h 1026015"/>
                <a:gd name="connsiteX50" fmla="*/ 745732 w 2692282"/>
                <a:gd name="connsiteY50" fmla="*/ 931792 h 1026015"/>
                <a:gd name="connsiteX51" fmla="*/ 731816 w 2692282"/>
                <a:gd name="connsiteY51" fmla="*/ 940935 h 1026015"/>
                <a:gd name="connsiteX52" fmla="*/ 718218 w 2692282"/>
                <a:gd name="connsiteY52" fmla="*/ 949773 h 1026015"/>
                <a:gd name="connsiteX53" fmla="*/ 703370 w 2692282"/>
                <a:gd name="connsiteY53" fmla="*/ 958588 h 1026015"/>
                <a:gd name="connsiteX54" fmla="*/ 688851 w 2692282"/>
                <a:gd name="connsiteY54" fmla="*/ 966471 h 1026015"/>
                <a:gd name="connsiteX55" fmla="*/ 674014 w 2692282"/>
                <a:gd name="connsiteY55" fmla="*/ 974661 h 1026015"/>
                <a:gd name="connsiteX56" fmla="*/ 658572 w 2692282"/>
                <a:gd name="connsiteY56" fmla="*/ 981590 h 1026015"/>
                <a:gd name="connsiteX57" fmla="*/ 643142 w 2692282"/>
                <a:gd name="connsiteY57" fmla="*/ 987894 h 1026015"/>
                <a:gd name="connsiteX58" fmla="*/ 627710 w 2692282"/>
                <a:gd name="connsiteY58" fmla="*/ 994198 h 1026015"/>
                <a:gd name="connsiteX59" fmla="*/ 611358 w 2692282"/>
                <a:gd name="connsiteY59" fmla="*/ 999548 h 1026015"/>
                <a:gd name="connsiteX60" fmla="*/ 595630 w 2692282"/>
                <a:gd name="connsiteY60" fmla="*/ 1004909 h 1026015"/>
                <a:gd name="connsiteX61" fmla="*/ 578981 w 2692282"/>
                <a:gd name="connsiteY61" fmla="*/ 1009315 h 1026015"/>
                <a:gd name="connsiteX62" fmla="*/ 562025 w 2692282"/>
                <a:gd name="connsiteY62" fmla="*/ 1013405 h 1026015"/>
                <a:gd name="connsiteX63" fmla="*/ 545079 w 2692282"/>
                <a:gd name="connsiteY63" fmla="*/ 1016868 h 1026015"/>
                <a:gd name="connsiteX64" fmla="*/ 528451 w 2692282"/>
                <a:gd name="connsiteY64" fmla="*/ 1020024 h 1026015"/>
                <a:gd name="connsiteX65" fmla="*/ 510891 w 2692282"/>
                <a:gd name="connsiteY65" fmla="*/ 1022852 h 1026015"/>
                <a:gd name="connsiteX66" fmla="*/ 493670 w 2692282"/>
                <a:gd name="connsiteY66" fmla="*/ 1024121 h 1026015"/>
                <a:gd name="connsiteX67" fmla="*/ 475823 w 2692282"/>
                <a:gd name="connsiteY67" fmla="*/ 1025381 h 1026015"/>
                <a:gd name="connsiteX68" fmla="*/ 457987 w 2692282"/>
                <a:gd name="connsiteY68" fmla="*/ 1026015 h 1026015"/>
                <a:gd name="connsiteX69" fmla="*/ 440480 w 2692282"/>
                <a:gd name="connsiteY69" fmla="*/ 1025716 h 1026015"/>
                <a:gd name="connsiteX70" fmla="*/ 422666 w 2692282"/>
                <a:gd name="connsiteY70" fmla="*/ 1025100 h 1026015"/>
                <a:gd name="connsiteX71" fmla="*/ 404862 w 2692282"/>
                <a:gd name="connsiteY71" fmla="*/ 1023857 h 1026015"/>
                <a:gd name="connsiteX72" fmla="*/ 387376 w 2692282"/>
                <a:gd name="connsiteY72" fmla="*/ 1022309 h 1026015"/>
                <a:gd name="connsiteX73" fmla="*/ 369901 w 2692282"/>
                <a:gd name="connsiteY73" fmla="*/ 1020134 h 1026015"/>
                <a:gd name="connsiteX74" fmla="*/ 353380 w 2692282"/>
                <a:gd name="connsiteY74" fmla="*/ 1017038 h 1026015"/>
                <a:gd name="connsiteX75" fmla="*/ 336551 w 2692282"/>
                <a:gd name="connsiteY75" fmla="*/ 1013624 h 1026015"/>
                <a:gd name="connsiteX76" fmla="*/ 319733 w 2692282"/>
                <a:gd name="connsiteY76" fmla="*/ 1009584 h 1026015"/>
                <a:gd name="connsiteX77" fmla="*/ 303244 w 2692282"/>
                <a:gd name="connsiteY77" fmla="*/ 1004611 h 1026015"/>
                <a:gd name="connsiteX78" fmla="*/ 287370 w 2692282"/>
                <a:gd name="connsiteY78" fmla="*/ 1000276 h 1026015"/>
                <a:gd name="connsiteX79" fmla="*/ 270584 w 2692282"/>
                <a:gd name="connsiteY79" fmla="*/ 994360 h 1026015"/>
                <a:gd name="connsiteX80" fmla="*/ 255366 w 2692282"/>
                <a:gd name="connsiteY80" fmla="*/ 988160 h 1026015"/>
                <a:gd name="connsiteX81" fmla="*/ 239841 w 2692282"/>
                <a:gd name="connsiteY81" fmla="*/ 981640 h 1026015"/>
                <a:gd name="connsiteX82" fmla="*/ 224953 w 2692282"/>
                <a:gd name="connsiteY82" fmla="*/ 974506 h 1026015"/>
                <a:gd name="connsiteX83" fmla="*/ 209757 w 2692282"/>
                <a:gd name="connsiteY83" fmla="*/ 967054 h 1026015"/>
                <a:gd name="connsiteX84" fmla="*/ 195822 w 2692282"/>
                <a:gd name="connsiteY84" fmla="*/ 958998 h 1026015"/>
                <a:gd name="connsiteX85" fmla="*/ 180955 w 2692282"/>
                <a:gd name="connsiteY85" fmla="*/ 950615 h 1026015"/>
                <a:gd name="connsiteX86" fmla="*/ 167041 w 2692282"/>
                <a:gd name="connsiteY86" fmla="*/ 941309 h 1026015"/>
                <a:gd name="connsiteX87" fmla="*/ 153128 w 2692282"/>
                <a:gd name="connsiteY87" fmla="*/ 932002 h 1026015"/>
                <a:gd name="connsiteX88" fmla="*/ 139850 w 2692282"/>
                <a:gd name="connsiteY88" fmla="*/ 922081 h 1026015"/>
                <a:gd name="connsiteX89" fmla="*/ 126880 w 2692282"/>
                <a:gd name="connsiteY89" fmla="*/ 912478 h 1026015"/>
                <a:gd name="connsiteX90" fmla="*/ 113930 w 2692282"/>
                <a:gd name="connsiteY90" fmla="*/ 901625 h 1026015"/>
                <a:gd name="connsiteX91" fmla="*/ 101617 w 2692282"/>
                <a:gd name="connsiteY91" fmla="*/ 890157 h 1026015"/>
                <a:gd name="connsiteX92" fmla="*/ 89611 w 2692282"/>
                <a:gd name="connsiteY92" fmla="*/ 879007 h 1026015"/>
                <a:gd name="connsiteX93" fmla="*/ 77934 w 2692282"/>
                <a:gd name="connsiteY93" fmla="*/ 866925 h 1026015"/>
                <a:gd name="connsiteX94" fmla="*/ 66882 w 2692282"/>
                <a:gd name="connsiteY94" fmla="*/ 854853 h 1026015"/>
                <a:gd name="connsiteX95" fmla="*/ 56137 w 2692282"/>
                <a:gd name="connsiteY95" fmla="*/ 843099 h 1026015"/>
                <a:gd name="connsiteX96" fmla="*/ 45732 w 2692282"/>
                <a:gd name="connsiteY96" fmla="*/ 829787 h 1026015"/>
                <a:gd name="connsiteX97" fmla="*/ 35635 w 2692282"/>
                <a:gd name="connsiteY97" fmla="*/ 816794 h 1026015"/>
                <a:gd name="connsiteX98" fmla="*/ 25865 w 2692282"/>
                <a:gd name="connsiteY98" fmla="*/ 802867 h 1026015"/>
                <a:gd name="connsiteX99" fmla="*/ 17028 w 2692282"/>
                <a:gd name="connsiteY99" fmla="*/ 789270 h 1026015"/>
                <a:gd name="connsiteX100" fmla="*/ 7884 w 2692282"/>
                <a:gd name="connsiteY100" fmla="*/ 775354 h 1026015"/>
                <a:gd name="connsiteX101" fmla="*/ 0 w 2692282"/>
                <a:gd name="connsiteY101" fmla="*/ 760835 h 1026015"/>
                <a:gd name="connsiteX102" fmla="*/ 410793 w 2692282"/>
                <a:gd name="connsiteY102" fmla="*/ 767842 h 1026015"/>
                <a:gd name="connsiteX103" fmla="*/ 562397 w 2692282"/>
                <a:gd name="connsiteY103" fmla="*/ 514938 h 1026015"/>
                <a:gd name="connsiteX104" fmla="*/ 419497 w 2692282"/>
                <a:gd name="connsiteY104" fmla="*/ 257635 h 1026015"/>
                <a:gd name="connsiteX105" fmla="*/ 8715 w 2692282"/>
                <a:gd name="connsiteY105" fmla="*/ 250002 h 1026015"/>
                <a:gd name="connsiteX106" fmla="*/ 17396 w 2692282"/>
                <a:gd name="connsiteY106" fmla="*/ 236078 h 1026015"/>
                <a:gd name="connsiteX107" fmla="*/ 26692 w 2692282"/>
                <a:gd name="connsiteY107" fmla="*/ 222789 h 1026015"/>
                <a:gd name="connsiteX108" fmla="*/ 36623 w 2692282"/>
                <a:gd name="connsiteY108" fmla="*/ 208886 h 1026015"/>
                <a:gd name="connsiteX109" fmla="*/ 46226 w 2692282"/>
                <a:gd name="connsiteY109" fmla="*/ 195916 h 1026015"/>
                <a:gd name="connsiteX110" fmla="*/ 56772 w 2692282"/>
                <a:gd name="connsiteY110" fmla="*/ 182649 h 1026015"/>
                <a:gd name="connsiteX111" fmla="*/ 67307 w 2692282"/>
                <a:gd name="connsiteY111" fmla="*/ 170007 h 1026015"/>
                <a:gd name="connsiteX112" fmla="*/ 79083 w 2692282"/>
                <a:gd name="connsiteY112" fmla="*/ 158012 h 1026015"/>
                <a:gd name="connsiteX113" fmla="*/ 90222 w 2692282"/>
                <a:gd name="connsiteY113" fmla="*/ 146632 h 1026015"/>
                <a:gd name="connsiteX114" fmla="*/ 102304 w 2692282"/>
                <a:gd name="connsiteY114" fmla="*/ 134955 h 1026015"/>
                <a:gd name="connsiteX115" fmla="*/ 114683 w 2692282"/>
                <a:gd name="connsiteY115" fmla="*/ 124220 h 1026015"/>
                <a:gd name="connsiteX116" fmla="*/ 127688 w 2692282"/>
                <a:gd name="connsiteY116" fmla="*/ 113497 h 1026015"/>
                <a:gd name="connsiteX117" fmla="*/ 140374 w 2692282"/>
                <a:gd name="connsiteY117" fmla="*/ 103081 h 1026015"/>
                <a:gd name="connsiteX118" fmla="*/ 154300 w 2692282"/>
                <a:gd name="connsiteY118" fmla="*/ 93311 h 1026015"/>
                <a:gd name="connsiteX119" fmla="*/ 167591 w 2692282"/>
                <a:gd name="connsiteY119" fmla="*/ 84157 h 1026015"/>
                <a:gd name="connsiteX120" fmla="*/ 181496 w 2692282"/>
                <a:gd name="connsiteY120" fmla="*/ 75638 h 1026015"/>
                <a:gd name="connsiteX121" fmla="*/ 196037 w 2692282"/>
                <a:gd name="connsiteY121" fmla="*/ 66504 h 1026015"/>
                <a:gd name="connsiteX122" fmla="*/ 210863 w 2692282"/>
                <a:gd name="connsiteY122" fmla="*/ 58940 h 1026015"/>
                <a:gd name="connsiteX123" fmla="*/ 225372 w 2692282"/>
                <a:gd name="connsiteY123" fmla="*/ 51682 h 1026015"/>
                <a:gd name="connsiteX124" fmla="*/ 240824 w 2692282"/>
                <a:gd name="connsiteY124" fmla="*/ 44127 h 1026015"/>
                <a:gd name="connsiteX125" fmla="*/ 255947 w 2692282"/>
                <a:gd name="connsiteY125" fmla="*/ 37505 h 1026015"/>
                <a:gd name="connsiteX126" fmla="*/ 271993 w 2692282"/>
                <a:gd name="connsiteY126" fmla="*/ 31837 h 1026015"/>
                <a:gd name="connsiteX127" fmla="*/ 287413 w 2692282"/>
                <a:gd name="connsiteY127" fmla="*/ 26159 h 1026015"/>
                <a:gd name="connsiteX128" fmla="*/ 303766 w 2692282"/>
                <a:gd name="connsiteY128" fmla="*/ 20809 h 1026015"/>
                <a:gd name="connsiteX129" fmla="*/ 320097 w 2692282"/>
                <a:gd name="connsiteY129" fmla="*/ 16710 h 1026015"/>
                <a:gd name="connsiteX130" fmla="*/ 336746 w 2692282"/>
                <a:gd name="connsiteY130" fmla="*/ 12303 h 1026015"/>
                <a:gd name="connsiteX131" fmla="*/ 353692 w 2692282"/>
                <a:gd name="connsiteY131" fmla="*/ 8839 h 1026015"/>
                <a:gd name="connsiteX132" fmla="*/ 370309 w 2692282"/>
                <a:gd name="connsiteY132" fmla="*/ 6308 h 1026015"/>
                <a:gd name="connsiteX133" fmla="*/ 387552 w 2692282"/>
                <a:gd name="connsiteY133" fmla="*/ 3788 h 1026015"/>
                <a:gd name="connsiteX134" fmla="*/ 404784 w 2692282"/>
                <a:gd name="connsiteY134" fmla="*/ 1893 h 1026015"/>
                <a:gd name="connsiteX135" fmla="*/ 422312 w 2692282"/>
                <a:gd name="connsiteY135" fmla="*/ 941 h 1026015"/>
                <a:gd name="connsiteX136" fmla="*/ 440466 w 2692282"/>
                <a:gd name="connsiteY136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304387 h 1026015"/>
                <a:gd name="connsiteX35" fmla="*/ 2692282 w 2692282"/>
                <a:gd name="connsiteY35" fmla="*/ 790164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304387 h 1026015"/>
                <a:gd name="connsiteX35" fmla="*/ 2692282 w 2692282"/>
                <a:gd name="connsiteY35" fmla="*/ 780639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299624 h 1026015"/>
                <a:gd name="connsiteX35" fmla="*/ 2692282 w 2692282"/>
                <a:gd name="connsiteY35" fmla="*/ 780639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2692282 w 2783722"/>
                <a:gd name="connsiteY0" fmla="*/ 780639 h 1026015"/>
                <a:gd name="connsiteX1" fmla="*/ 891348 w 2783722"/>
                <a:gd name="connsiteY1" fmla="*/ 773226 h 1026015"/>
                <a:gd name="connsiteX2" fmla="*/ 882350 w 2783722"/>
                <a:gd name="connsiteY2" fmla="*/ 787458 h 1026015"/>
                <a:gd name="connsiteX3" fmla="*/ 873044 w 2783722"/>
                <a:gd name="connsiteY3" fmla="*/ 801371 h 1026015"/>
                <a:gd name="connsiteX4" fmla="*/ 863749 w 2783722"/>
                <a:gd name="connsiteY4" fmla="*/ 814659 h 1026015"/>
                <a:gd name="connsiteX5" fmla="*/ 853510 w 2783722"/>
                <a:gd name="connsiteY5" fmla="*/ 828244 h 1026015"/>
                <a:gd name="connsiteX6" fmla="*/ 843282 w 2783722"/>
                <a:gd name="connsiteY6" fmla="*/ 841204 h 1026015"/>
                <a:gd name="connsiteX7" fmla="*/ 832121 w 2783722"/>
                <a:gd name="connsiteY7" fmla="*/ 853834 h 1026015"/>
                <a:gd name="connsiteX8" fmla="*/ 820960 w 2783722"/>
                <a:gd name="connsiteY8" fmla="*/ 866466 h 1026015"/>
                <a:gd name="connsiteX9" fmla="*/ 809503 w 2783722"/>
                <a:gd name="connsiteY9" fmla="*/ 878154 h 1026015"/>
                <a:gd name="connsiteX10" fmla="*/ 797421 w 2783722"/>
                <a:gd name="connsiteY10" fmla="*/ 889831 h 1026015"/>
                <a:gd name="connsiteX11" fmla="*/ 785042 w 2783722"/>
                <a:gd name="connsiteY11" fmla="*/ 900565 h 1026015"/>
                <a:gd name="connsiteX12" fmla="*/ 772037 w 2783722"/>
                <a:gd name="connsiteY12" fmla="*/ 911288 h 1026015"/>
                <a:gd name="connsiteX13" fmla="*/ 759351 w 2783722"/>
                <a:gd name="connsiteY13" fmla="*/ 921704 h 1026015"/>
                <a:gd name="connsiteX14" fmla="*/ 745732 w 2783722"/>
                <a:gd name="connsiteY14" fmla="*/ 931792 h 1026015"/>
                <a:gd name="connsiteX15" fmla="*/ 731816 w 2783722"/>
                <a:gd name="connsiteY15" fmla="*/ 940935 h 1026015"/>
                <a:gd name="connsiteX16" fmla="*/ 718218 w 2783722"/>
                <a:gd name="connsiteY16" fmla="*/ 949773 h 1026015"/>
                <a:gd name="connsiteX17" fmla="*/ 703370 w 2783722"/>
                <a:gd name="connsiteY17" fmla="*/ 958588 h 1026015"/>
                <a:gd name="connsiteX18" fmla="*/ 688851 w 2783722"/>
                <a:gd name="connsiteY18" fmla="*/ 966471 h 1026015"/>
                <a:gd name="connsiteX19" fmla="*/ 674014 w 2783722"/>
                <a:gd name="connsiteY19" fmla="*/ 974661 h 1026015"/>
                <a:gd name="connsiteX20" fmla="*/ 658572 w 2783722"/>
                <a:gd name="connsiteY20" fmla="*/ 981590 h 1026015"/>
                <a:gd name="connsiteX21" fmla="*/ 643142 w 2783722"/>
                <a:gd name="connsiteY21" fmla="*/ 987894 h 1026015"/>
                <a:gd name="connsiteX22" fmla="*/ 627710 w 2783722"/>
                <a:gd name="connsiteY22" fmla="*/ 994198 h 1026015"/>
                <a:gd name="connsiteX23" fmla="*/ 611358 w 2783722"/>
                <a:gd name="connsiteY23" fmla="*/ 999548 h 1026015"/>
                <a:gd name="connsiteX24" fmla="*/ 595630 w 2783722"/>
                <a:gd name="connsiteY24" fmla="*/ 1004909 h 1026015"/>
                <a:gd name="connsiteX25" fmla="*/ 578981 w 2783722"/>
                <a:gd name="connsiteY25" fmla="*/ 1009315 h 1026015"/>
                <a:gd name="connsiteX26" fmla="*/ 562025 w 2783722"/>
                <a:gd name="connsiteY26" fmla="*/ 1013405 h 1026015"/>
                <a:gd name="connsiteX27" fmla="*/ 545079 w 2783722"/>
                <a:gd name="connsiteY27" fmla="*/ 1016868 h 1026015"/>
                <a:gd name="connsiteX28" fmla="*/ 528451 w 2783722"/>
                <a:gd name="connsiteY28" fmla="*/ 1020024 h 1026015"/>
                <a:gd name="connsiteX29" fmla="*/ 510891 w 2783722"/>
                <a:gd name="connsiteY29" fmla="*/ 1022852 h 1026015"/>
                <a:gd name="connsiteX30" fmla="*/ 493670 w 2783722"/>
                <a:gd name="connsiteY30" fmla="*/ 1024121 h 1026015"/>
                <a:gd name="connsiteX31" fmla="*/ 475823 w 2783722"/>
                <a:gd name="connsiteY31" fmla="*/ 1025381 h 1026015"/>
                <a:gd name="connsiteX32" fmla="*/ 457987 w 2783722"/>
                <a:gd name="connsiteY32" fmla="*/ 1026015 h 1026015"/>
                <a:gd name="connsiteX33" fmla="*/ 440480 w 2783722"/>
                <a:gd name="connsiteY33" fmla="*/ 1025716 h 1026015"/>
                <a:gd name="connsiteX34" fmla="*/ 422666 w 2783722"/>
                <a:gd name="connsiteY34" fmla="*/ 1025100 h 1026015"/>
                <a:gd name="connsiteX35" fmla="*/ 404862 w 2783722"/>
                <a:gd name="connsiteY35" fmla="*/ 1023857 h 1026015"/>
                <a:gd name="connsiteX36" fmla="*/ 387376 w 2783722"/>
                <a:gd name="connsiteY36" fmla="*/ 1022309 h 1026015"/>
                <a:gd name="connsiteX37" fmla="*/ 369901 w 2783722"/>
                <a:gd name="connsiteY37" fmla="*/ 1020134 h 1026015"/>
                <a:gd name="connsiteX38" fmla="*/ 353380 w 2783722"/>
                <a:gd name="connsiteY38" fmla="*/ 1017038 h 1026015"/>
                <a:gd name="connsiteX39" fmla="*/ 336551 w 2783722"/>
                <a:gd name="connsiteY39" fmla="*/ 1013624 h 1026015"/>
                <a:gd name="connsiteX40" fmla="*/ 319733 w 2783722"/>
                <a:gd name="connsiteY40" fmla="*/ 1009584 h 1026015"/>
                <a:gd name="connsiteX41" fmla="*/ 303244 w 2783722"/>
                <a:gd name="connsiteY41" fmla="*/ 1004611 h 1026015"/>
                <a:gd name="connsiteX42" fmla="*/ 287370 w 2783722"/>
                <a:gd name="connsiteY42" fmla="*/ 1000276 h 1026015"/>
                <a:gd name="connsiteX43" fmla="*/ 270584 w 2783722"/>
                <a:gd name="connsiteY43" fmla="*/ 994360 h 1026015"/>
                <a:gd name="connsiteX44" fmla="*/ 255366 w 2783722"/>
                <a:gd name="connsiteY44" fmla="*/ 988160 h 1026015"/>
                <a:gd name="connsiteX45" fmla="*/ 239841 w 2783722"/>
                <a:gd name="connsiteY45" fmla="*/ 981640 h 1026015"/>
                <a:gd name="connsiteX46" fmla="*/ 224953 w 2783722"/>
                <a:gd name="connsiteY46" fmla="*/ 974506 h 1026015"/>
                <a:gd name="connsiteX47" fmla="*/ 209757 w 2783722"/>
                <a:gd name="connsiteY47" fmla="*/ 967054 h 1026015"/>
                <a:gd name="connsiteX48" fmla="*/ 195822 w 2783722"/>
                <a:gd name="connsiteY48" fmla="*/ 958998 h 1026015"/>
                <a:gd name="connsiteX49" fmla="*/ 180955 w 2783722"/>
                <a:gd name="connsiteY49" fmla="*/ 950615 h 1026015"/>
                <a:gd name="connsiteX50" fmla="*/ 167041 w 2783722"/>
                <a:gd name="connsiteY50" fmla="*/ 941309 h 1026015"/>
                <a:gd name="connsiteX51" fmla="*/ 153128 w 2783722"/>
                <a:gd name="connsiteY51" fmla="*/ 932002 h 1026015"/>
                <a:gd name="connsiteX52" fmla="*/ 139850 w 2783722"/>
                <a:gd name="connsiteY52" fmla="*/ 922081 h 1026015"/>
                <a:gd name="connsiteX53" fmla="*/ 126880 w 2783722"/>
                <a:gd name="connsiteY53" fmla="*/ 912478 h 1026015"/>
                <a:gd name="connsiteX54" fmla="*/ 113930 w 2783722"/>
                <a:gd name="connsiteY54" fmla="*/ 901625 h 1026015"/>
                <a:gd name="connsiteX55" fmla="*/ 101617 w 2783722"/>
                <a:gd name="connsiteY55" fmla="*/ 890157 h 1026015"/>
                <a:gd name="connsiteX56" fmla="*/ 89611 w 2783722"/>
                <a:gd name="connsiteY56" fmla="*/ 879007 h 1026015"/>
                <a:gd name="connsiteX57" fmla="*/ 77934 w 2783722"/>
                <a:gd name="connsiteY57" fmla="*/ 866925 h 1026015"/>
                <a:gd name="connsiteX58" fmla="*/ 66882 w 2783722"/>
                <a:gd name="connsiteY58" fmla="*/ 854853 h 1026015"/>
                <a:gd name="connsiteX59" fmla="*/ 56137 w 2783722"/>
                <a:gd name="connsiteY59" fmla="*/ 843099 h 1026015"/>
                <a:gd name="connsiteX60" fmla="*/ 45732 w 2783722"/>
                <a:gd name="connsiteY60" fmla="*/ 829787 h 1026015"/>
                <a:gd name="connsiteX61" fmla="*/ 35635 w 2783722"/>
                <a:gd name="connsiteY61" fmla="*/ 816794 h 1026015"/>
                <a:gd name="connsiteX62" fmla="*/ 25865 w 2783722"/>
                <a:gd name="connsiteY62" fmla="*/ 802867 h 1026015"/>
                <a:gd name="connsiteX63" fmla="*/ 17028 w 2783722"/>
                <a:gd name="connsiteY63" fmla="*/ 789270 h 1026015"/>
                <a:gd name="connsiteX64" fmla="*/ 7884 w 2783722"/>
                <a:gd name="connsiteY64" fmla="*/ 775354 h 1026015"/>
                <a:gd name="connsiteX65" fmla="*/ 0 w 2783722"/>
                <a:gd name="connsiteY65" fmla="*/ 760835 h 1026015"/>
                <a:gd name="connsiteX66" fmla="*/ 410793 w 2783722"/>
                <a:gd name="connsiteY66" fmla="*/ 767842 h 1026015"/>
                <a:gd name="connsiteX67" fmla="*/ 562397 w 2783722"/>
                <a:gd name="connsiteY67" fmla="*/ 514938 h 1026015"/>
                <a:gd name="connsiteX68" fmla="*/ 419497 w 2783722"/>
                <a:gd name="connsiteY68" fmla="*/ 257635 h 1026015"/>
                <a:gd name="connsiteX69" fmla="*/ 8715 w 2783722"/>
                <a:gd name="connsiteY69" fmla="*/ 250002 h 1026015"/>
                <a:gd name="connsiteX70" fmla="*/ 17396 w 2783722"/>
                <a:gd name="connsiteY70" fmla="*/ 236078 h 1026015"/>
                <a:gd name="connsiteX71" fmla="*/ 26692 w 2783722"/>
                <a:gd name="connsiteY71" fmla="*/ 222789 h 1026015"/>
                <a:gd name="connsiteX72" fmla="*/ 36623 w 2783722"/>
                <a:gd name="connsiteY72" fmla="*/ 208886 h 1026015"/>
                <a:gd name="connsiteX73" fmla="*/ 46226 w 2783722"/>
                <a:gd name="connsiteY73" fmla="*/ 195916 h 1026015"/>
                <a:gd name="connsiteX74" fmla="*/ 56772 w 2783722"/>
                <a:gd name="connsiteY74" fmla="*/ 182649 h 1026015"/>
                <a:gd name="connsiteX75" fmla="*/ 67307 w 2783722"/>
                <a:gd name="connsiteY75" fmla="*/ 170007 h 1026015"/>
                <a:gd name="connsiteX76" fmla="*/ 79083 w 2783722"/>
                <a:gd name="connsiteY76" fmla="*/ 158012 h 1026015"/>
                <a:gd name="connsiteX77" fmla="*/ 90222 w 2783722"/>
                <a:gd name="connsiteY77" fmla="*/ 146632 h 1026015"/>
                <a:gd name="connsiteX78" fmla="*/ 102304 w 2783722"/>
                <a:gd name="connsiteY78" fmla="*/ 134955 h 1026015"/>
                <a:gd name="connsiteX79" fmla="*/ 114683 w 2783722"/>
                <a:gd name="connsiteY79" fmla="*/ 124220 h 1026015"/>
                <a:gd name="connsiteX80" fmla="*/ 127688 w 2783722"/>
                <a:gd name="connsiteY80" fmla="*/ 113497 h 1026015"/>
                <a:gd name="connsiteX81" fmla="*/ 140374 w 2783722"/>
                <a:gd name="connsiteY81" fmla="*/ 103081 h 1026015"/>
                <a:gd name="connsiteX82" fmla="*/ 154300 w 2783722"/>
                <a:gd name="connsiteY82" fmla="*/ 93311 h 1026015"/>
                <a:gd name="connsiteX83" fmla="*/ 167591 w 2783722"/>
                <a:gd name="connsiteY83" fmla="*/ 84157 h 1026015"/>
                <a:gd name="connsiteX84" fmla="*/ 181496 w 2783722"/>
                <a:gd name="connsiteY84" fmla="*/ 75638 h 1026015"/>
                <a:gd name="connsiteX85" fmla="*/ 196037 w 2783722"/>
                <a:gd name="connsiteY85" fmla="*/ 66504 h 1026015"/>
                <a:gd name="connsiteX86" fmla="*/ 210863 w 2783722"/>
                <a:gd name="connsiteY86" fmla="*/ 58940 h 1026015"/>
                <a:gd name="connsiteX87" fmla="*/ 225372 w 2783722"/>
                <a:gd name="connsiteY87" fmla="*/ 51682 h 1026015"/>
                <a:gd name="connsiteX88" fmla="*/ 240824 w 2783722"/>
                <a:gd name="connsiteY88" fmla="*/ 44127 h 1026015"/>
                <a:gd name="connsiteX89" fmla="*/ 255947 w 2783722"/>
                <a:gd name="connsiteY89" fmla="*/ 37505 h 1026015"/>
                <a:gd name="connsiteX90" fmla="*/ 271993 w 2783722"/>
                <a:gd name="connsiteY90" fmla="*/ 31837 h 1026015"/>
                <a:gd name="connsiteX91" fmla="*/ 287413 w 2783722"/>
                <a:gd name="connsiteY91" fmla="*/ 26159 h 1026015"/>
                <a:gd name="connsiteX92" fmla="*/ 303766 w 2783722"/>
                <a:gd name="connsiteY92" fmla="*/ 20809 h 1026015"/>
                <a:gd name="connsiteX93" fmla="*/ 320097 w 2783722"/>
                <a:gd name="connsiteY93" fmla="*/ 16710 h 1026015"/>
                <a:gd name="connsiteX94" fmla="*/ 336746 w 2783722"/>
                <a:gd name="connsiteY94" fmla="*/ 12303 h 1026015"/>
                <a:gd name="connsiteX95" fmla="*/ 353692 w 2783722"/>
                <a:gd name="connsiteY95" fmla="*/ 8839 h 1026015"/>
                <a:gd name="connsiteX96" fmla="*/ 370309 w 2783722"/>
                <a:gd name="connsiteY96" fmla="*/ 6308 h 1026015"/>
                <a:gd name="connsiteX97" fmla="*/ 387552 w 2783722"/>
                <a:gd name="connsiteY97" fmla="*/ 3788 h 1026015"/>
                <a:gd name="connsiteX98" fmla="*/ 404784 w 2783722"/>
                <a:gd name="connsiteY98" fmla="*/ 1893 h 1026015"/>
                <a:gd name="connsiteX99" fmla="*/ 422312 w 2783722"/>
                <a:gd name="connsiteY99" fmla="*/ 941 h 1026015"/>
                <a:gd name="connsiteX100" fmla="*/ 440466 w 2783722"/>
                <a:gd name="connsiteY100" fmla="*/ 0 h 1026015"/>
                <a:gd name="connsiteX101" fmla="*/ 457973 w 2783722"/>
                <a:gd name="connsiteY101" fmla="*/ 299 h 1026015"/>
                <a:gd name="connsiteX102" fmla="*/ 476719 w 2783722"/>
                <a:gd name="connsiteY102" fmla="*/ 1244 h 1026015"/>
                <a:gd name="connsiteX103" fmla="*/ 494841 w 2783722"/>
                <a:gd name="connsiteY103" fmla="*/ 2178 h 1026015"/>
                <a:gd name="connsiteX104" fmla="*/ 513260 w 2783722"/>
                <a:gd name="connsiteY104" fmla="*/ 4056 h 1026015"/>
                <a:gd name="connsiteX105" fmla="*/ 531349 w 2783722"/>
                <a:gd name="connsiteY105" fmla="*/ 6866 h 1026015"/>
                <a:gd name="connsiteX106" fmla="*/ 549429 w 2783722"/>
                <a:gd name="connsiteY106" fmla="*/ 10302 h 1026015"/>
                <a:gd name="connsiteX107" fmla="*/ 566575 w 2783722"/>
                <a:gd name="connsiteY107" fmla="*/ 13409 h 1026015"/>
                <a:gd name="connsiteX108" fmla="*/ 584314 w 2783722"/>
                <a:gd name="connsiteY108" fmla="*/ 18402 h 1026015"/>
                <a:gd name="connsiteX109" fmla="*/ 601747 w 2783722"/>
                <a:gd name="connsiteY109" fmla="*/ 23078 h 1026015"/>
                <a:gd name="connsiteX110" fmla="*/ 618225 w 2783722"/>
                <a:gd name="connsiteY110" fmla="*/ 28675 h 1026015"/>
                <a:gd name="connsiteX111" fmla="*/ 634693 w 2783722"/>
                <a:gd name="connsiteY111" fmla="*/ 34898 h 1026015"/>
                <a:gd name="connsiteX112" fmla="*/ 651151 w 2783722"/>
                <a:gd name="connsiteY112" fmla="*/ 41745 h 1026015"/>
                <a:gd name="connsiteX113" fmla="*/ 667608 w 2783722"/>
                <a:gd name="connsiteY113" fmla="*/ 48594 h 1026015"/>
                <a:gd name="connsiteX114" fmla="*/ 683101 w 2783722"/>
                <a:gd name="connsiteY114" fmla="*/ 56988 h 1026015"/>
                <a:gd name="connsiteX115" fmla="*/ 698287 w 2783722"/>
                <a:gd name="connsiteY115" fmla="*/ 65065 h 1026015"/>
                <a:gd name="connsiteX116" fmla="*/ 713779 w 2783722"/>
                <a:gd name="connsiteY116" fmla="*/ 73460 h 1026015"/>
                <a:gd name="connsiteX117" fmla="*/ 728318 w 2783722"/>
                <a:gd name="connsiteY117" fmla="*/ 82777 h 1026015"/>
                <a:gd name="connsiteX118" fmla="*/ 742846 w 2783722"/>
                <a:gd name="connsiteY118" fmla="*/ 92719 h 1026015"/>
                <a:gd name="connsiteX119" fmla="*/ 757375 w 2783722"/>
                <a:gd name="connsiteY119" fmla="*/ 102662 h 1026015"/>
                <a:gd name="connsiteX120" fmla="*/ 770322 w 2783722"/>
                <a:gd name="connsiteY120" fmla="*/ 113515 h 1026015"/>
                <a:gd name="connsiteX121" fmla="*/ 784204 w 2783722"/>
                <a:gd name="connsiteY121" fmla="*/ 124697 h 1026015"/>
                <a:gd name="connsiteX122" fmla="*/ 796825 w 2783722"/>
                <a:gd name="connsiteY122" fmla="*/ 136482 h 1026015"/>
                <a:gd name="connsiteX123" fmla="*/ 810071 w 2783722"/>
                <a:gd name="connsiteY123" fmla="*/ 148279 h 1026015"/>
                <a:gd name="connsiteX124" fmla="*/ 821748 w 2783722"/>
                <a:gd name="connsiteY124" fmla="*/ 160362 h 1026015"/>
                <a:gd name="connsiteX125" fmla="*/ 833404 w 2783722"/>
                <a:gd name="connsiteY125" fmla="*/ 173694 h 1026015"/>
                <a:gd name="connsiteX126" fmla="*/ 844752 w 2783722"/>
                <a:gd name="connsiteY126" fmla="*/ 186709 h 1026015"/>
                <a:gd name="connsiteX127" fmla="*/ 855783 w 2783722"/>
                <a:gd name="connsiteY127" fmla="*/ 200032 h 1026015"/>
                <a:gd name="connsiteX128" fmla="*/ 865860 w 2783722"/>
                <a:gd name="connsiteY128" fmla="*/ 214276 h 1026015"/>
                <a:gd name="connsiteX129" fmla="*/ 875936 w 2783722"/>
                <a:gd name="connsiteY129" fmla="*/ 228520 h 1026015"/>
                <a:gd name="connsiteX130" fmla="*/ 885377 w 2783722"/>
                <a:gd name="connsiteY130" fmla="*/ 243379 h 1026015"/>
                <a:gd name="connsiteX131" fmla="*/ 894500 w 2783722"/>
                <a:gd name="connsiteY131" fmla="*/ 258546 h 1026015"/>
                <a:gd name="connsiteX132" fmla="*/ 902690 w 2783722"/>
                <a:gd name="connsiteY132" fmla="*/ 273382 h 1026015"/>
                <a:gd name="connsiteX133" fmla="*/ 910552 w 2783722"/>
                <a:gd name="connsiteY133" fmla="*/ 289153 h 1026015"/>
                <a:gd name="connsiteX134" fmla="*/ 2692282 w 2783722"/>
                <a:gd name="connsiteY134" fmla="*/ 299624 h 1026015"/>
                <a:gd name="connsiteX135" fmla="*/ 2783722 w 2783722"/>
                <a:gd name="connsiteY135" fmla="*/ 872079 h 1026015"/>
                <a:gd name="connsiteX0" fmla="*/ 2692282 w 2692282"/>
                <a:gd name="connsiteY0" fmla="*/ 780639 h 1026015"/>
                <a:gd name="connsiteX1" fmla="*/ 891348 w 2692282"/>
                <a:gd name="connsiteY1" fmla="*/ 773226 h 1026015"/>
                <a:gd name="connsiteX2" fmla="*/ 882350 w 2692282"/>
                <a:gd name="connsiteY2" fmla="*/ 787458 h 1026015"/>
                <a:gd name="connsiteX3" fmla="*/ 873044 w 2692282"/>
                <a:gd name="connsiteY3" fmla="*/ 801371 h 1026015"/>
                <a:gd name="connsiteX4" fmla="*/ 863749 w 2692282"/>
                <a:gd name="connsiteY4" fmla="*/ 814659 h 1026015"/>
                <a:gd name="connsiteX5" fmla="*/ 853510 w 2692282"/>
                <a:gd name="connsiteY5" fmla="*/ 828244 h 1026015"/>
                <a:gd name="connsiteX6" fmla="*/ 843282 w 2692282"/>
                <a:gd name="connsiteY6" fmla="*/ 841204 h 1026015"/>
                <a:gd name="connsiteX7" fmla="*/ 832121 w 2692282"/>
                <a:gd name="connsiteY7" fmla="*/ 853834 h 1026015"/>
                <a:gd name="connsiteX8" fmla="*/ 820960 w 2692282"/>
                <a:gd name="connsiteY8" fmla="*/ 866466 h 1026015"/>
                <a:gd name="connsiteX9" fmla="*/ 809503 w 2692282"/>
                <a:gd name="connsiteY9" fmla="*/ 878154 h 1026015"/>
                <a:gd name="connsiteX10" fmla="*/ 797421 w 2692282"/>
                <a:gd name="connsiteY10" fmla="*/ 889831 h 1026015"/>
                <a:gd name="connsiteX11" fmla="*/ 785042 w 2692282"/>
                <a:gd name="connsiteY11" fmla="*/ 900565 h 1026015"/>
                <a:gd name="connsiteX12" fmla="*/ 772037 w 2692282"/>
                <a:gd name="connsiteY12" fmla="*/ 911288 h 1026015"/>
                <a:gd name="connsiteX13" fmla="*/ 759351 w 2692282"/>
                <a:gd name="connsiteY13" fmla="*/ 921704 h 1026015"/>
                <a:gd name="connsiteX14" fmla="*/ 745732 w 2692282"/>
                <a:gd name="connsiteY14" fmla="*/ 931792 h 1026015"/>
                <a:gd name="connsiteX15" fmla="*/ 731816 w 2692282"/>
                <a:gd name="connsiteY15" fmla="*/ 940935 h 1026015"/>
                <a:gd name="connsiteX16" fmla="*/ 718218 w 2692282"/>
                <a:gd name="connsiteY16" fmla="*/ 949773 h 1026015"/>
                <a:gd name="connsiteX17" fmla="*/ 703370 w 2692282"/>
                <a:gd name="connsiteY17" fmla="*/ 958588 h 1026015"/>
                <a:gd name="connsiteX18" fmla="*/ 688851 w 2692282"/>
                <a:gd name="connsiteY18" fmla="*/ 966471 h 1026015"/>
                <a:gd name="connsiteX19" fmla="*/ 674014 w 2692282"/>
                <a:gd name="connsiteY19" fmla="*/ 974661 h 1026015"/>
                <a:gd name="connsiteX20" fmla="*/ 658572 w 2692282"/>
                <a:gd name="connsiteY20" fmla="*/ 981590 h 1026015"/>
                <a:gd name="connsiteX21" fmla="*/ 643142 w 2692282"/>
                <a:gd name="connsiteY21" fmla="*/ 987894 h 1026015"/>
                <a:gd name="connsiteX22" fmla="*/ 627710 w 2692282"/>
                <a:gd name="connsiteY22" fmla="*/ 994198 h 1026015"/>
                <a:gd name="connsiteX23" fmla="*/ 611358 w 2692282"/>
                <a:gd name="connsiteY23" fmla="*/ 999548 h 1026015"/>
                <a:gd name="connsiteX24" fmla="*/ 595630 w 2692282"/>
                <a:gd name="connsiteY24" fmla="*/ 1004909 h 1026015"/>
                <a:gd name="connsiteX25" fmla="*/ 578981 w 2692282"/>
                <a:gd name="connsiteY25" fmla="*/ 1009315 h 1026015"/>
                <a:gd name="connsiteX26" fmla="*/ 562025 w 2692282"/>
                <a:gd name="connsiteY26" fmla="*/ 1013405 h 1026015"/>
                <a:gd name="connsiteX27" fmla="*/ 545079 w 2692282"/>
                <a:gd name="connsiteY27" fmla="*/ 1016868 h 1026015"/>
                <a:gd name="connsiteX28" fmla="*/ 528451 w 2692282"/>
                <a:gd name="connsiteY28" fmla="*/ 1020024 h 1026015"/>
                <a:gd name="connsiteX29" fmla="*/ 510891 w 2692282"/>
                <a:gd name="connsiteY29" fmla="*/ 1022852 h 1026015"/>
                <a:gd name="connsiteX30" fmla="*/ 493670 w 2692282"/>
                <a:gd name="connsiteY30" fmla="*/ 1024121 h 1026015"/>
                <a:gd name="connsiteX31" fmla="*/ 475823 w 2692282"/>
                <a:gd name="connsiteY31" fmla="*/ 1025381 h 1026015"/>
                <a:gd name="connsiteX32" fmla="*/ 457987 w 2692282"/>
                <a:gd name="connsiteY32" fmla="*/ 1026015 h 1026015"/>
                <a:gd name="connsiteX33" fmla="*/ 440480 w 2692282"/>
                <a:gd name="connsiteY33" fmla="*/ 1025716 h 1026015"/>
                <a:gd name="connsiteX34" fmla="*/ 422666 w 2692282"/>
                <a:gd name="connsiteY34" fmla="*/ 1025100 h 1026015"/>
                <a:gd name="connsiteX35" fmla="*/ 404862 w 2692282"/>
                <a:gd name="connsiteY35" fmla="*/ 1023857 h 1026015"/>
                <a:gd name="connsiteX36" fmla="*/ 387376 w 2692282"/>
                <a:gd name="connsiteY36" fmla="*/ 1022309 h 1026015"/>
                <a:gd name="connsiteX37" fmla="*/ 369901 w 2692282"/>
                <a:gd name="connsiteY37" fmla="*/ 1020134 h 1026015"/>
                <a:gd name="connsiteX38" fmla="*/ 353380 w 2692282"/>
                <a:gd name="connsiteY38" fmla="*/ 1017038 h 1026015"/>
                <a:gd name="connsiteX39" fmla="*/ 336551 w 2692282"/>
                <a:gd name="connsiteY39" fmla="*/ 1013624 h 1026015"/>
                <a:gd name="connsiteX40" fmla="*/ 319733 w 2692282"/>
                <a:gd name="connsiteY40" fmla="*/ 1009584 h 1026015"/>
                <a:gd name="connsiteX41" fmla="*/ 303244 w 2692282"/>
                <a:gd name="connsiteY41" fmla="*/ 1004611 h 1026015"/>
                <a:gd name="connsiteX42" fmla="*/ 287370 w 2692282"/>
                <a:gd name="connsiteY42" fmla="*/ 1000276 h 1026015"/>
                <a:gd name="connsiteX43" fmla="*/ 270584 w 2692282"/>
                <a:gd name="connsiteY43" fmla="*/ 994360 h 1026015"/>
                <a:gd name="connsiteX44" fmla="*/ 255366 w 2692282"/>
                <a:gd name="connsiteY44" fmla="*/ 988160 h 1026015"/>
                <a:gd name="connsiteX45" fmla="*/ 239841 w 2692282"/>
                <a:gd name="connsiteY45" fmla="*/ 981640 h 1026015"/>
                <a:gd name="connsiteX46" fmla="*/ 224953 w 2692282"/>
                <a:gd name="connsiteY46" fmla="*/ 974506 h 1026015"/>
                <a:gd name="connsiteX47" fmla="*/ 209757 w 2692282"/>
                <a:gd name="connsiteY47" fmla="*/ 967054 h 1026015"/>
                <a:gd name="connsiteX48" fmla="*/ 195822 w 2692282"/>
                <a:gd name="connsiteY48" fmla="*/ 958998 h 1026015"/>
                <a:gd name="connsiteX49" fmla="*/ 180955 w 2692282"/>
                <a:gd name="connsiteY49" fmla="*/ 950615 h 1026015"/>
                <a:gd name="connsiteX50" fmla="*/ 167041 w 2692282"/>
                <a:gd name="connsiteY50" fmla="*/ 941309 h 1026015"/>
                <a:gd name="connsiteX51" fmla="*/ 153128 w 2692282"/>
                <a:gd name="connsiteY51" fmla="*/ 932002 h 1026015"/>
                <a:gd name="connsiteX52" fmla="*/ 139850 w 2692282"/>
                <a:gd name="connsiteY52" fmla="*/ 922081 h 1026015"/>
                <a:gd name="connsiteX53" fmla="*/ 126880 w 2692282"/>
                <a:gd name="connsiteY53" fmla="*/ 912478 h 1026015"/>
                <a:gd name="connsiteX54" fmla="*/ 113930 w 2692282"/>
                <a:gd name="connsiteY54" fmla="*/ 901625 h 1026015"/>
                <a:gd name="connsiteX55" fmla="*/ 101617 w 2692282"/>
                <a:gd name="connsiteY55" fmla="*/ 890157 h 1026015"/>
                <a:gd name="connsiteX56" fmla="*/ 89611 w 2692282"/>
                <a:gd name="connsiteY56" fmla="*/ 879007 h 1026015"/>
                <a:gd name="connsiteX57" fmla="*/ 77934 w 2692282"/>
                <a:gd name="connsiteY57" fmla="*/ 866925 h 1026015"/>
                <a:gd name="connsiteX58" fmla="*/ 66882 w 2692282"/>
                <a:gd name="connsiteY58" fmla="*/ 854853 h 1026015"/>
                <a:gd name="connsiteX59" fmla="*/ 56137 w 2692282"/>
                <a:gd name="connsiteY59" fmla="*/ 843099 h 1026015"/>
                <a:gd name="connsiteX60" fmla="*/ 45732 w 2692282"/>
                <a:gd name="connsiteY60" fmla="*/ 829787 h 1026015"/>
                <a:gd name="connsiteX61" fmla="*/ 35635 w 2692282"/>
                <a:gd name="connsiteY61" fmla="*/ 816794 h 1026015"/>
                <a:gd name="connsiteX62" fmla="*/ 25865 w 2692282"/>
                <a:gd name="connsiteY62" fmla="*/ 802867 h 1026015"/>
                <a:gd name="connsiteX63" fmla="*/ 17028 w 2692282"/>
                <a:gd name="connsiteY63" fmla="*/ 789270 h 1026015"/>
                <a:gd name="connsiteX64" fmla="*/ 7884 w 2692282"/>
                <a:gd name="connsiteY64" fmla="*/ 775354 h 1026015"/>
                <a:gd name="connsiteX65" fmla="*/ 0 w 2692282"/>
                <a:gd name="connsiteY65" fmla="*/ 760835 h 1026015"/>
                <a:gd name="connsiteX66" fmla="*/ 410793 w 2692282"/>
                <a:gd name="connsiteY66" fmla="*/ 767842 h 1026015"/>
                <a:gd name="connsiteX67" fmla="*/ 562397 w 2692282"/>
                <a:gd name="connsiteY67" fmla="*/ 514938 h 1026015"/>
                <a:gd name="connsiteX68" fmla="*/ 419497 w 2692282"/>
                <a:gd name="connsiteY68" fmla="*/ 257635 h 1026015"/>
                <a:gd name="connsiteX69" fmla="*/ 8715 w 2692282"/>
                <a:gd name="connsiteY69" fmla="*/ 250002 h 1026015"/>
                <a:gd name="connsiteX70" fmla="*/ 17396 w 2692282"/>
                <a:gd name="connsiteY70" fmla="*/ 236078 h 1026015"/>
                <a:gd name="connsiteX71" fmla="*/ 26692 w 2692282"/>
                <a:gd name="connsiteY71" fmla="*/ 222789 h 1026015"/>
                <a:gd name="connsiteX72" fmla="*/ 36623 w 2692282"/>
                <a:gd name="connsiteY72" fmla="*/ 208886 h 1026015"/>
                <a:gd name="connsiteX73" fmla="*/ 46226 w 2692282"/>
                <a:gd name="connsiteY73" fmla="*/ 195916 h 1026015"/>
                <a:gd name="connsiteX74" fmla="*/ 56772 w 2692282"/>
                <a:gd name="connsiteY74" fmla="*/ 182649 h 1026015"/>
                <a:gd name="connsiteX75" fmla="*/ 67307 w 2692282"/>
                <a:gd name="connsiteY75" fmla="*/ 170007 h 1026015"/>
                <a:gd name="connsiteX76" fmla="*/ 79083 w 2692282"/>
                <a:gd name="connsiteY76" fmla="*/ 158012 h 1026015"/>
                <a:gd name="connsiteX77" fmla="*/ 90222 w 2692282"/>
                <a:gd name="connsiteY77" fmla="*/ 146632 h 1026015"/>
                <a:gd name="connsiteX78" fmla="*/ 102304 w 2692282"/>
                <a:gd name="connsiteY78" fmla="*/ 134955 h 1026015"/>
                <a:gd name="connsiteX79" fmla="*/ 114683 w 2692282"/>
                <a:gd name="connsiteY79" fmla="*/ 124220 h 1026015"/>
                <a:gd name="connsiteX80" fmla="*/ 127688 w 2692282"/>
                <a:gd name="connsiteY80" fmla="*/ 113497 h 1026015"/>
                <a:gd name="connsiteX81" fmla="*/ 140374 w 2692282"/>
                <a:gd name="connsiteY81" fmla="*/ 103081 h 1026015"/>
                <a:gd name="connsiteX82" fmla="*/ 154300 w 2692282"/>
                <a:gd name="connsiteY82" fmla="*/ 93311 h 1026015"/>
                <a:gd name="connsiteX83" fmla="*/ 167591 w 2692282"/>
                <a:gd name="connsiteY83" fmla="*/ 84157 h 1026015"/>
                <a:gd name="connsiteX84" fmla="*/ 181496 w 2692282"/>
                <a:gd name="connsiteY84" fmla="*/ 75638 h 1026015"/>
                <a:gd name="connsiteX85" fmla="*/ 196037 w 2692282"/>
                <a:gd name="connsiteY85" fmla="*/ 66504 h 1026015"/>
                <a:gd name="connsiteX86" fmla="*/ 210863 w 2692282"/>
                <a:gd name="connsiteY86" fmla="*/ 58940 h 1026015"/>
                <a:gd name="connsiteX87" fmla="*/ 225372 w 2692282"/>
                <a:gd name="connsiteY87" fmla="*/ 51682 h 1026015"/>
                <a:gd name="connsiteX88" fmla="*/ 240824 w 2692282"/>
                <a:gd name="connsiteY88" fmla="*/ 44127 h 1026015"/>
                <a:gd name="connsiteX89" fmla="*/ 255947 w 2692282"/>
                <a:gd name="connsiteY89" fmla="*/ 37505 h 1026015"/>
                <a:gd name="connsiteX90" fmla="*/ 271993 w 2692282"/>
                <a:gd name="connsiteY90" fmla="*/ 31837 h 1026015"/>
                <a:gd name="connsiteX91" fmla="*/ 287413 w 2692282"/>
                <a:gd name="connsiteY91" fmla="*/ 26159 h 1026015"/>
                <a:gd name="connsiteX92" fmla="*/ 303766 w 2692282"/>
                <a:gd name="connsiteY92" fmla="*/ 20809 h 1026015"/>
                <a:gd name="connsiteX93" fmla="*/ 320097 w 2692282"/>
                <a:gd name="connsiteY93" fmla="*/ 16710 h 1026015"/>
                <a:gd name="connsiteX94" fmla="*/ 336746 w 2692282"/>
                <a:gd name="connsiteY94" fmla="*/ 12303 h 1026015"/>
                <a:gd name="connsiteX95" fmla="*/ 353692 w 2692282"/>
                <a:gd name="connsiteY95" fmla="*/ 8839 h 1026015"/>
                <a:gd name="connsiteX96" fmla="*/ 370309 w 2692282"/>
                <a:gd name="connsiteY96" fmla="*/ 6308 h 1026015"/>
                <a:gd name="connsiteX97" fmla="*/ 387552 w 2692282"/>
                <a:gd name="connsiteY97" fmla="*/ 3788 h 1026015"/>
                <a:gd name="connsiteX98" fmla="*/ 404784 w 2692282"/>
                <a:gd name="connsiteY98" fmla="*/ 1893 h 1026015"/>
                <a:gd name="connsiteX99" fmla="*/ 422312 w 2692282"/>
                <a:gd name="connsiteY99" fmla="*/ 941 h 1026015"/>
                <a:gd name="connsiteX100" fmla="*/ 440466 w 2692282"/>
                <a:gd name="connsiteY100" fmla="*/ 0 h 1026015"/>
                <a:gd name="connsiteX101" fmla="*/ 457973 w 2692282"/>
                <a:gd name="connsiteY101" fmla="*/ 299 h 1026015"/>
                <a:gd name="connsiteX102" fmla="*/ 476719 w 2692282"/>
                <a:gd name="connsiteY102" fmla="*/ 1244 h 1026015"/>
                <a:gd name="connsiteX103" fmla="*/ 494841 w 2692282"/>
                <a:gd name="connsiteY103" fmla="*/ 2178 h 1026015"/>
                <a:gd name="connsiteX104" fmla="*/ 513260 w 2692282"/>
                <a:gd name="connsiteY104" fmla="*/ 4056 h 1026015"/>
                <a:gd name="connsiteX105" fmla="*/ 531349 w 2692282"/>
                <a:gd name="connsiteY105" fmla="*/ 6866 h 1026015"/>
                <a:gd name="connsiteX106" fmla="*/ 549429 w 2692282"/>
                <a:gd name="connsiteY106" fmla="*/ 10302 h 1026015"/>
                <a:gd name="connsiteX107" fmla="*/ 566575 w 2692282"/>
                <a:gd name="connsiteY107" fmla="*/ 13409 h 1026015"/>
                <a:gd name="connsiteX108" fmla="*/ 584314 w 2692282"/>
                <a:gd name="connsiteY108" fmla="*/ 18402 h 1026015"/>
                <a:gd name="connsiteX109" fmla="*/ 601747 w 2692282"/>
                <a:gd name="connsiteY109" fmla="*/ 23078 h 1026015"/>
                <a:gd name="connsiteX110" fmla="*/ 618225 w 2692282"/>
                <a:gd name="connsiteY110" fmla="*/ 28675 h 1026015"/>
                <a:gd name="connsiteX111" fmla="*/ 634693 w 2692282"/>
                <a:gd name="connsiteY111" fmla="*/ 34898 h 1026015"/>
                <a:gd name="connsiteX112" fmla="*/ 651151 w 2692282"/>
                <a:gd name="connsiteY112" fmla="*/ 41745 h 1026015"/>
                <a:gd name="connsiteX113" fmla="*/ 667608 w 2692282"/>
                <a:gd name="connsiteY113" fmla="*/ 48594 h 1026015"/>
                <a:gd name="connsiteX114" fmla="*/ 683101 w 2692282"/>
                <a:gd name="connsiteY114" fmla="*/ 56988 h 1026015"/>
                <a:gd name="connsiteX115" fmla="*/ 698287 w 2692282"/>
                <a:gd name="connsiteY115" fmla="*/ 65065 h 1026015"/>
                <a:gd name="connsiteX116" fmla="*/ 713779 w 2692282"/>
                <a:gd name="connsiteY116" fmla="*/ 73460 h 1026015"/>
                <a:gd name="connsiteX117" fmla="*/ 728318 w 2692282"/>
                <a:gd name="connsiteY117" fmla="*/ 82777 h 1026015"/>
                <a:gd name="connsiteX118" fmla="*/ 742846 w 2692282"/>
                <a:gd name="connsiteY118" fmla="*/ 92719 h 1026015"/>
                <a:gd name="connsiteX119" fmla="*/ 757375 w 2692282"/>
                <a:gd name="connsiteY119" fmla="*/ 102662 h 1026015"/>
                <a:gd name="connsiteX120" fmla="*/ 770322 w 2692282"/>
                <a:gd name="connsiteY120" fmla="*/ 113515 h 1026015"/>
                <a:gd name="connsiteX121" fmla="*/ 784204 w 2692282"/>
                <a:gd name="connsiteY121" fmla="*/ 124697 h 1026015"/>
                <a:gd name="connsiteX122" fmla="*/ 796825 w 2692282"/>
                <a:gd name="connsiteY122" fmla="*/ 136482 h 1026015"/>
                <a:gd name="connsiteX123" fmla="*/ 810071 w 2692282"/>
                <a:gd name="connsiteY123" fmla="*/ 148279 h 1026015"/>
                <a:gd name="connsiteX124" fmla="*/ 821748 w 2692282"/>
                <a:gd name="connsiteY124" fmla="*/ 160362 h 1026015"/>
                <a:gd name="connsiteX125" fmla="*/ 833404 w 2692282"/>
                <a:gd name="connsiteY125" fmla="*/ 173694 h 1026015"/>
                <a:gd name="connsiteX126" fmla="*/ 844752 w 2692282"/>
                <a:gd name="connsiteY126" fmla="*/ 186709 h 1026015"/>
                <a:gd name="connsiteX127" fmla="*/ 855783 w 2692282"/>
                <a:gd name="connsiteY127" fmla="*/ 200032 h 1026015"/>
                <a:gd name="connsiteX128" fmla="*/ 865860 w 2692282"/>
                <a:gd name="connsiteY128" fmla="*/ 214276 h 1026015"/>
                <a:gd name="connsiteX129" fmla="*/ 875936 w 2692282"/>
                <a:gd name="connsiteY129" fmla="*/ 228520 h 1026015"/>
                <a:gd name="connsiteX130" fmla="*/ 885377 w 2692282"/>
                <a:gd name="connsiteY130" fmla="*/ 243379 h 1026015"/>
                <a:gd name="connsiteX131" fmla="*/ 894500 w 2692282"/>
                <a:gd name="connsiteY131" fmla="*/ 258546 h 1026015"/>
                <a:gd name="connsiteX132" fmla="*/ 902690 w 2692282"/>
                <a:gd name="connsiteY132" fmla="*/ 273382 h 1026015"/>
                <a:gd name="connsiteX133" fmla="*/ 910552 w 2692282"/>
                <a:gd name="connsiteY133" fmla="*/ 289153 h 1026015"/>
                <a:gd name="connsiteX134" fmla="*/ 2692282 w 2692282"/>
                <a:gd name="connsiteY134" fmla="*/ 299624 h 1026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2692282" h="1026015">
                  <a:moveTo>
                    <a:pt x="2692282" y="780639"/>
                  </a:moveTo>
                  <a:lnTo>
                    <a:pt x="891348" y="773226"/>
                  </a:lnTo>
                  <a:lnTo>
                    <a:pt x="882350" y="787458"/>
                  </a:lnTo>
                  <a:lnTo>
                    <a:pt x="873044" y="801371"/>
                  </a:lnTo>
                  <a:lnTo>
                    <a:pt x="863749" y="814659"/>
                  </a:lnTo>
                  <a:lnTo>
                    <a:pt x="853510" y="828244"/>
                  </a:lnTo>
                  <a:lnTo>
                    <a:pt x="843282" y="841204"/>
                  </a:lnTo>
                  <a:lnTo>
                    <a:pt x="832121" y="853834"/>
                  </a:lnTo>
                  <a:lnTo>
                    <a:pt x="820960" y="866466"/>
                  </a:lnTo>
                  <a:lnTo>
                    <a:pt x="809503" y="878154"/>
                  </a:lnTo>
                  <a:lnTo>
                    <a:pt x="797421" y="889831"/>
                  </a:lnTo>
                  <a:lnTo>
                    <a:pt x="785042" y="900565"/>
                  </a:lnTo>
                  <a:lnTo>
                    <a:pt x="772037" y="911288"/>
                  </a:lnTo>
                  <a:lnTo>
                    <a:pt x="759351" y="921704"/>
                  </a:lnTo>
                  <a:lnTo>
                    <a:pt x="745732" y="931792"/>
                  </a:lnTo>
                  <a:lnTo>
                    <a:pt x="731816" y="940935"/>
                  </a:lnTo>
                  <a:lnTo>
                    <a:pt x="718218" y="949773"/>
                  </a:lnTo>
                  <a:lnTo>
                    <a:pt x="703370" y="958588"/>
                  </a:lnTo>
                  <a:lnTo>
                    <a:pt x="688851" y="966471"/>
                  </a:lnTo>
                  <a:lnTo>
                    <a:pt x="674014" y="974661"/>
                  </a:lnTo>
                  <a:lnTo>
                    <a:pt x="658572" y="981590"/>
                  </a:lnTo>
                  <a:lnTo>
                    <a:pt x="643142" y="987894"/>
                  </a:lnTo>
                  <a:lnTo>
                    <a:pt x="627710" y="994198"/>
                  </a:lnTo>
                  <a:lnTo>
                    <a:pt x="611358" y="999548"/>
                  </a:lnTo>
                  <a:lnTo>
                    <a:pt x="595630" y="1004909"/>
                  </a:lnTo>
                  <a:lnTo>
                    <a:pt x="578981" y="1009315"/>
                  </a:lnTo>
                  <a:lnTo>
                    <a:pt x="562025" y="1013405"/>
                  </a:lnTo>
                  <a:lnTo>
                    <a:pt x="545079" y="1016868"/>
                  </a:lnTo>
                  <a:lnTo>
                    <a:pt x="528451" y="1020024"/>
                  </a:lnTo>
                  <a:lnTo>
                    <a:pt x="510891" y="1022852"/>
                  </a:lnTo>
                  <a:lnTo>
                    <a:pt x="493670" y="1024121"/>
                  </a:lnTo>
                  <a:lnTo>
                    <a:pt x="475823" y="1025381"/>
                  </a:lnTo>
                  <a:lnTo>
                    <a:pt x="457987" y="1026015"/>
                  </a:lnTo>
                  <a:lnTo>
                    <a:pt x="440480" y="1025716"/>
                  </a:lnTo>
                  <a:lnTo>
                    <a:pt x="422666" y="1025100"/>
                  </a:lnTo>
                  <a:lnTo>
                    <a:pt x="404862" y="1023857"/>
                  </a:lnTo>
                  <a:lnTo>
                    <a:pt x="387376" y="1022309"/>
                  </a:lnTo>
                  <a:lnTo>
                    <a:pt x="369901" y="1020134"/>
                  </a:lnTo>
                  <a:lnTo>
                    <a:pt x="353380" y="1017038"/>
                  </a:lnTo>
                  <a:lnTo>
                    <a:pt x="336551" y="1013624"/>
                  </a:lnTo>
                  <a:lnTo>
                    <a:pt x="319733" y="1009584"/>
                  </a:lnTo>
                  <a:lnTo>
                    <a:pt x="303244" y="1004611"/>
                  </a:lnTo>
                  <a:lnTo>
                    <a:pt x="287370" y="1000276"/>
                  </a:lnTo>
                  <a:lnTo>
                    <a:pt x="270584" y="994360"/>
                  </a:lnTo>
                  <a:lnTo>
                    <a:pt x="255366" y="988160"/>
                  </a:lnTo>
                  <a:lnTo>
                    <a:pt x="239841" y="981640"/>
                  </a:lnTo>
                  <a:lnTo>
                    <a:pt x="224953" y="974506"/>
                  </a:lnTo>
                  <a:lnTo>
                    <a:pt x="209757" y="967054"/>
                  </a:lnTo>
                  <a:lnTo>
                    <a:pt x="195822" y="958998"/>
                  </a:lnTo>
                  <a:lnTo>
                    <a:pt x="180955" y="950615"/>
                  </a:lnTo>
                  <a:lnTo>
                    <a:pt x="167041" y="941309"/>
                  </a:lnTo>
                  <a:lnTo>
                    <a:pt x="153128" y="932002"/>
                  </a:lnTo>
                  <a:lnTo>
                    <a:pt x="139850" y="922081"/>
                  </a:lnTo>
                  <a:lnTo>
                    <a:pt x="126880" y="912478"/>
                  </a:lnTo>
                  <a:lnTo>
                    <a:pt x="113930" y="901625"/>
                  </a:lnTo>
                  <a:lnTo>
                    <a:pt x="101617" y="890157"/>
                  </a:lnTo>
                  <a:lnTo>
                    <a:pt x="89611" y="879007"/>
                  </a:lnTo>
                  <a:lnTo>
                    <a:pt x="77934" y="866925"/>
                  </a:lnTo>
                  <a:lnTo>
                    <a:pt x="66882" y="854853"/>
                  </a:lnTo>
                  <a:lnTo>
                    <a:pt x="56137" y="843099"/>
                  </a:lnTo>
                  <a:lnTo>
                    <a:pt x="45732" y="829787"/>
                  </a:lnTo>
                  <a:lnTo>
                    <a:pt x="35635" y="816794"/>
                  </a:lnTo>
                  <a:lnTo>
                    <a:pt x="25865" y="802867"/>
                  </a:lnTo>
                  <a:lnTo>
                    <a:pt x="17028" y="789270"/>
                  </a:lnTo>
                  <a:lnTo>
                    <a:pt x="7884" y="775354"/>
                  </a:lnTo>
                  <a:lnTo>
                    <a:pt x="0" y="760835"/>
                  </a:lnTo>
                  <a:lnTo>
                    <a:pt x="410793" y="767842"/>
                  </a:lnTo>
                  <a:lnTo>
                    <a:pt x="562397" y="514938"/>
                  </a:lnTo>
                  <a:lnTo>
                    <a:pt x="419497" y="257635"/>
                  </a:lnTo>
                  <a:lnTo>
                    <a:pt x="8715" y="250002"/>
                  </a:lnTo>
                  <a:lnTo>
                    <a:pt x="17396" y="236078"/>
                  </a:lnTo>
                  <a:lnTo>
                    <a:pt x="26692" y="222789"/>
                  </a:lnTo>
                  <a:lnTo>
                    <a:pt x="36623" y="208886"/>
                  </a:lnTo>
                  <a:lnTo>
                    <a:pt x="46226" y="195916"/>
                  </a:lnTo>
                  <a:lnTo>
                    <a:pt x="56772" y="182649"/>
                  </a:lnTo>
                  <a:lnTo>
                    <a:pt x="67307" y="170007"/>
                  </a:lnTo>
                  <a:lnTo>
                    <a:pt x="79083" y="158012"/>
                  </a:lnTo>
                  <a:lnTo>
                    <a:pt x="90222" y="146632"/>
                  </a:lnTo>
                  <a:lnTo>
                    <a:pt x="102304" y="134955"/>
                  </a:lnTo>
                  <a:lnTo>
                    <a:pt x="114683" y="124220"/>
                  </a:lnTo>
                  <a:lnTo>
                    <a:pt x="127688" y="113497"/>
                  </a:lnTo>
                  <a:lnTo>
                    <a:pt x="140374" y="103081"/>
                  </a:lnTo>
                  <a:lnTo>
                    <a:pt x="154300" y="93311"/>
                  </a:lnTo>
                  <a:lnTo>
                    <a:pt x="167591" y="84157"/>
                  </a:lnTo>
                  <a:lnTo>
                    <a:pt x="181496" y="75638"/>
                  </a:lnTo>
                  <a:lnTo>
                    <a:pt x="196037" y="66504"/>
                  </a:lnTo>
                  <a:lnTo>
                    <a:pt x="210863" y="58940"/>
                  </a:lnTo>
                  <a:lnTo>
                    <a:pt x="225372" y="51682"/>
                  </a:lnTo>
                  <a:lnTo>
                    <a:pt x="240824" y="44127"/>
                  </a:lnTo>
                  <a:lnTo>
                    <a:pt x="255947" y="37505"/>
                  </a:lnTo>
                  <a:lnTo>
                    <a:pt x="271993" y="31837"/>
                  </a:lnTo>
                  <a:lnTo>
                    <a:pt x="287413" y="26159"/>
                  </a:lnTo>
                  <a:lnTo>
                    <a:pt x="303766" y="20809"/>
                  </a:lnTo>
                  <a:lnTo>
                    <a:pt x="320097" y="16710"/>
                  </a:lnTo>
                  <a:lnTo>
                    <a:pt x="336746" y="12303"/>
                  </a:lnTo>
                  <a:lnTo>
                    <a:pt x="353692" y="8839"/>
                  </a:lnTo>
                  <a:lnTo>
                    <a:pt x="370309" y="6308"/>
                  </a:lnTo>
                  <a:lnTo>
                    <a:pt x="387552" y="3788"/>
                  </a:lnTo>
                  <a:lnTo>
                    <a:pt x="404784" y="1893"/>
                  </a:lnTo>
                  <a:lnTo>
                    <a:pt x="422312" y="941"/>
                  </a:lnTo>
                  <a:lnTo>
                    <a:pt x="440466" y="0"/>
                  </a:lnTo>
                  <a:lnTo>
                    <a:pt x="457973" y="299"/>
                  </a:lnTo>
                  <a:lnTo>
                    <a:pt x="476719" y="1244"/>
                  </a:lnTo>
                  <a:lnTo>
                    <a:pt x="494841" y="2178"/>
                  </a:lnTo>
                  <a:lnTo>
                    <a:pt x="513260" y="4056"/>
                  </a:lnTo>
                  <a:lnTo>
                    <a:pt x="531349" y="6866"/>
                  </a:lnTo>
                  <a:lnTo>
                    <a:pt x="549429" y="10302"/>
                  </a:lnTo>
                  <a:lnTo>
                    <a:pt x="566575" y="13409"/>
                  </a:lnTo>
                  <a:lnTo>
                    <a:pt x="584314" y="18402"/>
                  </a:lnTo>
                  <a:lnTo>
                    <a:pt x="601747" y="23078"/>
                  </a:lnTo>
                  <a:lnTo>
                    <a:pt x="618225" y="28675"/>
                  </a:lnTo>
                  <a:lnTo>
                    <a:pt x="634693" y="34898"/>
                  </a:lnTo>
                  <a:lnTo>
                    <a:pt x="651151" y="41745"/>
                  </a:lnTo>
                  <a:lnTo>
                    <a:pt x="667608" y="48594"/>
                  </a:lnTo>
                  <a:lnTo>
                    <a:pt x="683101" y="56988"/>
                  </a:lnTo>
                  <a:lnTo>
                    <a:pt x="698287" y="65065"/>
                  </a:lnTo>
                  <a:lnTo>
                    <a:pt x="713779" y="73460"/>
                  </a:lnTo>
                  <a:lnTo>
                    <a:pt x="728318" y="82777"/>
                  </a:lnTo>
                  <a:lnTo>
                    <a:pt x="742846" y="92719"/>
                  </a:lnTo>
                  <a:lnTo>
                    <a:pt x="757375" y="102662"/>
                  </a:lnTo>
                  <a:lnTo>
                    <a:pt x="770322" y="113515"/>
                  </a:lnTo>
                  <a:lnTo>
                    <a:pt x="784204" y="124697"/>
                  </a:lnTo>
                  <a:lnTo>
                    <a:pt x="796825" y="136482"/>
                  </a:lnTo>
                  <a:lnTo>
                    <a:pt x="810071" y="148279"/>
                  </a:lnTo>
                  <a:lnTo>
                    <a:pt x="821748" y="160362"/>
                  </a:lnTo>
                  <a:lnTo>
                    <a:pt x="833404" y="173694"/>
                  </a:lnTo>
                  <a:lnTo>
                    <a:pt x="844752" y="186709"/>
                  </a:lnTo>
                  <a:lnTo>
                    <a:pt x="855783" y="200032"/>
                  </a:lnTo>
                  <a:lnTo>
                    <a:pt x="865860" y="214276"/>
                  </a:lnTo>
                  <a:lnTo>
                    <a:pt x="875936" y="228520"/>
                  </a:lnTo>
                  <a:lnTo>
                    <a:pt x="885377" y="243379"/>
                  </a:lnTo>
                  <a:lnTo>
                    <a:pt x="894500" y="258546"/>
                  </a:lnTo>
                  <a:lnTo>
                    <a:pt x="902690" y="273382"/>
                  </a:lnTo>
                  <a:lnTo>
                    <a:pt x="910552" y="289153"/>
                  </a:lnTo>
                  <a:lnTo>
                    <a:pt x="2692282" y="299624"/>
                  </a:lnTo>
                </a:path>
              </a:pathLst>
            </a:custGeom>
            <a:noFill/>
            <a:ln w="22225" cap="rnd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椭圆 8"/>
            <p:cNvSpPr/>
            <p:nvPr/>
          </p:nvSpPr>
          <p:spPr>
            <a:xfrm>
              <a:off x="5138983" y="3299134"/>
              <a:ext cx="85728" cy="85728"/>
            </a:xfrm>
            <a:prstGeom prst="ellipse">
              <a:avLst/>
            </a:prstGeom>
            <a:solidFill>
              <a:schemeClr val="tx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椭圆 9"/>
            <p:cNvSpPr/>
            <p:nvPr/>
          </p:nvSpPr>
          <p:spPr>
            <a:xfrm>
              <a:off x="5138983" y="3780146"/>
              <a:ext cx="85728" cy="85728"/>
            </a:xfrm>
            <a:prstGeom prst="ellipse">
              <a:avLst/>
            </a:prstGeom>
            <a:solidFill>
              <a:schemeClr val="tx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245897" y="2921533"/>
            <a:ext cx="1351084" cy="1335777"/>
            <a:chOff x="4245897" y="2921533"/>
            <a:chExt cx="1351084" cy="1335777"/>
          </a:xfrm>
        </p:grpSpPr>
        <p:sp>
          <p:nvSpPr>
            <p:cNvPr id="18" name="任意多边形 17"/>
            <p:cNvSpPr>
              <a:spLocks/>
            </p:cNvSpPr>
            <p:nvPr/>
          </p:nvSpPr>
          <p:spPr bwMode="auto">
            <a:xfrm rot="13558639">
              <a:off x="4253550" y="2913880"/>
              <a:ext cx="1335777" cy="1351084"/>
            </a:xfrm>
            <a:custGeom>
              <a:avLst/>
              <a:gdLst>
                <a:gd name="connsiteX0" fmla="*/ 1054141 w 1259769"/>
                <a:gd name="connsiteY0" fmla="*/ 894311 h 1275859"/>
                <a:gd name="connsiteX1" fmla="*/ 672593 w 1259769"/>
                <a:gd name="connsiteY1" fmla="*/ 1275859 h 1275859"/>
                <a:gd name="connsiteX2" fmla="*/ 0 w 1259769"/>
                <a:gd name="connsiteY2" fmla="*/ 625828 h 1275859"/>
                <a:gd name="connsiteX3" fmla="*/ 392935 w 1259769"/>
                <a:gd name="connsiteY3" fmla="*/ 232292 h 1275859"/>
                <a:gd name="connsiteX4" fmla="*/ 832872 w 1259769"/>
                <a:gd name="connsiteY4" fmla="*/ 350475 h 1275859"/>
                <a:gd name="connsiteX5" fmla="*/ 1153337 w 1259769"/>
                <a:gd name="connsiteY5" fmla="*/ 18888 h 1275859"/>
                <a:gd name="connsiteX6" fmla="*/ 1220173 w 1259769"/>
                <a:gd name="connsiteY6" fmla="*/ 4145 h 1275859"/>
                <a:gd name="connsiteX7" fmla="*/ 1240882 w 1259769"/>
                <a:gd name="connsiteY7" fmla="*/ 17394 h 1275859"/>
                <a:gd name="connsiteX8" fmla="*/ 1254830 w 1259769"/>
                <a:gd name="connsiteY8" fmla="*/ 37640 h 1275859"/>
                <a:gd name="connsiteX9" fmla="*/ 1242376 w 1259769"/>
                <a:gd name="connsiteY9" fmla="*/ 104939 h 1275859"/>
                <a:gd name="connsiteX10" fmla="*/ 929718 w 1259769"/>
                <a:gd name="connsiteY10" fmla="*/ 428449 h 1275859"/>
                <a:gd name="connsiteX0" fmla="*/ 0 w 1259769"/>
                <a:gd name="connsiteY0" fmla="*/ 625828 h 1275859"/>
                <a:gd name="connsiteX1" fmla="*/ 392935 w 1259769"/>
                <a:gd name="connsiteY1" fmla="*/ 232292 h 1275859"/>
                <a:gd name="connsiteX2" fmla="*/ 832872 w 1259769"/>
                <a:gd name="connsiteY2" fmla="*/ 350475 h 1275859"/>
                <a:gd name="connsiteX3" fmla="*/ 1153337 w 1259769"/>
                <a:gd name="connsiteY3" fmla="*/ 18888 h 1275859"/>
                <a:gd name="connsiteX4" fmla="*/ 1220173 w 1259769"/>
                <a:gd name="connsiteY4" fmla="*/ 4145 h 1275859"/>
                <a:gd name="connsiteX5" fmla="*/ 1240882 w 1259769"/>
                <a:gd name="connsiteY5" fmla="*/ 17394 h 1275859"/>
                <a:gd name="connsiteX6" fmla="*/ 1254830 w 1259769"/>
                <a:gd name="connsiteY6" fmla="*/ 37640 h 1275859"/>
                <a:gd name="connsiteX7" fmla="*/ 1242376 w 1259769"/>
                <a:gd name="connsiteY7" fmla="*/ 104939 h 1275859"/>
                <a:gd name="connsiteX8" fmla="*/ 929718 w 1259769"/>
                <a:gd name="connsiteY8" fmla="*/ 428449 h 1275859"/>
                <a:gd name="connsiteX9" fmla="*/ 1054141 w 1259769"/>
                <a:gd name="connsiteY9" fmla="*/ 894311 h 1275859"/>
                <a:gd name="connsiteX10" fmla="*/ 672593 w 1259769"/>
                <a:gd name="connsiteY10" fmla="*/ 1275859 h 1275859"/>
                <a:gd name="connsiteX11" fmla="*/ 91440 w 1259769"/>
                <a:gd name="connsiteY11" fmla="*/ 717268 h 1275859"/>
                <a:gd name="connsiteX0" fmla="*/ 0 w 1259769"/>
                <a:gd name="connsiteY0" fmla="*/ 625828 h 1275859"/>
                <a:gd name="connsiteX1" fmla="*/ 392935 w 1259769"/>
                <a:gd name="connsiteY1" fmla="*/ 232292 h 1275859"/>
                <a:gd name="connsiteX2" fmla="*/ 832872 w 1259769"/>
                <a:gd name="connsiteY2" fmla="*/ 350475 h 1275859"/>
                <a:gd name="connsiteX3" fmla="*/ 1153337 w 1259769"/>
                <a:gd name="connsiteY3" fmla="*/ 18888 h 1275859"/>
                <a:gd name="connsiteX4" fmla="*/ 1220173 w 1259769"/>
                <a:gd name="connsiteY4" fmla="*/ 4145 h 1275859"/>
                <a:gd name="connsiteX5" fmla="*/ 1240882 w 1259769"/>
                <a:gd name="connsiteY5" fmla="*/ 17394 h 1275859"/>
                <a:gd name="connsiteX6" fmla="*/ 1254830 w 1259769"/>
                <a:gd name="connsiteY6" fmla="*/ 37640 h 1275859"/>
                <a:gd name="connsiteX7" fmla="*/ 1242376 w 1259769"/>
                <a:gd name="connsiteY7" fmla="*/ 104939 h 1275859"/>
                <a:gd name="connsiteX8" fmla="*/ 929718 w 1259769"/>
                <a:gd name="connsiteY8" fmla="*/ 428449 h 1275859"/>
                <a:gd name="connsiteX9" fmla="*/ 1054141 w 1259769"/>
                <a:gd name="connsiteY9" fmla="*/ 894311 h 1275859"/>
                <a:gd name="connsiteX10" fmla="*/ 672593 w 1259769"/>
                <a:gd name="connsiteY10" fmla="*/ 1275859 h 1275859"/>
                <a:gd name="connsiteX0" fmla="*/ 0 w 1335777"/>
                <a:gd name="connsiteY0" fmla="*/ 711327 h 1275859"/>
                <a:gd name="connsiteX1" fmla="*/ 468943 w 1335777"/>
                <a:gd name="connsiteY1" fmla="*/ 232292 h 1275859"/>
                <a:gd name="connsiteX2" fmla="*/ 908880 w 1335777"/>
                <a:gd name="connsiteY2" fmla="*/ 350475 h 1275859"/>
                <a:gd name="connsiteX3" fmla="*/ 1229345 w 1335777"/>
                <a:gd name="connsiteY3" fmla="*/ 18888 h 1275859"/>
                <a:gd name="connsiteX4" fmla="*/ 1296181 w 1335777"/>
                <a:gd name="connsiteY4" fmla="*/ 4145 h 1275859"/>
                <a:gd name="connsiteX5" fmla="*/ 1316890 w 1335777"/>
                <a:gd name="connsiteY5" fmla="*/ 17394 h 1275859"/>
                <a:gd name="connsiteX6" fmla="*/ 1330838 w 1335777"/>
                <a:gd name="connsiteY6" fmla="*/ 37640 h 1275859"/>
                <a:gd name="connsiteX7" fmla="*/ 1318384 w 1335777"/>
                <a:gd name="connsiteY7" fmla="*/ 104939 h 1275859"/>
                <a:gd name="connsiteX8" fmla="*/ 1005726 w 1335777"/>
                <a:gd name="connsiteY8" fmla="*/ 428449 h 1275859"/>
                <a:gd name="connsiteX9" fmla="*/ 1130149 w 1335777"/>
                <a:gd name="connsiteY9" fmla="*/ 894311 h 1275859"/>
                <a:gd name="connsiteX10" fmla="*/ 748601 w 1335777"/>
                <a:gd name="connsiteY10" fmla="*/ 1275859 h 1275859"/>
                <a:gd name="connsiteX0" fmla="*/ 0 w 1335777"/>
                <a:gd name="connsiteY0" fmla="*/ 711328 h 1275859"/>
                <a:gd name="connsiteX1" fmla="*/ 468943 w 1335777"/>
                <a:gd name="connsiteY1" fmla="*/ 232292 h 1275859"/>
                <a:gd name="connsiteX2" fmla="*/ 908880 w 1335777"/>
                <a:gd name="connsiteY2" fmla="*/ 350475 h 1275859"/>
                <a:gd name="connsiteX3" fmla="*/ 1229345 w 1335777"/>
                <a:gd name="connsiteY3" fmla="*/ 18888 h 1275859"/>
                <a:gd name="connsiteX4" fmla="*/ 1296181 w 1335777"/>
                <a:gd name="connsiteY4" fmla="*/ 4145 h 1275859"/>
                <a:gd name="connsiteX5" fmla="*/ 1316890 w 1335777"/>
                <a:gd name="connsiteY5" fmla="*/ 17394 h 1275859"/>
                <a:gd name="connsiteX6" fmla="*/ 1330838 w 1335777"/>
                <a:gd name="connsiteY6" fmla="*/ 37640 h 1275859"/>
                <a:gd name="connsiteX7" fmla="*/ 1318384 w 1335777"/>
                <a:gd name="connsiteY7" fmla="*/ 104939 h 1275859"/>
                <a:gd name="connsiteX8" fmla="*/ 1005726 w 1335777"/>
                <a:gd name="connsiteY8" fmla="*/ 428449 h 1275859"/>
                <a:gd name="connsiteX9" fmla="*/ 1130149 w 1335777"/>
                <a:gd name="connsiteY9" fmla="*/ 894311 h 1275859"/>
                <a:gd name="connsiteX10" fmla="*/ 748601 w 1335777"/>
                <a:gd name="connsiteY10" fmla="*/ 1275859 h 1275859"/>
                <a:gd name="connsiteX0" fmla="*/ 0 w 1335777"/>
                <a:gd name="connsiteY0" fmla="*/ 711328 h 1351084"/>
                <a:gd name="connsiteX1" fmla="*/ 468943 w 1335777"/>
                <a:gd name="connsiteY1" fmla="*/ 232292 h 1351084"/>
                <a:gd name="connsiteX2" fmla="*/ 908880 w 1335777"/>
                <a:gd name="connsiteY2" fmla="*/ 350475 h 1351084"/>
                <a:gd name="connsiteX3" fmla="*/ 1229345 w 1335777"/>
                <a:gd name="connsiteY3" fmla="*/ 18888 h 1351084"/>
                <a:gd name="connsiteX4" fmla="*/ 1296181 w 1335777"/>
                <a:gd name="connsiteY4" fmla="*/ 4145 h 1351084"/>
                <a:gd name="connsiteX5" fmla="*/ 1316890 w 1335777"/>
                <a:gd name="connsiteY5" fmla="*/ 17394 h 1351084"/>
                <a:gd name="connsiteX6" fmla="*/ 1330838 w 1335777"/>
                <a:gd name="connsiteY6" fmla="*/ 37640 h 1351084"/>
                <a:gd name="connsiteX7" fmla="*/ 1318384 w 1335777"/>
                <a:gd name="connsiteY7" fmla="*/ 104939 h 1351084"/>
                <a:gd name="connsiteX8" fmla="*/ 1005726 w 1335777"/>
                <a:gd name="connsiteY8" fmla="*/ 428449 h 1351084"/>
                <a:gd name="connsiteX9" fmla="*/ 1130149 w 1335777"/>
                <a:gd name="connsiteY9" fmla="*/ 894311 h 1351084"/>
                <a:gd name="connsiteX10" fmla="*/ 682524 w 1335777"/>
                <a:gd name="connsiteY10" fmla="*/ 1351084 h 135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777" h="1351084">
                  <a:moveTo>
                    <a:pt x="0" y="711328"/>
                  </a:moveTo>
                  <a:lnTo>
                    <a:pt x="468943" y="232292"/>
                  </a:lnTo>
                  <a:lnTo>
                    <a:pt x="908880" y="350475"/>
                  </a:lnTo>
                  <a:lnTo>
                    <a:pt x="1229345" y="18888"/>
                  </a:lnTo>
                  <a:cubicBezTo>
                    <a:pt x="1247168" y="447"/>
                    <a:pt x="1273670" y="-4539"/>
                    <a:pt x="1296181" y="4145"/>
                  </a:cubicBezTo>
                  <a:lnTo>
                    <a:pt x="1316890" y="17394"/>
                  </a:lnTo>
                  <a:lnTo>
                    <a:pt x="1330838" y="37640"/>
                  </a:lnTo>
                  <a:cubicBezTo>
                    <a:pt x="1340285" y="59841"/>
                    <a:pt x="1336206" y="86498"/>
                    <a:pt x="1318384" y="104939"/>
                  </a:cubicBezTo>
                  <a:lnTo>
                    <a:pt x="1005726" y="428449"/>
                  </a:lnTo>
                  <a:lnTo>
                    <a:pt x="1130149" y="894311"/>
                  </a:lnTo>
                  <a:lnTo>
                    <a:pt x="682524" y="135108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wrap="square" anchor="ctr">
              <a:noAutofit/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19" name="椭圆 18"/>
            <p:cNvSpPr/>
            <p:nvPr/>
          </p:nvSpPr>
          <p:spPr>
            <a:xfrm>
              <a:off x="5405684" y="3061425"/>
              <a:ext cx="85728" cy="85728"/>
            </a:xfrm>
            <a:prstGeom prst="ellipse">
              <a:avLst/>
            </a:prstGeom>
            <a:solidFill>
              <a:schemeClr val="bg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椭圆 19"/>
            <p:cNvSpPr/>
            <p:nvPr/>
          </p:nvSpPr>
          <p:spPr>
            <a:xfrm>
              <a:off x="5405684" y="3996949"/>
              <a:ext cx="85728" cy="85728"/>
            </a:xfrm>
            <a:prstGeom prst="ellipse">
              <a:avLst/>
            </a:prstGeom>
            <a:solidFill>
              <a:schemeClr val="bg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3" name="KSO_Shape"/>
          <p:cNvSpPr>
            <a:spLocks/>
          </p:cNvSpPr>
          <p:nvPr/>
        </p:nvSpPr>
        <p:spPr bwMode="auto">
          <a:xfrm>
            <a:off x="5668577" y="3264412"/>
            <a:ext cx="755768" cy="620990"/>
          </a:xfrm>
          <a:custGeom>
            <a:avLst/>
            <a:gdLst/>
            <a:ahLst/>
            <a:cxnLst/>
            <a:rect l="0" t="0" r="r" b="b"/>
            <a:pathLst>
              <a:path w="1903412" h="1563688">
                <a:moveTo>
                  <a:pt x="872180" y="1544638"/>
                </a:moveTo>
                <a:lnTo>
                  <a:pt x="875675" y="1544638"/>
                </a:lnTo>
                <a:lnTo>
                  <a:pt x="1859905" y="1544638"/>
                </a:lnTo>
                <a:lnTo>
                  <a:pt x="1863400" y="1544638"/>
                </a:lnTo>
                <a:lnTo>
                  <a:pt x="1866577" y="1545233"/>
                </a:lnTo>
                <a:lnTo>
                  <a:pt x="1869118" y="1545829"/>
                </a:lnTo>
                <a:lnTo>
                  <a:pt x="1871660" y="1546722"/>
                </a:lnTo>
                <a:lnTo>
                  <a:pt x="1873884" y="1547912"/>
                </a:lnTo>
                <a:lnTo>
                  <a:pt x="1875154" y="1549103"/>
                </a:lnTo>
                <a:lnTo>
                  <a:pt x="1876107" y="1550591"/>
                </a:lnTo>
                <a:lnTo>
                  <a:pt x="1876425" y="1552079"/>
                </a:lnTo>
                <a:lnTo>
                  <a:pt x="1876425" y="1555651"/>
                </a:lnTo>
                <a:lnTo>
                  <a:pt x="1876107" y="1557140"/>
                </a:lnTo>
                <a:lnTo>
                  <a:pt x="1875154" y="1558926"/>
                </a:lnTo>
                <a:lnTo>
                  <a:pt x="1873884" y="1560116"/>
                </a:lnTo>
                <a:lnTo>
                  <a:pt x="1871660" y="1561307"/>
                </a:lnTo>
                <a:lnTo>
                  <a:pt x="1869118" y="1562200"/>
                </a:lnTo>
                <a:lnTo>
                  <a:pt x="1866577" y="1563093"/>
                </a:lnTo>
                <a:lnTo>
                  <a:pt x="1863400" y="1563390"/>
                </a:lnTo>
                <a:lnTo>
                  <a:pt x="1859905" y="1563688"/>
                </a:lnTo>
                <a:lnTo>
                  <a:pt x="875675" y="1563688"/>
                </a:lnTo>
                <a:lnTo>
                  <a:pt x="872180" y="1563390"/>
                </a:lnTo>
                <a:lnTo>
                  <a:pt x="869003" y="1563093"/>
                </a:lnTo>
                <a:lnTo>
                  <a:pt x="866144" y="1562200"/>
                </a:lnTo>
                <a:lnTo>
                  <a:pt x="863603" y="1561307"/>
                </a:lnTo>
                <a:lnTo>
                  <a:pt x="861696" y="1560116"/>
                </a:lnTo>
                <a:lnTo>
                  <a:pt x="860108" y="1558926"/>
                </a:lnTo>
                <a:lnTo>
                  <a:pt x="859155" y="1557140"/>
                </a:lnTo>
                <a:lnTo>
                  <a:pt x="858837" y="1555651"/>
                </a:lnTo>
                <a:lnTo>
                  <a:pt x="858837" y="1552079"/>
                </a:lnTo>
                <a:lnTo>
                  <a:pt x="859155" y="1550591"/>
                </a:lnTo>
                <a:lnTo>
                  <a:pt x="860108" y="1549103"/>
                </a:lnTo>
                <a:lnTo>
                  <a:pt x="861696" y="1547912"/>
                </a:lnTo>
                <a:lnTo>
                  <a:pt x="863603" y="1546722"/>
                </a:lnTo>
                <a:lnTo>
                  <a:pt x="866144" y="1545829"/>
                </a:lnTo>
                <a:lnTo>
                  <a:pt x="869003" y="1545233"/>
                </a:lnTo>
                <a:lnTo>
                  <a:pt x="872180" y="1544638"/>
                </a:lnTo>
                <a:close/>
                <a:moveTo>
                  <a:pt x="1255848" y="1415770"/>
                </a:moveTo>
                <a:lnTo>
                  <a:pt x="1252677" y="1416407"/>
                </a:lnTo>
                <a:lnTo>
                  <a:pt x="1249823" y="1417361"/>
                </a:lnTo>
                <a:lnTo>
                  <a:pt x="1247286" y="1419271"/>
                </a:lnTo>
                <a:lnTo>
                  <a:pt x="1245383" y="1420862"/>
                </a:lnTo>
                <a:lnTo>
                  <a:pt x="1243797" y="1422771"/>
                </a:lnTo>
                <a:lnTo>
                  <a:pt x="1242529" y="1424680"/>
                </a:lnTo>
                <a:lnTo>
                  <a:pt x="1242212" y="1426908"/>
                </a:lnTo>
                <a:lnTo>
                  <a:pt x="1235235" y="1522691"/>
                </a:lnTo>
                <a:lnTo>
                  <a:pt x="1235235" y="1525237"/>
                </a:lnTo>
                <a:lnTo>
                  <a:pt x="1236186" y="1527146"/>
                </a:lnTo>
                <a:lnTo>
                  <a:pt x="1237772" y="1529056"/>
                </a:lnTo>
                <a:lnTo>
                  <a:pt x="1239675" y="1530647"/>
                </a:lnTo>
                <a:lnTo>
                  <a:pt x="1242212" y="1532238"/>
                </a:lnTo>
                <a:lnTo>
                  <a:pt x="1245066" y="1533193"/>
                </a:lnTo>
                <a:lnTo>
                  <a:pt x="1247920" y="1533829"/>
                </a:lnTo>
                <a:lnTo>
                  <a:pt x="1251408" y="1534147"/>
                </a:lnTo>
                <a:lnTo>
                  <a:pt x="1488299" y="1535738"/>
                </a:lnTo>
                <a:lnTo>
                  <a:pt x="1491787" y="1535738"/>
                </a:lnTo>
                <a:lnTo>
                  <a:pt x="1494641" y="1535102"/>
                </a:lnTo>
                <a:lnTo>
                  <a:pt x="1497813" y="1533829"/>
                </a:lnTo>
                <a:lnTo>
                  <a:pt x="1500032" y="1532556"/>
                </a:lnTo>
                <a:lnTo>
                  <a:pt x="1502252" y="1530965"/>
                </a:lnTo>
                <a:lnTo>
                  <a:pt x="1503521" y="1529056"/>
                </a:lnTo>
                <a:lnTo>
                  <a:pt x="1504472" y="1526828"/>
                </a:lnTo>
                <a:lnTo>
                  <a:pt x="1504789" y="1524601"/>
                </a:lnTo>
                <a:lnTo>
                  <a:pt x="1499715" y="1428181"/>
                </a:lnTo>
                <a:lnTo>
                  <a:pt x="1499398" y="1425953"/>
                </a:lnTo>
                <a:lnTo>
                  <a:pt x="1498130" y="1424044"/>
                </a:lnTo>
                <a:lnTo>
                  <a:pt x="1496227" y="1422134"/>
                </a:lnTo>
                <a:lnTo>
                  <a:pt x="1494324" y="1420543"/>
                </a:lnTo>
                <a:lnTo>
                  <a:pt x="1491787" y="1418952"/>
                </a:lnTo>
                <a:lnTo>
                  <a:pt x="1489250" y="1417679"/>
                </a:lnTo>
                <a:lnTo>
                  <a:pt x="1486396" y="1417043"/>
                </a:lnTo>
                <a:lnTo>
                  <a:pt x="1483225" y="1416725"/>
                </a:lnTo>
                <a:lnTo>
                  <a:pt x="1259019" y="1415770"/>
                </a:lnTo>
                <a:lnTo>
                  <a:pt x="1255848" y="1415770"/>
                </a:lnTo>
                <a:close/>
                <a:moveTo>
                  <a:pt x="1699820" y="1377902"/>
                </a:moveTo>
                <a:lnTo>
                  <a:pt x="1703942" y="1405269"/>
                </a:lnTo>
                <a:lnTo>
                  <a:pt x="1750876" y="1405587"/>
                </a:lnTo>
                <a:lnTo>
                  <a:pt x="1746437" y="1378220"/>
                </a:lnTo>
                <a:lnTo>
                  <a:pt x="1699820" y="1377902"/>
                </a:lnTo>
                <a:close/>
                <a:moveTo>
                  <a:pt x="1636078" y="1377902"/>
                </a:moveTo>
                <a:lnTo>
                  <a:pt x="1639249" y="1404951"/>
                </a:lnTo>
                <a:lnTo>
                  <a:pt x="1686183" y="1405269"/>
                </a:lnTo>
                <a:lnTo>
                  <a:pt x="1682378" y="1377902"/>
                </a:lnTo>
                <a:lnTo>
                  <a:pt x="1636078" y="1377902"/>
                </a:lnTo>
                <a:close/>
                <a:moveTo>
                  <a:pt x="1572019" y="1377584"/>
                </a:moveTo>
                <a:lnTo>
                  <a:pt x="1574239" y="1404633"/>
                </a:lnTo>
                <a:lnTo>
                  <a:pt x="1621490" y="1404951"/>
                </a:lnTo>
                <a:lnTo>
                  <a:pt x="1618636" y="1377584"/>
                </a:lnTo>
                <a:lnTo>
                  <a:pt x="1572019" y="1377584"/>
                </a:lnTo>
                <a:close/>
                <a:moveTo>
                  <a:pt x="1507960" y="1377266"/>
                </a:moveTo>
                <a:lnTo>
                  <a:pt x="1509546" y="1404314"/>
                </a:lnTo>
                <a:lnTo>
                  <a:pt x="1556797" y="1404633"/>
                </a:lnTo>
                <a:lnTo>
                  <a:pt x="1554577" y="1377266"/>
                </a:lnTo>
                <a:lnTo>
                  <a:pt x="1507960" y="1377266"/>
                </a:lnTo>
                <a:close/>
                <a:moveTo>
                  <a:pt x="1443902" y="1376948"/>
                </a:moveTo>
                <a:lnTo>
                  <a:pt x="1444853" y="1403996"/>
                </a:lnTo>
                <a:lnTo>
                  <a:pt x="1491787" y="1403996"/>
                </a:lnTo>
                <a:lnTo>
                  <a:pt x="1490519" y="1377266"/>
                </a:lnTo>
                <a:lnTo>
                  <a:pt x="1443902" y="1376948"/>
                </a:lnTo>
                <a:close/>
                <a:moveTo>
                  <a:pt x="1380160" y="1376629"/>
                </a:moveTo>
                <a:lnTo>
                  <a:pt x="1379843" y="1403678"/>
                </a:lnTo>
                <a:lnTo>
                  <a:pt x="1426777" y="1403996"/>
                </a:lnTo>
                <a:lnTo>
                  <a:pt x="1426460" y="1376948"/>
                </a:lnTo>
                <a:lnTo>
                  <a:pt x="1380160" y="1376629"/>
                </a:lnTo>
                <a:close/>
                <a:moveTo>
                  <a:pt x="1316101" y="1376311"/>
                </a:moveTo>
                <a:lnTo>
                  <a:pt x="1315150" y="1403360"/>
                </a:lnTo>
                <a:lnTo>
                  <a:pt x="1362401" y="1403360"/>
                </a:lnTo>
                <a:lnTo>
                  <a:pt x="1362718" y="1376629"/>
                </a:lnTo>
                <a:lnTo>
                  <a:pt x="1316101" y="1376311"/>
                </a:lnTo>
                <a:close/>
                <a:moveTo>
                  <a:pt x="1252043" y="1375993"/>
                </a:moveTo>
                <a:lnTo>
                  <a:pt x="1250140" y="1403041"/>
                </a:lnTo>
                <a:lnTo>
                  <a:pt x="1297391" y="1403041"/>
                </a:lnTo>
                <a:lnTo>
                  <a:pt x="1298660" y="1376311"/>
                </a:lnTo>
                <a:lnTo>
                  <a:pt x="1252043" y="1375993"/>
                </a:lnTo>
                <a:close/>
                <a:moveTo>
                  <a:pt x="1188301" y="1375675"/>
                </a:moveTo>
                <a:lnTo>
                  <a:pt x="1185764" y="1402723"/>
                </a:lnTo>
                <a:lnTo>
                  <a:pt x="1232698" y="1402723"/>
                </a:lnTo>
                <a:lnTo>
                  <a:pt x="1234601" y="1375993"/>
                </a:lnTo>
                <a:lnTo>
                  <a:pt x="1188301" y="1375675"/>
                </a:lnTo>
                <a:close/>
                <a:moveTo>
                  <a:pt x="1124242" y="1375356"/>
                </a:moveTo>
                <a:lnTo>
                  <a:pt x="1120754" y="1402405"/>
                </a:lnTo>
                <a:lnTo>
                  <a:pt x="1167688" y="1402405"/>
                </a:lnTo>
                <a:lnTo>
                  <a:pt x="1170859" y="1375675"/>
                </a:lnTo>
                <a:lnTo>
                  <a:pt x="1124242" y="1375356"/>
                </a:lnTo>
                <a:close/>
                <a:moveTo>
                  <a:pt x="1060183" y="1375038"/>
                </a:moveTo>
                <a:lnTo>
                  <a:pt x="1056061" y="1402087"/>
                </a:lnTo>
                <a:lnTo>
                  <a:pt x="1102995" y="1402087"/>
                </a:lnTo>
                <a:lnTo>
                  <a:pt x="1106800" y="1375356"/>
                </a:lnTo>
                <a:lnTo>
                  <a:pt x="1060183" y="1375038"/>
                </a:lnTo>
                <a:close/>
                <a:moveTo>
                  <a:pt x="996442" y="1374720"/>
                </a:moveTo>
                <a:lnTo>
                  <a:pt x="991051" y="1401769"/>
                </a:lnTo>
                <a:lnTo>
                  <a:pt x="1038302" y="1401769"/>
                </a:lnTo>
                <a:lnTo>
                  <a:pt x="1042742" y="1375038"/>
                </a:lnTo>
                <a:lnTo>
                  <a:pt x="996442" y="1374720"/>
                </a:lnTo>
                <a:close/>
                <a:moveTo>
                  <a:pt x="394079" y="1340803"/>
                </a:moveTo>
                <a:lnTo>
                  <a:pt x="364253" y="1348105"/>
                </a:lnTo>
                <a:lnTo>
                  <a:pt x="354734" y="1351280"/>
                </a:lnTo>
                <a:lnTo>
                  <a:pt x="367743" y="1359853"/>
                </a:lnTo>
                <a:lnTo>
                  <a:pt x="380752" y="1368743"/>
                </a:lnTo>
                <a:lnTo>
                  <a:pt x="393761" y="1376998"/>
                </a:lnTo>
                <a:lnTo>
                  <a:pt x="407088" y="1385571"/>
                </a:lnTo>
                <a:lnTo>
                  <a:pt x="420414" y="1393191"/>
                </a:lnTo>
                <a:lnTo>
                  <a:pt x="434375" y="1400493"/>
                </a:lnTo>
                <a:lnTo>
                  <a:pt x="448336" y="1408113"/>
                </a:lnTo>
                <a:lnTo>
                  <a:pt x="462297" y="1415098"/>
                </a:lnTo>
                <a:lnTo>
                  <a:pt x="453095" y="1406526"/>
                </a:lnTo>
                <a:lnTo>
                  <a:pt x="444528" y="1397636"/>
                </a:lnTo>
                <a:lnTo>
                  <a:pt x="435644" y="1389063"/>
                </a:lnTo>
                <a:lnTo>
                  <a:pt x="427077" y="1379538"/>
                </a:lnTo>
                <a:lnTo>
                  <a:pt x="418510" y="1370331"/>
                </a:lnTo>
                <a:lnTo>
                  <a:pt x="410261" y="1360488"/>
                </a:lnTo>
                <a:lnTo>
                  <a:pt x="402011" y="1350963"/>
                </a:lnTo>
                <a:lnTo>
                  <a:pt x="394079" y="1340803"/>
                </a:lnTo>
                <a:close/>
                <a:moveTo>
                  <a:pt x="1694111" y="1340353"/>
                </a:moveTo>
                <a:lnTo>
                  <a:pt x="1698234" y="1367401"/>
                </a:lnTo>
                <a:lnTo>
                  <a:pt x="1744534" y="1367719"/>
                </a:lnTo>
                <a:lnTo>
                  <a:pt x="1739777" y="1340671"/>
                </a:lnTo>
                <a:lnTo>
                  <a:pt x="1694111" y="1340353"/>
                </a:lnTo>
                <a:close/>
                <a:moveTo>
                  <a:pt x="1631321" y="1340034"/>
                </a:moveTo>
                <a:lnTo>
                  <a:pt x="1634809" y="1367083"/>
                </a:lnTo>
                <a:lnTo>
                  <a:pt x="1680792" y="1367401"/>
                </a:lnTo>
                <a:lnTo>
                  <a:pt x="1676987" y="1340353"/>
                </a:lnTo>
                <a:lnTo>
                  <a:pt x="1631321" y="1340034"/>
                </a:lnTo>
                <a:close/>
                <a:moveTo>
                  <a:pt x="1568531" y="1339716"/>
                </a:moveTo>
                <a:lnTo>
                  <a:pt x="1571068" y="1366765"/>
                </a:lnTo>
                <a:lnTo>
                  <a:pt x="1617051" y="1367083"/>
                </a:lnTo>
                <a:lnTo>
                  <a:pt x="1614196" y="1340034"/>
                </a:lnTo>
                <a:lnTo>
                  <a:pt x="1568531" y="1339716"/>
                </a:lnTo>
                <a:close/>
                <a:moveTo>
                  <a:pt x="1505741" y="1339716"/>
                </a:moveTo>
                <a:lnTo>
                  <a:pt x="1507326" y="1366765"/>
                </a:lnTo>
                <a:lnTo>
                  <a:pt x="1553626" y="1366765"/>
                </a:lnTo>
                <a:lnTo>
                  <a:pt x="1551406" y="1339716"/>
                </a:lnTo>
                <a:lnTo>
                  <a:pt x="1505741" y="1339716"/>
                </a:lnTo>
                <a:close/>
                <a:moveTo>
                  <a:pt x="1442950" y="1339398"/>
                </a:moveTo>
                <a:lnTo>
                  <a:pt x="1443585" y="1366128"/>
                </a:lnTo>
                <a:lnTo>
                  <a:pt x="1489884" y="1366128"/>
                </a:lnTo>
                <a:lnTo>
                  <a:pt x="1488616" y="1339398"/>
                </a:lnTo>
                <a:lnTo>
                  <a:pt x="1442950" y="1339398"/>
                </a:lnTo>
                <a:close/>
                <a:moveTo>
                  <a:pt x="1380160" y="1339080"/>
                </a:moveTo>
                <a:lnTo>
                  <a:pt x="1380160" y="1365810"/>
                </a:lnTo>
                <a:lnTo>
                  <a:pt x="1426143" y="1365810"/>
                </a:lnTo>
                <a:lnTo>
                  <a:pt x="1425826" y="1339398"/>
                </a:lnTo>
                <a:lnTo>
                  <a:pt x="1380160" y="1339080"/>
                </a:lnTo>
                <a:close/>
                <a:moveTo>
                  <a:pt x="1317370" y="1338761"/>
                </a:moveTo>
                <a:lnTo>
                  <a:pt x="1316418" y="1365492"/>
                </a:lnTo>
                <a:lnTo>
                  <a:pt x="1362718" y="1365492"/>
                </a:lnTo>
                <a:lnTo>
                  <a:pt x="1363035" y="1339080"/>
                </a:lnTo>
                <a:lnTo>
                  <a:pt x="1317370" y="1338761"/>
                </a:lnTo>
                <a:close/>
                <a:moveTo>
                  <a:pt x="1254897" y="1338443"/>
                </a:moveTo>
                <a:lnTo>
                  <a:pt x="1252677" y="1365174"/>
                </a:lnTo>
                <a:lnTo>
                  <a:pt x="1298977" y="1365492"/>
                </a:lnTo>
                <a:lnTo>
                  <a:pt x="1300245" y="1338761"/>
                </a:lnTo>
                <a:lnTo>
                  <a:pt x="1254897" y="1338443"/>
                </a:lnTo>
                <a:close/>
                <a:moveTo>
                  <a:pt x="1192106" y="1338443"/>
                </a:moveTo>
                <a:lnTo>
                  <a:pt x="1189252" y="1364855"/>
                </a:lnTo>
                <a:lnTo>
                  <a:pt x="1235235" y="1365174"/>
                </a:lnTo>
                <a:lnTo>
                  <a:pt x="1237772" y="1338443"/>
                </a:lnTo>
                <a:lnTo>
                  <a:pt x="1192106" y="1338443"/>
                </a:lnTo>
                <a:close/>
                <a:moveTo>
                  <a:pt x="1128999" y="1338125"/>
                </a:moveTo>
                <a:lnTo>
                  <a:pt x="1125511" y="1364537"/>
                </a:lnTo>
                <a:lnTo>
                  <a:pt x="1172128" y="1364855"/>
                </a:lnTo>
                <a:lnTo>
                  <a:pt x="1174665" y="1338125"/>
                </a:lnTo>
                <a:lnTo>
                  <a:pt x="1128999" y="1338125"/>
                </a:lnTo>
                <a:close/>
                <a:moveTo>
                  <a:pt x="1066526" y="1337807"/>
                </a:moveTo>
                <a:lnTo>
                  <a:pt x="1061769" y="1364219"/>
                </a:lnTo>
                <a:lnTo>
                  <a:pt x="1108386" y="1364537"/>
                </a:lnTo>
                <a:lnTo>
                  <a:pt x="1111874" y="1338125"/>
                </a:lnTo>
                <a:lnTo>
                  <a:pt x="1066526" y="1337807"/>
                </a:lnTo>
                <a:close/>
                <a:moveTo>
                  <a:pt x="1003419" y="1337489"/>
                </a:moveTo>
                <a:lnTo>
                  <a:pt x="998345" y="1363901"/>
                </a:lnTo>
                <a:lnTo>
                  <a:pt x="1044644" y="1364219"/>
                </a:lnTo>
                <a:lnTo>
                  <a:pt x="1049401" y="1337807"/>
                </a:lnTo>
                <a:lnTo>
                  <a:pt x="1003419" y="1337489"/>
                </a:lnTo>
                <a:close/>
                <a:moveTo>
                  <a:pt x="538764" y="1314450"/>
                </a:moveTo>
                <a:lnTo>
                  <a:pt x="518458" y="1317308"/>
                </a:lnTo>
                <a:lnTo>
                  <a:pt x="498468" y="1320165"/>
                </a:lnTo>
                <a:lnTo>
                  <a:pt x="478479" y="1323340"/>
                </a:lnTo>
                <a:lnTo>
                  <a:pt x="458807" y="1326833"/>
                </a:lnTo>
                <a:lnTo>
                  <a:pt x="467691" y="1336675"/>
                </a:lnTo>
                <a:lnTo>
                  <a:pt x="476258" y="1346200"/>
                </a:lnTo>
                <a:lnTo>
                  <a:pt x="485142" y="1355408"/>
                </a:lnTo>
                <a:lnTo>
                  <a:pt x="494343" y="1364298"/>
                </a:lnTo>
                <a:lnTo>
                  <a:pt x="503228" y="1372871"/>
                </a:lnTo>
                <a:lnTo>
                  <a:pt x="512746" y="1381126"/>
                </a:lnTo>
                <a:lnTo>
                  <a:pt x="521948" y="1389381"/>
                </a:lnTo>
                <a:lnTo>
                  <a:pt x="531784" y="1397001"/>
                </a:lnTo>
                <a:lnTo>
                  <a:pt x="540986" y="1404621"/>
                </a:lnTo>
                <a:lnTo>
                  <a:pt x="551139" y="1411606"/>
                </a:lnTo>
                <a:lnTo>
                  <a:pt x="560658" y="1418273"/>
                </a:lnTo>
                <a:lnTo>
                  <a:pt x="570811" y="1424941"/>
                </a:lnTo>
                <a:lnTo>
                  <a:pt x="580965" y="1430973"/>
                </a:lnTo>
                <a:lnTo>
                  <a:pt x="591118" y="1437323"/>
                </a:lnTo>
                <a:lnTo>
                  <a:pt x="601589" y="1442721"/>
                </a:lnTo>
                <a:lnTo>
                  <a:pt x="611742" y="1447801"/>
                </a:lnTo>
                <a:lnTo>
                  <a:pt x="601589" y="1433831"/>
                </a:lnTo>
                <a:lnTo>
                  <a:pt x="591753" y="1419226"/>
                </a:lnTo>
                <a:lnTo>
                  <a:pt x="582234" y="1403351"/>
                </a:lnTo>
                <a:lnTo>
                  <a:pt x="573032" y="1387158"/>
                </a:lnTo>
                <a:lnTo>
                  <a:pt x="564148" y="1370013"/>
                </a:lnTo>
                <a:lnTo>
                  <a:pt x="555264" y="1352233"/>
                </a:lnTo>
                <a:lnTo>
                  <a:pt x="547014" y="1333500"/>
                </a:lnTo>
                <a:lnTo>
                  <a:pt x="538764" y="1314450"/>
                </a:lnTo>
                <a:close/>
                <a:moveTo>
                  <a:pt x="1688403" y="1302485"/>
                </a:moveTo>
                <a:lnTo>
                  <a:pt x="1692526" y="1329215"/>
                </a:lnTo>
                <a:lnTo>
                  <a:pt x="1737557" y="1329533"/>
                </a:lnTo>
                <a:lnTo>
                  <a:pt x="1733117" y="1302803"/>
                </a:lnTo>
                <a:lnTo>
                  <a:pt x="1688403" y="1302485"/>
                </a:lnTo>
                <a:close/>
                <a:moveTo>
                  <a:pt x="1626881" y="1302166"/>
                </a:moveTo>
                <a:lnTo>
                  <a:pt x="1630053" y="1329215"/>
                </a:lnTo>
                <a:lnTo>
                  <a:pt x="1675401" y="1329215"/>
                </a:lnTo>
                <a:lnTo>
                  <a:pt x="1671596" y="1302485"/>
                </a:lnTo>
                <a:lnTo>
                  <a:pt x="1626881" y="1302166"/>
                </a:lnTo>
                <a:close/>
                <a:moveTo>
                  <a:pt x="1565042" y="1302166"/>
                </a:moveTo>
                <a:lnTo>
                  <a:pt x="1567579" y="1328897"/>
                </a:lnTo>
                <a:lnTo>
                  <a:pt x="1612928" y="1329215"/>
                </a:lnTo>
                <a:lnTo>
                  <a:pt x="1610074" y="1302166"/>
                </a:lnTo>
                <a:lnTo>
                  <a:pt x="1565042" y="1302166"/>
                </a:lnTo>
                <a:close/>
                <a:moveTo>
                  <a:pt x="1503521" y="1301848"/>
                </a:moveTo>
                <a:lnTo>
                  <a:pt x="1505106" y="1328578"/>
                </a:lnTo>
                <a:lnTo>
                  <a:pt x="1550772" y="1328897"/>
                </a:lnTo>
                <a:lnTo>
                  <a:pt x="1548552" y="1302166"/>
                </a:lnTo>
                <a:lnTo>
                  <a:pt x="1503521" y="1301848"/>
                </a:lnTo>
                <a:close/>
                <a:moveTo>
                  <a:pt x="1441999" y="1301848"/>
                </a:moveTo>
                <a:lnTo>
                  <a:pt x="1442633" y="1328260"/>
                </a:lnTo>
                <a:lnTo>
                  <a:pt x="1487982" y="1328578"/>
                </a:lnTo>
                <a:lnTo>
                  <a:pt x="1486713" y="1301848"/>
                </a:lnTo>
                <a:lnTo>
                  <a:pt x="1441999" y="1301848"/>
                </a:lnTo>
                <a:close/>
                <a:moveTo>
                  <a:pt x="1380477" y="1301530"/>
                </a:moveTo>
                <a:lnTo>
                  <a:pt x="1380477" y="1328260"/>
                </a:lnTo>
                <a:lnTo>
                  <a:pt x="1425509" y="1328260"/>
                </a:lnTo>
                <a:lnTo>
                  <a:pt x="1425191" y="1301530"/>
                </a:lnTo>
                <a:lnTo>
                  <a:pt x="1380477" y="1301530"/>
                </a:lnTo>
                <a:close/>
                <a:moveTo>
                  <a:pt x="1318638" y="1301212"/>
                </a:moveTo>
                <a:lnTo>
                  <a:pt x="1317687" y="1327942"/>
                </a:lnTo>
                <a:lnTo>
                  <a:pt x="1363353" y="1328260"/>
                </a:lnTo>
                <a:lnTo>
                  <a:pt x="1363670" y="1301530"/>
                </a:lnTo>
                <a:lnTo>
                  <a:pt x="1318638" y="1301212"/>
                </a:lnTo>
                <a:close/>
                <a:moveTo>
                  <a:pt x="1257434" y="1301212"/>
                </a:moveTo>
                <a:lnTo>
                  <a:pt x="1255531" y="1327624"/>
                </a:lnTo>
                <a:lnTo>
                  <a:pt x="1300879" y="1327942"/>
                </a:lnTo>
                <a:lnTo>
                  <a:pt x="1301831" y="1301212"/>
                </a:lnTo>
                <a:lnTo>
                  <a:pt x="1257434" y="1301212"/>
                </a:lnTo>
                <a:close/>
                <a:moveTo>
                  <a:pt x="1195595" y="1300894"/>
                </a:moveTo>
                <a:lnTo>
                  <a:pt x="1193058" y="1327306"/>
                </a:lnTo>
                <a:lnTo>
                  <a:pt x="1238406" y="1327624"/>
                </a:lnTo>
                <a:lnTo>
                  <a:pt x="1240626" y="1300894"/>
                </a:lnTo>
                <a:lnTo>
                  <a:pt x="1195595" y="1300894"/>
                </a:lnTo>
                <a:close/>
                <a:moveTo>
                  <a:pt x="1134073" y="1300575"/>
                </a:moveTo>
                <a:lnTo>
                  <a:pt x="1130268" y="1327306"/>
                </a:lnTo>
                <a:lnTo>
                  <a:pt x="1175933" y="1327306"/>
                </a:lnTo>
                <a:lnTo>
                  <a:pt x="1178787" y="1300894"/>
                </a:lnTo>
                <a:lnTo>
                  <a:pt x="1134073" y="1300575"/>
                </a:lnTo>
                <a:close/>
                <a:moveTo>
                  <a:pt x="1072551" y="1300575"/>
                </a:moveTo>
                <a:lnTo>
                  <a:pt x="1068112" y="1326987"/>
                </a:lnTo>
                <a:lnTo>
                  <a:pt x="1113460" y="1326987"/>
                </a:lnTo>
                <a:lnTo>
                  <a:pt x="1117266" y="1300575"/>
                </a:lnTo>
                <a:lnTo>
                  <a:pt x="1072551" y="1300575"/>
                </a:lnTo>
                <a:close/>
                <a:moveTo>
                  <a:pt x="1010712" y="1300257"/>
                </a:moveTo>
                <a:lnTo>
                  <a:pt x="1005638" y="1326669"/>
                </a:lnTo>
                <a:lnTo>
                  <a:pt x="1050987" y="1326987"/>
                </a:lnTo>
                <a:lnTo>
                  <a:pt x="1055744" y="1300575"/>
                </a:lnTo>
                <a:lnTo>
                  <a:pt x="1010712" y="1300257"/>
                </a:lnTo>
                <a:close/>
                <a:moveTo>
                  <a:pt x="742467" y="1299528"/>
                </a:moveTo>
                <a:lnTo>
                  <a:pt x="705978" y="1300480"/>
                </a:lnTo>
                <a:lnTo>
                  <a:pt x="670124" y="1302068"/>
                </a:lnTo>
                <a:lnTo>
                  <a:pt x="634587" y="1304290"/>
                </a:lnTo>
                <a:lnTo>
                  <a:pt x="600002" y="1307148"/>
                </a:lnTo>
                <a:lnTo>
                  <a:pt x="608886" y="1327150"/>
                </a:lnTo>
                <a:lnTo>
                  <a:pt x="618088" y="1346518"/>
                </a:lnTo>
                <a:lnTo>
                  <a:pt x="627607" y="1364298"/>
                </a:lnTo>
                <a:lnTo>
                  <a:pt x="632683" y="1373188"/>
                </a:lnTo>
                <a:lnTo>
                  <a:pt x="637760" y="1381126"/>
                </a:lnTo>
                <a:lnTo>
                  <a:pt x="642519" y="1389381"/>
                </a:lnTo>
                <a:lnTo>
                  <a:pt x="647596" y="1397001"/>
                </a:lnTo>
                <a:lnTo>
                  <a:pt x="652673" y="1404621"/>
                </a:lnTo>
                <a:lnTo>
                  <a:pt x="657750" y="1411288"/>
                </a:lnTo>
                <a:lnTo>
                  <a:pt x="662826" y="1417956"/>
                </a:lnTo>
                <a:lnTo>
                  <a:pt x="668220" y="1424623"/>
                </a:lnTo>
                <a:lnTo>
                  <a:pt x="673614" y="1430656"/>
                </a:lnTo>
                <a:lnTo>
                  <a:pt x="678691" y="1436688"/>
                </a:lnTo>
                <a:lnTo>
                  <a:pt x="686941" y="1444626"/>
                </a:lnTo>
                <a:lnTo>
                  <a:pt x="694873" y="1451928"/>
                </a:lnTo>
                <a:lnTo>
                  <a:pt x="703123" y="1458913"/>
                </a:lnTo>
                <a:lnTo>
                  <a:pt x="711055" y="1464628"/>
                </a:lnTo>
                <a:lnTo>
                  <a:pt x="718987" y="1469708"/>
                </a:lnTo>
                <a:lnTo>
                  <a:pt x="726920" y="1474153"/>
                </a:lnTo>
                <a:lnTo>
                  <a:pt x="734535" y="1477963"/>
                </a:lnTo>
                <a:lnTo>
                  <a:pt x="742467" y="1480821"/>
                </a:lnTo>
                <a:lnTo>
                  <a:pt x="742467" y="1299528"/>
                </a:lnTo>
                <a:close/>
                <a:moveTo>
                  <a:pt x="1682695" y="1264935"/>
                </a:moveTo>
                <a:lnTo>
                  <a:pt x="1686818" y="1291665"/>
                </a:lnTo>
                <a:lnTo>
                  <a:pt x="1731215" y="1291665"/>
                </a:lnTo>
                <a:lnTo>
                  <a:pt x="1726775" y="1264935"/>
                </a:lnTo>
                <a:lnTo>
                  <a:pt x="1682695" y="1264935"/>
                </a:lnTo>
                <a:close/>
                <a:moveTo>
                  <a:pt x="1622442" y="1264617"/>
                </a:moveTo>
                <a:lnTo>
                  <a:pt x="1625613" y="1291347"/>
                </a:lnTo>
                <a:lnTo>
                  <a:pt x="1670327" y="1291665"/>
                </a:lnTo>
                <a:lnTo>
                  <a:pt x="1666205" y="1264617"/>
                </a:lnTo>
                <a:lnTo>
                  <a:pt x="1622442" y="1264617"/>
                </a:lnTo>
                <a:close/>
                <a:moveTo>
                  <a:pt x="1561871" y="1264617"/>
                </a:moveTo>
                <a:lnTo>
                  <a:pt x="1564091" y="1291347"/>
                </a:lnTo>
                <a:lnTo>
                  <a:pt x="1608805" y="1291347"/>
                </a:lnTo>
                <a:lnTo>
                  <a:pt x="1605951" y="1264617"/>
                </a:lnTo>
                <a:lnTo>
                  <a:pt x="1561871" y="1264617"/>
                </a:lnTo>
                <a:close/>
                <a:moveTo>
                  <a:pt x="1501618" y="1264298"/>
                </a:moveTo>
                <a:lnTo>
                  <a:pt x="1502886" y="1291029"/>
                </a:lnTo>
                <a:lnTo>
                  <a:pt x="1547284" y="1291029"/>
                </a:lnTo>
                <a:lnTo>
                  <a:pt x="1545381" y="1264298"/>
                </a:lnTo>
                <a:lnTo>
                  <a:pt x="1501618" y="1264298"/>
                </a:lnTo>
                <a:close/>
                <a:moveTo>
                  <a:pt x="1441048" y="1263980"/>
                </a:moveTo>
                <a:lnTo>
                  <a:pt x="1441682" y="1290711"/>
                </a:lnTo>
                <a:lnTo>
                  <a:pt x="1486396" y="1291029"/>
                </a:lnTo>
                <a:lnTo>
                  <a:pt x="1485128" y="1264298"/>
                </a:lnTo>
                <a:lnTo>
                  <a:pt x="1441048" y="1263980"/>
                </a:lnTo>
                <a:close/>
                <a:moveTo>
                  <a:pt x="1380794" y="1263980"/>
                </a:moveTo>
                <a:lnTo>
                  <a:pt x="1380477" y="1290711"/>
                </a:lnTo>
                <a:lnTo>
                  <a:pt x="1424874" y="1290711"/>
                </a:lnTo>
                <a:lnTo>
                  <a:pt x="1424557" y="1263980"/>
                </a:lnTo>
                <a:lnTo>
                  <a:pt x="1380794" y="1263980"/>
                </a:lnTo>
                <a:close/>
                <a:moveTo>
                  <a:pt x="1320224" y="1263662"/>
                </a:moveTo>
                <a:lnTo>
                  <a:pt x="1319273" y="1290392"/>
                </a:lnTo>
                <a:lnTo>
                  <a:pt x="1363670" y="1290711"/>
                </a:lnTo>
                <a:lnTo>
                  <a:pt x="1363987" y="1263980"/>
                </a:lnTo>
                <a:lnTo>
                  <a:pt x="1320224" y="1263662"/>
                </a:lnTo>
                <a:close/>
                <a:moveTo>
                  <a:pt x="1259654" y="1263662"/>
                </a:moveTo>
                <a:lnTo>
                  <a:pt x="1258068" y="1290392"/>
                </a:lnTo>
                <a:lnTo>
                  <a:pt x="1302465" y="1290392"/>
                </a:lnTo>
                <a:lnTo>
                  <a:pt x="1303416" y="1263662"/>
                </a:lnTo>
                <a:lnTo>
                  <a:pt x="1259654" y="1263662"/>
                </a:lnTo>
                <a:close/>
                <a:moveTo>
                  <a:pt x="1199083" y="1263344"/>
                </a:moveTo>
                <a:lnTo>
                  <a:pt x="1196546" y="1290074"/>
                </a:lnTo>
                <a:lnTo>
                  <a:pt x="1241260" y="1290392"/>
                </a:lnTo>
                <a:lnTo>
                  <a:pt x="1243163" y="1263662"/>
                </a:lnTo>
                <a:lnTo>
                  <a:pt x="1199083" y="1263344"/>
                </a:lnTo>
                <a:close/>
                <a:moveTo>
                  <a:pt x="1138830" y="1263344"/>
                </a:moveTo>
                <a:lnTo>
                  <a:pt x="1135659" y="1289756"/>
                </a:lnTo>
                <a:lnTo>
                  <a:pt x="1180056" y="1290074"/>
                </a:lnTo>
                <a:lnTo>
                  <a:pt x="1182593" y="1263344"/>
                </a:lnTo>
                <a:lnTo>
                  <a:pt x="1138830" y="1263344"/>
                </a:lnTo>
                <a:close/>
                <a:moveTo>
                  <a:pt x="1078259" y="1263026"/>
                </a:moveTo>
                <a:lnTo>
                  <a:pt x="1074137" y="1289756"/>
                </a:lnTo>
                <a:lnTo>
                  <a:pt x="1118851" y="1289756"/>
                </a:lnTo>
                <a:lnTo>
                  <a:pt x="1122339" y="1263344"/>
                </a:lnTo>
                <a:lnTo>
                  <a:pt x="1078259" y="1263026"/>
                </a:lnTo>
                <a:close/>
                <a:moveTo>
                  <a:pt x="1018006" y="1263026"/>
                </a:moveTo>
                <a:lnTo>
                  <a:pt x="1012615" y="1289438"/>
                </a:lnTo>
                <a:lnTo>
                  <a:pt x="1057329" y="1289756"/>
                </a:lnTo>
                <a:lnTo>
                  <a:pt x="1061769" y="1263026"/>
                </a:lnTo>
                <a:lnTo>
                  <a:pt x="1018006" y="1263026"/>
                </a:lnTo>
                <a:close/>
                <a:moveTo>
                  <a:pt x="1676987" y="1227067"/>
                </a:moveTo>
                <a:lnTo>
                  <a:pt x="1681109" y="1253797"/>
                </a:lnTo>
                <a:lnTo>
                  <a:pt x="1724872" y="1254115"/>
                </a:lnTo>
                <a:lnTo>
                  <a:pt x="1719798" y="1227067"/>
                </a:lnTo>
                <a:lnTo>
                  <a:pt x="1676987" y="1227067"/>
                </a:lnTo>
                <a:close/>
                <a:moveTo>
                  <a:pt x="1618002" y="1227067"/>
                </a:moveTo>
                <a:lnTo>
                  <a:pt x="1621173" y="1253797"/>
                </a:lnTo>
                <a:lnTo>
                  <a:pt x="1664619" y="1253797"/>
                </a:lnTo>
                <a:lnTo>
                  <a:pt x="1660813" y="1227067"/>
                </a:lnTo>
                <a:lnTo>
                  <a:pt x="1618002" y="1227067"/>
                </a:lnTo>
                <a:close/>
                <a:moveTo>
                  <a:pt x="1558383" y="1226431"/>
                </a:moveTo>
                <a:lnTo>
                  <a:pt x="1560920" y="1253479"/>
                </a:lnTo>
                <a:lnTo>
                  <a:pt x="1604683" y="1253797"/>
                </a:lnTo>
                <a:lnTo>
                  <a:pt x="1601512" y="1226431"/>
                </a:lnTo>
                <a:lnTo>
                  <a:pt x="1558383" y="1226431"/>
                </a:lnTo>
                <a:close/>
                <a:moveTo>
                  <a:pt x="1499398" y="1226431"/>
                </a:moveTo>
                <a:lnTo>
                  <a:pt x="1500984" y="1253479"/>
                </a:lnTo>
                <a:lnTo>
                  <a:pt x="1544430" y="1253479"/>
                </a:lnTo>
                <a:lnTo>
                  <a:pt x="1542210" y="1226431"/>
                </a:lnTo>
                <a:lnTo>
                  <a:pt x="1499398" y="1226431"/>
                </a:lnTo>
                <a:close/>
                <a:moveTo>
                  <a:pt x="1439779" y="1226112"/>
                </a:moveTo>
                <a:lnTo>
                  <a:pt x="1440730" y="1253161"/>
                </a:lnTo>
                <a:lnTo>
                  <a:pt x="1484493" y="1253479"/>
                </a:lnTo>
                <a:lnTo>
                  <a:pt x="1483225" y="1226431"/>
                </a:lnTo>
                <a:lnTo>
                  <a:pt x="1439779" y="1226112"/>
                </a:lnTo>
                <a:close/>
                <a:moveTo>
                  <a:pt x="1380794" y="1226112"/>
                </a:moveTo>
                <a:lnTo>
                  <a:pt x="1380794" y="1253161"/>
                </a:lnTo>
                <a:lnTo>
                  <a:pt x="1424240" y="1253161"/>
                </a:lnTo>
                <a:lnTo>
                  <a:pt x="1423606" y="1226112"/>
                </a:lnTo>
                <a:lnTo>
                  <a:pt x="1380794" y="1226112"/>
                </a:lnTo>
                <a:close/>
                <a:moveTo>
                  <a:pt x="1321492" y="1226112"/>
                </a:moveTo>
                <a:lnTo>
                  <a:pt x="1320541" y="1252843"/>
                </a:lnTo>
                <a:lnTo>
                  <a:pt x="1364304" y="1253161"/>
                </a:lnTo>
                <a:lnTo>
                  <a:pt x="1364621" y="1226112"/>
                </a:lnTo>
                <a:lnTo>
                  <a:pt x="1321492" y="1226112"/>
                </a:lnTo>
                <a:close/>
                <a:moveTo>
                  <a:pt x="1262190" y="1225794"/>
                </a:moveTo>
                <a:lnTo>
                  <a:pt x="1260605" y="1252843"/>
                </a:lnTo>
                <a:lnTo>
                  <a:pt x="1304051" y="1252843"/>
                </a:lnTo>
                <a:lnTo>
                  <a:pt x="1305319" y="1225794"/>
                </a:lnTo>
                <a:lnTo>
                  <a:pt x="1262190" y="1225794"/>
                </a:lnTo>
                <a:close/>
                <a:moveTo>
                  <a:pt x="1203206" y="1225794"/>
                </a:moveTo>
                <a:lnTo>
                  <a:pt x="1200352" y="1252524"/>
                </a:lnTo>
                <a:lnTo>
                  <a:pt x="1244115" y="1252843"/>
                </a:lnTo>
                <a:lnTo>
                  <a:pt x="1246017" y="1225794"/>
                </a:lnTo>
                <a:lnTo>
                  <a:pt x="1203206" y="1225794"/>
                </a:lnTo>
                <a:close/>
                <a:moveTo>
                  <a:pt x="1143904" y="1225476"/>
                </a:moveTo>
                <a:lnTo>
                  <a:pt x="1140415" y="1252524"/>
                </a:lnTo>
                <a:lnTo>
                  <a:pt x="1183861" y="1252524"/>
                </a:lnTo>
                <a:lnTo>
                  <a:pt x="1187032" y="1225794"/>
                </a:lnTo>
                <a:lnTo>
                  <a:pt x="1143904" y="1225476"/>
                </a:lnTo>
                <a:close/>
                <a:moveTo>
                  <a:pt x="1084602" y="1225476"/>
                </a:moveTo>
                <a:lnTo>
                  <a:pt x="1080162" y="1252206"/>
                </a:lnTo>
                <a:lnTo>
                  <a:pt x="1123925" y="1252524"/>
                </a:lnTo>
                <a:lnTo>
                  <a:pt x="1127731" y="1225476"/>
                </a:lnTo>
                <a:lnTo>
                  <a:pt x="1084602" y="1225476"/>
                </a:lnTo>
                <a:close/>
                <a:moveTo>
                  <a:pt x="1025300" y="1225476"/>
                </a:moveTo>
                <a:lnTo>
                  <a:pt x="1020226" y="1252206"/>
                </a:lnTo>
                <a:lnTo>
                  <a:pt x="1063672" y="1252206"/>
                </a:lnTo>
                <a:lnTo>
                  <a:pt x="1068429" y="1225476"/>
                </a:lnTo>
                <a:lnTo>
                  <a:pt x="1025300" y="1225476"/>
                </a:lnTo>
                <a:close/>
                <a:moveTo>
                  <a:pt x="1671279" y="1188881"/>
                </a:moveTo>
                <a:lnTo>
                  <a:pt x="1675401" y="1216248"/>
                </a:lnTo>
                <a:lnTo>
                  <a:pt x="1718213" y="1216248"/>
                </a:lnTo>
                <a:lnTo>
                  <a:pt x="1713456" y="1188881"/>
                </a:lnTo>
                <a:lnTo>
                  <a:pt x="1671279" y="1188881"/>
                </a:lnTo>
                <a:close/>
                <a:moveTo>
                  <a:pt x="1613245" y="1188881"/>
                </a:moveTo>
                <a:lnTo>
                  <a:pt x="1616416" y="1215929"/>
                </a:lnTo>
                <a:lnTo>
                  <a:pt x="1659228" y="1216248"/>
                </a:lnTo>
                <a:lnTo>
                  <a:pt x="1655422" y="1188881"/>
                </a:lnTo>
                <a:lnTo>
                  <a:pt x="1613245" y="1188881"/>
                </a:lnTo>
                <a:close/>
                <a:moveTo>
                  <a:pt x="1555212" y="1188881"/>
                </a:moveTo>
                <a:lnTo>
                  <a:pt x="1557432" y="1215929"/>
                </a:lnTo>
                <a:lnTo>
                  <a:pt x="1600560" y="1215929"/>
                </a:lnTo>
                <a:lnTo>
                  <a:pt x="1597389" y="1188881"/>
                </a:lnTo>
                <a:lnTo>
                  <a:pt x="1555212" y="1188881"/>
                </a:lnTo>
                <a:close/>
                <a:moveTo>
                  <a:pt x="1497178" y="1188881"/>
                </a:moveTo>
                <a:lnTo>
                  <a:pt x="1498764" y="1215929"/>
                </a:lnTo>
                <a:lnTo>
                  <a:pt x="1541575" y="1215929"/>
                </a:lnTo>
                <a:lnTo>
                  <a:pt x="1539356" y="1188881"/>
                </a:lnTo>
                <a:lnTo>
                  <a:pt x="1497178" y="1188881"/>
                </a:lnTo>
                <a:close/>
                <a:moveTo>
                  <a:pt x="1438828" y="1188563"/>
                </a:moveTo>
                <a:lnTo>
                  <a:pt x="1439779" y="1215611"/>
                </a:lnTo>
                <a:lnTo>
                  <a:pt x="1482591" y="1215929"/>
                </a:lnTo>
                <a:lnTo>
                  <a:pt x="1481322" y="1188563"/>
                </a:lnTo>
                <a:lnTo>
                  <a:pt x="1438828" y="1188563"/>
                </a:lnTo>
                <a:close/>
                <a:moveTo>
                  <a:pt x="1381111" y="1188563"/>
                </a:moveTo>
                <a:lnTo>
                  <a:pt x="1380794" y="1215611"/>
                </a:lnTo>
                <a:lnTo>
                  <a:pt x="1423606" y="1215611"/>
                </a:lnTo>
                <a:lnTo>
                  <a:pt x="1422972" y="1188563"/>
                </a:lnTo>
                <a:lnTo>
                  <a:pt x="1381111" y="1188563"/>
                </a:lnTo>
                <a:close/>
                <a:moveTo>
                  <a:pt x="1322761" y="1188563"/>
                </a:moveTo>
                <a:lnTo>
                  <a:pt x="1321810" y="1215611"/>
                </a:lnTo>
                <a:lnTo>
                  <a:pt x="1364621" y="1215611"/>
                </a:lnTo>
                <a:lnTo>
                  <a:pt x="1365255" y="1188563"/>
                </a:lnTo>
                <a:lnTo>
                  <a:pt x="1322761" y="1188563"/>
                </a:lnTo>
                <a:close/>
                <a:moveTo>
                  <a:pt x="1264727" y="1188563"/>
                </a:moveTo>
                <a:lnTo>
                  <a:pt x="1263142" y="1215293"/>
                </a:lnTo>
                <a:lnTo>
                  <a:pt x="1305636" y="1215293"/>
                </a:lnTo>
                <a:lnTo>
                  <a:pt x="1307222" y="1188563"/>
                </a:lnTo>
                <a:lnTo>
                  <a:pt x="1264727" y="1188563"/>
                </a:lnTo>
                <a:close/>
                <a:moveTo>
                  <a:pt x="1206694" y="1188244"/>
                </a:moveTo>
                <a:lnTo>
                  <a:pt x="1204157" y="1215293"/>
                </a:lnTo>
                <a:lnTo>
                  <a:pt x="1246969" y="1215293"/>
                </a:lnTo>
                <a:lnTo>
                  <a:pt x="1248871" y="1188563"/>
                </a:lnTo>
                <a:lnTo>
                  <a:pt x="1206694" y="1188244"/>
                </a:lnTo>
                <a:close/>
                <a:moveTo>
                  <a:pt x="1148661" y="1188244"/>
                </a:moveTo>
                <a:lnTo>
                  <a:pt x="1145172" y="1215293"/>
                </a:lnTo>
                <a:lnTo>
                  <a:pt x="1188301" y="1215293"/>
                </a:lnTo>
                <a:lnTo>
                  <a:pt x="1190838" y="1188244"/>
                </a:lnTo>
                <a:lnTo>
                  <a:pt x="1148661" y="1188244"/>
                </a:lnTo>
                <a:close/>
                <a:moveTo>
                  <a:pt x="1090627" y="1188244"/>
                </a:moveTo>
                <a:lnTo>
                  <a:pt x="1086505" y="1214975"/>
                </a:lnTo>
                <a:lnTo>
                  <a:pt x="1128999" y="1214975"/>
                </a:lnTo>
                <a:lnTo>
                  <a:pt x="1132805" y="1188244"/>
                </a:lnTo>
                <a:lnTo>
                  <a:pt x="1090627" y="1188244"/>
                </a:lnTo>
                <a:close/>
                <a:moveTo>
                  <a:pt x="1032594" y="1187926"/>
                </a:moveTo>
                <a:lnTo>
                  <a:pt x="1027203" y="1214975"/>
                </a:lnTo>
                <a:lnTo>
                  <a:pt x="1070331" y="1214975"/>
                </a:lnTo>
                <a:lnTo>
                  <a:pt x="1074771" y="1188244"/>
                </a:lnTo>
                <a:lnTo>
                  <a:pt x="1032594" y="1187926"/>
                </a:lnTo>
                <a:close/>
                <a:moveTo>
                  <a:pt x="1740728" y="1132875"/>
                </a:moveTo>
                <a:lnTo>
                  <a:pt x="1737874" y="1133193"/>
                </a:lnTo>
                <a:lnTo>
                  <a:pt x="1735337" y="1133829"/>
                </a:lnTo>
                <a:lnTo>
                  <a:pt x="1733117" y="1134784"/>
                </a:lnTo>
                <a:lnTo>
                  <a:pt x="1731532" y="1136057"/>
                </a:lnTo>
                <a:lnTo>
                  <a:pt x="1730263" y="1137648"/>
                </a:lnTo>
                <a:lnTo>
                  <a:pt x="1729312" y="1139875"/>
                </a:lnTo>
                <a:lnTo>
                  <a:pt x="1728995" y="1142103"/>
                </a:lnTo>
                <a:lnTo>
                  <a:pt x="1728995" y="1144330"/>
                </a:lnTo>
                <a:lnTo>
                  <a:pt x="1730263" y="1151649"/>
                </a:lnTo>
                <a:lnTo>
                  <a:pt x="1731215" y="1153877"/>
                </a:lnTo>
                <a:lnTo>
                  <a:pt x="1732166" y="1156104"/>
                </a:lnTo>
                <a:lnTo>
                  <a:pt x="1734069" y="1158332"/>
                </a:lnTo>
                <a:lnTo>
                  <a:pt x="1735971" y="1159923"/>
                </a:lnTo>
                <a:lnTo>
                  <a:pt x="1738508" y="1161514"/>
                </a:lnTo>
                <a:lnTo>
                  <a:pt x="1741045" y="1162469"/>
                </a:lnTo>
                <a:lnTo>
                  <a:pt x="1743582" y="1163105"/>
                </a:lnTo>
                <a:lnTo>
                  <a:pt x="1746437" y="1163423"/>
                </a:lnTo>
                <a:lnTo>
                  <a:pt x="1772123" y="1163423"/>
                </a:lnTo>
                <a:lnTo>
                  <a:pt x="1775295" y="1163105"/>
                </a:lnTo>
                <a:lnTo>
                  <a:pt x="1777832" y="1162469"/>
                </a:lnTo>
                <a:lnTo>
                  <a:pt x="1779734" y="1161514"/>
                </a:lnTo>
                <a:lnTo>
                  <a:pt x="1781637" y="1159923"/>
                </a:lnTo>
                <a:lnTo>
                  <a:pt x="1782906" y="1158332"/>
                </a:lnTo>
                <a:lnTo>
                  <a:pt x="1783857" y="1156104"/>
                </a:lnTo>
                <a:lnTo>
                  <a:pt x="1784174" y="1154195"/>
                </a:lnTo>
                <a:lnTo>
                  <a:pt x="1783857" y="1151968"/>
                </a:lnTo>
                <a:lnTo>
                  <a:pt x="1782271" y="1144330"/>
                </a:lnTo>
                <a:lnTo>
                  <a:pt x="1781637" y="1142103"/>
                </a:lnTo>
                <a:lnTo>
                  <a:pt x="1780369" y="1139875"/>
                </a:lnTo>
                <a:lnTo>
                  <a:pt x="1778783" y="1137648"/>
                </a:lnTo>
                <a:lnTo>
                  <a:pt x="1776563" y="1136057"/>
                </a:lnTo>
                <a:lnTo>
                  <a:pt x="1774343" y="1134784"/>
                </a:lnTo>
                <a:lnTo>
                  <a:pt x="1771489" y="1133829"/>
                </a:lnTo>
                <a:lnTo>
                  <a:pt x="1768635" y="1133193"/>
                </a:lnTo>
                <a:lnTo>
                  <a:pt x="1766098" y="1132875"/>
                </a:lnTo>
                <a:lnTo>
                  <a:pt x="1740728" y="1132875"/>
                </a:lnTo>
                <a:close/>
                <a:moveTo>
                  <a:pt x="1664619" y="1132875"/>
                </a:moveTo>
                <a:lnTo>
                  <a:pt x="1661765" y="1133193"/>
                </a:lnTo>
                <a:lnTo>
                  <a:pt x="1659545" y="1133829"/>
                </a:lnTo>
                <a:lnTo>
                  <a:pt x="1657325" y="1134784"/>
                </a:lnTo>
                <a:lnTo>
                  <a:pt x="1655422" y="1136057"/>
                </a:lnTo>
                <a:lnTo>
                  <a:pt x="1654154" y="1137648"/>
                </a:lnTo>
                <a:lnTo>
                  <a:pt x="1653203" y="1139875"/>
                </a:lnTo>
                <a:lnTo>
                  <a:pt x="1652568" y="1142103"/>
                </a:lnTo>
                <a:lnTo>
                  <a:pt x="1652568" y="1144330"/>
                </a:lnTo>
                <a:lnTo>
                  <a:pt x="1653837" y="1151649"/>
                </a:lnTo>
                <a:lnTo>
                  <a:pt x="1654471" y="1153877"/>
                </a:lnTo>
                <a:lnTo>
                  <a:pt x="1655422" y="1156104"/>
                </a:lnTo>
                <a:lnTo>
                  <a:pt x="1657008" y="1158332"/>
                </a:lnTo>
                <a:lnTo>
                  <a:pt x="1658911" y="1159923"/>
                </a:lnTo>
                <a:lnTo>
                  <a:pt x="1661131" y="1161196"/>
                </a:lnTo>
                <a:lnTo>
                  <a:pt x="1663668" y="1162469"/>
                </a:lnTo>
                <a:lnTo>
                  <a:pt x="1666205" y="1163105"/>
                </a:lnTo>
                <a:lnTo>
                  <a:pt x="1669376" y="1163105"/>
                </a:lnTo>
                <a:lnTo>
                  <a:pt x="1695063" y="1163423"/>
                </a:lnTo>
                <a:lnTo>
                  <a:pt x="1697917" y="1163105"/>
                </a:lnTo>
                <a:lnTo>
                  <a:pt x="1700137" y="1162469"/>
                </a:lnTo>
                <a:lnTo>
                  <a:pt x="1702357" y="1161514"/>
                </a:lnTo>
                <a:lnTo>
                  <a:pt x="1704576" y="1159923"/>
                </a:lnTo>
                <a:lnTo>
                  <a:pt x="1705845" y="1158332"/>
                </a:lnTo>
                <a:lnTo>
                  <a:pt x="1706796" y="1156104"/>
                </a:lnTo>
                <a:lnTo>
                  <a:pt x="1707430" y="1153877"/>
                </a:lnTo>
                <a:lnTo>
                  <a:pt x="1707113" y="1151649"/>
                </a:lnTo>
                <a:lnTo>
                  <a:pt x="1705845" y="1144330"/>
                </a:lnTo>
                <a:lnTo>
                  <a:pt x="1705211" y="1142103"/>
                </a:lnTo>
                <a:lnTo>
                  <a:pt x="1704259" y="1139875"/>
                </a:lnTo>
                <a:lnTo>
                  <a:pt x="1702357" y="1137648"/>
                </a:lnTo>
                <a:lnTo>
                  <a:pt x="1700137" y="1136057"/>
                </a:lnTo>
                <a:lnTo>
                  <a:pt x="1697917" y="1134784"/>
                </a:lnTo>
                <a:lnTo>
                  <a:pt x="1695697" y="1133829"/>
                </a:lnTo>
                <a:lnTo>
                  <a:pt x="1692843" y="1133193"/>
                </a:lnTo>
                <a:lnTo>
                  <a:pt x="1689989" y="1132875"/>
                </a:lnTo>
                <a:lnTo>
                  <a:pt x="1664619" y="1132875"/>
                </a:lnTo>
                <a:close/>
                <a:moveTo>
                  <a:pt x="1586924" y="1132875"/>
                </a:moveTo>
                <a:lnTo>
                  <a:pt x="1584704" y="1133511"/>
                </a:lnTo>
                <a:lnTo>
                  <a:pt x="1582167" y="1134784"/>
                </a:lnTo>
                <a:lnTo>
                  <a:pt x="1580264" y="1136057"/>
                </a:lnTo>
                <a:lnTo>
                  <a:pt x="1578679" y="1137648"/>
                </a:lnTo>
                <a:lnTo>
                  <a:pt x="1577727" y="1139875"/>
                </a:lnTo>
                <a:lnTo>
                  <a:pt x="1577093" y="1142103"/>
                </a:lnTo>
                <a:lnTo>
                  <a:pt x="1577093" y="1144330"/>
                </a:lnTo>
                <a:lnTo>
                  <a:pt x="1578044" y="1151649"/>
                </a:lnTo>
                <a:lnTo>
                  <a:pt x="1578362" y="1153877"/>
                </a:lnTo>
                <a:lnTo>
                  <a:pt x="1579313" y="1156104"/>
                </a:lnTo>
                <a:lnTo>
                  <a:pt x="1580899" y="1158332"/>
                </a:lnTo>
                <a:lnTo>
                  <a:pt x="1583118" y="1159923"/>
                </a:lnTo>
                <a:lnTo>
                  <a:pt x="1585338" y="1161196"/>
                </a:lnTo>
                <a:lnTo>
                  <a:pt x="1587558" y="1162151"/>
                </a:lnTo>
                <a:lnTo>
                  <a:pt x="1590412" y="1162787"/>
                </a:lnTo>
                <a:lnTo>
                  <a:pt x="1593266" y="1163105"/>
                </a:lnTo>
                <a:lnTo>
                  <a:pt x="1618953" y="1163105"/>
                </a:lnTo>
                <a:lnTo>
                  <a:pt x="1621807" y="1163105"/>
                </a:lnTo>
                <a:lnTo>
                  <a:pt x="1624344" y="1162469"/>
                </a:lnTo>
                <a:lnTo>
                  <a:pt x="1626564" y="1161196"/>
                </a:lnTo>
                <a:lnTo>
                  <a:pt x="1628467" y="1159923"/>
                </a:lnTo>
                <a:lnTo>
                  <a:pt x="1629735" y="1158332"/>
                </a:lnTo>
                <a:lnTo>
                  <a:pt x="1631004" y="1156104"/>
                </a:lnTo>
                <a:lnTo>
                  <a:pt x="1631321" y="1153877"/>
                </a:lnTo>
                <a:lnTo>
                  <a:pt x="1631321" y="1151649"/>
                </a:lnTo>
                <a:lnTo>
                  <a:pt x="1630370" y="1144330"/>
                </a:lnTo>
                <a:lnTo>
                  <a:pt x="1629735" y="1142103"/>
                </a:lnTo>
                <a:lnTo>
                  <a:pt x="1628784" y="1139875"/>
                </a:lnTo>
                <a:lnTo>
                  <a:pt x="1627198" y="1137648"/>
                </a:lnTo>
                <a:lnTo>
                  <a:pt x="1625296" y="1136057"/>
                </a:lnTo>
                <a:lnTo>
                  <a:pt x="1623076" y="1134784"/>
                </a:lnTo>
                <a:lnTo>
                  <a:pt x="1620856" y="1133829"/>
                </a:lnTo>
                <a:lnTo>
                  <a:pt x="1618002" y="1132875"/>
                </a:lnTo>
                <a:lnTo>
                  <a:pt x="1615148" y="1132875"/>
                </a:lnTo>
                <a:lnTo>
                  <a:pt x="1589778" y="1132875"/>
                </a:lnTo>
                <a:lnTo>
                  <a:pt x="1586924" y="1132875"/>
                </a:lnTo>
                <a:close/>
                <a:moveTo>
                  <a:pt x="1510815" y="1132875"/>
                </a:moveTo>
                <a:lnTo>
                  <a:pt x="1508278" y="1133511"/>
                </a:lnTo>
                <a:lnTo>
                  <a:pt x="1506058" y="1134784"/>
                </a:lnTo>
                <a:lnTo>
                  <a:pt x="1504155" y="1136057"/>
                </a:lnTo>
                <a:lnTo>
                  <a:pt x="1502569" y="1137648"/>
                </a:lnTo>
                <a:lnTo>
                  <a:pt x="1501618" y="1139875"/>
                </a:lnTo>
                <a:lnTo>
                  <a:pt x="1500984" y="1142103"/>
                </a:lnTo>
                <a:lnTo>
                  <a:pt x="1500667" y="1144330"/>
                </a:lnTo>
                <a:lnTo>
                  <a:pt x="1501301" y="1151649"/>
                </a:lnTo>
                <a:lnTo>
                  <a:pt x="1501618" y="1153877"/>
                </a:lnTo>
                <a:lnTo>
                  <a:pt x="1502569" y="1156104"/>
                </a:lnTo>
                <a:lnTo>
                  <a:pt x="1503838" y="1158332"/>
                </a:lnTo>
                <a:lnTo>
                  <a:pt x="1505741" y="1159923"/>
                </a:lnTo>
                <a:lnTo>
                  <a:pt x="1507960" y="1161196"/>
                </a:lnTo>
                <a:lnTo>
                  <a:pt x="1510180" y="1162151"/>
                </a:lnTo>
                <a:lnTo>
                  <a:pt x="1512717" y="1162787"/>
                </a:lnTo>
                <a:lnTo>
                  <a:pt x="1515888" y="1163105"/>
                </a:lnTo>
                <a:lnTo>
                  <a:pt x="1541575" y="1163105"/>
                </a:lnTo>
                <a:lnTo>
                  <a:pt x="1544430" y="1162787"/>
                </a:lnTo>
                <a:lnTo>
                  <a:pt x="1546966" y="1162151"/>
                </a:lnTo>
                <a:lnTo>
                  <a:pt x="1549503" y="1161196"/>
                </a:lnTo>
                <a:lnTo>
                  <a:pt x="1551406" y="1159923"/>
                </a:lnTo>
                <a:lnTo>
                  <a:pt x="1552992" y="1158332"/>
                </a:lnTo>
                <a:lnTo>
                  <a:pt x="1553943" y="1156104"/>
                </a:lnTo>
                <a:lnTo>
                  <a:pt x="1554577" y="1153877"/>
                </a:lnTo>
                <a:lnTo>
                  <a:pt x="1554577" y="1151649"/>
                </a:lnTo>
                <a:lnTo>
                  <a:pt x="1553943" y="1144330"/>
                </a:lnTo>
                <a:lnTo>
                  <a:pt x="1553626" y="1142103"/>
                </a:lnTo>
                <a:lnTo>
                  <a:pt x="1552675" y="1139875"/>
                </a:lnTo>
                <a:lnTo>
                  <a:pt x="1551089" y="1137648"/>
                </a:lnTo>
                <a:lnTo>
                  <a:pt x="1549186" y="1136057"/>
                </a:lnTo>
                <a:lnTo>
                  <a:pt x="1546966" y="1134784"/>
                </a:lnTo>
                <a:lnTo>
                  <a:pt x="1544430" y="1133511"/>
                </a:lnTo>
                <a:lnTo>
                  <a:pt x="1541893" y="1132875"/>
                </a:lnTo>
                <a:lnTo>
                  <a:pt x="1539038" y="1132875"/>
                </a:lnTo>
                <a:lnTo>
                  <a:pt x="1513986" y="1132875"/>
                </a:lnTo>
                <a:lnTo>
                  <a:pt x="1510815" y="1132875"/>
                </a:lnTo>
                <a:close/>
                <a:moveTo>
                  <a:pt x="981854" y="1117600"/>
                </a:moveTo>
                <a:lnTo>
                  <a:pt x="1765464" y="1117600"/>
                </a:lnTo>
                <a:lnTo>
                  <a:pt x="1769904" y="1117918"/>
                </a:lnTo>
                <a:lnTo>
                  <a:pt x="1774978" y="1118236"/>
                </a:lnTo>
                <a:lnTo>
                  <a:pt x="1779417" y="1119191"/>
                </a:lnTo>
                <a:lnTo>
                  <a:pt x="1783857" y="1120464"/>
                </a:lnTo>
                <a:lnTo>
                  <a:pt x="1787980" y="1122373"/>
                </a:lnTo>
                <a:lnTo>
                  <a:pt x="1792736" y="1124283"/>
                </a:lnTo>
                <a:lnTo>
                  <a:pt x="1796542" y="1126510"/>
                </a:lnTo>
                <a:lnTo>
                  <a:pt x="1800347" y="1129056"/>
                </a:lnTo>
                <a:lnTo>
                  <a:pt x="1803836" y="1131602"/>
                </a:lnTo>
                <a:lnTo>
                  <a:pt x="1807007" y="1134466"/>
                </a:lnTo>
                <a:lnTo>
                  <a:pt x="1810495" y="1137648"/>
                </a:lnTo>
                <a:lnTo>
                  <a:pt x="1813032" y="1141148"/>
                </a:lnTo>
                <a:lnTo>
                  <a:pt x="1815252" y="1144649"/>
                </a:lnTo>
                <a:lnTo>
                  <a:pt x="1817155" y="1148149"/>
                </a:lnTo>
                <a:lnTo>
                  <a:pt x="1818740" y="1151649"/>
                </a:lnTo>
                <a:lnTo>
                  <a:pt x="1820009" y="1155468"/>
                </a:lnTo>
                <a:lnTo>
                  <a:pt x="1903095" y="1502007"/>
                </a:lnTo>
                <a:lnTo>
                  <a:pt x="1903412" y="1506144"/>
                </a:lnTo>
                <a:lnTo>
                  <a:pt x="1903412" y="1509963"/>
                </a:lnTo>
                <a:lnTo>
                  <a:pt x="1903095" y="1513463"/>
                </a:lnTo>
                <a:lnTo>
                  <a:pt x="1901827" y="1516963"/>
                </a:lnTo>
                <a:lnTo>
                  <a:pt x="1900241" y="1520146"/>
                </a:lnTo>
                <a:lnTo>
                  <a:pt x="1898338" y="1523646"/>
                </a:lnTo>
                <a:lnTo>
                  <a:pt x="1895801" y="1526510"/>
                </a:lnTo>
                <a:lnTo>
                  <a:pt x="1892313" y="1529056"/>
                </a:lnTo>
                <a:lnTo>
                  <a:pt x="1889142" y="1531283"/>
                </a:lnTo>
                <a:lnTo>
                  <a:pt x="1885336" y="1533511"/>
                </a:lnTo>
                <a:lnTo>
                  <a:pt x="1881214" y="1535420"/>
                </a:lnTo>
                <a:lnTo>
                  <a:pt x="1876774" y="1537011"/>
                </a:lnTo>
                <a:lnTo>
                  <a:pt x="1871700" y="1538284"/>
                </a:lnTo>
                <a:lnTo>
                  <a:pt x="1866626" y="1538920"/>
                </a:lnTo>
                <a:lnTo>
                  <a:pt x="1861235" y="1539557"/>
                </a:lnTo>
                <a:lnTo>
                  <a:pt x="1855210" y="1539875"/>
                </a:lnTo>
                <a:lnTo>
                  <a:pt x="884498" y="1539875"/>
                </a:lnTo>
                <a:lnTo>
                  <a:pt x="878789" y="1539557"/>
                </a:lnTo>
                <a:lnTo>
                  <a:pt x="873081" y="1538920"/>
                </a:lnTo>
                <a:lnTo>
                  <a:pt x="868007" y="1537966"/>
                </a:lnTo>
                <a:lnTo>
                  <a:pt x="863250" y="1536693"/>
                </a:lnTo>
                <a:lnTo>
                  <a:pt x="858811" y="1535102"/>
                </a:lnTo>
                <a:lnTo>
                  <a:pt x="854371" y="1533193"/>
                </a:lnTo>
                <a:lnTo>
                  <a:pt x="850566" y="1531283"/>
                </a:lnTo>
                <a:lnTo>
                  <a:pt x="847394" y="1528737"/>
                </a:lnTo>
                <a:lnTo>
                  <a:pt x="844223" y="1526192"/>
                </a:lnTo>
                <a:lnTo>
                  <a:pt x="842003" y="1523010"/>
                </a:lnTo>
                <a:lnTo>
                  <a:pt x="839466" y="1519827"/>
                </a:lnTo>
                <a:lnTo>
                  <a:pt x="837881" y="1516645"/>
                </a:lnTo>
                <a:lnTo>
                  <a:pt x="836929" y="1513463"/>
                </a:lnTo>
                <a:lnTo>
                  <a:pt x="836612" y="1509963"/>
                </a:lnTo>
                <a:lnTo>
                  <a:pt x="836612" y="1506144"/>
                </a:lnTo>
                <a:lnTo>
                  <a:pt x="837246" y="1502007"/>
                </a:lnTo>
                <a:lnTo>
                  <a:pt x="926675" y="1154832"/>
                </a:lnTo>
                <a:lnTo>
                  <a:pt x="927943" y="1151331"/>
                </a:lnTo>
                <a:lnTo>
                  <a:pt x="929529" y="1147513"/>
                </a:lnTo>
                <a:lnTo>
                  <a:pt x="931432" y="1144012"/>
                </a:lnTo>
                <a:lnTo>
                  <a:pt x="933969" y="1140830"/>
                </a:lnTo>
                <a:lnTo>
                  <a:pt x="936823" y="1137011"/>
                </a:lnTo>
                <a:lnTo>
                  <a:pt x="939677" y="1134147"/>
                </a:lnTo>
                <a:lnTo>
                  <a:pt x="943165" y="1131283"/>
                </a:lnTo>
                <a:lnTo>
                  <a:pt x="946971" y="1128738"/>
                </a:lnTo>
                <a:lnTo>
                  <a:pt x="950776" y="1126192"/>
                </a:lnTo>
                <a:lnTo>
                  <a:pt x="954582" y="1124283"/>
                </a:lnTo>
                <a:lnTo>
                  <a:pt x="959021" y="1122373"/>
                </a:lnTo>
                <a:lnTo>
                  <a:pt x="963461" y="1120464"/>
                </a:lnTo>
                <a:lnTo>
                  <a:pt x="967901" y="1119191"/>
                </a:lnTo>
                <a:lnTo>
                  <a:pt x="972341" y="1118236"/>
                </a:lnTo>
                <a:lnTo>
                  <a:pt x="977097" y="1117918"/>
                </a:lnTo>
                <a:lnTo>
                  <a:pt x="981854" y="1117600"/>
                </a:lnTo>
                <a:close/>
                <a:moveTo>
                  <a:pt x="268430" y="1104583"/>
                </a:moveTo>
                <a:lnTo>
                  <a:pt x="254469" y="1109980"/>
                </a:lnTo>
                <a:lnTo>
                  <a:pt x="240826" y="1115695"/>
                </a:lnTo>
                <a:lnTo>
                  <a:pt x="227500" y="1121410"/>
                </a:lnTo>
                <a:lnTo>
                  <a:pt x="214808" y="1127443"/>
                </a:lnTo>
                <a:lnTo>
                  <a:pt x="202433" y="1133158"/>
                </a:lnTo>
                <a:lnTo>
                  <a:pt x="190693" y="1139190"/>
                </a:lnTo>
                <a:lnTo>
                  <a:pt x="178954" y="1145858"/>
                </a:lnTo>
                <a:lnTo>
                  <a:pt x="168483" y="1151890"/>
                </a:lnTo>
                <a:lnTo>
                  <a:pt x="178954" y="1168718"/>
                </a:lnTo>
                <a:lnTo>
                  <a:pt x="190376" y="1185228"/>
                </a:lnTo>
                <a:lnTo>
                  <a:pt x="202433" y="1201420"/>
                </a:lnTo>
                <a:lnTo>
                  <a:pt x="214490" y="1217295"/>
                </a:lnTo>
                <a:lnTo>
                  <a:pt x="227182" y="1232535"/>
                </a:lnTo>
                <a:lnTo>
                  <a:pt x="240191" y="1247775"/>
                </a:lnTo>
                <a:lnTo>
                  <a:pt x="253835" y="1262380"/>
                </a:lnTo>
                <a:lnTo>
                  <a:pt x="267479" y="1276668"/>
                </a:lnTo>
                <a:lnTo>
                  <a:pt x="283026" y="1291590"/>
                </a:lnTo>
                <a:lnTo>
                  <a:pt x="299208" y="1306195"/>
                </a:lnTo>
                <a:lnTo>
                  <a:pt x="313486" y="1301750"/>
                </a:lnTo>
                <a:lnTo>
                  <a:pt x="327764" y="1297623"/>
                </a:lnTo>
                <a:lnTo>
                  <a:pt x="357590" y="1289368"/>
                </a:lnTo>
                <a:lnTo>
                  <a:pt x="350609" y="1278890"/>
                </a:lnTo>
                <a:lnTo>
                  <a:pt x="344264" y="1268413"/>
                </a:lnTo>
                <a:lnTo>
                  <a:pt x="337600" y="1257618"/>
                </a:lnTo>
                <a:lnTo>
                  <a:pt x="331572" y="1246823"/>
                </a:lnTo>
                <a:lnTo>
                  <a:pt x="325543" y="1235710"/>
                </a:lnTo>
                <a:lnTo>
                  <a:pt x="319515" y="1224280"/>
                </a:lnTo>
                <a:lnTo>
                  <a:pt x="313803" y="1213168"/>
                </a:lnTo>
                <a:lnTo>
                  <a:pt x="308409" y="1201738"/>
                </a:lnTo>
                <a:lnTo>
                  <a:pt x="302381" y="1189990"/>
                </a:lnTo>
                <a:lnTo>
                  <a:pt x="297304" y="1178243"/>
                </a:lnTo>
                <a:lnTo>
                  <a:pt x="287151" y="1154113"/>
                </a:lnTo>
                <a:lnTo>
                  <a:pt x="277315" y="1129665"/>
                </a:lnTo>
                <a:lnTo>
                  <a:pt x="268430" y="1104583"/>
                </a:lnTo>
                <a:close/>
                <a:moveTo>
                  <a:pt x="469277" y="1050290"/>
                </a:moveTo>
                <a:lnTo>
                  <a:pt x="441990" y="1055688"/>
                </a:lnTo>
                <a:lnTo>
                  <a:pt x="415337" y="1061403"/>
                </a:lnTo>
                <a:lnTo>
                  <a:pt x="389319" y="1067118"/>
                </a:lnTo>
                <a:lnTo>
                  <a:pt x="364253" y="1073785"/>
                </a:lnTo>
                <a:lnTo>
                  <a:pt x="343946" y="1079500"/>
                </a:lnTo>
                <a:lnTo>
                  <a:pt x="324274" y="1085215"/>
                </a:lnTo>
                <a:lnTo>
                  <a:pt x="328716" y="1098550"/>
                </a:lnTo>
                <a:lnTo>
                  <a:pt x="333476" y="1111568"/>
                </a:lnTo>
                <a:lnTo>
                  <a:pt x="338235" y="1124585"/>
                </a:lnTo>
                <a:lnTo>
                  <a:pt x="343629" y="1136968"/>
                </a:lnTo>
                <a:lnTo>
                  <a:pt x="349023" y="1149668"/>
                </a:lnTo>
                <a:lnTo>
                  <a:pt x="354417" y="1162050"/>
                </a:lnTo>
                <a:lnTo>
                  <a:pt x="360446" y="1174115"/>
                </a:lnTo>
                <a:lnTo>
                  <a:pt x="366157" y="1186180"/>
                </a:lnTo>
                <a:lnTo>
                  <a:pt x="371868" y="1197928"/>
                </a:lnTo>
                <a:lnTo>
                  <a:pt x="378531" y="1209358"/>
                </a:lnTo>
                <a:lnTo>
                  <a:pt x="384560" y="1220788"/>
                </a:lnTo>
                <a:lnTo>
                  <a:pt x="391223" y="1232218"/>
                </a:lnTo>
                <a:lnTo>
                  <a:pt x="397886" y="1243013"/>
                </a:lnTo>
                <a:lnTo>
                  <a:pt x="404549" y="1254125"/>
                </a:lnTo>
                <a:lnTo>
                  <a:pt x="411530" y="1264603"/>
                </a:lnTo>
                <a:lnTo>
                  <a:pt x="418510" y="1275080"/>
                </a:lnTo>
                <a:lnTo>
                  <a:pt x="442942" y="1270318"/>
                </a:lnTo>
                <a:lnTo>
                  <a:pt x="467373" y="1265873"/>
                </a:lnTo>
                <a:lnTo>
                  <a:pt x="492440" y="1261428"/>
                </a:lnTo>
                <a:lnTo>
                  <a:pt x="518140" y="1257618"/>
                </a:lnTo>
                <a:lnTo>
                  <a:pt x="510525" y="1234123"/>
                </a:lnTo>
                <a:lnTo>
                  <a:pt x="503545" y="1209993"/>
                </a:lnTo>
                <a:lnTo>
                  <a:pt x="496882" y="1184910"/>
                </a:lnTo>
                <a:lnTo>
                  <a:pt x="490219" y="1159193"/>
                </a:lnTo>
                <a:lnTo>
                  <a:pt x="484507" y="1132840"/>
                </a:lnTo>
                <a:lnTo>
                  <a:pt x="479113" y="1106170"/>
                </a:lnTo>
                <a:lnTo>
                  <a:pt x="473719" y="1078548"/>
                </a:lnTo>
                <a:lnTo>
                  <a:pt x="469277" y="1050290"/>
                </a:lnTo>
                <a:close/>
                <a:moveTo>
                  <a:pt x="742467" y="1024890"/>
                </a:moveTo>
                <a:lnTo>
                  <a:pt x="714228" y="1025525"/>
                </a:lnTo>
                <a:lnTo>
                  <a:pt x="686623" y="1026478"/>
                </a:lnTo>
                <a:lnTo>
                  <a:pt x="659019" y="1028065"/>
                </a:lnTo>
                <a:lnTo>
                  <a:pt x="631731" y="1029653"/>
                </a:lnTo>
                <a:lnTo>
                  <a:pt x="605396" y="1031875"/>
                </a:lnTo>
                <a:lnTo>
                  <a:pt x="578743" y="1034733"/>
                </a:lnTo>
                <a:lnTo>
                  <a:pt x="553043" y="1037908"/>
                </a:lnTo>
                <a:lnTo>
                  <a:pt x="527025" y="1041083"/>
                </a:lnTo>
                <a:lnTo>
                  <a:pt x="530515" y="1059498"/>
                </a:lnTo>
                <a:lnTo>
                  <a:pt x="533688" y="1077595"/>
                </a:lnTo>
                <a:lnTo>
                  <a:pt x="536861" y="1095375"/>
                </a:lnTo>
                <a:lnTo>
                  <a:pt x="540351" y="1112838"/>
                </a:lnTo>
                <a:lnTo>
                  <a:pt x="543841" y="1130300"/>
                </a:lnTo>
                <a:lnTo>
                  <a:pt x="547966" y="1147128"/>
                </a:lnTo>
                <a:lnTo>
                  <a:pt x="552091" y="1163638"/>
                </a:lnTo>
                <a:lnTo>
                  <a:pt x="556216" y="1180148"/>
                </a:lnTo>
                <a:lnTo>
                  <a:pt x="561292" y="1198245"/>
                </a:lnTo>
                <a:lnTo>
                  <a:pt x="566686" y="1216025"/>
                </a:lnTo>
                <a:lnTo>
                  <a:pt x="572080" y="1233488"/>
                </a:lnTo>
                <a:lnTo>
                  <a:pt x="577792" y="1250315"/>
                </a:lnTo>
                <a:lnTo>
                  <a:pt x="597464" y="1248410"/>
                </a:lnTo>
                <a:lnTo>
                  <a:pt x="617771" y="1246823"/>
                </a:lnTo>
                <a:lnTo>
                  <a:pt x="638077" y="1245235"/>
                </a:lnTo>
                <a:lnTo>
                  <a:pt x="658701" y="1243648"/>
                </a:lnTo>
                <a:lnTo>
                  <a:pt x="679326" y="1242378"/>
                </a:lnTo>
                <a:lnTo>
                  <a:pt x="699950" y="1241425"/>
                </a:lnTo>
                <a:lnTo>
                  <a:pt x="721208" y="1240790"/>
                </a:lnTo>
                <a:lnTo>
                  <a:pt x="742467" y="1240473"/>
                </a:lnTo>
                <a:lnTo>
                  <a:pt x="742467" y="1024890"/>
                </a:lnTo>
                <a:close/>
                <a:moveTo>
                  <a:pt x="507035" y="801688"/>
                </a:moveTo>
                <a:lnTo>
                  <a:pt x="507670" y="824865"/>
                </a:lnTo>
                <a:lnTo>
                  <a:pt x="508622" y="848360"/>
                </a:lnTo>
                <a:lnTo>
                  <a:pt x="509573" y="871538"/>
                </a:lnTo>
                <a:lnTo>
                  <a:pt x="510843" y="894080"/>
                </a:lnTo>
                <a:lnTo>
                  <a:pt x="512746" y="916940"/>
                </a:lnTo>
                <a:lnTo>
                  <a:pt x="514650" y="939165"/>
                </a:lnTo>
                <a:lnTo>
                  <a:pt x="516871" y="961073"/>
                </a:lnTo>
                <a:lnTo>
                  <a:pt x="519410" y="982663"/>
                </a:lnTo>
                <a:lnTo>
                  <a:pt x="546062" y="979170"/>
                </a:lnTo>
                <a:lnTo>
                  <a:pt x="572715" y="976313"/>
                </a:lnTo>
                <a:lnTo>
                  <a:pt x="600319" y="973455"/>
                </a:lnTo>
                <a:lnTo>
                  <a:pt x="627924" y="971233"/>
                </a:lnTo>
                <a:lnTo>
                  <a:pt x="656163" y="969328"/>
                </a:lnTo>
                <a:lnTo>
                  <a:pt x="684720" y="967740"/>
                </a:lnTo>
                <a:lnTo>
                  <a:pt x="713276" y="966788"/>
                </a:lnTo>
                <a:lnTo>
                  <a:pt x="742467" y="965835"/>
                </a:lnTo>
                <a:lnTo>
                  <a:pt x="742467" y="801688"/>
                </a:lnTo>
                <a:lnTo>
                  <a:pt x="507035" y="801688"/>
                </a:lnTo>
                <a:close/>
                <a:moveTo>
                  <a:pt x="273824" y="801688"/>
                </a:moveTo>
                <a:lnTo>
                  <a:pt x="274142" y="816610"/>
                </a:lnTo>
                <a:lnTo>
                  <a:pt x="275094" y="831533"/>
                </a:lnTo>
                <a:lnTo>
                  <a:pt x="276045" y="846455"/>
                </a:lnTo>
                <a:lnTo>
                  <a:pt x="276997" y="860743"/>
                </a:lnTo>
                <a:lnTo>
                  <a:pt x="278584" y="875665"/>
                </a:lnTo>
                <a:lnTo>
                  <a:pt x="280170" y="889953"/>
                </a:lnTo>
                <a:lnTo>
                  <a:pt x="281757" y="904558"/>
                </a:lnTo>
                <a:lnTo>
                  <a:pt x="283660" y="918845"/>
                </a:lnTo>
                <a:lnTo>
                  <a:pt x="285882" y="933133"/>
                </a:lnTo>
                <a:lnTo>
                  <a:pt x="288737" y="947103"/>
                </a:lnTo>
                <a:lnTo>
                  <a:pt x="291276" y="961073"/>
                </a:lnTo>
                <a:lnTo>
                  <a:pt x="293814" y="975043"/>
                </a:lnTo>
                <a:lnTo>
                  <a:pt x="296670" y="988695"/>
                </a:lnTo>
                <a:lnTo>
                  <a:pt x="299842" y="1002665"/>
                </a:lnTo>
                <a:lnTo>
                  <a:pt x="303015" y="1015683"/>
                </a:lnTo>
                <a:lnTo>
                  <a:pt x="306823" y="1029335"/>
                </a:lnTo>
                <a:lnTo>
                  <a:pt x="324909" y="1023938"/>
                </a:lnTo>
                <a:lnTo>
                  <a:pt x="343312" y="1018858"/>
                </a:lnTo>
                <a:lnTo>
                  <a:pt x="362032" y="1013778"/>
                </a:lnTo>
                <a:lnTo>
                  <a:pt x="381070" y="1009015"/>
                </a:lnTo>
                <a:lnTo>
                  <a:pt x="400742" y="1004570"/>
                </a:lnTo>
                <a:lnTo>
                  <a:pt x="420414" y="1000125"/>
                </a:lnTo>
                <a:lnTo>
                  <a:pt x="440721" y="995998"/>
                </a:lnTo>
                <a:lnTo>
                  <a:pt x="461345" y="992188"/>
                </a:lnTo>
                <a:lnTo>
                  <a:pt x="458489" y="969328"/>
                </a:lnTo>
                <a:lnTo>
                  <a:pt x="456268" y="945833"/>
                </a:lnTo>
                <a:lnTo>
                  <a:pt x="454047" y="922655"/>
                </a:lnTo>
                <a:lnTo>
                  <a:pt x="452461" y="899160"/>
                </a:lnTo>
                <a:lnTo>
                  <a:pt x="451191" y="874713"/>
                </a:lnTo>
                <a:lnTo>
                  <a:pt x="449922" y="850900"/>
                </a:lnTo>
                <a:lnTo>
                  <a:pt x="448970" y="826135"/>
                </a:lnTo>
                <a:lnTo>
                  <a:pt x="448653" y="801688"/>
                </a:lnTo>
                <a:lnTo>
                  <a:pt x="273824" y="801688"/>
                </a:lnTo>
                <a:close/>
                <a:moveTo>
                  <a:pt x="59334" y="801688"/>
                </a:moveTo>
                <a:lnTo>
                  <a:pt x="60286" y="821690"/>
                </a:lnTo>
                <a:lnTo>
                  <a:pt x="62507" y="841693"/>
                </a:lnTo>
                <a:lnTo>
                  <a:pt x="64411" y="861378"/>
                </a:lnTo>
                <a:lnTo>
                  <a:pt x="67266" y="881380"/>
                </a:lnTo>
                <a:lnTo>
                  <a:pt x="70439" y="900748"/>
                </a:lnTo>
                <a:lnTo>
                  <a:pt x="74247" y="919798"/>
                </a:lnTo>
                <a:lnTo>
                  <a:pt x="78372" y="938848"/>
                </a:lnTo>
                <a:lnTo>
                  <a:pt x="83448" y="957898"/>
                </a:lnTo>
                <a:lnTo>
                  <a:pt x="88525" y="976630"/>
                </a:lnTo>
                <a:lnTo>
                  <a:pt x="94236" y="995045"/>
                </a:lnTo>
                <a:lnTo>
                  <a:pt x="100899" y="1013143"/>
                </a:lnTo>
                <a:lnTo>
                  <a:pt x="107245" y="1031240"/>
                </a:lnTo>
                <a:lnTo>
                  <a:pt x="114860" y="1049020"/>
                </a:lnTo>
                <a:lnTo>
                  <a:pt x="122475" y="1066483"/>
                </a:lnTo>
                <a:lnTo>
                  <a:pt x="130408" y="1083628"/>
                </a:lnTo>
                <a:lnTo>
                  <a:pt x="138975" y="1100773"/>
                </a:lnTo>
                <a:lnTo>
                  <a:pt x="150080" y="1094740"/>
                </a:lnTo>
                <a:lnTo>
                  <a:pt x="161185" y="1088390"/>
                </a:lnTo>
                <a:lnTo>
                  <a:pt x="172925" y="1082358"/>
                </a:lnTo>
                <a:lnTo>
                  <a:pt x="184982" y="1076325"/>
                </a:lnTo>
                <a:lnTo>
                  <a:pt x="197039" y="1070293"/>
                </a:lnTo>
                <a:lnTo>
                  <a:pt x="209731" y="1064895"/>
                </a:lnTo>
                <a:lnTo>
                  <a:pt x="222740" y="1059498"/>
                </a:lnTo>
                <a:lnTo>
                  <a:pt x="236066" y="1054100"/>
                </a:lnTo>
                <a:lnTo>
                  <a:pt x="250979" y="1048385"/>
                </a:lnTo>
                <a:lnTo>
                  <a:pt x="247172" y="1033780"/>
                </a:lnTo>
                <a:lnTo>
                  <a:pt x="243364" y="1019175"/>
                </a:lnTo>
                <a:lnTo>
                  <a:pt x="240191" y="1004570"/>
                </a:lnTo>
                <a:lnTo>
                  <a:pt x="236701" y="989330"/>
                </a:lnTo>
                <a:lnTo>
                  <a:pt x="233528" y="974408"/>
                </a:lnTo>
                <a:lnTo>
                  <a:pt x="230672" y="959168"/>
                </a:lnTo>
                <a:lnTo>
                  <a:pt x="228134" y="943928"/>
                </a:lnTo>
                <a:lnTo>
                  <a:pt x="225913" y="928370"/>
                </a:lnTo>
                <a:lnTo>
                  <a:pt x="223692" y="912813"/>
                </a:lnTo>
                <a:lnTo>
                  <a:pt x="221788" y="897573"/>
                </a:lnTo>
                <a:lnTo>
                  <a:pt x="220202" y="881698"/>
                </a:lnTo>
                <a:lnTo>
                  <a:pt x="218615" y="865823"/>
                </a:lnTo>
                <a:lnTo>
                  <a:pt x="217029" y="849948"/>
                </a:lnTo>
                <a:lnTo>
                  <a:pt x="216077" y="834073"/>
                </a:lnTo>
                <a:lnTo>
                  <a:pt x="215125" y="817880"/>
                </a:lnTo>
                <a:lnTo>
                  <a:pt x="214808" y="801688"/>
                </a:lnTo>
                <a:lnTo>
                  <a:pt x="59334" y="801688"/>
                </a:lnTo>
                <a:close/>
                <a:moveTo>
                  <a:pt x="1734820" y="720725"/>
                </a:moveTo>
                <a:lnTo>
                  <a:pt x="1735138" y="764540"/>
                </a:lnTo>
                <a:lnTo>
                  <a:pt x="1735138" y="861378"/>
                </a:lnTo>
                <a:lnTo>
                  <a:pt x="1735138" y="913765"/>
                </a:lnTo>
                <a:lnTo>
                  <a:pt x="1734503" y="960120"/>
                </a:lnTo>
                <a:lnTo>
                  <a:pt x="1734185" y="979488"/>
                </a:lnTo>
                <a:lnTo>
                  <a:pt x="1733549" y="994728"/>
                </a:lnTo>
                <a:lnTo>
                  <a:pt x="1732914" y="1005840"/>
                </a:lnTo>
                <a:lnTo>
                  <a:pt x="1732596" y="1009333"/>
                </a:lnTo>
                <a:lnTo>
                  <a:pt x="1732278" y="1011238"/>
                </a:lnTo>
                <a:lnTo>
                  <a:pt x="1731642" y="1011873"/>
                </a:lnTo>
                <a:lnTo>
                  <a:pt x="1730689" y="1012190"/>
                </a:lnTo>
                <a:lnTo>
                  <a:pt x="1727511" y="1013143"/>
                </a:lnTo>
                <a:lnTo>
                  <a:pt x="1722744" y="1014095"/>
                </a:lnTo>
                <a:lnTo>
                  <a:pt x="1716071" y="1014730"/>
                </a:lnTo>
                <a:lnTo>
                  <a:pt x="1708443" y="1015365"/>
                </a:lnTo>
                <a:lnTo>
                  <a:pt x="1698910" y="1015683"/>
                </a:lnTo>
                <a:lnTo>
                  <a:pt x="1676982" y="1016000"/>
                </a:lnTo>
                <a:lnTo>
                  <a:pt x="1650923" y="1016000"/>
                </a:lnTo>
                <a:lnTo>
                  <a:pt x="1622321" y="1015683"/>
                </a:lnTo>
                <a:lnTo>
                  <a:pt x="1591496" y="1014730"/>
                </a:lnTo>
                <a:lnTo>
                  <a:pt x="1559716" y="1013778"/>
                </a:lnTo>
                <a:lnTo>
                  <a:pt x="1497746" y="1011555"/>
                </a:lnTo>
                <a:lnTo>
                  <a:pt x="1443404" y="1009333"/>
                </a:lnTo>
                <a:lnTo>
                  <a:pt x="1390650" y="1006793"/>
                </a:lnTo>
                <a:lnTo>
                  <a:pt x="1438319" y="1005205"/>
                </a:lnTo>
                <a:lnTo>
                  <a:pt x="1487259" y="1003300"/>
                </a:lnTo>
                <a:lnTo>
                  <a:pt x="1543509" y="1000443"/>
                </a:lnTo>
                <a:lnTo>
                  <a:pt x="1572428" y="998538"/>
                </a:lnTo>
                <a:lnTo>
                  <a:pt x="1600394" y="996633"/>
                </a:lnTo>
                <a:lnTo>
                  <a:pt x="1626771" y="994410"/>
                </a:lnTo>
                <a:lnTo>
                  <a:pt x="1650605" y="992188"/>
                </a:lnTo>
                <a:lnTo>
                  <a:pt x="1671262" y="989648"/>
                </a:lnTo>
                <a:lnTo>
                  <a:pt x="1679842" y="988378"/>
                </a:lnTo>
                <a:lnTo>
                  <a:pt x="1687787" y="986790"/>
                </a:lnTo>
                <a:lnTo>
                  <a:pt x="1693825" y="985520"/>
                </a:lnTo>
                <a:lnTo>
                  <a:pt x="1698592" y="983933"/>
                </a:lnTo>
                <a:lnTo>
                  <a:pt x="1702088" y="982028"/>
                </a:lnTo>
                <a:lnTo>
                  <a:pt x="1703359" y="981075"/>
                </a:lnTo>
                <a:lnTo>
                  <a:pt x="1704312" y="980440"/>
                </a:lnTo>
                <a:lnTo>
                  <a:pt x="1705266" y="978218"/>
                </a:lnTo>
                <a:lnTo>
                  <a:pt x="1706219" y="974725"/>
                </a:lnTo>
                <a:lnTo>
                  <a:pt x="1707490" y="969963"/>
                </a:lnTo>
                <a:lnTo>
                  <a:pt x="1708443" y="963930"/>
                </a:lnTo>
                <a:lnTo>
                  <a:pt x="1710986" y="949960"/>
                </a:lnTo>
                <a:lnTo>
                  <a:pt x="1713528" y="932498"/>
                </a:lnTo>
                <a:lnTo>
                  <a:pt x="1716071" y="912178"/>
                </a:lnTo>
                <a:lnTo>
                  <a:pt x="1718613" y="890270"/>
                </a:lnTo>
                <a:lnTo>
                  <a:pt x="1723698" y="844233"/>
                </a:lnTo>
                <a:lnTo>
                  <a:pt x="1728147" y="798513"/>
                </a:lnTo>
                <a:lnTo>
                  <a:pt x="1731642" y="759143"/>
                </a:lnTo>
                <a:lnTo>
                  <a:pt x="1734820" y="720725"/>
                </a:lnTo>
                <a:close/>
                <a:moveTo>
                  <a:pt x="519410" y="561340"/>
                </a:moveTo>
                <a:lnTo>
                  <a:pt x="516871" y="583565"/>
                </a:lnTo>
                <a:lnTo>
                  <a:pt x="514650" y="605473"/>
                </a:lnTo>
                <a:lnTo>
                  <a:pt x="512746" y="627698"/>
                </a:lnTo>
                <a:lnTo>
                  <a:pt x="510843" y="650240"/>
                </a:lnTo>
                <a:lnTo>
                  <a:pt x="509573" y="673100"/>
                </a:lnTo>
                <a:lnTo>
                  <a:pt x="508622" y="695960"/>
                </a:lnTo>
                <a:lnTo>
                  <a:pt x="507670" y="719138"/>
                </a:lnTo>
                <a:lnTo>
                  <a:pt x="507352" y="742950"/>
                </a:lnTo>
                <a:lnTo>
                  <a:pt x="742467" y="742950"/>
                </a:lnTo>
                <a:lnTo>
                  <a:pt x="742467" y="578485"/>
                </a:lnTo>
                <a:lnTo>
                  <a:pt x="713276" y="577850"/>
                </a:lnTo>
                <a:lnTo>
                  <a:pt x="684720" y="576580"/>
                </a:lnTo>
                <a:lnTo>
                  <a:pt x="656163" y="575310"/>
                </a:lnTo>
                <a:lnTo>
                  <a:pt x="627924" y="573405"/>
                </a:lnTo>
                <a:lnTo>
                  <a:pt x="600319" y="570865"/>
                </a:lnTo>
                <a:lnTo>
                  <a:pt x="573032" y="568325"/>
                </a:lnTo>
                <a:lnTo>
                  <a:pt x="546062" y="564833"/>
                </a:lnTo>
                <a:lnTo>
                  <a:pt x="519410" y="561340"/>
                </a:lnTo>
                <a:close/>
                <a:moveTo>
                  <a:pt x="1074474" y="554038"/>
                </a:moveTo>
                <a:lnTo>
                  <a:pt x="1100533" y="554038"/>
                </a:lnTo>
                <a:lnTo>
                  <a:pt x="1129135" y="554356"/>
                </a:lnTo>
                <a:lnTo>
                  <a:pt x="1159961" y="555308"/>
                </a:lnTo>
                <a:lnTo>
                  <a:pt x="1191422" y="556261"/>
                </a:lnTo>
                <a:lnTo>
                  <a:pt x="1253392" y="558483"/>
                </a:lnTo>
                <a:lnTo>
                  <a:pt x="1307734" y="560706"/>
                </a:lnTo>
                <a:lnTo>
                  <a:pt x="1360488" y="563246"/>
                </a:lnTo>
                <a:lnTo>
                  <a:pt x="1313137" y="564833"/>
                </a:lnTo>
                <a:lnTo>
                  <a:pt x="1264197" y="567056"/>
                </a:lnTo>
                <a:lnTo>
                  <a:pt x="1207947" y="569913"/>
                </a:lnTo>
                <a:lnTo>
                  <a:pt x="1179028" y="571501"/>
                </a:lnTo>
                <a:lnTo>
                  <a:pt x="1150745" y="573406"/>
                </a:lnTo>
                <a:lnTo>
                  <a:pt x="1124685" y="575628"/>
                </a:lnTo>
                <a:lnTo>
                  <a:pt x="1100851" y="577851"/>
                </a:lnTo>
                <a:lnTo>
                  <a:pt x="1079877" y="580391"/>
                </a:lnTo>
                <a:lnTo>
                  <a:pt x="1071296" y="581661"/>
                </a:lnTo>
                <a:lnTo>
                  <a:pt x="1063669" y="583248"/>
                </a:lnTo>
                <a:lnTo>
                  <a:pt x="1057313" y="584836"/>
                </a:lnTo>
                <a:lnTo>
                  <a:pt x="1052546" y="586423"/>
                </a:lnTo>
                <a:lnTo>
                  <a:pt x="1049051" y="588011"/>
                </a:lnTo>
                <a:lnTo>
                  <a:pt x="1048097" y="588963"/>
                </a:lnTo>
                <a:lnTo>
                  <a:pt x="1046826" y="589598"/>
                </a:lnTo>
                <a:lnTo>
                  <a:pt x="1045873" y="591821"/>
                </a:lnTo>
                <a:lnTo>
                  <a:pt x="1044919" y="595313"/>
                </a:lnTo>
                <a:lnTo>
                  <a:pt x="1042695" y="606108"/>
                </a:lnTo>
                <a:lnTo>
                  <a:pt x="1040152" y="620396"/>
                </a:lnTo>
                <a:lnTo>
                  <a:pt x="1037610" y="637858"/>
                </a:lnTo>
                <a:lnTo>
                  <a:pt x="1035386" y="657861"/>
                </a:lnTo>
                <a:lnTo>
                  <a:pt x="1032843" y="679768"/>
                </a:lnTo>
                <a:lnTo>
                  <a:pt x="1027441" y="726123"/>
                </a:lnTo>
                <a:lnTo>
                  <a:pt x="1022992" y="771526"/>
                </a:lnTo>
                <a:lnTo>
                  <a:pt x="1019496" y="811213"/>
                </a:lnTo>
                <a:lnTo>
                  <a:pt x="1016318" y="849313"/>
                </a:lnTo>
                <a:lnTo>
                  <a:pt x="1016000" y="805498"/>
                </a:lnTo>
                <a:lnTo>
                  <a:pt x="1016000" y="708978"/>
                </a:lnTo>
                <a:lnTo>
                  <a:pt x="1016318" y="656591"/>
                </a:lnTo>
                <a:lnTo>
                  <a:pt x="1016636" y="609918"/>
                </a:lnTo>
                <a:lnTo>
                  <a:pt x="1017271" y="590551"/>
                </a:lnTo>
                <a:lnTo>
                  <a:pt x="1017589" y="575311"/>
                </a:lnTo>
                <a:lnTo>
                  <a:pt x="1018225" y="564198"/>
                </a:lnTo>
                <a:lnTo>
                  <a:pt x="1018860" y="560706"/>
                </a:lnTo>
                <a:lnTo>
                  <a:pt x="1019178" y="558801"/>
                </a:lnTo>
                <a:lnTo>
                  <a:pt x="1019496" y="558166"/>
                </a:lnTo>
                <a:lnTo>
                  <a:pt x="1020449" y="557848"/>
                </a:lnTo>
                <a:lnTo>
                  <a:pt x="1023627" y="556896"/>
                </a:lnTo>
                <a:lnTo>
                  <a:pt x="1028394" y="555943"/>
                </a:lnTo>
                <a:lnTo>
                  <a:pt x="1035068" y="555308"/>
                </a:lnTo>
                <a:lnTo>
                  <a:pt x="1043013" y="554673"/>
                </a:lnTo>
                <a:lnTo>
                  <a:pt x="1052546" y="554356"/>
                </a:lnTo>
                <a:lnTo>
                  <a:pt x="1074474" y="554038"/>
                </a:lnTo>
                <a:close/>
                <a:moveTo>
                  <a:pt x="995680" y="516891"/>
                </a:moveTo>
                <a:lnTo>
                  <a:pt x="992187" y="517208"/>
                </a:lnTo>
                <a:lnTo>
                  <a:pt x="989330" y="518161"/>
                </a:lnTo>
                <a:lnTo>
                  <a:pt x="986790" y="519748"/>
                </a:lnTo>
                <a:lnTo>
                  <a:pt x="984567" y="521971"/>
                </a:lnTo>
                <a:lnTo>
                  <a:pt x="982662" y="524511"/>
                </a:lnTo>
                <a:lnTo>
                  <a:pt x="981075" y="527368"/>
                </a:lnTo>
                <a:lnTo>
                  <a:pt x="980440" y="530543"/>
                </a:lnTo>
                <a:lnTo>
                  <a:pt x="980122" y="534353"/>
                </a:lnTo>
                <a:lnTo>
                  <a:pt x="980122" y="1036638"/>
                </a:lnTo>
                <a:lnTo>
                  <a:pt x="980440" y="1040131"/>
                </a:lnTo>
                <a:lnTo>
                  <a:pt x="981075" y="1043306"/>
                </a:lnTo>
                <a:lnTo>
                  <a:pt x="982662" y="1046163"/>
                </a:lnTo>
                <a:lnTo>
                  <a:pt x="984567" y="1048703"/>
                </a:lnTo>
                <a:lnTo>
                  <a:pt x="986790" y="1050926"/>
                </a:lnTo>
                <a:lnTo>
                  <a:pt x="989330" y="1052196"/>
                </a:lnTo>
                <a:lnTo>
                  <a:pt x="992187" y="1053783"/>
                </a:lnTo>
                <a:lnTo>
                  <a:pt x="995680" y="1054101"/>
                </a:lnTo>
                <a:lnTo>
                  <a:pt x="1752918" y="1054101"/>
                </a:lnTo>
                <a:lnTo>
                  <a:pt x="1756093" y="1053783"/>
                </a:lnTo>
                <a:lnTo>
                  <a:pt x="1759268" y="1052196"/>
                </a:lnTo>
                <a:lnTo>
                  <a:pt x="1761808" y="1050926"/>
                </a:lnTo>
                <a:lnTo>
                  <a:pt x="1764030" y="1048703"/>
                </a:lnTo>
                <a:lnTo>
                  <a:pt x="1765935" y="1046163"/>
                </a:lnTo>
                <a:lnTo>
                  <a:pt x="1767205" y="1043306"/>
                </a:lnTo>
                <a:lnTo>
                  <a:pt x="1768158" y="1040131"/>
                </a:lnTo>
                <a:lnTo>
                  <a:pt x="1768475" y="1036638"/>
                </a:lnTo>
                <a:lnTo>
                  <a:pt x="1768475" y="534353"/>
                </a:lnTo>
                <a:lnTo>
                  <a:pt x="1768158" y="530543"/>
                </a:lnTo>
                <a:lnTo>
                  <a:pt x="1767205" y="527368"/>
                </a:lnTo>
                <a:lnTo>
                  <a:pt x="1765935" y="524511"/>
                </a:lnTo>
                <a:lnTo>
                  <a:pt x="1764030" y="521971"/>
                </a:lnTo>
                <a:lnTo>
                  <a:pt x="1761808" y="519748"/>
                </a:lnTo>
                <a:lnTo>
                  <a:pt x="1759268" y="518161"/>
                </a:lnTo>
                <a:lnTo>
                  <a:pt x="1756093" y="517208"/>
                </a:lnTo>
                <a:lnTo>
                  <a:pt x="1752918" y="516891"/>
                </a:lnTo>
                <a:lnTo>
                  <a:pt x="995680" y="516891"/>
                </a:lnTo>
                <a:close/>
                <a:moveTo>
                  <a:pt x="306823" y="515303"/>
                </a:moveTo>
                <a:lnTo>
                  <a:pt x="303015" y="528320"/>
                </a:lnTo>
                <a:lnTo>
                  <a:pt x="299842" y="541973"/>
                </a:lnTo>
                <a:lnTo>
                  <a:pt x="296670" y="555625"/>
                </a:lnTo>
                <a:lnTo>
                  <a:pt x="293814" y="569595"/>
                </a:lnTo>
                <a:lnTo>
                  <a:pt x="290958" y="583565"/>
                </a:lnTo>
                <a:lnTo>
                  <a:pt x="288420" y="597218"/>
                </a:lnTo>
                <a:lnTo>
                  <a:pt x="285882" y="611505"/>
                </a:lnTo>
                <a:lnTo>
                  <a:pt x="283660" y="625793"/>
                </a:lnTo>
                <a:lnTo>
                  <a:pt x="281757" y="640080"/>
                </a:lnTo>
                <a:lnTo>
                  <a:pt x="280170" y="654368"/>
                </a:lnTo>
                <a:lnTo>
                  <a:pt x="278584" y="668655"/>
                </a:lnTo>
                <a:lnTo>
                  <a:pt x="276997" y="683260"/>
                </a:lnTo>
                <a:lnTo>
                  <a:pt x="276045" y="698183"/>
                </a:lnTo>
                <a:lnTo>
                  <a:pt x="275094" y="713105"/>
                </a:lnTo>
                <a:lnTo>
                  <a:pt x="274142" y="728028"/>
                </a:lnTo>
                <a:lnTo>
                  <a:pt x="273824" y="742950"/>
                </a:lnTo>
                <a:lnTo>
                  <a:pt x="448336" y="742950"/>
                </a:lnTo>
                <a:lnTo>
                  <a:pt x="448970" y="718185"/>
                </a:lnTo>
                <a:lnTo>
                  <a:pt x="449922" y="693738"/>
                </a:lnTo>
                <a:lnTo>
                  <a:pt x="450874" y="669290"/>
                </a:lnTo>
                <a:lnTo>
                  <a:pt x="452461" y="645478"/>
                </a:lnTo>
                <a:lnTo>
                  <a:pt x="454047" y="621983"/>
                </a:lnTo>
                <a:lnTo>
                  <a:pt x="456268" y="598170"/>
                </a:lnTo>
                <a:lnTo>
                  <a:pt x="458489" y="574993"/>
                </a:lnTo>
                <a:lnTo>
                  <a:pt x="461345" y="552450"/>
                </a:lnTo>
                <a:lnTo>
                  <a:pt x="432154" y="546418"/>
                </a:lnTo>
                <a:lnTo>
                  <a:pt x="403597" y="540703"/>
                </a:lnTo>
                <a:lnTo>
                  <a:pt x="376310" y="534353"/>
                </a:lnTo>
                <a:lnTo>
                  <a:pt x="349023" y="527368"/>
                </a:lnTo>
                <a:lnTo>
                  <a:pt x="327764" y="521335"/>
                </a:lnTo>
                <a:lnTo>
                  <a:pt x="306823" y="515303"/>
                </a:lnTo>
                <a:close/>
                <a:moveTo>
                  <a:pt x="956945" y="477838"/>
                </a:moveTo>
                <a:lnTo>
                  <a:pt x="958532" y="477838"/>
                </a:lnTo>
                <a:lnTo>
                  <a:pt x="1789748" y="477838"/>
                </a:lnTo>
                <a:lnTo>
                  <a:pt x="1791653" y="477838"/>
                </a:lnTo>
                <a:lnTo>
                  <a:pt x="1793240" y="478156"/>
                </a:lnTo>
                <a:lnTo>
                  <a:pt x="1796415" y="479743"/>
                </a:lnTo>
                <a:lnTo>
                  <a:pt x="1799273" y="481648"/>
                </a:lnTo>
                <a:lnTo>
                  <a:pt x="1801813" y="483871"/>
                </a:lnTo>
                <a:lnTo>
                  <a:pt x="1803718" y="486728"/>
                </a:lnTo>
                <a:lnTo>
                  <a:pt x="1805305" y="490221"/>
                </a:lnTo>
                <a:lnTo>
                  <a:pt x="1806258" y="493713"/>
                </a:lnTo>
                <a:lnTo>
                  <a:pt x="1806575" y="498158"/>
                </a:lnTo>
                <a:lnTo>
                  <a:pt x="1806575" y="1074103"/>
                </a:lnTo>
                <a:lnTo>
                  <a:pt x="1806258" y="1077913"/>
                </a:lnTo>
                <a:lnTo>
                  <a:pt x="1805305" y="1081406"/>
                </a:lnTo>
                <a:lnTo>
                  <a:pt x="1803718" y="1084898"/>
                </a:lnTo>
                <a:lnTo>
                  <a:pt x="1801813" y="1088073"/>
                </a:lnTo>
                <a:lnTo>
                  <a:pt x="1799273" y="1090613"/>
                </a:lnTo>
                <a:lnTo>
                  <a:pt x="1796415" y="1092201"/>
                </a:lnTo>
                <a:lnTo>
                  <a:pt x="1793240" y="1093471"/>
                </a:lnTo>
                <a:lnTo>
                  <a:pt x="1791653" y="1093788"/>
                </a:lnTo>
                <a:lnTo>
                  <a:pt x="1789748" y="1093788"/>
                </a:lnTo>
                <a:lnTo>
                  <a:pt x="958532" y="1093788"/>
                </a:lnTo>
                <a:lnTo>
                  <a:pt x="956945" y="1093788"/>
                </a:lnTo>
                <a:lnTo>
                  <a:pt x="955040" y="1093471"/>
                </a:lnTo>
                <a:lnTo>
                  <a:pt x="951865" y="1092201"/>
                </a:lnTo>
                <a:lnTo>
                  <a:pt x="949325" y="1090613"/>
                </a:lnTo>
                <a:lnTo>
                  <a:pt x="946785" y="1088073"/>
                </a:lnTo>
                <a:lnTo>
                  <a:pt x="944562" y="1084898"/>
                </a:lnTo>
                <a:lnTo>
                  <a:pt x="942657" y="1081406"/>
                </a:lnTo>
                <a:lnTo>
                  <a:pt x="941705" y="1077913"/>
                </a:lnTo>
                <a:lnTo>
                  <a:pt x="941387" y="1074103"/>
                </a:lnTo>
                <a:lnTo>
                  <a:pt x="941387" y="498158"/>
                </a:lnTo>
                <a:lnTo>
                  <a:pt x="941705" y="493713"/>
                </a:lnTo>
                <a:lnTo>
                  <a:pt x="942657" y="490221"/>
                </a:lnTo>
                <a:lnTo>
                  <a:pt x="944562" y="486728"/>
                </a:lnTo>
                <a:lnTo>
                  <a:pt x="946785" y="483871"/>
                </a:lnTo>
                <a:lnTo>
                  <a:pt x="949325" y="481648"/>
                </a:lnTo>
                <a:lnTo>
                  <a:pt x="951865" y="479743"/>
                </a:lnTo>
                <a:lnTo>
                  <a:pt x="955040" y="478156"/>
                </a:lnTo>
                <a:lnTo>
                  <a:pt x="956945" y="477838"/>
                </a:lnTo>
                <a:close/>
                <a:moveTo>
                  <a:pt x="138975" y="443230"/>
                </a:moveTo>
                <a:lnTo>
                  <a:pt x="130408" y="460375"/>
                </a:lnTo>
                <a:lnTo>
                  <a:pt x="122475" y="477838"/>
                </a:lnTo>
                <a:lnTo>
                  <a:pt x="114860" y="495300"/>
                </a:lnTo>
                <a:lnTo>
                  <a:pt x="107245" y="513080"/>
                </a:lnTo>
                <a:lnTo>
                  <a:pt x="100899" y="531178"/>
                </a:lnTo>
                <a:lnTo>
                  <a:pt x="94236" y="549593"/>
                </a:lnTo>
                <a:lnTo>
                  <a:pt x="88525" y="568008"/>
                </a:lnTo>
                <a:lnTo>
                  <a:pt x="83448" y="586740"/>
                </a:lnTo>
                <a:lnTo>
                  <a:pt x="78372" y="605473"/>
                </a:lnTo>
                <a:lnTo>
                  <a:pt x="74247" y="624523"/>
                </a:lnTo>
                <a:lnTo>
                  <a:pt x="70439" y="643890"/>
                </a:lnTo>
                <a:lnTo>
                  <a:pt x="67266" y="663258"/>
                </a:lnTo>
                <a:lnTo>
                  <a:pt x="64411" y="682943"/>
                </a:lnTo>
                <a:lnTo>
                  <a:pt x="62507" y="702628"/>
                </a:lnTo>
                <a:lnTo>
                  <a:pt x="60286" y="722948"/>
                </a:lnTo>
                <a:lnTo>
                  <a:pt x="59334" y="742950"/>
                </a:lnTo>
                <a:lnTo>
                  <a:pt x="214808" y="742950"/>
                </a:lnTo>
                <a:lnTo>
                  <a:pt x="215125" y="726758"/>
                </a:lnTo>
                <a:lnTo>
                  <a:pt x="216077" y="710565"/>
                </a:lnTo>
                <a:lnTo>
                  <a:pt x="217029" y="694373"/>
                </a:lnTo>
                <a:lnTo>
                  <a:pt x="218615" y="678498"/>
                </a:lnTo>
                <a:lnTo>
                  <a:pt x="220202" y="662623"/>
                </a:lnTo>
                <a:lnTo>
                  <a:pt x="221788" y="647065"/>
                </a:lnTo>
                <a:lnTo>
                  <a:pt x="223692" y="631190"/>
                </a:lnTo>
                <a:lnTo>
                  <a:pt x="225913" y="615950"/>
                </a:lnTo>
                <a:lnTo>
                  <a:pt x="228134" y="600710"/>
                </a:lnTo>
                <a:lnTo>
                  <a:pt x="230672" y="585470"/>
                </a:lnTo>
                <a:lnTo>
                  <a:pt x="233528" y="570230"/>
                </a:lnTo>
                <a:lnTo>
                  <a:pt x="236701" y="554990"/>
                </a:lnTo>
                <a:lnTo>
                  <a:pt x="239874" y="540068"/>
                </a:lnTo>
                <a:lnTo>
                  <a:pt x="243364" y="525145"/>
                </a:lnTo>
                <a:lnTo>
                  <a:pt x="247172" y="510540"/>
                </a:lnTo>
                <a:lnTo>
                  <a:pt x="250979" y="496253"/>
                </a:lnTo>
                <a:lnTo>
                  <a:pt x="235749" y="490220"/>
                </a:lnTo>
                <a:lnTo>
                  <a:pt x="220519" y="484188"/>
                </a:lnTo>
                <a:lnTo>
                  <a:pt x="205924" y="477520"/>
                </a:lnTo>
                <a:lnTo>
                  <a:pt x="191645" y="471170"/>
                </a:lnTo>
                <a:lnTo>
                  <a:pt x="177684" y="464820"/>
                </a:lnTo>
                <a:lnTo>
                  <a:pt x="164358" y="457518"/>
                </a:lnTo>
                <a:lnTo>
                  <a:pt x="151666" y="450850"/>
                </a:lnTo>
                <a:lnTo>
                  <a:pt x="138975" y="443230"/>
                </a:lnTo>
                <a:close/>
                <a:moveTo>
                  <a:pt x="577792" y="294005"/>
                </a:moveTo>
                <a:lnTo>
                  <a:pt x="570177" y="317500"/>
                </a:lnTo>
                <a:lnTo>
                  <a:pt x="562562" y="341630"/>
                </a:lnTo>
                <a:lnTo>
                  <a:pt x="555581" y="366713"/>
                </a:lnTo>
                <a:lnTo>
                  <a:pt x="549235" y="392748"/>
                </a:lnTo>
                <a:lnTo>
                  <a:pt x="542889" y="419100"/>
                </a:lnTo>
                <a:lnTo>
                  <a:pt x="537495" y="446405"/>
                </a:lnTo>
                <a:lnTo>
                  <a:pt x="532101" y="474345"/>
                </a:lnTo>
                <a:lnTo>
                  <a:pt x="527342" y="503238"/>
                </a:lnTo>
                <a:lnTo>
                  <a:pt x="553043" y="506413"/>
                </a:lnTo>
                <a:lnTo>
                  <a:pt x="578743" y="509588"/>
                </a:lnTo>
                <a:lnTo>
                  <a:pt x="605396" y="512128"/>
                </a:lnTo>
                <a:lnTo>
                  <a:pt x="631731" y="514668"/>
                </a:lnTo>
                <a:lnTo>
                  <a:pt x="659019" y="516573"/>
                </a:lnTo>
                <a:lnTo>
                  <a:pt x="686623" y="517843"/>
                </a:lnTo>
                <a:lnTo>
                  <a:pt x="714228" y="519113"/>
                </a:lnTo>
                <a:lnTo>
                  <a:pt x="742467" y="519748"/>
                </a:lnTo>
                <a:lnTo>
                  <a:pt x="742467" y="303848"/>
                </a:lnTo>
                <a:lnTo>
                  <a:pt x="721208" y="303213"/>
                </a:lnTo>
                <a:lnTo>
                  <a:pt x="699950" y="302578"/>
                </a:lnTo>
                <a:lnTo>
                  <a:pt x="679326" y="301625"/>
                </a:lnTo>
                <a:lnTo>
                  <a:pt x="658701" y="300673"/>
                </a:lnTo>
                <a:lnTo>
                  <a:pt x="638077" y="299403"/>
                </a:lnTo>
                <a:lnTo>
                  <a:pt x="618088" y="297815"/>
                </a:lnTo>
                <a:lnTo>
                  <a:pt x="597464" y="295910"/>
                </a:lnTo>
                <a:lnTo>
                  <a:pt x="577792" y="294005"/>
                </a:lnTo>
                <a:close/>
                <a:moveTo>
                  <a:pt x="418510" y="269240"/>
                </a:moveTo>
                <a:lnTo>
                  <a:pt x="411530" y="279718"/>
                </a:lnTo>
                <a:lnTo>
                  <a:pt x="404549" y="290513"/>
                </a:lnTo>
                <a:lnTo>
                  <a:pt x="397886" y="300990"/>
                </a:lnTo>
                <a:lnTo>
                  <a:pt x="391223" y="312103"/>
                </a:lnTo>
                <a:lnTo>
                  <a:pt x="384560" y="323533"/>
                </a:lnTo>
                <a:lnTo>
                  <a:pt x="378531" y="334645"/>
                </a:lnTo>
                <a:lnTo>
                  <a:pt x="371868" y="346393"/>
                </a:lnTo>
                <a:lnTo>
                  <a:pt x="366157" y="358458"/>
                </a:lnTo>
                <a:lnTo>
                  <a:pt x="360446" y="370205"/>
                </a:lnTo>
                <a:lnTo>
                  <a:pt x="354417" y="382270"/>
                </a:lnTo>
                <a:lnTo>
                  <a:pt x="349023" y="394653"/>
                </a:lnTo>
                <a:lnTo>
                  <a:pt x="343946" y="407035"/>
                </a:lnTo>
                <a:lnTo>
                  <a:pt x="338870" y="419735"/>
                </a:lnTo>
                <a:lnTo>
                  <a:pt x="333476" y="432753"/>
                </a:lnTo>
                <a:lnTo>
                  <a:pt x="328716" y="445770"/>
                </a:lnTo>
                <a:lnTo>
                  <a:pt x="324274" y="458788"/>
                </a:lnTo>
                <a:lnTo>
                  <a:pt x="341091" y="463868"/>
                </a:lnTo>
                <a:lnTo>
                  <a:pt x="358224" y="468948"/>
                </a:lnTo>
                <a:lnTo>
                  <a:pt x="375993" y="473393"/>
                </a:lnTo>
                <a:lnTo>
                  <a:pt x="393761" y="477838"/>
                </a:lnTo>
                <a:lnTo>
                  <a:pt x="412164" y="482283"/>
                </a:lnTo>
                <a:lnTo>
                  <a:pt x="430885" y="486410"/>
                </a:lnTo>
                <a:lnTo>
                  <a:pt x="449922" y="490220"/>
                </a:lnTo>
                <a:lnTo>
                  <a:pt x="469277" y="493713"/>
                </a:lnTo>
                <a:lnTo>
                  <a:pt x="472133" y="474663"/>
                </a:lnTo>
                <a:lnTo>
                  <a:pt x="475623" y="455930"/>
                </a:lnTo>
                <a:lnTo>
                  <a:pt x="479113" y="437515"/>
                </a:lnTo>
                <a:lnTo>
                  <a:pt x="482921" y="419418"/>
                </a:lnTo>
                <a:lnTo>
                  <a:pt x="486728" y="401320"/>
                </a:lnTo>
                <a:lnTo>
                  <a:pt x="490536" y="383540"/>
                </a:lnTo>
                <a:lnTo>
                  <a:pt x="495295" y="366395"/>
                </a:lnTo>
                <a:lnTo>
                  <a:pt x="499420" y="349250"/>
                </a:lnTo>
                <a:lnTo>
                  <a:pt x="503862" y="333058"/>
                </a:lnTo>
                <a:lnTo>
                  <a:pt x="508304" y="317183"/>
                </a:lnTo>
                <a:lnTo>
                  <a:pt x="513381" y="301943"/>
                </a:lnTo>
                <a:lnTo>
                  <a:pt x="518140" y="286703"/>
                </a:lnTo>
                <a:lnTo>
                  <a:pt x="492440" y="282893"/>
                </a:lnTo>
                <a:lnTo>
                  <a:pt x="467691" y="278765"/>
                </a:lnTo>
                <a:lnTo>
                  <a:pt x="442942" y="274320"/>
                </a:lnTo>
                <a:lnTo>
                  <a:pt x="418510" y="269240"/>
                </a:lnTo>
                <a:close/>
                <a:moveTo>
                  <a:pt x="299208" y="238125"/>
                </a:moveTo>
                <a:lnTo>
                  <a:pt x="283026" y="252730"/>
                </a:lnTo>
                <a:lnTo>
                  <a:pt x="275411" y="260033"/>
                </a:lnTo>
                <a:lnTo>
                  <a:pt x="267479" y="267653"/>
                </a:lnTo>
                <a:lnTo>
                  <a:pt x="253835" y="281940"/>
                </a:lnTo>
                <a:lnTo>
                  <a:pt x="240191" y="296863"/>
                </a:lnTo>
                <a:lnTo>
                  <a:pt x="227182" y="311785"/>
                </a:lnTo>
                <a:lnTo>
                  <a:pt x="214490" y="327343"/>
                </a:lnTo>
                <a:lnTo>
                  <a:pt x="202433" y="343218"/>
                </a:lnTo>
                <a:lnTo>
                  <a:pt x="190376" y="359093"/>
                </a:lnTo>
                <a:lnTo>
                  <a:pt x="178954" y="375603"/>
                </a:lnTo>
                <a:lnTo>
                  <a:pt x="168483" y="392430"/>
                </a:lnTo>
                <a:lnTo>
                  <a:pt x="178002" y="398145"/>
                </a:lnTo>
                <a:lnTo>
                  <a:pt x="188472" y="403860"/>
                </a:lnTo>
                <a:lnTo>
                  <a:pt x="198943" y="409575"/>
                </a:lnTo>
                <a:lnTo>
                  <a:pt x="210048" y="414973"/>
                </a:lnTo>
                <a:lnTo>
                  <a:pt x="221471" y="420053"/>
                </a:lnTo>
                <a:lnTo>
                  <a:pt x="232894" y="425450"/>
                </a:lnTo>
                <a:lnTo>
                  <a:pt x="245268" y="430848"/>
                </a:lnTo>
                <a:lnTo>
                  <a:pt x="257642" y="435610"/>
                </a:lnTo>
                <a:lnTo>
                  <a:pt x="268430" y="439738"/>
                </a:lnTo>
                <a:lnTo>
                  <a:pt x="277315" y="414655"/>
                </a:lnTo>
                <a:lnTo>
                  <a:pt x="287151" y="390208"/>
                </a:lnTo>
                <a:lnTo>
                  <a:pt x="297304" y="366078"/>
                </a:lnTo>
                <a:lnTo>
                  <a:pt x="302381" y="354330"/>
                </a:lnTo>
                <a:lnTo>
                  <a:pt x="308409" y="342900"/>
                </a:lnTo>
                <a:lnTo>
                  <a:pt x="313803" y="331153"/>
                </a:lnTo>
                <a:lnTo>
                  <a:pt x="319515" y="319723"/>
                </a:lnTo>
                <a:lnTo>
                  <a:pt x="325543" y="308610"/>
                </a:lnTo>
                <a:lnTo>
                  <a:pt x="331572" y="297498"/>
                </a:lnTo>
                <a:lnTo>
                  <a:pt x="337600" y="286703"/>
                </a:lnTo>
                <a:lnTo>
                  <a:pt x="344264" y="275908"/>
                </a:lnTo>
                <a:lnTo>
                  <a:pt x="350609" y="265430"/>
                </a:lnTo>
                <a:lnTo>
                  <a:pt x="357590" y="254953"/>
                </a:lnTo>
                <a:lnTo>
                  <a:pt x="349023" y="253048"/>
                </a:lnTo>
                <a:lnTo>
                  <a:pt x="323957" y="245745"/>
                </a:lnTo>
                <a:lnTo>
                  <a:pt x="299208" y="238125"/>
                </a:lnTo>
                <a:close/>
                <a:moveTo>
                  <a:pt x="1081336" y="129223"/>
                </a:moveTo>
                <a:lnTo>
                  <a:pt x="1090538" y="137795"/>
                </a:lnTo>
                <a:lnTo>
                  <a:pt x="1099422" y="146368"/>
                </a:lnTo>
                <a:lnTo>
                  <a:pt x="1107989" y="155575"/>
                </a:lnTo>
                <a:lnTo>
                  <a:pt x="1116873" y="164465"/>
                </a:lnTo>
                <a:lnTo>
                  <a:pt x="1125123" y="173990"/>
                </a:lnTo>
                <a:lnTo>
                  <a:pt x="1133690" y="183833"/>
                </a:lnTo>
                <a:lnTo>
                  <a:pt x="1141622" y="193358"/>
                </a:lnTo>
                <a:lnTo>
                  <a:pt x="1149555" y="203518"/>
                </a:lnTo>
                <a:lnTo>
                  <a:pt x="1164467" y="199708"/>
                </a:lnTo>
                <a:lnTo>
                  <a:pt x="1179380" y="195898"/>
                </a:lnTo>
                <a:lnTo>
                  <a:pt x="1188899" y="193358"/>
                </a:lnTo>
                <a:lnTo>
                  <a:pt x="1175890" y="184468"/>
                </a:lnTo>
                <a:lnTo>
                  <a:pt x="1162881" y="175578"/>
                </a:lnTo>
                <a:lnTo>
                  <a:pt x="1149872" y="167323"/>
                </a:lnTo>
                <a:lnTo>
                  <a:pt x="1136863" y="159068"/>
                </a:lnTo>
                <a:lnTo>
                  <a:pt x="1123219" y="151130"/>
                </a:lnTo>
                <a:lnTo>
                  <a:pt x="1109258" y="143510"/>
                </a:lnTo>
                <a:lnTo>
                  <a:pt x="1095297" y="136208"/>
                </a:lnTo>
                <a:lnTo>
                  <a:pt x="1081336" y="129223"/>
                </a:lnTo>
                <a:close/>
                <a:moveTo>
                  <a:pt x="462297" y="129223"/>
                </a:moveTo>
                <a:lnTo>
                  <a:pt x="448336" y="136208"/>
                </a:lnTo>
                <a:lnTo>
                  <a:pt x="434375" y="143510"/>
                </a:lnTo>
                <a:lnTo>
                  <a:pt x="420731" y="151130"/>
                </a:lnTo>
                <a:lnTo>
                  <a:pt x="407088" y="159068"/>
                </a:lnTo>
                <a:lnTo>
                  <a:pt x="394079" y="167323"/>
                </a:lnTo>
                <a:lnTo>
                  <a:pt x="380752" y="175578"/>
                </a:lnTo>
                <a:lnTo>
                  <a:pt x="367743" y="184468"/>
                </a:lnTo>
                <a:lnTo>
                  <a:pt x="355052" y="193358"/>
                </a:lnTo>
                <a:lnTo>
                  <a:pt x="374406" y="198438"/>
                </a:lnTo>
                <a:lnTo>
                  <a:pt x="394079" y="203518"/>
                </a:lnTo>
                <a:lnTo>
                  <a:pt x="402011" y="193358"/>
                </a:lnTo>
                <a:lnTo>
                  <a:pt x="410261" y="183833"/>
                </a:lnTo>
                <a:lnTo>
                  <a:pt x="418510" y="173990"/>
                </a:lnTo>
                <a:lnTo>
                  <a:pt x="427077" y="164465"/>
                </a:lnTo>
                <a:lnTo>
                  <a:pt x="435644" y="155575"/>
                </a:lnTo>
                <a:lnTo>
                  <a:pt x="444528" y="146368"/>
                </a:lnTo>
                <a:lnTo>
                  <a:pt x="453095" y="137795"/>
                </a:lnTo>
                <a:lnTo>
                  <a:pt x="462297" y="129223"/>
                </a:lnTo>
                <a:close/>
                <a:moveTo>
                  <a:pt x="931891" y="96838"/>
                </a:moveTo>
                <a:lnTo>
                  <a:pt x="942045" y="110490"/>
                </a:lnTo>
                <a:lnTo>
                  <a:pt x="951881" y="125413"/>
                </a:lnTo>
                <a:lnTo>
                  <a:pt x="961717" y="140970"/>
                </a:lnTo>
                <a:lnTo>
                  <a:pt x="970918" y="157480"/>
                </a:lnTo>
                <a:lnTo>
                  <a:pt x="979803" y="174625"/>
                </a:lnTo>
                <a:lnTo>
                  <a:pt x="988369" y="192405"/>
                </a:lnTo>
                <a:lnTo>
                  <a:pt x="996936" y="210820"/>
                </a:lnTo>
                <a:lnTo>
                  <a:pt x="1004869" y="230188"/>
                </a:lnTo>
                <a:lnTo>
                  <a:pt x="1025176" y="227330"/>
                </a:lnTo>
                <a:lnTo>
                  <a:pt x="1045165" y="224155"/>
                </a:lnTo>
                <a:lnTo>
                  <a:pt x="1065472" y="220980"/>
                </a:lnTo>
                <a:lnTo>
                  <a:pt x="1084827" y="217170"/>
                </a:lnTo>
                <a:lnTo>
                  <a:pt x="1076260" y="207645"/>
                </a:lnTo>
                <a:lnTo>
                  <a:pt x="1067376" y="198120"/>
                </a:lnTo>
                <a:lnTo>
                  <a:pt x="1058491" y="188913"/>
                </a:lnTo>
                <a:lnTo>
                  <a:pt x="1049607" y="180023"/>
                </a:lnTo>
                <a:lnTo>
                  <a:pt x="1040406" y="171450"/>
                </a:lnTo>
                <a:lnTo>
                  <a:pt x="1031204" y="163195"/>
                </a:lnTo>
                <a:lnTo>
                  <a:pt x="1021685" y="155258"/>
                </a:lnTo>
                <a:lnTo>
                  <a:pt x="1011849" y="147320"/>
                </a:lnTo>
                <a:lnTo>
                  <a:pt x="1002648" y="140018"/>
                </a:lnTo>
                <a:lnTo>
                  <a:pt x="992494" y="133033"/>
                </a:lnTo>
                <a:lnTo>
                  <a:pt x="982975" y="126048"/>
                </a:lnTo>
                <a:lnTo>
                  <a:pt x="972822" y="119380"/>
                </a:lnTo>
                <a:lnTo>
                  <a:pt x="962986" y="113348"/>
                </a:lnTo>
                <a:lnTo>
                  <a:pt x="952515" y="107315"/>
                </a:lnTo>
                <a:lnTo>
                  <a:pt x="942045" y="101918"/>
                </a:lnTo>
                <a:lnTo>
                  <a:pt x="931891" y="96838"/>
                </a:lnTo>
                <a:close/>
                <a:moveTo>
                  <a:pt x="611742" y="96838"/>
                </a:moveTo>
                <a:lnTo>
                  <a:pt x="601589" y="101918"/>
                </a:lnTo>
                <a:lnTo>
                  <a:pt x="591118" y="107315"/>
                </a:lnTo>
                <a:lnTo>
                  <a:pt x="580965" y="113348"/>
                </a:lnTo>
                <a:lnTo>
                  <a:pt x="570811" y="119698"/>
                </a:lnTo>
                <a:lnTo>
                  <a:pt x="560658" y="126048"/>
                </a:lnTo>
                <a:lnTo>
                  <a:pt x="551139" y="133033"/>
                </a:lnTo>
                <a:lnTo>
                  <a:pt x="540986" y="140018"/>
                </a:lnTo>
                <a:lnTo>
                  <a:pt x="531784" y="147320"/>
                </a:lnTo>
                <a:lnTo>
                  <a:pt x="521948" y="155258"/>
                </a:lnTo>
                <a:lnTo>
                  <a:pt x="512746" y="163195"/>
                </a:lnTo>
                <a:lnTo>
                  <a:pt x="503228" y="171450"/>
                </a:lnTo>
                <a:lnTo>
                  <a:pt x="494343" y="180023"/>
                </a:lnTo>
                <a:lnTo>
                  <a:pt x="485142" y="189230"/>
                </a:lnTo>
                <a:lnTo>
                  <a:pt x="476258" y="198120"/>
                </a:lnTo>
                <a:lnTo>
                  <a:pt x="467691" y="207645"/>
                </a:lnTo>
                <a:lnTo>
                  <a:pt x="458807" y="217170"/>
                </a:lnTo>
                <a:lnTo>
                  <a:pt x="478479" y="220980"/>
                </a:lnTo>
                <a:lnTo>
                  <a:pt x="498468" y="224155"/>
                </a:lnTo>
                <a:lnTo>
                  <a:pt x="518458" y="227330"/>
                </a:lnTo>
                <a:lnTo>
                  <a:pt x="538764" y="230188"/>
                </a:lnTo>
                <a:lnTo>
                  <a:pt x="547014" y="210820"/>
                </a:lnTo>
                <a:lnTo>
                  <a:pt x="555264" y="192405"/>
                </a:lnTo>
                <a:lnTo>
                  <a:pt x="564148" y="174625"/>
                </a:lnTo>
                <a:lnTo>
                  <a:pt x="573032" y="157480"/>
                </a:lnTo>
                <a:lnTo>
                  <a:pt x="582234" y="140970"/>
                </a:lnTo>
                <a:lnTo>
                  <a:pt x="591753" y="125413"/>
                </a:lnTo>
                <a:lnTo>
                  <a:pt x="601589" y="110490"/>
                </a:lnTo>
                <a:lnTo>
                  <a:pt x="611742" y="96838"/>
                </a:lnTo>
                <a:close/>
                <a:moveTo>
                  <a:pt x="801166" y="63818"/>
                </a:moveTo>
                <a:lnTo>
                  <a:pt x="801166" y="245110"/>
                </a:lnTo>
                <a:lnTo>
                  <a:pt x="837655" y="244158"/>
                </a:lnTo>
                <a:lnTo>
                  <a:pt x="873509" y="242570"/>
                </a:lnTo>
                <a:lnTo>
                  <a:pt x="909363" y="240348"/>
                </a:lnTo>
                <a:lnTo>
                  <a:pt x="944266" y="237173"/>
                </a:lnTo>
                <a:lnTo>
                  <a:pt x="935064" y="216853"/>
                </a:lnTo>
                <a:lnTo>
                  <a:pt x="925545" y="197803"/>
                </a:lnTo>
                <a:lnTo>
                  <a:pt x="916027" y="179705"/>
                </a:lnTo>
                <a:lnTo>
                  <a:pt x="906190" y="162878"/>
                </a:lnTo>
                <a:lnTo>
                  <a:pt x="901114" y="155258"/>
                </a:lnTo>
                <a:lnTo>
                  <a:pt x="896037" y="147320"/>
                </a:lnTo>
                <a:lnTo>
                  <a:pt x="890960" y="140018"/>
                </a:lnTo>
                <a:lnTo>
                  <a:pt x="885884" y="133033"/>
                </a:lnTo>
                <a:lnTo>
                  <a:pt x="880807" y="126048"/>
                </a:lnTo>
                <a:lnTo>
                  <a:pt x="875730" y="119698"/>
                </a:lnTo>
                <a:lnTo>
                  <a:pt x="870019" y="113665"/>
                </a:lnTo>
                <a:lnTo>
                  <a:pt x="864942" y="107633"/>
                </a:lnTo>
                <a:lnTo>
                  <a:pt x="856693" y="99695"/>
                </a:lnTo>
                <a:lnTo>
                  <a:pt x="848760" y="92075"/>
                </a:lnTo>
                <a:lnTo>
                  <a:pt x="840828" y="85725"/>
                </a:lnTo>
                <a:lnTo>
                  <a:pt x="832896" y="79693"/>
                </a:lnTo>
                <a:lnTo>
                  <a:pt x="824963" y="74613"/>
                </a:lnTo>
                <a:lnTo>
                  <a:pt x="817031" y="70168"/>
                </a:lnTo>
                <a:lnTo>
                  <a:pt x="809099" y="66675"/>
                </a:lnTo>
                <a:lnTo>
                  <a:pt x="801166" y="63818"/>
                </a:lnTo>
                <a:close/>
                <a:moveTo>
                  <a:pt x="742467" y="63818"/>
                </a:moveTo>
                <a:lnTo>
                  <a:pt x="734535" y="66675"/>
                </a:lnTo>
                <a:lnTo>
                  <a:pt x="726920" y="70168"/>
                </a:lnTo>
                <a:lnTo>
                  <a:pt x="718987" y="74613"/>
                </a:lnTo>
                <a:lnTo>
                  <a:pt x="711055" y="79693"/>
                </a:lnTo>
                <a:lnTo>
                  <a:pt x="703123" y="85725"/>
                </a:lnTo>
                <a:lnTo>
                  <a:pt x="694873" y="92075"/>
                </a:lnTo>
                <a:lnTo>
                  <a:pt x="686941" y="99695"/>
                </a:lnTo>
                <a:lnTo>
                  <a:pt x="678691" y="107633"/>
                </a:lnTo>
                <a:lnTo>
                  <a:pt x="673614" y="113665"/>
                </a:lnTo>
                <a:lnTo>
                  <a:pt x="668538" y="119698"/>
                </a:lnTo>
                <a:lnTo>
                  <a:pt x="662826" y="126048"/>
                </a:lnTo>
                <a:lnTo>
                  <a:pt x="657750" y="133033"/>
                </a:lnTo>
                <a:lnTo>
                  <a:pt x="652990" y="140018"/>
                </a:lnTo>
                <a:lnTo>
                  <a:pt x="647596" y="147320"/>
                </a:lnTo>
                <a:lnTo>
                  <a:pt x="642519" y="154940"/>
                </a:lnTo>
                <a:lnTo>
                  <a:pt x="637760" y="162878"/>
                </a:lnTo>
                <a:lnTo>
                  <a:pt x="632683" y="171450"/>
                </a:lnTo>
                <a:lnTo>
                  <a:pt x="627607" y="179705"/>
                </a:lnTo>
                <a:lnTo>
                  <a:pt x="618088" y="197803"/>
                </a:lnTo>
                <a:lnTo>
                  <a:pt x="608569" y="216853"/>
                </a:lnTo>
                <a:lnTo>
                  <a:pt x="599685" y="237173"/>
                </a:lnTo>
                <a:lnTo>
                  <a:pt x="634587" y="240030"/>
                </a:lnTo>
                <a:lnTo>
                  <a:pt x="670124" y="242570"/>
                </a:lnTo>
                <a:lnTo>
                  <a:pt x="705978" y="244158"/>
                </a:lnTo>
                <a:lnTo>
                  <a:pt x="742467" y="245110"/>
                </a:lnTo>
                <a:lnTo>
                  <a:pt x="742467" y="63818"/>
                </a:lnTo>
                <a:close/>
                <a:moveTo>
                  <a:pt x="754841" y="0"/>
                </a:moveTo>
                <a:lnTo>
                  <a:pt x="771975" y="0"/>
                </a:lnTo>
                <a:lnTo>
                  <a:pt x="789109" y="0"/>
                </a:lnTo>
                <a:lnTo>
                  <a:pt x="806243" y="635"/>
                </a:lnTo>
                <a:lnTo>
                  <a:pt x="823377" y="1588"/>
                </a:lnTo>
                <a:lnTo>
                  <a:pt x="840193" y="2858"/>
                </a:lnTo>
                <a:lnTo>
                  <a:pt x="856693" y="4445"/>
                </a:lnTo>
                <a:lnTo>
                  <a:pt x="873509" y="6350"/>
                </a:lnTo>
                <a:lnTo>
                  <a:pt x="890008" y="9208"/>
                </a:lnTo>
                <a:lnTo>
                  <a:pt x="906508" y="11748"/>
                </a:lnTo>
                <a:lnTo>
                  <a:pt x="923007" y="14923"/>
                </a:lnTo>
                <a:lnTo>
                  <a:pt x="939189" y="18098"/>
                </a:lnTo>
                <a:lnTo>
                  <a:pt x="955371" y="21908"/>
                </a:lnTo>
                <a:lnTo>
                  <a:pt x="971236" y="25718"/>
                </a:lnTo>
                <a:lnTo>
                  <a:pt x="987100" y="30480"/>
                </a:lnTo>
                <a:lnTo>
                  <a:pt x="1002965" y="35243"/>
                </a:lnTo>
                <a:lnTo>
                  <a:pt x="1018512" y="40005"/>
                </a:lnTo>
                <a:lnTo>
                  <a:pt x="1034060" y="45720"/>
                </a:lnTo>
                <a:lnTo>
                  <a:pt x="1049290" y="51435"/>
                </a:lnTo>
                <a:lnTo>
                  <a:pt x="1064520" y="57150"/>
                </a:lnTo>
                <a:lnTo>
                  <a:pt x="1079115" y="63818"/>
                </a:lnTo>
                <a:lnTo>
                  <a:pt x="1094028" y="70168"/>
                </a:lnTo>
                <a:lnTo>
                  <a:pt x="1108624" y="76835"/>
                </a:lnTo>
                <a:lnTo>
                  <a:pt x="1123219" y="84455"/>
                </a:lnTo>
                <a:lnTo>
                  <a:pt x="1137497" y="91758"/>
                </a:lnTo>
                <a:lnTo>
                  <a:pt x="1151458" y="99695"/>
                </a:lnTo>
                <a:lnTo>
                  <a:pt x="1165419" y="107633"/>
                </a:lnTo>
                <a:lnTo>
                  <a:pt x="1179063" y="116205"/>
                </a:lnTo>
                <a:lnTo>
                  <a:pt x="1192707" y="124778"/>
                </a:lnTo>
                <a:lnTo>
                  <a:pt x="1206033" y="133668"/>
                </a:lnTo>
                <a:lnTo>
                  <a:pt x="1219042" y="142558"/>
                </a:lnTo>
                <a:lnTo>
                  <a:pt x="1232051" y="152400"/>
                </a:lnTo>
                <a:lnTo>
                  <a:pt x="1244743" y="161925"/>
                </a:lnTo>
                <a:lnTo>
                  <a:pt x="1257434" y="171768"/>
                </a:lnTo>
                <a:lnTo>
                  <a:pt x="1270126" y="182245"/>
                </a:lnTo>
                <a:lnTo>
                  <a:pt x="1282818" y="193358"/>
                </a:lnTo>
                <a:lnTo>
                  <a:pt x="1295192" y="204470"/>
                </a:lnTo>
                <a:lnTo>
                  <a:pt x="1307567" y="215900"/>
                </a:lnTo>
                <a:lnTo>
                  <a:pt x="1323749" y="232093"/>
                </a:lnTo>
                <a:lnTo>
                  <a:pt x="1339296" y="248920"/>
                </a:lnTo>
                <a:lnTo>
                  <a:pt x="1354844" y="266065"/>
                </a:lnTo>
                <a:lnTo>
                  <a:pt x="1369756" y="283528"/>
                </a:lnTo>
                <a:lnTo>
                  <a:pt x="1384035" y="301625"/>
                </a:lnTo>
                <a:lnTo>
                  <a:pt x="1397995" y="320358"/>
                </a:lnTo>
                <a:lnTo>
                  <a:pt x="1411322" y="339090"/>
                </a:lnTo>
                <a:lnTo>
                  <a:pt x="1423696" y="358775"/>
                </a:lnTo>
                <a:lnTo>
                  <a:pt x="1431629" y="371158"/>
                </a:lnTo>
                <a:lnTo>
                  <a:pt x="1439244" y="383858"/>
                </a:lnTo>
                <a:lnTo>
                  <a:pt x="1446859" y="396875"/>
                </a:lnTo>
                <a:lnTo>
                  <a:pt x="1453839" y="410210"/>
                </a:lnTo>
                <a:lnTo>
                  <a:pt x="1463675" y="429260"/>
                </a:lnTo>
                <a:lnTo>
                  <a:pt x="1301855" y="429260"/>
                </a:lnTo>
                <a:lnTo>
                  <a:pt x="1321528" y="420370"/>
                </a:lnTo>
                <a:lnTo>
                  <a:pt x="1340565" y="411480"/>
                </a:lnTo>
                <a:lnTo>
                  <a:pt x="1358651" y="401955"/>
                </a:lnTo>
                <a:lnTo>
                  <a:pt x="1375785" y="392430"/>
                </a:lnTo>
                <a:lnTo>
                  <a:pt x="1364680" y="375603"/>
                </a:lnTo>
                <a:lnTo>
                  <a:pt x="1353257" y="359093"/>
                </a:lnTo>
                <a:lnTo>
                  <a:pt x="1341517" y="343218"/>
                </a:lnTo>
                <a:lnTo>
                  <a:pt x="1329143" y="327343"/>
                </a:lnTo>
                <a:lnTo>
                  <a:pt x="1316451" y="311785"/>
                </a:lnTo>
                <a:lnTo>
                  <a:pt x="1303442" y="296863"/>
                </a:lnTo>
                <a:lnTo>
                  <a:pt x="1290116" y="281940"/>
                </a:lnTo>
                <a:lnTo>
                  <a:pt x="1276155" y="267653"/>
                </a:lnTo>
                <a:lnTo>
                  <a:pt x="1268222" y="260033"/>
                </a:lnTo>
                <a:lnTo>
                  <a:pt x="1260607" y="252730"/>
                </a:lnTo>
                <a:lnTo>
                  <a:pt x="1244425" y="238125"/>
                </a:lnTo>
                <a:lnTo>
                  <a:pt x="1215869" y="246698"/>
                </a:lnTo>
                <a:lnTo>
                  <a:pt x="1200956" y="250825"/>
                </a:lnTo>
                <a:lnTo>
                  <a:pt x="1186361" y="254953"/>
                </a:lnTo>
                <a:lnTo>
                  <a:pt x="1198735" y="274955"/>
                </a:lnTo>
                <a:lnTo>
                  <a:pt x="1210792" y="295275"/>
                </a:lnTo>
                <a:lnTo>
                  <a:pt x="1222215" y="316230"/>
                </a:lnTo>
                <a:lnTo>
                  <a:pt x="1233003" y="337820"/>
                </a:lnTo>
                <a:lnTo>
                  <a:pt x="1243473" y="360045"/>
                </a:lnTo>
                <a:lnTo>
                  <a:pt x="1253310" y="382588"/>
                </a:lnTo>
                <a:lnTo>
                  <a:pt x="1262828" y="405448"/>
                </a:lnTo>
                <a:lnTo>
                  <a:pt x="1271395" y="429260"/>
                </a:lnTo>
                <a:lnTo>
                  <a:pt x="1208888" y="429260"/>
                </a:lnTo>
                <a:lnTo>
                  <a:pt x="1200004" y="407353"/>
                </a:lnTo>
                <a:lnTo>
                  <a:pt x="1190803" y="385763"/>
                </a:lnTo>
                <a:lnTo>
                  <a:pt x="1180967" y="365125"/>
                </a:lnTo>
                <a:lnTo>
                  <a:pt x="1170813" y="344805"/>
                </a:lnTo>
                <a:lnTo>
                  <a:pt x="1160025" y="325120"/>
                </a:lnTo>
                <a:lnTo>
                  <a:pt x="1148603" y="306070"/>
                </a:lnTo>
                <a:lnTo>
                  <a:pt x="1137180" y="287020"/>
                </a:lnTo>
                <a:lnTo>
                  <a:pt x="1125123" y="269240"/>
                </a:lnTo>
                <a:lnTo>
                  <a:pt x="1101009" y="274320"/>
                </a:lnTo>
                <a:lnTo>
                  <a:pt x="1076260" y="278765"/>
                </a:lnTo>
                <a:lnTo>
                  <a:pt x="1051194" y="282893"/>
                </a:lnTo>
                <a:lnTo>
                  <a:pt x="1025493" y="286703"/>
                </a:lnTo>
                <a:lnTo>
                  <a:pt x="1031204" y="303213"/>
                </a:lnTo>
                <a:lnTo>
                  <a:pt x="1036281" y="320040"/>
                </a:lnTo>
                <a:lnTo>
                  <a:pt x="1041040" y="337503"/>
                </a:lnTo>
                <a:lnTo>
                  <a:pt x="1045800" y="355283"/>
                </a:lnTo>
                <a:lnTo>
                  <a:pt x="1050559" y="373063"/>
                </a:lnTo>
                <a:lnTo>
                  <a:pt x="1054684" y="391478"/>
                </a:lnTo>
                <a:lnTo>
                  <a:pt x="1058809" y="410528"/>
                </a:lnTo>
                <a:lnTo>
                  <a:pt x="1062616" y="429260"/>
                </a:lnTo>
                <a:lnTo>
                  <a:pt x="1002965" y="429260"/>
                </a:lnTo>
                <a:lnTo>
                  <a:pt x="999475" y="412750"/>
                </a:lnTo>
                <a:lnTo>
                  <a:pt x="995667" y="396240"/>
                </a:lnTo>
                <a:lnTo>
                  <a:pt x="991542" y="380365"/>
                </a:lnTo>
                <a:lnTo>
                  <a:pt x="987418" y="364490"/>
                </a:lnTo>
                <a:lnTo>
                  <a:pt x="982658" y="346075"/>
                </a:lnTo>
                <a:lnTo>
                  <a:pt x="976947" y="328295"/>
                </a:lnTo>
                <a:lnTo>
                  <a:pt x="971553" y="311150"/>
                </a:lnTo>
                <a:lnTo>
                  <a:pt x="966159" y="294005"/>
                </a:lnTo>
                <a:lnTo>
                  <a:pt x="946169" y="295910"/>
                </a:lnTo>
                <a:lnTo>
                  <a:pt x="926180" y="297815"/>
                </a:lnTo>
                <a:lnTo>
                  <a:pt x="905556" y="299403"/>
                </a:lnTo>
                <a:lnTo>
                  <a:pt x="884932" y="300673"/>
                </a:lnTo>
                <a:lnTo>
                  <a:pt x="864308" y="301625"/>
                </a:lnTo>
                <a:lnTo>
                  <a:pt x="843684" y="302578"/>
                </a:lnTo>
                <a:lnTo>
                  <a:pt x="822742" y="303213"/>
                </a:lnTo>
                <a:lnTo>
                  <a:pt x="801166" y="303848"/>
                </a:lnTo>
                <a:lnTo>
                  <a:pt x="801166" y="519748"/>
                </a:lnTo>
                <a:lnTo>
                  <a:pt x="822108" y="519113"/>
                </a:lnTo>
                <a:lnTo>
                  <a:pt x="843366" y="518478"/>
                </a:lnTo>
                <a:lnTo>
                  <a:pt x="864308" y="517525"/>
                </a:lnTo>
                <a:lnTo>
                  <a:pt x="884614" y="516573"/>
                </a:lnTo>
                <a:lnTo>
                  <a:pt x="884614" y="575310"/>
                </a:lnTo>
                <a:lnTo>
                  <a:pt x="864308" y="576263"/>
                </a:lnTo>
                <a:lnTo>
                  <a:pt x="843366" y="577215"/>
                </a:lnTo>
                <a:lnTo>
                  <a:pt x="822108" y="577850"/>
                </a:lnTo>
                <a:lnTo>
                  <a:pt x="801166" y="578168"/>
                </a:lnTo>
                <a:lnTo>
                  <a:pt x="801166" y="742950"/>
                </a:lnTo>
                <a:lnTo>
                  <a:pt x="884614" y="742950"/>
                </a:lnTo>
                <a:lnTo>
                  <a:pt x="884614" y="801688"/>
                </a:lnTo>
                <a:lnTo>
                  <a:pt x="801166" y="801688"/>
                </a:lnTo>
                <a:lnTo>
                  <a:pt x="801166" y="965835"/>
                </a:lnTo>
                <a:lnTo>
                  <a:pt x="822108" y="966470"/>
                </a:lnTo>
                <a:lnTo>
                  <a:pt x="843366" y="967105"/>
                </a:lnTo>
                <a:lnTo>
                  <a:pt x="864308" y="968058"/>
                </a:lnTo>
                <a:lnTo>
                  <a:pt x="884614" y="969010"/>
                </a:lnTo>
                <a:lnTo>
                  <a:pt x="884614" y="1028065"/>
                </a:lnTo>
                <a:lnTo>
                  <a:pt x="864308" y="1026795"/>
                </a:lnTo>
                <a:lnTo>
                  <a:pt x="843366" y="1025843"/>
                </a:lnTo>
                <a:lnTo>
                  <a:pt x="822108" y="1025208"/>
                </a:lnTo>
                <a:lnTo>
                  <a:pt x="801166" y="1024890"/>
                </a:lnTo>
                <a:lnTo>
                  <a:pt x="801166" y="1240473"/>
                </a:lnTo>
                <a:lnTo>
                  <a:pt x="824963" y="1240790"/>
                </a:lnTo>
                <a:lnTo>
                  <a:pt x="848126" y="1241743"/>
                </a:lnTo>
                <a:lnTo>
                  <a:pt x="832896" y="1300163"/>
                </a:lnTo>
                <a:lnTo>
                  <a:pt x="801166" y="1299528"/>
                </a:lnTo>
                <a:lnTo>
                  <a:pt x="801166" y="1423353"/>
                </a:lnTo>
                <a:lnTo>
                  <a:pt x="771658" y="1538606"/>
                </a:lnTo>
                <a:lnTo>
                  <a:pt x="771023" y="1541781"/>
                </a:lnTo>
                <a:lnTo>
                  <a:pt x="771023" y="1544638"/>
                </a:lnTo>
                <a:lnTo>
                  <a:pt x="753890" y="1544321"/>
                </a:lnTo>
                <a:lnTo>
                  <a:pt x="736756" y="1543686"/>
                </a:lnTo>
                <a:lnTo>
                  <a:pt x="719622" y="1542733"/>
                </a:lnTo>
                <a:lnTo>
                  <a:pt x="702805" y="1541463"/>
                </a:lnTo>
                <a:lnTo>
                  <a:pt x="685989" y="1539558"/>
                </a:lnTo>
                <a:lnTo>
                  <a:pt x="669489" y="1537653"/>
                </a:lnTo>
                <a:lnTo>
                  <a:pt x="652673" y="1535431"/>
                </a:lnTo>
                <a:lnTo>
                  <a:pt x="636491" y="1532573"/>
                </a:lnTo>
                <a:lnTo>
                  <a:pt x="619992" y="1529716"/>
                </a:lnTo>
                <a:lnTo>
                  <a:pt x="603810" y="1526223"/>
                </a:lnTo>
                <a:lnTo>
                  <a:pt x="587628" y="1522096"/>
                </a:lnTo>
                <a:lnTo>
                  <a:pt x="571763" y="1518286"/>
                </a:lnTo>
                <a:lnTo>
                  <a:pt x="555898" y="1513841"/>
                </a:lnTo>
                <a:lnTo>
                  <a:pt x="540351" y="1509078"/>
                </a:lnTo>
                <a:lnTo>
                  <a:pt x="524486" y="1503998"/>
                </a:lnTo>
                <a:lnTo>
                  <a:pt x="509256" y="1498601"/>
                </a:lnTo>
                <a:lnTo>
                  <a:pt x="494343" y="1492886"/>
                </a:lnTo>
                <a:lnTo>
                  <a:pt x="479113" y="1486853"/>
                </a:lnTo>
                <a:lnTo>
                  <a:pt x="464200" y="1480503"/>
                </a:lnTo>
                <a:lnTo>
                  <a:pt x="449288" y="1474153"/>
                </a:lnTo>
                <a:lnTo>
                  <a:pt x="434692" y="1467168"/>
                </a:lnTo>
                <a:lnTo>
                  <a:pt x="420414" y="1459866"/>
                </a:lnTo>
                <a:lnTo>
                  <a:pt x="406136" y="1452246"/>
                </a:lnTo>
                <a:lnTo>
                  <a:pt x="392175" y="1444626"/>
                </a:lnTo>
                <a:lnTo>
                  <a:pt x="378214" y="1436688"/>
                </a:lnTo>
                <a:lnTo>
                  <a:pt x="364570" y="1428116"/>
                </a:lnTo>
                <a:lnTo>
                  <a:pt x="350927" y="1419861"/>
                </a:lnTo>
                <a:lnTo>
                  <a:pt x="337600" y="1410653"/>
                </a:lnTo>
                <a:lnTo>
                  <a:pt x="324591" y="1401763"/>
                </a:lnTo>
                <a:lnTo>
                  <a:pt x="311582" y="1392238"/>
                </a:lnTo>
                <a:lnTo>
                  <a:pt x="298891" y="1382396"/>
                </a:lnTo>
                <a:lnTo>
                  <a:pt x="286199" y="1372553"/>
                </a:lnTo>
                <a:lnTo>
                  <a:pt x="273507" y="1361758"/>
                </a:lnTo>
                <a:lnTo>
                  <a:pt x="260815" y="1351280"/>
                </a:lnTo>
                <a:lnTo>
                  <a:pt x="248441" y="1339850"/>
                </a:lnTo>
                <a:lnTo>
                  <a:pt x="236701" y="1328420"/>
                </a:lnTo>
                <a:lnTo>
                  <a:pt x="220202" y="1311910"/>
                </a:lnTo>
                <a:lnTo>
                  <a:pt x="204337" y="1295400"/>
                </a:lnTo>
                <a:lnTo>
                  <a:pt x="188790" y="1278255"/>
                </a:lnTo>
                <a:lnTo>
                  <a:pt x="173877" y="1260475"/>
                </a:lnTo>
                <a:lnTo>
                  <a:pt x="159599" y="1242378"/>
                </a:lnTo>
                <a:lnTo>
                  <a:pt x="145638" y="1223963"/>
                </a:lnTo>
                <a:lnTo>
                  <a:pt x="132629" y="1204913"/>
                </a:lnTo>
                <a:lnTo>
                  <a:pt x="119937" y="1185863"/>
                </a:lnTo>
                <a:lnTo>
                  <a:pt x="112005" y="1173163"/>
                </a:lnTo>
                <a:lnTo>
                  <a:pt x="104390" y="1160463"/>
                </a:lnTo>
                <a:lnTo>
                  <a:pt x="97409" y="1147445"/>
                </a:lnTo>
                <a:lnTo>
                  <a:pt x="90111" y="1134428"/>
                </a:lnTo>
                <a:lnTo>
                  <a:pt x="79641" y="1114108"/>
                </a:lnTo>
                <a:lnTo>
                  <a:pt x="69805" y="1093153"/>
                </a:lnTo>
                <a:lnTo>
                  <a:pt x="60286" y="1072198"/>
                </a:lnTo>
                <a:lnTo>
                  <a:pt x="51719" y="1050608"/>
                </a:lnTo>
                <a:lnTo>
                  <a:pt x="43469" y="1029018"/>
                </a:lnTo>
                <a:lnTo>
                  <a:pt x="36172" y="1006793"/>
                </a:lnTo>
                <a:lnTo>
                  <a:pt x="29826" y="984568"/>
                </a:lnTo>
                <a:lnTo>
                  <a:pt x="23480" y="961708"/>
                </a:lnTo>
                <a:lnTo>
                  <a:pt x="18086" y="939165"/>
                </a:lnTo>
                <a:lnTo>
                  <a:pt x="13326" y="915988"/>
                </a:lnTo>
                <a:lnTo>
                  <a:pt x="9202" y="892493"/>
                </a:lnTo>
                <a:lnTo>
                  <a:pt x="6029" y="868998"/>
                </a:lnTo>
                <a:lnTo>
                  <a:pt x="3490" y="845185"/>
                </a:lnTo>
                <a:lnTo>
                  <a:pt x="1587" y="820738"/>
                </a:lnTo>
                <a:lnTo>
                  <a:pt x="317" y="796608"/>
                </a:lnTo>
                <a:lnTo>
                  <a:pt x="0" y="772160"/>
                </a:lnTo>
                <a:lnTo>
                  <a:pt x="317" y="747713"/>
                </a:lnTo>
                <a:lnTo>
                  <a:pt x="1587" y="723583"/>
                </a:lnTo>
                <a:lnTo>
                  <a:pt x="3490" y="699453"/>
                </a:lnTo>
                <a:lnTo>
                  <a:pt x="6029" y="675640"/>
                </a:lnTo>
                <a:lnTo>
                  <a:pt x="9202" y="651828"/>
                </a:lnTo>
                <a:lnTo>
                  <a:pt x="13326" y="628650"/>
                </a:lnTo>
                <a:lnTo>
                  <a:pt x="18086" y="605473"/>
                </a:lnTo>
                <a:lnTo>
                  <a:pt x="23480" y="582295"/>
                </a:lnTo>
                <a:lnTo>
                  <a:pt x="29826" y="559753"/>
                </a:lnTo>
                <a:lnTo>
                  <a:pt x="36172" y="537528"/>
                </a:lnTo>
                <a:lnTo>
                  <a:pt x="43469" y="515620"/>
                </a:lnTo>
                <a:lnTo>
                  <a:pt x="51719" y="493713"/>
                </a:lnTo>
                <a:lnTo>
                  <a:pt x="60286" y="472440"/>
                </a:lnTo>
                <a:lnTo>
                  <a:pt x="69805" y="451168"/>
                </a:lnTo>
                <a:lnTo>
                  <a:pt x="79641" y="430530"/>
                </a:lnTo>
                <a:lnTo>
                  <a:pt x="90111" y="410210"/>
                </a:lnTo>
                <a:lnTo>
                  <a:pt x="97409" y="396875"/>
                </a:lnTo>
                <a:lnTo>
                  <a:pt x="104390" y="383858"/>
                </a:lnTo>
                <a:lnTo>
                  <a:pt x="112005" y="371158"/>
                </a:lnTo>
                <a:lnTo>
                  <a:pt x="119937" y="358775"/>
                </a:lnTo>
                <a:lnTo>
                  <a:pt x="132629" y="339090"/>
                </a:lnTo>
                <a:lnTo>
                  <a:pt x="145638" y="320040"/>
                </a:lnTo>
                <a:lnTo>
                  <a:pt x="159599" y="301625"/>
                </a:lnTo>
                <a:lnTo>
                  <a:pt x="173877" y="283528"/>
                </a:lnTo>
                <a:lnTo>
                  <a:pt x="188790" y="266065"/>
                </a:lnTo>
                <a:lnTo>
                  <a:pt x="204337" y="248920"/>
                </a:lnTo>
                <a:lnTo>
                  <a:pt x="220202" y="232093"/>
                </a:lnTo>
                <a:lnTo>
                  <a:pt x="236701" y="215900"/>
                </a:lnTo>
                <a:lnTo>
                  <a:pt x="248441" y="204470"/>
                </a:lnTo>
                <a:lnTo>
                  <a:pt x="260815" y="193358"/>
                </a:lnTo>
                <a:lnTo>
                  <a:pt x="273507" y="182245"/>
                </a:lnTo>
                <a:lnTo>
                  <a:pt x="286199" y="171768"/>
                </a:lnTo>
                <a:lnTo>
                  <a:pt x="298891" y="161925"/>
                </a:lnTo>
                <a:lnTo>
                  <a:pt x="311582" y="152400"/>
                </a:lnTo>
                <a:lnTo>
                  <a:pt x="324591" y="142558"/>
                </a:lnTo>
                <a:lnTo>
                  <a:pt x="337600" y="133668"/>
                </a:lnTo>
                <a:lnTo>
                  <a:pt x="350927" y="124460"/>
                </a:lnTo>
                <a:lnTo>
                  <a:pt x="364570" y="116205"/>
                </a:lnTo>
                <a:lnTo>
                  <a:pt x="378531" y="107633"/>
                </a:lnTo>
                <a:lnTo>
                  <a:pt x="392492" y="99695"/>
                </a:lnTo>
                <a:lnTo>
                  <a:pt x="406136" y="91758"/>
                </a:lnTo>
                <a:lnTo>
                  <a:pt x="420731" y="84455"/>
                </a:lnTo>
                <a:lnTo>
                  <a:pt x="435009" y="76835"/>
                </a:lnTo>
                <a:lnTo>
                  <a:pt x="449922" y="70168"/>
                </a:lnTo>
                <a:lnTo>
                  <a:pt x="464518" y="63818"/>
                </a:lnTo>
                <a:lnTo>
                  <a:pt x="479748" y="57150"/>
                </a:lnTo>
                <a:lnTo>
                  <a:pt x="494661" y="51118"/>
                </a:lnTo>
                <a:lnTo>
                  <a:pt x="509573" y="45720"/>
                </a:lnTo>
                <a:lnTo>
                  <a:pt x="525121" y="40005"/>
                </a:lnTo>
                <a:lnTo>
                  <a:pt x="540668" y="35243"/>
                </a:lnTo>
                <a:lnTo>
                  <a:pt x="556533" y="30480"/>
                </a:lnTo>
                <a:lnTo>
                  <a:pt x="572398" y="25718"/>
                </a:lnTo>
                <a:lnTo>
                  <a:pt x="588262" y="21908"/>
                </a:lnTo>
                <a:lnTo>
                  <a:pt x="604444" y="18098"/>
                </a:lnTo>
                <a:lnTo>
                  <a:pt x="620626" y="14605"/>
                </a:lnTo>
                <a:lnTo>
                  <a:pt x="637125" y="11748"/>
                </a:lnTo>
                <a:lnTo>
                  <a:pt x="653625" y="9208"/>
                </a:lnTo>
                <a:lnTo>
                  <a:pt x="670124" y="6350"/>
                </a:lnTo>
                <a:lnTo>
                  <a:pt x="686941" y="4445"/>
                </a:lnTo>
                <a:lnTo>
                  <a:pt x="703757" y="2858"/>
                </a:lnTo>
                <a:lnTo>
                  <a:pt x="720574" y="1588"/>
                </a:lnTo>
                <a:lnTo>
                  <a:pt x="737708" y="635"/>
                </a:lnTo>
                <a:lnTo>
                  <a:pt x="75484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/>
          <a:p>
            <a:pPr algn="ctr">
              <a:defRPr/>
            </a:pPr>
            <a:endParaRPr lang="zh-CN" altLang="en-US">
              <a:solidFill>
                <a:srgbClr val="FFFFFF"/>
              </a:solidFill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25" name="组合 2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31" name="任意多边形 3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2" name="组合 3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3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3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6" name="文本框 2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27" name="组合 2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8" name="任意多边形 2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6" name="椭圆 35"/>
          <p:cNvSpPr/>
          <p:nvPr/>
        </p:nvSpPr>
        <p:spPr>
          <a:xfrm>
            <a:off x="6470381" y="2822657"/>
            <a:ext cx="85728" cy="85728"/>
          </a:xfrm>
          <a:prstGeom prst="ellipse">
            <a:avLst/>
          </a:prstGeom>
          <a:solidFill>
            <a:schemeClr val="tx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>
            <a:off x="6470381" y="4270457"/>
            <a:ext cx="85728" cy="85728"/>
          </a:xfrm>
          <a:prstGeom prst="ellipse">
            <a:avLst/>
          </a:prstGeom>
          <a:solidFill>
            <a:schemeClr val="tx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>
            <a:off x="6985696" y="3780146"/>
            <a:ext cx="85728" cy="85728"/>
          </a:xfrm>
          <a:prstGeom prst="ellipse">
            <a:avLst/>
          </a:prstGeom>
          <a:solidFill>
            <a:schemeClr val="bg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>
            <a:off x="6985696" y="3299134"/>
            <a:ext cx="85728" cy="85728"/>
          </a:xfrm>
          <a:prstGeom prst="ellipse">
            <a:avLst/>
          </a:prstGeom>
          <a:solidFill>
            <a:schemeClr val="bg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矩形 44"/>
          <p:cNvSpPr/>
          <p:nvPr/>
        </p:nvSpPr>
        <p:spPr>
          <a:xfrm>
            <a:off x="6954320" y="2680855"/>
            <a:ext cx="202795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他们理智而严谨</a:t>
            </a:r>
          </a:p>
        </p:txBody>
      </p:sp>
      <p:sp>
        <p:nvSpPr>
          <p:cNvPr id="46" name="矩形 45"/>
          <p:cNvSpPr/>
          <p:nvPr/>
        </p:nvSpPr>
        <p:spPr>
          <a:xfrm>
            <a:off x="7509654" y="3651044"/>
            <a:ext cx="2371695" cy="369332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r>
              <a: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科学技术令我们侧目</a:t>
            </a:r>
            <a:endParaRPr lang="en-US" altLang="zh-CN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7509655" y="3180692"/>
            <a:ext cx="237169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他们浪漫也多情</a:t>
            </a:r>
            <a:endParaRPr lang="zh-CN" altLang="en-US" dirty="0"/>
          </a:p>
        </p:txBody>
      </p:sp>
      <p:sp>
        <p:nvSpPr>
          <p:cNvPr id="48" name="矩形 47"/>
          <p:cNvSpPr/>
          <p:nvPr/>
        </p:nvSpPr>
        <p:spPr>
          <a:xfrm>
            <a:off x="6954320" y="4135005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文学艺术使我们难忘</a:t>
            </a:r>
          </a:p>
        </p:txBody>
      </p:sp>
    </p:spTree>
    <p:extLst>
      <p:ext uri="{BB962C8B-B14F-4D97-AF65-F5344CB8AC3E}">
        <p14:creationId xmlns:p14="http://schemas.microsoft.com/office/powerpoint/2010/main" val="4194503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528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53" presetClass="entr" presetSubtype="528" fill="hold" grpId="0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53" presetClass="entr" presetSubtype="528" fill="hold" grpId="0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53" presetClass="entr" presetSubtype="528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3" grpId="0" animBg="1"/>
      <p:bldP spid="36" grpId="0" animBg="1"/>
      <p:bldP spid="37" grpId="0" animBg="1"/>
      <p:bldP spid="39" grpId="0" animBg="1"/>
      <p:bldP spid="40" grpId="0" animBg="1"/>
      <p:bldP spid="45" grpId="0"/>
      <p:bldP spid="46" grpId="0"/>
      <p:bldP spid="47" grpId="0"/>
      <p:bldP spid="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等腰三角形 3"/>
          <p:cNvSpPr>
            <a:spLocks noChangeAspect="1"/>
          </p:cNvSpPr>
          <p:nvPr/>
        </p:nvSpPr>
        <p:spPr>
          <a:xfrm>
            <a:off x="9147837" y="3151746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等腰三角形 4"/>
          <p:cNvSpPr>
            <a:spLocks noChangeAspect="1"/>
          </p:cNvSpPr>
          <p:nvPr/>
        </p:nvSpPr>
        <p:spPr>
          <a:xfrm flipV="1">
            <a:off x="9147837" y="1773238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等腰三角形 5"/>
          <p:cNvSpPr>
            <a:spLocks noChangeAspect="1"/>
          </p:cNvSpPr>
          <p:nvPr/>
        </p:nvSpPr>
        <p:spPr>
          <a:xfrm rot="5400000">
            <a:off x="8405769" y="2460366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等腰三角形 6"/>
          <p:cNvSpPr>
            <a:spLocks noChangeAspect="1"/>
          </p:cNvSpPr>
          <p:nvPr/>
        </p:nvSpPr>
        <p:spPr>
          <a:xfrm rot="16200000" flipH="1">
            <a:off x="9889904" y="2460367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1" name="组合 10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7" name="任意多边形 16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8" name="组合 17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" name="文本框 1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4" name="任意多边形 13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22" name="任意多边形 21"/>
          <p:cNvSpPr/>
          <p:nvPr/>
        </p:nvSpPr>
        <p:spPr>
          <a:xfrm>
            <a:off x="2134219" y="3251200"/>
            <a:ext cx="7111381" cy="2203116"/>
          </a:xfrm>
          <a:custGeom>
            <a:avLst/>
            <a:gdLst>
              <a:gd name="connsiteX0" fmla="*/ 7692571 w 7692571"/>
              <a:gd name="connsiteY0" fmla="*/ 0 h 2510971"/>
              <a:gd name="connsiteX1" fmla="*/ 7692571 w 7692571"/>
              <a:gd name="connsiteY1" fmla="*/ 580571 h 2510971"/>
              <a:gd name="connsiteX2" fmla="*/ 5979885 w 7692571"/>
              <a:gd name="connsiteY2" fmla="*/ 2510971 h 2510971"/>
              <a:gd name="connsiteX3" fmla="*/ 1901371 w 7692571"/>
              <a:gd name="connsiteY3" fmla="*/ 2510971 h 2510971"/>
              <a:gd name="connsiteX4" fmla="*/ 1074057 w 7692571"/>
              <a:gd name="connsiteY4" fmla="*/ 1683657 h 2510971"/>
              <a:gd name="connsiteX5" fmla="*/ 1074057 w 7692571"/>
              <a:gd name="connsiteY5" fmla="*/ 478971 h 2510971"/>
              <a:gd name="connsiteX6" fmla="*/ 914400 w 7692571"/>
              <a:gd name="connsiteY6" fmla="*/ 319314 h 2510971"/>
              <a:gd name="connsiteX7" fmla="*/ 0 w 7692571"/>
              <a:gd name="connsiteY7" fmla="*/ 319314 h 2510971"/>
              <a:gd name="connsiteX8" fmla="*/ 0 w 7692571"/>
              <a:gd name="connsiteY8" fmla="*/ 159657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412528 w 8105099"/>
              <a:gd name="connsiteY8" fmla="*/ 159657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10856 w 8105099"/>
              <a:gd name="connsiteY8" fmla="*/ 18529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0 w 8105099"/>
              <a:gd name="connsiteY8" fmla="*/ 18529 h 2510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105099" h="2510971">
                <a:moveTo>
                  <a:pt x="8105099" y="0"/>
                </a:moveTo>
                <a:lnTo>
                  <a:pt x="8105099" y="580571"/>
                </a:lnTo>
                <a:lnTo>
                  <a:pt x="6392413" y="2510971"/>
                </a:lnTo>
                <a:lnTo>
                  <a:pt x="2313899" y="2510971"/>
                </a:lnTo>
                <a:lnTo>
                  <a:pt x="1486585" y="1683657"/>
                </a:lnTo>
                <a:lnTo>
                  <a:pt x="1486585" y="478971"/>
                </a:lnTo>
                <a:lnTo>
                  <a:pt x="1326928" y="319314"/>
                </a:lnTo>
                <a:lnTo>
                  <a:pt x="0" y="319314"/>
                </a:lnTo>
                <a:lnTo>
                  <a:pt x="0" y="18529"/>
                </a:lnTo>
              </a:path>
            </a:pathLst>
          </a:custGeom>
          <a:noFill/>
          <a:ln w="254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5" name="组合 24"/>
          <p:cNvGrpSpPr/>
          <p:nvPr/>
        </p:nvGrpSpPr>
        <p:grpSpPr>
          <a:xfrm>
            <a:off x="1996876" y="3082155"/>
            <a:ext cx="276624" cy="276624"/>
            <a:chOff x="358590" y="678455"/>
            <a:chExt cx="276624" cy="276624"/>
          </a:xfrm>
        </p:grpSpPr>
        <p:sp>
          <p:nvSpPr>
            <p:cNvPr id="2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6" name="文本框 25"/>
          <p:cNvSpPr txBox="1"/>
          <p:nvPr/>
        </p:nvSpPr>
        <p:spPr>
          <a:xfrm>
            <a:off x="2337863" y="2971489"/>
            <a:ext cx="202913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8612538" y="1955566"/>
            <a:ext cx="1296416" cy="1117600"/>
            <a:chOff x="8612538" y="1955566"/>
            <a:chExt cx="1296416" cy="1117600"/>
          </a:xfrm>
        </p:grpSpPr>
        <p:sp>
          <p:nvSpPr>
            <p:cNvPr id="3" name="六边形 2"/>
            <p:cNvSpPr/>
            <p:nvPr/>
          </p:nvSpPr>
          <p:spPr>
            <a:xfrm>
              <a:off x="8612538" y="1955566"/>
              <a:ext cx="1296416" cy="1117600"/>
            </a:xfrm>
            <a:prstGeom prst="hexagon">
              <a:avLst>
                <a:gd name="adj" fmla="val 29545"/>
                <a:gd name="vf" fmla="val 115470"/>
              </a:avLst>
            </a:pr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0" name="组合 29"/>
            <p:cNvGrpSpPr>
              <a:grpSpLocks noChangeAspect="1"/>
            </p:cNvGrpSpPr>
            <p:nvPr/>
          </p:nvGrpSpPr>
          <p:grpSpPr>
            <a:xfrm>
              <a:off x="8962677" y="2284975"/>
              <a:ext cx="596137" cy="468000"/>
              <a:chOff x="3184525" y="1147763"/>
              <a:chExt cx="5819775" cy="4568826"/>
            </a:xfrm>
            <a:solidFill>
              <a:schemeClr val="tx1">
                <a:lumMod val="95000"/>
                <a:lumOff val="5000"/>
              </a:schemeClr>
            </a:solidFill>
          </p:grpSpPr>
          <p:sp>
            <p:nvSpPr>
              <p:cNvPr id="31" name="Freeform 360"/>
              <p:cNvSpPr>
                <a:spLocks noEditPoints="1"/>
              </p:cNvSpPr>
              <p:nvPr/>
            </p:nvSpPr>
            <p:spPr bwMode="auto">
              <a:xfrm>
                <a:off x="3184525" y="4908551"/>
                <a:ext cx="5819775" cy="808038"/>
              </a:xfrm>
              <a:custGeom>
                <a:avLst/>
                <a:gdLst>
                  <a:gd name="T0" fmla="*/ 3666 w 3666"/>
                  <a:gd name="T1" fmla="*/ 301 h 509"/>
                  <a:gd name="T2" fmla="*/ 3666 w 3666"/>
                  <a:gd name="T3" fmla="*/ 509 h 509"/>
                  <a:gd name="T4" fmla="*/ 2374 w 3666"/>
                  <a:gd name="T5" fmla="*/ 509 h 509"/>
                  <a:gd name="T6" fmla="*/ 1292 w 3666"/>
                  <a:gd name="T7" fmla="*/ 509 h 509"/>
                  <a:gd name="T8" fmla="*/ 0 w 3666"/>
                  <a:gd name="T9" fmla="*/ 509 h 509"/>
                  <a:gd name="T10" fmla="*/ 0 w 3666"/>
                  <a:gd name="T11" fmla="*/ 301 h 509"/>
                  <a:gd name="T12" fmla="*/ 248 w 3666"/>
                  <a:gd name="T13" fmla="*/ 0 h 509"/>
                  <a:gd name="T14" fmla="*/ 1829 w 3666"/>
                  <a:gd name="T15" fmla="*/ 0 h 509"/>
                  <a:gd name="T16" fmla="*/ 1836 w 3666"/>
                  <a:gd name="T17" fmla="*/ 0 h 509"/>
                  <a:gd name="T18" fmla="*/ 3417 w 3666"/>
                  <a:gd name="T19" fmla="*/ 0 h 509"/>
                  <a:gd name="T20" fmla="*/ 3666 w 3666"/>
                  <a:gd name="T21" fmla="*/ 301 h 509"/>
                  <a:gd name="T22" fmla="*/ 2120 w 3666"/>
                  <a:gd name="T23" fmla="*/ 367 h 509"/>
                  <a:gd name="T24" fmla="*/ 2120 w 3666"/>
                  <a:gd name="T25" fmla="*/ 235 h 509"/>
                  <a:gd name="T26" fmla="*/ 1552 w 3666"/>
                  <a:gd name="T27" fmla="*/ 235 h 509"/>
                  <a:gd name="T28" fmla="*/ 1552 w 3666"/>
                  <a:gd name="T29" fmla="*/ 367 h 509"/>
                  <a:gd name="T30" fmla="*/ 2120 w 3666"/>
                  <a:gd name="T31" fmla="*/ 36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66" h="509">
                    <a:moveTo>
                      <a:pt x="3666" y="301"/>
                    </a:moveTo>
                    <a:lnTo>
                      <a:pt x="3666" y="509"/>
                    </a:lnTo>
                    <a:lnTo>
                      <a:pt x="2374" y="509"/>
                    </a:lnTo>
                    <a:lnTo>
                      <a:pt x="1292" y="509"/>
                    </a:lnTo>
                    <a:lnTo>
                      <a:pt x="0" y="509"/>
                    </a:lnTo>
                    <a:lnTo>
                      <a:pt x="0" y="301"/>
                    </a:lnTo>
                    <a:lnTo>
                      <a:pt x="248" y="0"/>
                    </a:lnTo>
                    <a:lnTo>
                      <a:pt x="1829" y="0"/>
                    </a:lnTo>
                    <a:lnTo>
                      <a:pt x="1836" y="0"/>
                    </a:lnTo>
                    <a:lnTo>
                      <a:pt x="3417" y="0"/>
                    </a:lnTo>
                    <a:lnTo>
                      <a:pt x="3666" y="301"/>
                    </a:lnTo>
                    <a:close/>
                    <a:moveTo>
                      <a:pt x="2120" y="367"/>
                    </a:moveTo>
                    <a:lnTo>
                      <a:pt x="2120" y="235"/>
                    </a:lnTo>
                    <a:lnTo>
                      <a:pt x="1552" y="235"/>
                    </a:lnTo>
                    <a:lnTo>
                      <a:pt x="1552" y="367"/>
                    </a:lnTo>
                    <a:lnTo>
                      <a:pt x="2120" y="3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361"/>
              <p:cNvSpPr>
                <a:spLocks noEditPoints="1"/>
              </p:cNvSpPr>
              <p:nvPr/>
            </p:nvSpPr>
            <p:spPr bwMode="auto">
              <a:xfrm>
                <a:off x="3586163" y="1147763"/>
                <a:ext cx="5022850" cy="3606800"/>
              </a:xfrm>
              <a:custGeom>
                <a:avLst/>
                <a:gdLst>
                  <a:gd name="T0" fmla="*/ 3164 w 3164"/>
                  <a:gd name="T1" fmla="*/ 0 h 2272"/>
                  <a:gd name="T2" fmla="*/ 3164 w 3164"/>
                  <a:gd name="T3" fmla="*/ 2272 h 2272"/>
                  <a:gd name="T4" fmla="*/ 0 w 3164"/>
                  <a:gd name="T5" fmla="*/ 2272 h 2272"/>
                  <a:gd name="T6" fmla="*/ 0 w 3164"/>
                  <a:gd name="T7" fmla="*/ 0 h 2272"/>
                  <a:gd name="T8" fmla="*/ 3164 w 3164"/>
                  <a:gd name="T9" fmla="*/ 0 h 2272"/>
                  <a:gd name="T10" fmla="*/ 3020 w 3164"/>
                  <a:gd name="T11" fmla="*/ 1959 h 2272"/>
                  <a:gd name="T12" fmla="*/ 3020 w 3164"/>
                  <a:gd name="T13" fmla="*/ 138 h 2272"/>
                  <a:gd name="T14" fmla="*/ 144 w 3164"/>
                  <a:gd name="T15" fmla="*/ 138 h 2272"/>
                  <a:gd name="T16" fmla="*/ 144 w 3164"/>
                  <a:gd name="T17" fmla="*/ 1959 h 2272"/>
                  <a:gd name="T18" fmla="*/ 3020 w 3164"/>
                  <a:gd name="T19" fmla="*/ 1959 h 2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64" h="2272">
                    <a:moveTo>
                      <a:pt x="3164" y="0"/>
                    </a:moveTo>
                    <a:lnTo>
                      <a:pt x="3164" y="2272"/>
                    </a:lnTo>
                    <a:lnTo>
                      <a:pt x="0" y="2272"/>
                    </a:lnTo>
                    <a:lnTo>
                      <a:pt x="0" y="0"/>
                    </a:lnTo>
                    <a:lnTo>
                      <a:pt x="3164" y="0"/>
                    </a:lnTo>
                    <a:close/>
                    <a:moveTo>
                      <a:pt x="3020" y="1959"/>
                    </a:moveTo>
                    <a:lnTo>
                      <a:pt x="3020" y="138"/>
                    </a:lnTo>
                    <a:lnTo>
                      <a:pt x="144" y="138"/>
                    </a:lnTo>
                    <a:lnTo>
                      <a:pt x="144" y="1959"/>
                    </a:lnTo>
                    <a:lnTo>
                      <a:pt x="3020" y="19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362"/>
              <p:cNvSpPr>
                <a:spLocks/>
              </p:cNvSpPr>
              <p:nvPr/>
            </p:nvSpPr>
            <p:spPr bwMode="auto">
              <a:xfrm>
                <a:off x="7327900" y="1539876"/>
                <a:ext cx="433388" cy="936625"/>
              </a:xfrm>
              <a:custGeom>
                <a:avLst/>
                <a:gdLst>
                  <a:gd name="T0" fmla="*/ 0 w 115"/>
                  <a:gd name="T1" fmla="*/ 0 h 249"/>
                  <a:gd name="T2" fmla="*/ 115 w 115"/>
                  <a:gd name="T3" fmla="*/ 125 h 249"/>
                  <a:gd name="T4" fmla="*/ 0 w 115"/>
                  <a:gd name="T5" fmla="*/ 249 h 249"/>
                  <a:gd name="T6" fmla="*/ 0 w 115"/>
                  <a:gd name="T7" fmla="*/ 209 h 249"/>
                  <a:gd name="T8" fmla="*/ 25 w 115"/>
                  <a:gd name="T9" fmla="*/ 209 h 249"/>
                  <a:gd name="T10" fmla="*/ 49 w 115"/>
                  <a:gd name="T11" fmla="*/ 190 h 249"/>
                  <a:gd name="T12" fmla="*/ 49 w 115"/>
                  <a:gd name="T13" fmla="*/ 134 h 249"/>
                  <a:gd name="T14" fmla="*/ 25 w 115"/>
                  <a:gd name="T15" fmla="*/ 115 h 249"/>
                  <a:gd name="T16" fmla="*/ 0 w 115"/>
                  <a:gd name="T17" fmla="*/ 115 h 249"/>
                  <a:gd name="T18" fmla="*/ 0 w 115"/>
                  <a:gd name="T19" fmla="*/ 57 h 249"/>
                  <a:gd name="T20" fmla="*/ 12 w 115"/>
                  <a:gd name="T21" fmla="*/ 57 h 249"/>
                  <a:gd name="T22" fmla="*/ 27 w 115"/>
                  <a:gd name="T23" fmla="*/ 68 h 249"/>
                  <a:gd name="T24" fmla="*/ 27 w 115"/>
                  <a:gd name="T25" fmla="*/ 86 h 249"/>
                  <a:gd name="T26" fmla="*/ 49 w 115"/>
                  <a:gd name="T27" fmla="*/ 86 h 249"/>
                  <a:gd name="T28" fmla="*/ 49 w 115"/>
                  <a:gd name="T29" fmla="*/ 58 h 249"/>
                  <a:gd name="T30" fmla="*/ 25 w 115"/>
                  <a:gd name="T31" fmla="*/ 39 h 249"/>
                  <a:gd name="T32" fmla="*/ 0 w 115"/>
                  <a:gd name="T33" fmla="*/ 39 h 249"/>
                  <a:gd name="T34" fmla="*/ 0 w 115"/>
                  <a:gd name="T3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249">
                    <a:moveTo>
                      <a:pt x="0" y="0"/>
                    </a:moveTo>
                    <a:cubicBezTo>
                      <a:pt x="64" y="6"/>
                      <a:pt x="115" y="59"/>
                      <a:pt x="115" y="125"/>
                    </a:cubicBezTo>
                    <a:cubicBezTo>
                      <a:pt x="115" y="191"/>
                      <a:pt x="64" y="244"/>
                      <a:pt x="0" y="24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5" y="209"/>
                      <a:pt x="25" y="209"/>
                      <a:pt x="25" y="209"/>
                    </a:cubicBezTo>
                    <a:cubicBezTo>
                      <a:pt x="38" y="209"/>
                      <a:pt x="49" y="200"/>
                      <a:pt x="49" y="190"/>
                    </a:cubicBezTo>
                    <a:cubicBezTo>
                      <a:pt x="49" y="134"/>
                      <a:pt x="49" y="134"/>
                      <a:pt x="49" y="134"/>
                    </a:cubicBezTo>
                    <a:cubicBezTo>
                      <a:pt x="49" y="124"/>
                      <a:pt x="38" y="115"/>
                      <a:pt x="25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20" y="57"/>
                      <a:pt x="27" y="62"/>
                      <a:pt x="27" y="68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49" y="86"/>
                      <a:pt x="49" y="86"/>
                      <a:pt x="49" y="86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48"/>
                      <a:pt x="38" y="39"/>
                      <a:pt x="25" y="39"/>
                    </a:cubicBezTo>
                    <a:cubicBezTo>
                      <a:pt x="0" y="39"/>
                      <a:pt x="0" y="39"/>
                      <a:pt x="0" y="39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363"/>
              <p:cNvSpPr>
                <a:spLocks/>
              </p:cNvSpPr>
              <p:nvPr/>
            </p:nvSpPr>
            <p:spPr bwMode="auto">
              <a:xfrm>
                <a:off x="7324725" y="3084513"/>
                <a:ext cx="431800" cy="936625"/>
              </a:xfrm>
              <a:custGeom>
                <a:avLst/>
                <a:gdLst>
                  <a:gd name="T0" fmla="*/ 0 w 115"/>
                  <a:gd name="T1" fmla="*/ 0 h 249"/>
                  <a:gd name="T2" fmla="*/ 115 w 115"/>
                  <a:gd name="T3" fmla="*/ 124 h 249"/>
                  <a:gd name="T4" fmla="*/ 0 w 115"/>
                  <a:gd name="T5" fmla="*/ 249 h 249"/>
                  <a:gd name="T6" fmla="*/ 0 w 115"/>
                  <a:gd name="T7" fmla="*/ 208 h 249"/>
                  <a:gd name="T8" fmla="*/ 25 w 115"/>
                  <a:gd name="T9" fmla="*/ 208 h 249"/>
                  <a:gd name="T10" fmla="*/ 49 w 115"/>
                  <a:gd name="T11" fmla="*/ 189 h 249"/>
                  <a:gd name="T12" fmla="*/ 49 w 115"/>
                  <a:gd name="T13" fmla="*/ 134 h 249"/>
                  <a:gd name="T14" fmla="*/ 25 w 115"/>
                  <a:gd name="T15" fmla="*/ 114 h 249"/>
                  <a:gd name="T16" fmla="*/ 0 w 115"/>
                  <a:gd name="T17" fmla="*/ 114 h 249"/>
                  <a:gd name="T18" fmla="*/ 0 w 115"/>
                  <a:gd name="T19" fmla="*/ 56 h 249"/>
                  <a:gd name="T20" fmla="*/ 12 w 115"/>
                  <a:gd name="T21" fmla="*/ 56 h 249"/>
                  <a:gd name="T22" fmla="*/ 27 w 115"/>
                  <a:gd name="T23" fmla="*/ 68 h 249"/>
                  <a:gd name="T24" fmla="*/ 27 w 115"/>
                  <a:gd name="T25" fmla="*/ 85 h 249"/>
                  <a:gd name="T26" fmla="*/ 49 w 115"/>
                  <a:gd name="T27" fmla="*/ 85 h 249"/>
                  <a:gd name="T28" fmla="*/ 49 w 115"/>
                  <a:gd name="T29" fmla="*/ 57 h 249"/>
                  <a:gd name="T30" fmla="*/ 25 w 115"/>
                  <a:gd name="T31" fmla="*/ 38 h 249"/>
                  <a:gd name="T32" fmla="*/ 0 w 115"/>
                  <a:gd name="T33" fmla="*/ 38 h 249"/>
                  <a:gd name="T34" fmla="*/ 0 w 115"/>
                  <a:gd name="T3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249">
                    <a:moveTo>
                      <a:pt x="0" y="0"/>
                    </a:moveTo>
                    <a:cubicBezTo>
                      <a:pt x="64" y="5"/>
                      <a:pt x="115" y="59"/>
                      <a:pt x="115" y="124"/>
                    </a:cubicBezTo>
                    <a:cubicBezTo>
                      <a:pt x="115" y="190"/>
                      <a:pt x="64" y="244"/>
                      <a:pt x="0" y="249"/>
                    </a:cubicBezTo>
                    <a:cubicBezTo>
                      <a:pt x="0" y="208"/>
                      <a:pt x="0" y="208"/>
                      <a:pt x="0" y="208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38" y="208"/>
                      <a:pt x="49" y="200"/>
                      <a:pt x="49" y="189"/>
                    </a:cubicBezTo>
                    <a:cubicBezTo>
                      <a:pt x="49" y="134"/>
                      <a:pt x="49" y="134"/>
                      <a:pt x="49" y="134"/>
                    </a:cubicBezTo>
                    <a:cubicBezTo>
                      <a:pt x="49" y="123"/>
                      <a:pt x="38" y="114"/>
                      <a:pt x="25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20" y="56"/>
                      <a:pt x="27" y="61"/>
                      <a:pt x="27" y="68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47"/>
                      <a:pt x="38" y="38"/>
                      <a:pt x="25" y="38"/>
                    </a:cubicBezTo>
                    <a:cubicBezTo>
                      <a:pt x="0" y="38"/>
                      <a:pt x="0" y="38"/>
                      <a:pt x="0" y="38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364"/>
              <p:cNvSpPr>
                <a:spLocks/>
              </p:cNvSpPr>
              <p:nvPr/>
            </p:nvSpPr>
            <p:spPr bwMode="auto">
              <a:xfrm>
                <a:off x="7327900" y="2039938"/>
                <a:ext cx="101600" cy="217488"/>
              </a:xfrm>
              <a:custGeom>
                <a:avLst/>
                <a:gdLst>
                  <a:gd name="T0" fmla="*/ 27 w 27"/>
                  <a:gd name="T1" fmla="*/ 12 h 58"/>
                  <a:gd name="T2" fmla="*/ 27 w 27"/>
                  <a:gd name="T3" fmla="*/ 46 h 58"/>
                  <a:gd name="T4" fmla="*/ 12 w 27"/>
                  <a:gd name="T5" fmla="*/ 58 h 58"/>
                  <a:gd name="T6" fmla="*/ 0 w 27"/>
                  <a:gd name="T7" fmla="*/ 58 h 58"/>
                  <a:gd name="T8" fmla="*/ 0 w 27"/>
                  <a:gd name="T9" fmla="*/ 0 h 58"/>
                  <a:gd name="T10" fmla="*/ 12 w 27"/>
                  <a:gd name="T11" fmla="*/ 0 h 58"/>
                  <a:gd name="T12" fmla="*/ 27 w 27"/>
                  <a:gd name="T1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12"/>
                    </a:move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53"/>
                      <a:pt x="20" y="58"/>
                      <a:pt x="12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0" y="0"/>
                      <a:pt x="27" y="5"/>
                      <a:pt x="2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365"/>
              <p:cNvSpPr>
                <a:spLocks/>
              </p:cNvSpPr>
              <p:nvPr/>
            </p:nvSpPr>
            <p:spPr bwMode="auto">
              <a:xfrm>
                <a:off x="7324725" y="3581401"/>
                <a:ext cx="101600" cy="222250"/>
              </a:xfrm>
              <a:custGeom>
                <a:avLst/>
                <a:gdLst>
                  <a:gd name="T0" fmla="*/ 27 w 27"/>
                  <a:gd name="T1" fmla="*/ 12 h 59"/>
                  <a:gd name="T2" fmla="*/ 27 w 27"/>
                  <a:gd name="T3" fmla="*/ 47 h 59"/>
                  <a:gd name="T4" fmla="*/ 12 w 27"/>
                  <a:gd name="T5" fmla="*/ 59 h 59"/>
                  <a:gd name="T6" fmla="*/ 0 w 27"/>
                  <a:gd name="T7" fmla="*/ 59 h 59"/>
                  <a:gd name="T8" fmla="*/ 0 w 27"/>
                  <a:gd name="T9" fmla="*/ 0 h 59"/>
                  <a:gd name="T10" fmla="*/ 12 w 27"/>
                  <a:gd name="T11" fmla="*/ 0 h 59"/>
                  <a:gd name="T12" fmla="*/ 27 w 27"/>
                  <a:gd name="T13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9">
                    <a:moveTo>
                      <a:pt x="27" y="12"/>
                    </a:move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53"/>
                      <a:pt x="20" y="59"/>
                      <a:pt x="12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0" y="0"/>
                      <a:pt x="27" y="5"/>
                      <a:pt x="2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366"/>
              <p:cNvSpPr>
                <a:spLocks/>
              </p:cNvSpPr>
              <p:nvPr/>
            </p:nvSpPr>
            <p:spPr bwMode="auto">
              <a:xfrm>
                <a:off x="5997575" y="1539876"/>
                <a:ext cx="1255713" cy="2481263"/>
              </a:xfrm>
              <a:custGeom>
                <a:avLst/>
                <a:gdLst>
                  <a:gd name="T0" fmla="*/ 334 w 334"/>
                  <a:gd name="T1" fmla="*/ 209 h 660"/>
                  <a:gd name="T2" fmla="*/ 334 w 334"/>
                  <a:gd name="T3" fmla="*/ 249 h 660"/>
                  <a:gd name="T4" fmla="*/ 227 w 334"/>
                  <a:gd name="T5" fmla="*/ 169 h 660"/>
                  <a:gd name="T6" fmla="*/ 130 w 334"/>
                  <a:gd name="T7" fmla="*/ 237 h 660"/>
                  <a:gd name="T8" fmla="*/ 165 w 334"/>
                  <a:gd name="T9" fmla="*/ 342 h 660"/>
                  <a:gd name="T10" fmla="*/ 129 w 334"/>
                  <a:gd name="T11" fmla="*/ 450 h 660"/>
                  <a:gd name="T12" fmla="*/ 220 w 334"/>
                  <a:gd name="T13" fmla="*/ 514 h 660"/>
                  <a:gd name="T14" fmla="*/ 333 w 334"/>
                  <a:gd name="T15" fmla="*/ 411 h 660"/>
                  <a:gd name="T16" fmla="*/ 333 w 334"/>
                  <a:gd name="T17" fmla="*/ 449 h 660"/>
                  <a:gd name="T18" fmla="*/ 308 w 334"/>
                  <a:gd name="T19" fmla="*/ 449 h 660"/>
                  <a:gd name="T20" fmla="*/ 284 w 334"/>
                  <a:gd name="T21" fmla="*/ 468 h 660"/>
                  <a:gd name="T22" fmla="*/ 284 w 334"/>
                  <a:gd name="T23" fmla="*/ 524 h 660"/>
                  <a:gd name="T24" fmla="*/ 308 w 334"/>
                  <a:gd name="T25" fmla="*/ 543 h 660"/>
                  <a:gd name="T26" fmla="*/ 333 w 334"/>
                  <a:gd name="T27" fmla="*/ 543 h 660"/>
                  <a:gd name="T28" fmla="*/ 333 w 334"/>
                  <a:gd name="T29" fmla="*/ 602 h 660"/>
                  <a:gd name="T30" fmla="*/ 321 w 334"/>
                  <a:gd name="T31" fmla="*/ 602 h 660"/>
                  <a:gd name="T32" fmla="*/ 306 w 334"/>
                  <a:gd name="T33" fmla="*/ 590 h 660"/>
                  <a:gd name="T34" fmla="*/ 306 w 334"/>
                  <a:gd name="T35" fmla="*/ 572 h 660"/>
                  <a:gd name="T36" fmla="*/ 284 w 334"/>
                  <a:gd name="T37" fmla="*/ 572 h 660"/>
                  <a:gd name="T38" fmla="*/ 284 w 334"/>
                  <a:gd name="T39" fmla="*/ 600 h 660"/>
                  <a:gd name="T40" fmla="*/ 308 w 334"/>
                  <a:gd name="T41" fmla="*/ 619 h 660"/>
                  <a:gd name="T42" fmla="*/ 333 w 334"/>
                  <a:gd name="T43" fmla="*/ 619 h 660"/>
                  <a:gd name="T44" fmla="*/ 333 w 334"/>
                  <a:gd name="T45" fmla="*/ 660 h 660"/>
                  <a:gd name="T46" fmla="*/ 218 w 334"/>
                  <a:gd name="T47" fmla="*/ 546 h 660"/>
                  <a:gd name="T48" fmla="*/ 110 w 334"/>
                  <a:gd name="T49" fmla="*/ 470 h 660"/>
                  <a:gd name="T50" fmla="*/ 0 w 334"/>
                  <a:gd name="T51" fmla="*/ 520 h 660"/>
                  <a:gd name="T52" fmla="*/ 0 w 334"/>
                  <a:gd name="T53" fmla="*/ 462 h 660"/>
                  <a:gd name="T54" fmla="*/ 36 w 334"/>
                  <a:gd name="T55" fmla="*/ 462 h 660"/>
                  <a:gd name="T56" fmla="*/ 70 w 334"/>
                  <a:gd name="T57" fmla="*/ 434 h 660"/>
                  <a:gd name="T58" fmla="*/ 70 w 334"/>
                  <a:gd name="T59" fmla="*/ 355 h 660"/>
                  <a:gd name="T60" fmla="*/ 36 w 334"/>
                  <a:gd name="T61" fmla="*/ 328 h 660"/>
                  <a:gd name="T62" fmla="*/ 0 w 334"/>
                  <a:gd name="T63" fmla="*/ 328 h 660"/>
                  <a:gd name="T64" fmla="*/ 0 w 334"/>
                  <a:gd name="T65" fmla="*/ 244 h 660"/>
                  <a:gd name="T66" fmla="*/ 18 w 334"/>
                  <a:gd name="T67" fmla="*/ 244 h 660"/>
                  <a:gd name="T68" fmla="*/ 39 w 334"/>
                  <a:gd name="T69" fmla="*/ 261 h 660"/>
                  <a:gd name="T70" fmla="*/ 39 w 334"/>
                  <a:gd name="T71" fmla="*/ 286 h 660"/>
                  <a:gd name="T72" fmla="*/ 71 w 334"/>
                  <a:gd name="T73" fmla="*/ 286 h 660"/>
                  <a:gd name="T74" fmla="*/ 71 w 334"/>
                  <a:gd name="T75" fmla="*/ 246 h 660"/>
                  <a:gd name="T76" fmla="*/ 36 w 334"/>
                  <a:gd name="T77" fmla="*/ 219 h 660"/>
                  <a:gd name="T78" fmla="*/ 0 w 334"/>
                  <a:gd name="T79" fmla="*/ 219 h 660"/>
                  <a:gd name="T80" fmla="*/ 0 w 334"/>
                  <a:gd name="T81" fmla="*/ 164 h 660"/>
                  <a:gd name="T82" fmla="*/ 112 w 334"/>
                  <a:gd name="T83" fmla="*/ 216 h 660"/>
                  <a:gd name="T84" fmla="*/ 220 w 334"/>
                  <a:gd name="T85" fmla="*/ 140 h 660"/>
                  <a:gd name="T86" fmla="*/ 219 w 334"/>
                  <a:gd name="T87" fmla="*/ 125 h 660"/>
                  <a:gd name="T88" fmla="*/ 334 w 334"/>
                  <a:gd name="T89" fmla="*/ 0 h 660"/>
                  <a:gd name="T90" fmla="*/ 334 w 334"/>
                  <a:gd name="T91" fmla="*/ 39 h 660"/>
                  <a:gd name="T92" fmla="*/ 309 w 334"/>
                  <a:gd name="T93" fmla="*/ 39 h 660"/>
                  <a:gd name="T94" fmla="*/ 285 w 334"/>
                  <a:gd name="T95" fmla="*/ 58 h 660"/>
                  <a:gd name="T96" fmla="*/ 285 w 334"/>
                  <a:gd name="T97" fmla="*/ 113 h 660"/>
                  <a:gd name="T98" fmla="*/ 309 w 334"/>
                  <a:gd name="T99" fmla="*/ 133 h 660"/>
                  <a:gd name="T100" fmla="*/ 334 w 334"/>
                  <a:gd name="T101" fmla="*/ 133 h 660"/>
                  <a:gd name="T102" fmla="*/ 334 w 334"/>
                  <a:gd name="T103" fmla="*/ 191 h 660"/>
                  <a:gd name="T104" fmla="*/ 322 w 334"/>
                  <a:gd name="T105" fmla="*/ 191 h 660"/>
                  <a:gd name="T106" fmla="*/ 307 w 334"/>
                  <a:gd name="T107" fmla="*/ 179 h 660"/>
                  <a:gd name="T108" fmla="*/ 307 w 334"/>
                  <a:gd name="T109" fmla="*/ 162 h 660"/>
                  <a:gd name="T110" fmla="*/ 285 w 334"/>
                  <a:gd name="T111" fmla="*/ 162 h 660"/>
                  <a:gd name="T112" fmla="*/ 285 w 334"/>
                  <a:gd name="T113" fmla="*/ 190 h 660"/>
                  <a:gd name="T114" fmla="*/ 309 w 334"/>
                  <a:gd name="T115" fmla="*/ 209 h 660"/>
                  <a:gd name="T116" fmla="*/ 334 w 334"/>
                  <a:gd name="T117" fmla="*/ 209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4" h="660">
                    <a:moveTo>
                      <a:pt x="334" y="209"/>
                    </a:moveTo>
                    <a:cubicBezTo>
                      <a:pt x="334" y="249"/>
                      <a:pt x="334" y="249"/>
                      <a:pt x="334" y="249"/>
                    </a:cubicBezTo>
                    <a:cubicBezTo>
                      <a:pt x="285" y="246"/>
                      <a:pt x="244" y="213"/>
                      <a:pt x="227" y="169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52" y="266"/>
                      <a:pt x="165" y="303"/>
                      <a:pt x="165" y="342"/>
                    </a:cubicBezTo>
                    <a:cubicBezTo>
                      <a:pt x="165" y="382"/>
                      <a:pt x="151" y="420"/>
                      <a:pt x="129" y="450"/>
                    </a:cubicBezTo>
                    <a:cubicBezTo>
                      <a:pt x="220" y="514"/>
                      <a:pt x="220" y="514"/>
                      <a:pt x="220" y="514"/>
                    </a:cubicBezTo>
                    <a:cubicBezTo>
                      <a:pt x="230" y="458"/>
                      <a:pt x="276" y="415"/>
                      <a:pt x="333" y="411"/>
                    </a:cubicBezTo>
                    <a:cubicBezTo>
                      <a:pt x="333" y="449"/>
                      <a:pt x="333" y="449"/>
                      <a:pt x="333" y="449"/>
                    </a:cubicBezTo>
                    <a:cubicBezTo>
                      <a:pt x="308" y="449"/>
                      <a:pt x="308" y="449"/>
                      <a:pt x="308" y="449"/>
                    </a:cubicBezTo>
                    <a:cubicBezTo>
                      <a:pt x="295" y="449"/>
                      <a:pt x="284" y="458"/>
                      <a:pt x="284" y="468"/>
                    </a:cubicBezTo>
                    <a:cubicBezTo>
                      <a:pt x="284" y="524"/>
                      <a:pt x="284" y="524"/>
                      <a:pt x="284" y="524"/>
                    </a:cubicBezTo>
                    <a:cubicBezTo>
                      <a:pt x="284" y="534"/>
                      <a:pt x="295" y="543"/>
                      <a:pt x="308" y="543"/>
                    </a:cubicBezTo>
                    <a:cubicBezTo>
                      <a:pt x="333" y="543"/>
                      <a:pt x="333" y="543"/>
                      <a:pt x="333" y="543"/>
                    </a:cubicBezTo>
                    <a:cubicBezTo>
                      <a:pt x="333" y="602"/>
                      <a:pt x="333" y="602"/>
                      <a:pt x="333" y="602"/>
                    </a:cubicBezTo>
                    <a:cubicBezTo>
                      <a:pt x="321" y="602"/>
                      <a:pt x="321" y="602"/>
                      <a:pt x="321" y="602"/>
                    </a:cubicBezTo>
                    <a:cubicBezTo>
                      <a:pt x="313" y="602"/>
                      <a:pt x="306" y="596"/>
                      <a:pt x="306" y="590"/>
                    </a:cubicBezTo>
                    <a:cubicBezTo>
                      <a:pt x="306" y="572"/>
                      <a:pt x="306" y="572"/>
                      <a:pt x="306" y="572"/>
                    </a:cubicBezTo>
                    <a:cubicBezTo>
                      <a:pt x="284" y="572"/>
                      <a:pt x="284" y="572"/>
                      <a:pt x="284" y="572"/>
                    </a:cubicBezTo>
                    <a:cubicBezTo>
                      <a:pt x="284" y="600"/>
                      <a:pt x="284" y="600"/>
                      <a:pt x="284" y="600"/>
                    </a:cubicBezTo>
                    <a:cubicBezTo>
                      <a:pt x="284" y="611"/>
                      <a:pt x="295" y="619"/>
                      <a:pt x="308" y="619"/>
                    </a:cubicBezTo>
                    <a:cubicBezTo>
                      <a:pt x="333" y="619"/>
                      <a:pt x="333" y="619"/>
                      <a:pt x="333" y="619"/>
                    </a:cubicBezTo>
                    <a:cubicBezTo>
                      <a:pt x="333" y="660"/>
                      <a:pt x="333" y="660"/>
                      <a:pt x="333" y="660"/>
                    </a:cubicBezTo>
                    <a:cubicBezTo>
                      <a:pt x="272" y="655"/>
                      <a:pt x="224" y="607"/>
                      <a:pt x="218" y="546"/>
                    </a:cubicBezTo>
                    <a:cubicBezTo>
                      <a:pt x="110" y="470"/>
                      <a:pt x="110" y="470"/>
                      <a:pt x="110" y="470"/>
                    </a:cubicBezTo>
                    <a:cubicBezTo>
                      <a:pt x="81" y="498"/>
                      <a:pt x="43" y="517"/>
                      <a:pt x="0" y="520"/>
                    </a:cubicBezTo>
                    <a:cubicBezTo>
                      <a:pt x="0" y="462"/>
                      <a:pt x="0" y="462"/>
                      <a:pt x="0" y="462"/>
                    </a:cubicBezTo>
                    <a:cubicBezTo>
                      <a:pt x="36" y="462"/>
                      <a:pt x="36" y="462"/>
                      <a:pt x="36" y="462"/>
                    </a:cubicBezTo>
                    <a:cubicBezTo>
                      <a:pt x="55" y="462"/>
                      <a:pt x="70" y="449"/>
                      <a:pt x="70" y="434"/>
                    </a:cubicBezTo>
                    <a:cubicBezTo>
                      <a:pt x="70" y="355"/>
                      <a:pt x="70" y="355"/>
                      <a:pt x="70" y="355"/>
                    </a:cubicBezTo>
                    <a:cubicBezTo>
                      <a:pt x="70" y="340"/>
                      <a:pt x="55" y="328"/>
                      <a:pt x="36" y="328"/>
                    </a:cubicBezTo>
                    <a:cubicBezTo>
                      <a:pt x="0" y="328"/>
                      <a:pt x="0" y="328"/>
                      <a:pt x="0" y="328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18" y="244"/>
                      <a:pt x="18" y="244"/>
                      <a:pt x="18" y="244"/>
                    </a:cubicBezTo>
                    <a:cubicBezTo>
                      <a:pt x="30" y="244"/>
                      <a:pt x="39" y="252"/>
                      <a:pt x="39" y="261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46"/>
                      <a:pt x="71" y="246"/>
                      <a:pt x="71" y="246"/>
                    </a:cubicBezTo>
                    <a:cubicBezTo>
                      <a:pt x="71" y="231"/>
                      <a:pt x="55" y="219"/>
                      <a:pt x="36" y="219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44" y="167"/>
                      <a:pt x="83" y="187"/>
                      <a:pt x="112" y="216"/>
                    </a:cubicBezTo>
                    <a:cubicBezTo>
                      <a:pt x="220" y="140"/>
                      <a:pt x="220" y="140"/>
                      <a:pt x="220" y="140"/>
                    </a:cubicBezTo>
                    <a:cubicBezTo>
                      <a:pt x="220" y="135"/>
                      <a:pt x="219" y="130"/>
                      <a:pt x="219" y="125"/>
                    </a:cubicBezTo>
                    <a:cubicBezTo>
                      <a:pt x="219" y="59"/>
                      <a:pt x="270" y="6"/>
                      <a:pt x="334" y="0"/>
                    </a:cubicBezTo>
                    <a:cubicBezTo>
                      <a:pt x="334" y="39"/>
                      <a:pt x="334" y="39"/>
                      <a:pt x="334" y="39"/>
                    </a:cubicBezTo>
                    <a:cubicBezTo>
                      <a:pt x="309" y="39"/>
                      <a:pt x="309" y="39"/>
                      <a:pt x="309" y="39"/>
                    </a:cubicBezTo>
                    <a:cubicBezTo>
                      <a:pt x="296" y="39"/>
                      <a:pt x="285" y="48"/>
                      <a:pt x="285" y="58"/>
                    </a:cubicBezTo>
                    <a:cubicBezTo>
                      <a:pt x="285" y="113"/>
                      <a:pt x="285" y="113"/>
                      <a:pt x="285" y="113"/>
                    </a:cubicBezTo>
                    <a:cubicBezTo>
                      <a:pt x="285" y="124"/>
                      <a:pt x="296" y="133"/>
                      <a:pt x="309" y="133"/>
                    </a:cubicBezTo>
                    <a:cubicBezTo>
                      <a:pt x="334" y="133"/>
                      <a:pt x="334" y="133"/>
                      <a:pt x="334" y="133"/>
                    </a:cubicBezTo>
                    <a:cubicBezTo>
                      <a:pt x="334" y="191"/>
                      <a:pt x="334" y="191"/>
                      <a:pt x="334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14" y="191"/>
                      <a:pt x="307" y="186"/>
                      <a:pt x="307" y="179"/>
                    </a:cubicBezTo>
                    <a:cubicBezTo>
                      <a:pt x="307" y="162"/>
                      <a:pt x="307" y="162"/>
                      <a:pt x="307" y="162"/>
                    </a:cubicBezTo>
                    <a:cubicBezTo>
                      <a:pt x="285" y="162"/>
                      <a:pt x="285" y="162"/>
                      <a:pt x="285" y="162"/>
                    </a:cubicBezTo>
                    <a:cubicBezTo>
                      <a:pt x="285" y="190"/>
                      <a:pt x="285" y="190"/>
                      <a:pt x="285" y="190"/>
                    </a:cubicBezTo>
                    <a:cubicBezTo>
                      <a:pt x="285" y="200"/>
                      <a:pt x="296" y="209"/>
                      <a:pt x="309" y="209"/>
                    </a:cubicBezTo>
                    <a:lnTo>
                      <a:pt x="334" y="2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367"/>
              <p:cNvSpPr>
                <a:spLocks/>
              </p:cNvSpPr>
              <p:nvPr/>
            </p:nvSpPr>
            <p:spPr bwMode="auto">
              <a:xfrm>
                <a:off x="7151688" y="1754188"/>
                <a:ext cx="101600" cy="217488"/>
              </a:xfrm>
              <a:custGeom>
                <a:avLst/>
                <a:gdLst>
                  <a:gd name="T0" fmla="*/ 27 w 27"/>
                  <a:gd name="T1" fmla="*/ 0 h 58"/>
                  <a:gd name="T2" fmla="*/ 27 w 27"/>
                  <a:gd name="T3" fmla="*/ 58 h 58"/>
                  <a:gd name="T4" fmla="*/ 15 w 27"/>
                  <a:gd name="T5" fmla="*/ 58 h 58"/>
                  <a:gd name="T6" fmla="*/ 0 w 27"/>
                  <a:gd name="T7" fmla="*/ 46 h 58"/>
                  <a:gd name="T8" fmla="*/ 0 w 27"/>
                  <a:gd name="T9" fmla="*/ 11 h 58"/>
                  <a:gd name="T10" fmla="*/ 15 w 27"/>
                  <a:gd name="T11" fmla="*/ 0 h 58"/>
                  <a:gd name="T12" fmla="*/ 27 w 27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0"/>
                    </a:moveTo>
                    <a:cubicBezTo>
                      <a:pt x="27" y="58"/>
                      <a:pt x="27" y="58"/>
                      <a:pt x="27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7" y="58"/>
                      <a:pt x="0" y="53"/>
                      <a:pt x="0" y="4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7" y="0"/>
                      <a:pt x="15" y="0"/>
                    </a:cubicBezTo>
                    <a:lnTo>
                      <a:pt x="2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368"/>
              <p:cNvSpPr>
                <a:spLocks/>
              </p:cNvSpPr>
              <p:nvPr/>
            </p:nvSpPr>
            <p:spPr bwMode="auto">
              <a:xfrm>
                <a:off x="7148513" y="3295651"/>
                <a:ext cx="101600" cy="217488"/>
              </a:xfrm>
              <a:custGeom>
                <a:avLst/>
                <a:gdLst>
                  <a:gd name="T0" fmla="*/ 27 w 27"/>
                  <a:gd name="T1" fmla="*/ 0 h 58"/>
                  <a:gd name="T2" fmla="*/ 27 w 27"/>
                  <a:gd name="T3" fmla="*/ 58 h 58"/>
                  <a:gd name="T4" fmla="*/ 15 w 27"/>
                  <a:gd name="T5" fmla="*/ 58 h 58"/>
                  <a:gd name="T6" fmla="*/ 0 w 27"/>
                  <a:gd name="T7" fmla="*/ 46 h 58"/>
                  <a:gd name="T8" fmla="*/ 0 w 27"/>
                  <a:gd name="T9" fmla="*/ 12 h 58"/>
                  <a:gd name="T10" fmla="*/ 15 w 27"/>
                  <a:gd name="T11" fmla="*/ 0 h 58"/>
                  <a:gd name="T12" fmla="*/ 27 w 27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0"/>
                    </a:moveTo>
                    <a:cubicBezTo>
                      <a:pt x="27" y="58"/>
                      <a:pt x="27" y="58"/>
                      <a:pt x="27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7" y="58"/>
                      <a:pt x="0" y="53"/>
                      <a:pt x="0" y="4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7" y="0"/>
                      <a:pt x="15" y="0"/>
                    </a:cubicBezTo>
                    <a:lnTo>
                      <a:pt x="2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369"/>
              <p:cNvSpPr>
                <a:spLocks/>
              </p:cNvSpPr>
              <p:nvPr/>
            </p:nvSpPr>
            <p:spPr bwMode="auto">
              <a:xfrm>
                <a:off x="5997575" y="2867026"/>
                <a:ext cx="147638" cy="315913"/>
              </a:xfrm>
              <a:custGeom>
                <a:avLst/>
                <a:gdLst>
                  <a:gd name="T0" fmla="*/ 39 w 39"/>
                  <a:gd name="T1" fmla="*/ 17 h 84"/>
                  <a:gd name="T2" fmla="*/ 39 w 39"/>
                  <a:gd name="T3" fmla="*/ 67 h 84"/>
                  <a:gd name="T4" fmla="*/ 17 w 39"/>
                  <a:gd name="T5" fmla="*/ 84 h 84"/>
                  <a:gd name="T6" fmla="*/ 0 w 39"/>
                  <a:gd name="T7" fmla="*/ 84 h 84"/>
                  <a:gd name="T8" fmla="*/ 0 w 39"/>
                  <a:gd name="T9" fmla="*/ 0 h 84"/>
                  <a:gd name="T10" fmla="*/ 17 w 39"/>
                  <a:gd name="T11" fmla="*/ 0 h 84"/>
                  <a:gd name="T12" fmla="*/ 39 w 39"/>
                  <a:gd name="T13" fmla="*/ 1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84">
                    <a:moveTo>
                      <a:pt x="39" y="17"/>
                    </a:move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76"/>
                      <a:pt x="29" y="84"/>
                      <a:pt x="17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9" y="0"/>
                      <a:pt x="39" y="8"/>
                      <a:pt x="3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370"/>
              <p:cNvSpPr>
                <a:spLocks/>
              </p:cNvSpPr>
              <p:nvPr/>
            </p:nvSpPr>
            <p:spPr bwMode="auto">
              <a:xfrm>
                <a:off x="5276850" y="2155826"/>
                <a:ext cx="615950" cy="1339850"/>
              </a:xfrm>
              <a:custGeom>
                <a:avLst/>
                <a:gdLst>
                  <a:gd name="T0" fmla="*/ 164 w 164"/>
                  <a:gd name="T1" fmla="*/ 298 h 356"/>
                  <a:gd name="T2" fmla="*/ 164 w 164"/>
                  <a:gd name="T3" fmla="*/ 356 h 356"/>
                  <a:gd name="T4" fmla="*/ 0 w 164"/>
                  <a:gd name="T5" fmla="*/ 178 h 356"/>
                  <a:gd name="T6" fmla="*/ 164 w 164"/>
                  <a:gd name="T7" fmla="*/ 0 h 356"/>
                  <a:gd name="T8" fmla="*/ 164 w 164"/>
                  <a:gd name="T9" fmla="*/ 55 h 356"/>
                  <a:gd name="T10" fmla="*/ 129 w 164"/>
                  <a:gd name="T11" fmla="*/ 55 h 356"/>
                  <a:gd name="T12" fmla="*/ 94 w 164"/>
                  <a:gd name="T13" fmla="*/ 82 h 356"/>
                  <a:gd name="T14" fmla="*/ 94 w 164"/>
                  <a:gd name="T15" fmla="*/ 161 h 356"/>
                  <a:gd name="T16" fmla="*/ 129 w 164"/>
                  <a:gd name="T17" fmla="*/ 189 h 356"/>
                  <a:gd name="T18" fmla="*/ 164 w 164"/>
                  <a:gd name="T19" fmla="*/ 189 h 356"/>
                  <a:gd name="T20" fmla="*/ 164 w 164"/>
                  <a:gd name="T21" fmla="*/ 273 h 356"/>
                  <a:gd name="T22" fmla="*/ 147 w 164"/>
                  <a:gd name="T23" fmla="*/ 273 h 356"/>
                  <a:gd name="T24" fmla="*/ 125 w 164"/>
                  <a:gd name="T25" fmla="*/ 256 h 356"/>
                  <a:gd name="T26" fmla="*/ 125 w 164"/>
                  <a:gd name="T27" fmla="*/ 231 h 356"/>
                  <a:gd name="T28" fmla="*/ 94 w 164"/>
                  <a:gd name="T29" fmla="*/ 231 h 356"/>
                  <a:gd name="T30" fmla="*/ 94 w 164"/>
                  <a:gd name="T31" fmla="*/ 270 h 356"/>
                  <a:gd name="T32" fmla="*/ 128 w 164"/>
                  <a:gd name="T33" fmla="*/ 298 h 356"/>
                  <a:gd name="T34" fmla="*/ 164 w 164"/>
                  <a:gd name="T35" fmla="*/ 298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4" h="356">
                    <a:moveTo>
                      <a:pt x="164" y="298"/>
                    </a:moveTo>
                    <a:cubicBezTo>
                      <a:pt x="164" y="356"/>
                      <a:pt x="164" y="356"/>
                      <a:pt x="164" y="356"/>
                    </a:cubicBezTo>
                    <a:cubicBezTo>
                      <a:pt x="72" y="349"/>
                      <a:pt x="0" y="272"/>
                      <a:pt x="0" y="178"/>
                    </a:cubicBezTo>
                    <a:cubicBezTo>
                      <a:pt x="0" y="84"/>
                      <a:pt x="72" y="7"/>
                      <a:pt x="164" y="0"/>
                    </a:cubicBezTo>
                    <a:cubicBezTo>
                      <a:pt x="164" y="55"/>
                      <a:pt x="164" y="55"/>
                      <a:pt x="164" y="55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10" y="55"/>
                      <a:pt x="94" y="67"/>
                      <a:pt x="94" y="82"/>
                    </a:cubicBezTo>
                    <a:cubicBezTo>
                      <a:pt x="94" y="161"/>
                      <a:pt x="94" y="161"/>
                      <a:pt x="94" y="161"/>
                    </a:cubicBezTo>
                    <a:cubicBezTo>
                      <a:pt x="94" y="177"/>
                      <a:pt x="110" y="189"/>
                      <a:pt x="129" y="189"/>
                    </a:cubicBezTo>
                    <a:cubicBezTo>
                      <a:pt x="164" y="189"/>
                      <a:pt x="164" y="189"/>
                      <a:pt x="164" y="189"/>
                    </a:cubicBezTo>
                    <a:cubicBezTo>
                      <a:pt x="164" y="273"/>
                      <a:pt x="164" y="273"/>
                      <a:pt x="164" y="273"/>
                    </a:cubicBezTo>
                    <a:cubicBezTo>
                      <a:pt x="147" y="273"/>
                      <a:pt x="147" y="273"/>
                      <a:pt x="147" y="273"/>
                    </a:cubicBezTo>
                    <a:cubicBezTo>
                      <a:pt x="135" y="273"/>
                      <a:pt x="125" y="265"/>
                      <a:pt x="125" y="256"/>
                    </a:cubicBezTo>
                    <a:cubicBezTo>
                      <a:pt x="125" y="231"/>
                      <a:pt x="125" y="231"/>
                      <a:pt x="125" y="231"/>
                    </a:cubicBezTo>
                    <a:cubicBezTo>
                      <a:pt x="94" y="231"/>
                      <a:pt x="94" y="231"/>
                      <a:pt x="94" y="231"/>
                    </a:cubicBezTo>
                    <a:cubicBezTo>
                      <a:pt x="94" y="270"/>
                      <a:pt x="94" y="270"/>
                      <a:pt x="94" y="270"/>
                    </a:cubicBezTo>
                    <a:cubicBezTo>
                      <a:pt x="94" y="285"/>
                      <a:pt x="109" y="298"/>
                      <a:pt x="128" y="298"/>
                    </a:cubicBezTo>
                    <a:lnTo>
                      <a:pt x="164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371"/>
              <p:cNvSpPr>
                <a:spLocks/>
              </p:cNvSpPr>
              <p:nvPr/>
            </p:nvSpPr>
            <p:spPr bwMode="auto">
              <a:xfrm>
                <a:off x="5749925" y="2457451"/>
                <a:ext cx="142875" cy="315913"/>
              </a:xfrm>
              <a:custGeom>
                <a:avLst/>
                <a:gdLst>
                  <a:gd name="T0" fmla="*/ 38 w 38"/>
                  <a:gd name="T1" fmla="*/ 0 h 84"/>
                  <a:gd name="T2" fmla="*/ 38 w 38"/>
                  <a:gd name="T3" fmla="*/ 84 h 84"/>
                  <a:gd name="T4" fmla="*/ 21 w 38"/>
                  <a:gd name="T5" fmla="*/ 84 h 84"/>
                  <a:gd name="T6" fmla="*/ 0 w 38"/>
                  <a:gd name="T7" fmla="*/ 67 h 84"/>
                  <a:gd name="T8" fmla="*/ 0 w 38"/>
                  <a:gd name="T9" fmla="*/ 17 h 84"/>
                  <a:gd name="T10" fmla="*/ 21 w 38"/>
                  <a:gd name="T11" fmla="*/ 0 h 84"/>
                  <a:gd name="T12" fmla="*/ 38 w 38"/>
                  <a:gd name="T1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84">
                    <a:moveTo>
                      <a:pt x="38" y="0"/>
                    </a:moveTo>
                    <a:cubicBezTo>
                      <a:pt x="38" y="84"/>
                      <a:pt x="38" y="84"/>
                      <a:pt x="38" y="84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9" y="84"/>
                      <a:pt x="0" y="76"/>
                      <a:pt x="0" y="6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9" y="0"/>
                      <a:pt x="21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Rectangle 372"/>
              <p:cNvSpPr>
                <a:spLocks noChangeArrowheads="1"/>
              </p:cNvSpPr>
              <p:nvPr/>
            </p:nvSpPr>
            <p:spPr bwMode="auto">
              <a:xfrm>
                <a:off x="4265613" y="3732213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Rectangle 373"/>
              <p:cNvSpPr>
                <a:spLocks noChangeArrowheads="1"/>
              </p:cNvSpPr>
              <p:nvPr/>
            </p:nvSpPr>
            <p:spPr bwMode="auto">
              <a:xfrm>
                <a:off x="4265613" y="3400426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Rectangle 374"/>
              <p:cNvSpPr>
                <a:spLocks noChangeArrowheads="1"/>
              </p:cNvSpPr>
              <p:nvPr/>
            </p:nvSpPr>
            <p:spPr bwMode="auto">
              <a:xfrm>
                <a:off x="4265613" y="3036888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Rectangle 375"/>
              <p:cNvSpPr>
                <a:spLocks noChangeArrowheads="1"/>
              </p:cNvSpPr>
              <p:nvPr/>
            </p:nvSpPr>
            <p:spPr bwMode="auto">
              <a:xfrm>
                <a:off x="4265613" y="2708276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Rectangle 376"/>
              <p:cNvSpPr>
                <a:spLocks noChangeArrowheads="1"/>
              </p:cNvSpPr>
              <p:nvPr/>
            </p:nvSpPr>
            <p:spPr bwMode="auto">
              <a:xfrm>
                <a:off x="4265613" y="2374901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Rectangle 377"/>
              <p:cNvSpPr>
                <a:spLocks noChangeArrowheads="1"/>
              </p:cNvSpPr>
              <p:nvPr/>
            </p:nvSpPr>
            <p:spPr bwMode="auto">
              <a:xfrm>
                <a:off x="4265613" y="2012951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Rectangle 378"/>
              <p:cNvSpPr>
                <a:spLocks noChangeArrowheads="1"/>
              </p:cNvSpPr>
              <p:nvPr/>
            </p:nvSpPr>
            <p:spPr bwMode="auto">
              <a:xfrm>
                <a:off x="4265613" y="1677988"/>
                <a:ext cx="455613" cy="136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4548673" y="2192033"/>
            <a:ext cx="2658597" cy="2018881"/>
            <a:chOff x="4548673" y="2192033"/>
            <a:chExt cx="2658597" cy="2018881"/>
          </a:xfrm>
        </p:grpSpPr>
        <p:sp>
          <p:nvSpPr>
            <p:cNvPr id="50" name="矩形 49"/>
            <p:cNvSpPr/>
            <p:nvPr/>
          </p:nvSpPr>
          <p:spPr>
            <a:xfrm>
              <a:off x="4835575" y="2192033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51" name="矩形 50"/>
            <p:cNvSpPr/>
            <p:nvPr/>
          </p:nvSpPr>
          <p:spPr>
            <a:xfrm>
              <a:off x="4835575" y="3841582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4835575" y="2741883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dirty="0">
                <a:solidFill>
                  <a:srgbClr val="939393"/>
                </a:solidFill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4835575" y="3291733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54" name="等腰三角形 53"/>
            <p:cNvSpPr>
              <a:spLocks/>
            </p:cNvSpPr>
            <p:nvPr/>
          </p:nvSpPr>
          <p:spPr>
            <a:xfrm rot="5400000">
              <a:off x="4512673" y="2317278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等腰三角形 54"/>
            <p:cNvSpPr>
              <a:spLocks/>
            </p:cNvSpPr>
            <p:nvPr/>
          </p:nvSpPr>
          <p:spPr>
            <a:xfrm rot="5400000">
              <a:off x="4512673" y="2867724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等腰三角形 55"/>
            <p:cNvSpPr>
              <a:spLocks/>
            </p:cNvSpPr>
            <p:nvPr/>
          </p:nvSpPr>
          <p:spPr>
            <a:xfrm rot="5400000">
              <a:off x="4512673" y="3418170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等腰三角形 56"/>
            <p:cNvSpPr>
              <a:spLocks/>
            </p:cNvSpPr>
            <p:nvPr/>
          </p:nvSpPr>
          <p:spPr>
            <a:xfrm rot="5400000">
              <a:off x="4512673" y="3968615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30745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1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7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 tmFilter="0, 0; .2, .5; .8, .5; 1, 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0" dur="250" autoRev="1" fill="hold"/>
                                        <p:tgtEl>
                                          <p:spTgt spid="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8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22" grpId="0" animBg="1"/>
      <p:bldP spid="2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2"/>
          <p:cNvSpPr/>
          <p:nvPr/>
        </p:nvSpPr>
        <p:spPr>
          <a:xfrm>
            <a:off x="2166269" y="2160510"/>
            <a:ext cx="2181726" cy="218172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2486044" y="2480285"/>
            <a:ext cx="1542176" cy="154217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" name="组合 5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7" name="组合 6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4" name="组合 13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" name="文本框 7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19" name="椭圆 18"/>
          <p:cNvSpPr/>
          <p:nvPr/>
        </p:nvSpPr>
        <p:spPr>
          <a:xfrm>
            <a:off x="2873458" y="2867699"/>
            <a:ext cx="767348" cy="767348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4082964" y="2583284"/>
            <a:ext cx="2390886" cy="108000"/>
            <a:chOff x="4082964" y="2583284"/>
            <a:chExt cx="2390886" cy="108000"/>
          </a:xfrm>
        </p:grpSpPr>
        <p:cxnSp>
          <p:nvCxnSpPr>
            <p:cNvPr id="27" name="直接连接符 26"/>
            <p:cNvCxnSpPr/>
            <p:nvPr/>
          </p:nvCxnSpPr>
          <p:spPr>
            <a:xfrm>
              <a:off x="4082964" y="2634744"/>
              <a:ext cx="234000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椭圆 31"/>
            <p:cNvSpPr>
              <a:spLocks noChangeAspect="1"/>
            </p:cNvSpPr>
            <p:nvPr/>
          </p:nvSpPr>
          <p:spPr>
            <a:xfrm>
              <a:off x="6365850" y="2583284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271649" y="3192611"/>
            <a:ext cx="2202201" cy="108000"/>
            <a:chOff x="4271649" y="3192611"/>
            <a:chExt cx="2202201" cy="108000"/>
          </a:xfrm>
        </p:grpSpPr>
        <p:cxnSp>
          <p:nvCxnSpPr>
            <p:cNvPr id="22" name="直接连接符 21"/>
            <p:cNvCxnSpPr/>
            <p:nvPr/>
          </p:nvCxnSpPr>
          <p:spPr>
            <a:xfrm>
              <a:off x="4271649" y="3246611"/>
              <a:ext cx="2151315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椭圆 32"/>
            <p:cNvSpPr>
              <a:spLocks noChangeAspect="1"/>
            </p:cNvSpPr>
            <p:nvPr/>
          </p:nvSpPr>
          <p:spPr>
            <a:xfrm>
              <a:off x="6365850" y="3192611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082964" y="3805088"/>
            <a:ext cx="2390886" cy="108000"/>
            <a:chOff x="4082964" y="3805088"/>
            <a:chExt cx="2390886" cy="108000"/>
          </a:xfrm>
        </p:grpSpPr>
        <p:cxnSp>
          <p:nvCxnSpPr>
            <p:cNvPr id="31" name="直接连接符 30"/>
            <p:cNvCxnSpPr/>
            <p:nvPr/>
          </p:nvCxnSpPr>
          <p:spPr>
            <a:xfrm>
              <a:off x="4082964" y="3870272"/>
              <a:ext cx="234000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椭圆 33"/>
            <p:cNvSpPr>
              <a:spLocks noChangeAspect="1"/>
            </p:cNvSpPr>
            <p:nvPr/>
          </p:nvSpPr>
          <p:spPr>
            <a:xfrm>
              <a:off x="6365850" y="3805088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5" name="矩形 34"/>
          <p:cNvSpPr/>
          <p:nvPr/>
        </p:nvSpPr>
        <p:spPr>
          <a:xfrm>
            <a:off x="6684962" y="2450078"/>
            <a:ext cx="37322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科学技术令我们侧目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6684962" y="3066707"/>
            <a:ext cx="337185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文学艺术使我们难忘</a:t>
            </a:r>
          </a:p>
        </p:txBody>
      </p:sp>
      <p:sp>
        <p:nvSpPr>
          <p:cNvPr id="38" name="矩形 37"/>
          <p:cNvSpPr/>
          <p:nvPr/>
        </p:nvSpPr>
        <p:spPr>
          <a:xfrm>
            <a:off x="6684962" y="3628181"/>
            <a:ext cx="337185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现代设计让我们惊叹</a:t>
            </a:r>
          </a:p>
        </p:txBody>
      </p:sp>
      <p:sp>
        <p:nvSpPr>
          <p:cNvPr id="39" name="矩形 38"/>
          <p:cNvSpPr/>
          <p:nvPr/>
        </p:nvSpPr>
        <p:spPr>
          <a:xfrm>
            <a:off x="2131835" y="4881225"/>
            <a:ext cx="82819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  <p:sp>
        <p:nvSpPr>
          <p:cNvPr id="30" name="KSO_Shape"/>
          <p:cNvSpPr>
            <a:spLocks/>
          </p:cNvSpPr>
          <p:nvPr/>
        </p:nvSpPr>
        <p:spPr bwMode="auto">
          <a:xfrm rot="69658">
            <a:off x="5681848" y="2336634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40" name="组合 39"/>
          <p:cNvGrpSpPr/>
          <p:nvPr/>
        </p:nvGrpSpPr>
        <p:grpSpPr>
          <a:xfrm rot="18345">
            <a:off x="4747480" y="2404506"/>
            <a:ext cx="585587" cy="91143"/>
            <a:chOff x="8614611" y="410539"/>
            <a:chExt cx="585587" cy="91143"/>
          </a:xfrm>
        </p:grpSpPr>
        <p:sp>
          <p:nvSpPr>
            <p:cNvPr id="41" name="圆角矩形 4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2" name="圆角矩形 4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3" name="圆角矩形 4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4" name="圆角矩形 4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5" name="KSO_Shape"/>
          <p:cNvSpPr>
            <a:spLocks/>
          </p:cNvSpPr>
          <p:nvPr/>
        </p:nvSpPr>
        <p:spPr bwMode="auto">
          <a:xfrm rot="69658">
            <a:off x="5681849" y="3555077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56" name="组合 55"/>
          <p:cNvGrpSpPr/>
          <p:nvPr/>
        </p:nvGrpSpPr>
        <p:grpSpPr>
          <a:xfrm rot="18345">
            <a:off x="4747481" y="3622949"/>
            <a:ext cx="585587" cy="91143"/>
            <a:chOff x="8614611" y="410539"/>
            <a:chExt cx="585587" cy="91143"/>
          </a:xfrm>
        </p:grpSpPr>
        <p:sp>
          <p:nvSpPr>
            <p:cNvPr id="57" name="圆角矩形 56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8" name="圆角矩形 57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9" name="圆角矩形 58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0" name="圆角矩形 59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62" name="组合 61"/>
          <p:cNvGrpSpPr/>
          <p:nvPr/>
        </p:nvGrpSpPr>
        <p:grpSpPr>
          <a:xfrm rot="18345">
            <a:off x="5460249" y="3014937"/>
            <a:ext cx="585587" cy="91143"/>
            <a:chOff x="8614611" y="410539"/>
            <a:chExt cx="585587" cy="91143"/>
          </a:xfrm>
        </p:grpSpPr>
        <p:sp>
          <p:nvSpPr>
            <p:cNvPr id="63" name="圆角矩形 6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4" name="圆角矩形 6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5" name="圆角矩形 6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66" name="圆角矩形 6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7" name="KSO_Shape"/>
          <p:cNvSpPr>
            <a:spLocks/>
          </p:cNvSpPr>
          <p:nvPr/>
        </p:nvSpPr>
        <p:spPr bwMode="auto">
          <a:xfrm rot="69658">
            <a:off x="4730939" y="292457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71" name="组合 70"/>
          <p:cNvGrpSpPr/>
          <p:nvPr/>
        </p:nvGrpSpPr>
        <p:grpSpPr>
          <a:xfrm>
            <a:off x="3062613" y="3103325"/>
            <a:ext cx="389038" cy="296096"/>
            <a:chOff x="3730625" y="5216526"/>
            <a:chExt cx="750888" cy="571500"/>
          </a:xfrm>
          <a:solidFill>
            <a:schemeClr val="bg1"/>
          </a:solidFill>
        </p:grpSpPr>
        <p:sp>
          <p:nvSpPr>
            <p:cNvPr id="72" name="Freeform 43"/>
            <p:cNvSpPr>
              <a:spLocks noEditPoints="1"/>
            </p:cNvSpPr>
            <p:nvPr/>
          </p:nvSpPr>
          <p:spPr bwMode="auto">
            <a:xfrm>
              <a:off x="3730625" y="5216526"/>
              <a:ext cx="750888" cy="571500"/>
            </a:xfrm>
            <a:custGeom>
              <a:avLst/>
              <a:gdLst>
                <a:gd name="T0" fmla="*/ 184 w 200"/>
                <a:gd name="T1" fmla="*/ 24 h 152"/>
                <a:gd name="T2" fmla="*/ 151 w 200"/>
                <a:gd name="T3" fmla="*/ 24 h 152"/>
                <a:gd name="T4" fmla="*/ 132 w 200"/>
                <a:gd name="T5" fmla="*/ 4 h 152"/>
                <a:gd name="T6" fmla="*/ 132 w 200"/>
                <a:gd name="T7" fmla="*/ 4 h 152"/>
                <a:gd name="T8" fmla="*/ 132 w 200"/>
                <a:gd name="T9" fmla="*/ 4 h 152"/>
                <a:gd name="T10" fmla="*/ 132 w 200"/>
                <a:gd name="T11" fmla="*/ 4 h 152"/>
                <a:gd name="T12" fmla="*/ 121 w 200"/>
                <a:gd name="T13" fmla="*/ 0 h 152"/>
                <a:gd name="T14" fmla="*/ 81 w 200"/>
                <a:gd name="T15" fmla="*/ 0 h 152"/>
                <a:gd name="T16" fmla="*/ 69 w 200"/>
                <a:gd name="T17" fmla="*/ 5 h 152"/>
                <a:gd name="T18" fmla="*/ 69 w 200"/>
                <a:gd name="T19" fmla="*/ 5 h 152"/>
                <a:gd name="T20" fmla="*/ 50 w 200"/>
                <a:gd name="T21" fmla="*/ 24 h 152"/>
                <a:gd name="T22" fmla="*/ 16 w 200"/>
                <a:gd name="T23" fmla="*/ 24 h 152"/>
                <a:gd name="T24" fmla="*/ 0 w 200"/>
                <a:gd name="T25" fmla="*/ 40 h 152"/>
                <a:gd name="T26" fmla="*/ 0 w 200"/>
                <a:gd name="T27" fmla="*/ 136 h 152"/>
                <a:gd name="T28" fmla="*/ 16 w 200"/>
                <a:gd name="T29" fmla="*/ 152 h 152"/>
                <a:gd name="T30" fmla="*/ 184 w 200"/>
                <a:gd name="T31" fmla="*/ 152 h 152"/>
                <a:gd name="T32" fmla="*/ 200 w 200"/>
                <a:gd name="T33" fmla="*/ 136 h 152"/>
                <a:gd name="T34" fmla="*/ 200 w 200"/>
                <a:gd name="T35" fmla="*/ 40 h 152"/>
                <a:gd name="T36" fmla="*/ 184 w 200"/>
                <a:gd name="T37" fmla="*/ 24 h 152"/>
                <a:gd name="T38" fmla="*/ 192 w 200"/>
                <a:gd name="T39" fmla="*/ 136 h 152"/>
                <a:gd name="T40" fmla="*/ 184 w 200"/>
                <a:gd name="T41" fmla="*/ 144 h 152"/>
                <a:gd name="T42" fmla="*/ 16 w 200"/>
                <a:gd name="T43" fmla="*/ 144 h 152"/>
                <a:gd name="T44" fmla="*/ 8 w 200"/>
                <a:gd name="T45" fmla="*/ 136 h 152"/>
                <a:gd name="T46" fmla="*/ 8 w 200"/>
                <a:gd name="T47" fmla="*/ 40 h 152"/>
                <a:gd name="T48" fmla="*/ 16 w 200"/>
                <a:gd name="T49" fmla="*/ 32 h 152"/>
                <a:gd name="T50" fmla="*/ 50 w 200"/>
                <a:gd name="T51" fmla="*/ 32 h 152"/>
                <a:gd name="T52" fmla="*/ 54 w 200"/>
                <a:gd name="T53" fmla="*/ 32 h 152"/>
                <a:gd name="T54" fmla="*/ 56 w 200"/>
                <a:gd name="T55" fmla="*/ 29 h 152"/>
                <a:gd name="T56" fmla="*/ 66 w 200"/>
                <a:gd name="T57" fmla="*/ 20 h 152"/>
                <a:gd name="T58" fmla="*/ 66 w 200"/>
                <a:gd name="T59" fmla="*/ 20 h 152"/>
                <a:gd name="T60" fmla="*/ 75 w 200"/>
                <a:gd name="T61" fmla="*/ 10 h 152"/>
                <a:gd name="T62" fmla="*/ 81 w 200"/>
                <a:gd name="T63" fmla="*/ 8 h 152"/>
                <a:gd name="T64" fmla="*/ 121 w 200"/>
                <a:gd name="T65" fmla="*/ 8 h 152"/>
                <a:gd name="T66" fmla="*/ 126 w 200"/>
                <a:gd name="T67" fmla="*/ 10 h 152"/>
                <a:gd name="T68" fmla="*/ 146 w 200"/>
                <a:gd name="T69" fmla="*/ 29 h 152"/>
                <a:gd name="T70" fmla="*/ 148 w 200"/>
                <a:gd name="T71" fmla="*/ 32 h 152"/>
                <a:gd name="T72" fmla="*/ 151 w 200"/>
                <a:gd name="T73" fmla="*/ 32 h 152"/>
                <a:gd name="T74" fmla="*/ 184 w 200"/>
                <a:gd name="T75" fmla="*/ 32 h 152"/>
                <a:gd name="T76" fmla="*/ 192 w 200"/>
                <a:gd name="T77" fmla="*/ 40 h 152"/>
                <a:gd name="T78" fmla="*/ 192 w 200"/>
                <a:gd name="T79" fmla="*/ 13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0" h="152">
                  <a:moveTo>
                    <a:pt x="184" y="24"/>
                  </a:moveTo>
                  <a:cubicBezTo>
                    <a:pt x="151" y="24"/>
                    <a:pt x="151" y="24"/>
                    <a:pt x="151" y="2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9" y="1"/>
                    <a:pt x="125" y="0"/>
                    <a:pt x="12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6" y="0"/>
                    <a:pt x="72" y="2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8" y="24"/>
                    <a:pt x="0" y="31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4"/>
                    <a:pt x="8" y="152"/>
                    <a:pt x="16" y="152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93" y="152"/>
                    <a:pt x="200" y="144"/>
                    <a:pt x="200" y="136"/>
                  </a:cubicBezTo>
                  <a:cubicBezTo>
                    <a:pt x="200" y="40"/>
                    <a:pt x="200" y="40"/>
                    <a:pt x="200" y="40"/>
                  </a:cubicBezTo>
                  <a:cubicBezTo>
                    <a:pt x="200" y="31"/>
                    <a:pt x="193" y="24"/>
                    <a:pt x="184" y="24"/>
                  </a:cubicBezTo>
                  <a:close/>
                  <a:moveTo>
                    <a:pt x="192" y="136"/>
                  </a:moveTo>
                  <a:cubicBezTo>
                    <a:pt x="192" y="140"/>
                    <a:pt x="189" y="144"/>
                    <a:pt x="184" y="144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2" y="144"/>
                    <a:pt x="8" y="140"/>
                    <a:pt x="8" y="13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35"/>
                    <a:pt x="12" y="32"/>
                    <a:pt x="16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6" y="9"/>
                    <a:pt x="79" y="8"/>
                    <a:pt x="8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3" y="8"/>
                    <a:pt x="125" y="8"/>
                    <a:pt x="126" y="10"/>
                  </a:cubicBezTo>
                  <a:cubicBezTo>
                    <a:pt x="146" y="29"/>
                    <a:pt x="146" y="29"/>
                    <a:pt x="146" y="29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51" y="32"/>
                    <a:pt x="151" y="32"/>
                    <a:pt x="151" y="32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9" y="32"/>
                    <a:pt x="192" y="35"/>
                    <a:pt x="192" y="40"/>
                  </a:cubicBezTo>
                  <a:lnTo>
                    <a:pt x="192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44"/>
            <p:cNvSpPr>
              <a:spLocks noEditPoints="1"/>
            </p:cNvSpPr>
            <p:nvPr/>
          </p:nvSpPr>
          <p:spPr bwMode="auto">
            <a:xfrm>
              <a:off x="3911600" y="5337176"/>
              <a:ext cx="390525" cy="390525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45"/>
            <p:cNvSpPr>
              <a:spLocks noEditPoints="1"/>
            </p:cNvSpPr>
            <p:nvPr/>
          </p:nvSpPr>
          <p:spPr bwMode="auto">
            <a:xfrm>
              <a:off x="3971925" y="5397501"/>
              <a:ext cx="269875" cy="269875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72 w 72"/>
                <a:gd name="T7" fmla="*/ 36 h 72"/>
                <a:gd name="T8" fmla="*/ 36 w 72"/>
                <a:gd name="T9" fmla="*/ 0 h 72"/>
                <a:gd name="T10" fmla="*/ 36 w 72"/>
                <a:gd name="T11" fmla="*/ 64 h 72"/>
                <a:gd name="T12" fmla="*/ 8 w 72"/>
                <a:gd name="T13" fmla="*/ 36 h 72"/>
                <a:gd name="T14" fmla="*/ 36 w 72"/>
                <a:gd name="T15" fmla="*/ 8 h 72"/>
                <a:gd name="T16" fmla="*/ 64 w 72"/>
                <a:gd name="T17" fmla="*/ 36 h 72"/>
                <a:gd name="T18" fmla="*/ 36 w 72"/>
                <a:gd name="T1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55"/>
                    <a:pt x="17" y="72"/>
                    <a:pt x="36" y="72"/>
                  </a:cubicBezTo>
                  <a:cubicBezTo>
                    <a:pt x="56" y="72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1"/>
                    <a:pt x="8" y="36"/>
                  </a:cubicBezTo>
                  <a:cubicBezTo>
                    <a:pt x="8" y="20"/>
                    <a:pt x="21" y="8"/>
                    <a:pt x="36" y="8"/>
                  </a:cubicBezTo>
                  <a:cubicBezTo>
                    <a:pt x="52" y="8"/>
                    <a:pt x="64" y="20"/>
                    <a:pt x="64" y="36"/>
                  </a:cubicBezTo>
                  <a:cubicBezTo>
                    <a:pt x="64" y="51"/>
                    <a:pt x="52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01312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4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4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4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4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4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4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4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4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3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 animBg="1"/>
      <p:bldP spid="19" grpId="0" animBg="1"/>
      <p:bldP spid="35" grpId="0"/>
      <p:bldP spid="36" grpId="0"/>
      <p:bldP spid="38" grpId="0"/>
      <p:bldP spid="39" grpId="0"/>
      <p:bldP spid="30" grpId="0" animBg="1"/>
      <p:bldP spid="55" grpId="0" animBg="1"/>
      <p:bldP spid="6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0" name="图片 4749"/>
          <p:cNvPicPr>
            <a:picLocks noChangeAspect="1"/>
          </p:cNvPicPr>
          <p:nvPr/>
        </p:nvPicPr>
        <p:blipFill>
          <a:blip r:embed="rId3">
            <a:grayscl/>
            <a:lum bright="20000"/>
          </a:blip>
          <a:stretch>
            <a:fillRect/>
          </a:stretch>
        </p:blipFill>
        <p:spPr>
          <a:xfrm>
            <a:off x="2192250" y="1738172"/>
            <a:ext cx="7807501" cy="3273750"/>
          </a:xfrm>
          <a:prstGeom prst="rect">
            <a:avLst/>
          </a:prstGeom>
        </p:spPr>
      </p:pic>
      <p:grpSp>
        <p:nvGrpSpPr>
          <p:cNvPr id="4751" name="组合 4750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752" name="组合 4751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758" name="任意多边形 4757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759" name="组合 4758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476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6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47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753" name="文本框 4752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4754" name="组合 4753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4755" name="任意多边形 4754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5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4765" name="组合 4764"/>
          <p:cNvGrpSpPr/>
          <p:nvPr/>
        </p:nvGrpSpPr>
        <p:grpSpPr>
          <a:xfrm>
            <a:off x="8283390" y="2793460"/>
            <a:ext cx="339910" cy="339910"/>
            <a:chOff x="358590" y="678455"/>
            <a:chExt cx="276624" cy="276624"/>
          </a:xfrm>
        </p:grpSpPr>
        <p:sp>
          <p:nvSpPr>
            <p:cNvPr id="476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4378233" y="3979629"/>
            <a:ext cx="339910" cy="339910"/>
            <a:chOff x="358590" y="678455"/>
            <a:chExt cx="276624" cy="276624"/>
          </a:xfrm>
        </p:grpSpPr>
        <p:sp>
          <p:nvSpPr>
            <p:cNvPr id="1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3395099" y="2703108"/>
            <a:ext cx="339910" cy="339910"/>
            <a:chOff x="358590" y="678455"/>
            <a:chExt cx="276624" cy="276624"/>
          </a:xfrm>
        </p:grpSpPr>
        <p:sp>
          <p:nvSpPr>
            <p:cNvPr id="2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6079940" y="2458920"/>
            <a:ext cx="339910" cy="339910"/>
            <a:chOff x="358590" y="678455"/>
            <a:chExt cx="276624" cy="276624"/>
          </a:xfrm>
        </p:grpSpPr>
        <p:sp>
          <p:nvSpPr>
            <p:cNvPr id="2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6419850" y="3930515"/>
            <a:ext cx="339910" cy="339910"/>
            <a:chOff x="358590" y="678455"/>
            <a:chExt cx="276624" cy="276624"/>
          </a:xfrm>
        </p:grpSpPr>
        <p:sp>
          <p:nvSpPr>
            <p:cNvPr id="28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0" name="矩形 29"/>
          <p:cNvSpPr/>
          <p:nvPr/>
        </p:nvSpPr>
        <p:spPr>
          <a:xfrm>
            <a:off x="2131835" y="5325713"/>
            <a:ext cx="82819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7622699" y="2017661"/>
            <a:ext cx="1663344" cy="663743"/>
            <a:chOff x="7622699" y="2017661"/>
            <a:chExt cx="1663344" cy="663743"/>
          </a:xfrm>
        </p:grpSpPr>
        <p:sp>
          <p:nvSpPr>
            <p:cNvPr id="32" name="圆角矩形 31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文本框 30"/>
            <p:cNvSpPr txBox="1"/>
            <p:nvPr/>
          </p:nvSpPr>
          <p:spPr>
            <a:xfrm>
              <a:off x="7715033" y="2127239"/>
              <a:ext cx="14786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添加文字</a:t>
              </a:r>
            </a:p>
          </p:txBody>
        </p:sp>
        <p:sp>
          <p:nvSpPr>
            <p:cNvPr id="33" name="圆角矩形 32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5440719" y="1731477"/>
            <a:ext cx="1663344" cy="663743"/>
            <a:chOff x="7622699" y="2017661"/>
            <a:chExt cx="1663344" cy="663743"/>
          </a:xfrm>
        </p:grpSpPr>
        <p:sp>
          <p:nvSpPr>
            <p:cNvPr id="36" name="圆角矩形 35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文本框 36"/>
            <p:cNvSpPr txBox="1"/>
            <p:nvPr/>
          </p:nvSpPr>
          <p:spPr>
            <a:xfrm>
              <a:off x="7715033" y="2127239"/>
              <a:ext cx="14786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添加文字</a:t>
              </a:r>
            </a:p>
          </p:txBody>
        </p:sp>
        <p:sp>
          <p:nvSpPr>
            <p:cNvPr id="38" name="圆角矩形 37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5757077" y="3215482"/>
            <a:ext cx="1663344" cy="663743"/>
            <a:chOff x="7622699" y="2017661"/>
            <a:chExt cx="1663344" cy="663743"/>
          </a:xfrm>
        </p:grpSpPr>
        <p:sp>
          <p:nvSpPr>
            <p:cNvPr id="40" name="圆角矩形 39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文本框 40"/>
            <p:cNvSpPr txBox="1"/>
            <p:nvPr/>
          </p:nvSpPr>
          <p:spPr>
            <a:xfrm>
              <a:off x="7715033" y="2127239"/>
              <a:ext cx="14786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添加文字</a:t>
              </a:r>
            </a:p>
          </p:txBody>
        </p:sp>
        <p:sp>
          <p:nvSpPr>
            <p:cNvPr id="42" name="圆角矩形 41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3715460" y="3245491"/>
            <a:ext cx="1663344" cy="663743"/>
            <a:chOff x="7622699" y="2017661"/>
            <a:chExt cx="1663344" cy="663743"/>
          </a:xfrm>
        </p:grpSpPr>
        <p:sp>
          <p:nvSpPr>
            <p:cNvPr id="45" name="圆角矩形 44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文本框 45"/>
            <p:cNvSpPr txBox="1"/>
            <p:nvPr/>
          </p:nvSpPr>
          <p:spPr>
            <a:xfrm>
              <a:off x="7715033" y="2127239"/>
              <a:ext cx="14786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添加文字</a:t>
              </a:r>
            </a:p>
          </p:txBody>
        </p:sp>
        <p:sp>
          <p:nvSpPr>
            <p:cNvPr id="47" name="圆角矩形 46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2738600" y="1968806"/>
            <a:ext cx="1663344" cy="663743"/>
            <a:chOff x="7622699" y="2017661"/>
            <a:chExt cx="1663344" cy="663743"/>
          </a:xfrm>
        </p:grpSpPr>
        <p:sp>
          <p:nvSpPr>
            <p:cNvPr id="49" name="圆角矩形 48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文本框 49"/>
            <p:cNvSpPr txBox="1"/>
            <p:nvPr/>
          </p:nvSpPr>
          <p:spPr>
            <a:xfrm>
              <a:off x="7715033" y="2127239"/>
              <a:ext cx="14786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bg1"/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添加文字</a:t>
              </a:r>
            </a:p>
          </p:txBody>
        </p:sp>
        <p:sp>
          <p:nvSpPr>
            <p:cNvPr id="51" name="圆角矩形 50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31430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1000"/>
                                        <p:tgtEl>
                                          <p:spTgt spid="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" fill="hold"/>
                                        <p:tgtEl>
                                          <p:spTgt spid="4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4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4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6" name="图片 75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4853" y="1933074"/>
            <a:ext cx="3922294" cy="3922294"/>
          </a:xfrm>
          <a:prstGeom prst="rect">
            <a:avLst/>
          </a:prstGeom>
        </p:spPr>
      </p:pic>
      <p:grpSp>
        <p:nvGrpSpPr>
          <p:cNvPr id="757" name="组合 756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758" name="组合 757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764" name="任意多边形 763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65" name="组合 764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76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68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76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759" name="文本框 758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760" name="组合 759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61" name="任意多边形 760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769" name="文本框 768"/>
          <p:cNvSpPr txBox="1">
            <a:spLocks noChangeAspect="1"/>
          </p:cNvSpPr>
          <p:nvPr/>
        </p:nvSpPr>
        <p:spPr>
          <a:xfrm>
            <a:off x="4134000" y="1565509"/>
            <a:ext cx="3924000" cy="3924000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algn="ctr"/>
            <a:r>
              <a:rPr lang="zh-CN" altLang="en-US" sz="36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770" name="矩形 769"/>
          <p:cNvSpPr/>
          <p:nvPr/>
        </p:nvSpPr>
        <p:spPr>
          <a:xfrm>
            <a:off x="4733924" y="3967241"/>
            <a:ext cx="272415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没有一贯的亮蓝</a:t>
            </a:r>
            <a:endParaRPr lang="en-US" altLang="zh-CN" sz="2400" dirty="0">
              <a:solidFill>
                <a:srgbClr val="939393"/>
              </a:solidFill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  <a:p>
            <a:pPr algn="ctr"/>
            <a:r>
              <a:rPr lang="zh-CN" altLang="en-US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rPr>
              <a:t>没有华丽的炫光</a:t>
            </a:r>
            <a:endParaRPr lang="en-US" altLang="zh-CN" sz="2400" dirty="0">
              <a:solidFill>
                <a:srgbClr val="939393"/>
              </a:solidFill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grpSp>
        <p:nvGrpSpPr>
          <p:cNvPr id="779" name="组合 778"/>
          <p:cNvGrpSpPr/>
          <p:nvPr/>
        </p:nvGrpSpPr>
        <p:grpSpPr>
          <a:xfrm>
            <a:off x="5714133" y="2793828"/>
            <a:ext cx="759122" cy="632850"/>
            <a:chOff x="6446838" y="2405063"/>
            <a:chExt cx="811213" cy="676275"/>
          </a:xfrm>
        </p:grpSpPr>
        <p:sp>
          <p:nvSpPr>
            <p:cNvPr id="772" name="Freeform 26"/>
            <p:cNvSpPr>
              <a:spLocks noEditPoints="1"/>
            </p:cNvSpPr>
            <p:nvPr/>
          </p:nvSpPr>
          <p:spPr bwMode="auto">
            <a:xfrm>
              <a:off x="6446838" y="2405063"/>
              <a:ext cx="811213" cy="676275"/>
            </a:xfrm>
            <a:custGeom>
              <a:avLst/>
              <a:gdLst>
                <a:gd name="T0" fmla="*/ 511 w 511"/>
                <a:gd name="T1" fmla="*/ 0 h 426"/>
                <a:gd name="T2" fmla="*/ 473 w 511"/>
                <a:gd name="T3" fmla="*/ 0 h 426"/>
                <a:gd name="T4" fmla="*/ 38 w 511"/>
                <a:gd name="T5" fmla="*/ 0 h 426"/>
                <a:gd name="T6" fmla="*/ 0 w 511"/>
                <a:gd name="T7" fmla="*/ 0 h 426"/>
                <a:gd name="T8" fmla="*/ 0 w 511"/>
                <a:gd name="T9" fmla="*/ 19 h 426"/>
                <a:gd name="T10" fmla="*/ 38 w 511"/>
                <a:gd name="T11" fmla="*/ 19 h 426"/>
                <a:gd name="T12" fmla="*/ 38 w 511"/>
                <a:gd name="T13" fmla="*/ 360 h 426"/>
                <a:gd name="T14" fmla="*/ 246 w 511"/>
                <a:gd name="T15" fmla="*/ 360 h 426"/>
                <a:gd name="T16" fmla="*/ 246 w 511"/>
                <a:gd name="T17" fmla="*/ 407 h 426"/>
                <a:gd name="T18" fmla="*/ 95 w 511"/>
                <a:gd name="T19" fmla="*/ 407 h 426"/>
                <a:gd name="T20" fmla="*/ 95 w 511"/>
                <a:gd name="T21" fmla="*/ 426 h 426"/>
                <a:gd name="T22" fmla="*/ 416 w 511"/>
                <a:gd name="T23" fmla="*/ 426 h 426"/>
                <a:gd name="T24" fmla="*/ 416 w 511"/>
                <a:gd name="T25" fmla="*/ 407 h 426"/>
                <a:gd name="T26" fmla="*/ 265 w 511"/>
                <a:gd name="T27" fmla="*/ 407 h 426"/>
                <a:gd name="T28" fmla="*/ 265 w 511"/>
                <a:gd name="T29" fmla="*/ 360 h 426"/>
                <a:gd name="T30" fmla="*/ 473 w 511"/>
                <a:gd name="T31" fmla="*/ 360 h 426"/>
                <a:gd name="T32" fmla="*/ 473 w 511"/>
                <a:gd name="T33" fmla="*/ 19 h 426"/>
                <a:gd name="T34" fmla="*/ 511 w 511"/>
                <a:gd name="T35" fmla="*/ 19 h 426"/>
                <a:gd name="T36" fmla="*/ 511 w 511"/>
                <a:gd name="T37" fmla="*/ 0 h 426"/>
                <a:gd name="T38" fmla="*/ 454 w 511"/>
                <a:gd name="T39" fmla="*/ 341 h 426"/>
                <a:gd name="T40" fmla="*/ 57 w 511"/>
                <a:gd name="T41" fmla="*/ 341 h 426"/>
                <a:gd name="T42" fmla="*/ 57 w 511"/>
                <a:gd name="T43" fmla="*/ 19 h 426"/>
                <a:gd name="T44" fmla="*/ 454 w 511"/>
                <a:gd name="T45" fmla="*/ 19 h 426"/>
                <a:gd name="T46" fmla="*/ 454 w 511"/>
                <a:gd name="T47" fmla="*/ 341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1" h="426">
                  <a:moveTo>
                    <a:pt x="511" y="0"/>
                  </a:moveTo>
                  <a:lnTo>
                    <a:pt x="473" y="0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38" y="360"/>
                  </a:lnTo>
                  <a:lnTo>
                    <a:pt x="246" y="360"/>
                  </a:lnTo>
                  <a:lnTo>
                    <a:pt x="246" y="407"/>
                  </a:lnTo>
                  <a:lnTo>
                    <a:pt x="95" y="407"/>
                  </a:lnTo>
                  <a:lnTo>
                    <a:pt x="95" y="426"/>
                  </a:lnTo>
                  <a:lnTo>
                    <a:pt x="416" y="426"/>
                  </a:lnTo>
                  <a:lnTo>
                    <a:pt x="416" y="407"/>
                  </a:lnTo>
                  <a:lnTo>
                    <a:pt x="265" y="407"/>
                  </a:lnTo>
                  <a:lnTo>
                    <a:pt x="265" y="360"/>
                  </a:lnTo>
                  <a:lnTo>
                    <a:pt x="473" y="360"/>
                  </a:lnTo>
                  <a:lnTo>
                    <a:pt x="473" y="19"/>
                  </a:lnTo>
                  <a:lnTo>
                    <a:pt x="511" y="19"/>
                  </a:lnTo>
                  <a:lnTo>
                    <a:pt x="511" y="0"/>
                  </a:lnTo>
                  <a:close/>
                  <a:moveTo>
                    <a:pt x="454" y="341"/>
                  </a:moveTo>
                  <a:lnTo>
                    <a:pt x="57" y="341"/>
                  </a:lnTo>
                  <a:lnTo>
                    <a:pt x="57" y="19"/>
                  </a:lnTo>
                  <a:lnTo>
                    <a:pt x="454" y="19"/>
                  </a:lnTo>
                  <a:lnTo>
                    <a:pt x="454" y="341"/>
                  </a:lnTo>
                  <a:close/>
                </a:path>
              </a:pathLst>
            </a:cu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3" name="Freeform 27"/>
            <p:cNvSpPr>
              <a:spLocks noEditPoints="1"/>
            </p:cNvSpPr>
            <p:nvPr/>
          </p:nvSpPr>
          <p:spPr bwMode="auto">
            <a:xfrm>
              <a:off x="6627813" y="2524126"/>
              <a:ext cx="179388" cy="180975"/>
            </a:xfrm>
            <a:custGeom>
              <a:avLst/>
              <a:gdLst>
                <a:gd name="T0" fmla="*/ 113 w 113"/>
                <a:gd name="T1" fmla="*/ 0 h 114"/>
                <a:gd name="T2" fmla="*/ 0 w 113"/>
                <a:gd name="T3" fmla="*/ 0 h 114"/>
                <a:gd name="T4" fmla="*/ 0 w 113"/>
                <a:gd name="T5" fmla="*/ 114 h 114"/>
                <a:gd name="T6" fmla="*/ 113 w 113"/>
                <a:gd name="T7" fmla="*/ 114 h 114"/>
                <a:gd name="T8" fmla="*/ 113 w 113"/>
                <a:gd name="T9" fmla="*/ 0 h 114"/>
                <a:gd name="T10" fmla="*/ 94 w 113"/>
                <a:gd name="T11" fmla="*/ 95 h 114"/>
                <a:gd name="T12" fmla="*/ 19 w 113"/>
                <a:gd name="T13" fmla="*/ 95 h 114"/>
                <a:gd name="T14" fmla="*/ 19 w 113"/>
                <a:gd name="T15" fmla="*/ 19 h 114"/>
                <a:gd name="T16" fmla="*/ 94 w 113"/>
                <a:gd name="T17" fmla="*/ 19 h 114"/>
                <a:gd name="T18" fmla="*/ 94 w 113"/>
                <a:gd name="T19" fmla="*/ 9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14">
                  <a:moveTo>
                    <a:pt x="113" y="0"/>
                  </a:moveTo>
                  <a:lnTo>
                    <a:pt x="0" y="0"/>
                  </a:lnTo>
                  <a:lnTo>
                    <a:pt x="0" y="114"/>
                  </a:lnTo>
                  <a:lnTo>
                    <a:pt x="113" y="114"/>
                  </a:lnTo>
                  <a:lnTo>
                    <a:pt x="113" y="0"/>
                  </a:lnTo>
                  <a:close/>
                  <a:moveTo>
                    <a:pt x="94" y="95"/>
                  </a:moveTo>
                  <a:lnTo>
                    <a:pt x="19" y="95"/>
                  </a:lnTo>
                  <a:lnTo>
                    <a:pt x="19" y="19"/>
                  </a:lnTo>
                  <a:lnTo>
                    <a:pt x="94" y="19"/>
                  </a:lnTo>
                  <a:lnTo>
                    <a:pt x="94" y="95"/>
                  </a:lnTo>
                  <a:close/>
                </a:path>
              </a:pathLst>
            </a:cu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4" name="Rectangle 28"/>
            <p:cNvSpPr>
              <a:spLocks noChangeArrowheads="1"/>
            </p:cNvSpPr>
            <p:nvPr/>
          </p:nvSpPr>
          <p:spPr bwMode="auto">
            <a:xfrm>
              <a:off x="6867526" y="2674938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5" name="Rectangle 29"/>
            <p:cNvSpPr>
              <a:spLocks noChangeArrowheads="1"/>
            </p:cNvSpPr>
            <p:nvPr/>
          </p:nvSpPr>
          <p:spPr bwMode="auto">
            <a:xfrm>
              <a:off x="6867526" y="2524126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6" name="Rectangle 30"/>
            <p:cNvSpPr>
              <a:spLocks noChangeArrowheads="1"/>
            </p:cNvSpPr>
            <p:nvPr/>
          </p:nvSpPr>
          <p:spPr bwMode="auto">
            <a:xfrm>
              <a:off x="6867526" y="2600326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7" name="Rectangle 31"/>
            <p:cNvSpPr>
              <a:spLocks noChangeArrowheads="1"/>
            </p:cNvSpPr>
            <p:nvPr/>
          </p:nvSpPr>
          <p:spPr bwMode="auto">
            <a:xfrm>
              <a:off x="6627813" y="2765426"/>
              <a:ext cx="450850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8" name="Rectangle 32"/>
            <p:cNvSpPr>
              <a:spLocks noChangeArrowheads="1"/>
            </p:cNvSpPr>
            <p:nvPr/>
          </p:nvSpPr>
          <p:spPr bwMode="auto">
            <a:xfrm>
              <a:off x="6627813" y="2855913"/>
              <a:ext cx="450850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80" name="椭圆 779"/>
          <p:cNvSpPr/>
          <p:nvPr/>
        </p:nvSpPr>
        <p:spPr>
          <a:xfrm>
            <a:off x="5511801" y="2528360"/>
            <a:ext cx="1163787" cy="1163787"/>
          </a:xfrm>
          <a:prstGeom prst="ellipse">
            <a:avLst/>
          </a:prstGeom>
          <a:noFill/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87" name="组合 786"/>
          <p:cNvGrpSpPr/>
          <p:nvPr/>
        </p:nvGrpSpPr>
        <p:grpSpPr>
          <a:xfrm>
            <a:off x="14288" y="2708359"/>
            <a:ext cx="4381501" cy="2366651"/>
            <a:chOff x="14288" y="2708359"/>
            <a:chExt cx="4381501" cy="2366651"/>
          </a:xfrm>
        </p:grpSpPr>
        <p:sp>
          <p:nvSpPr>
            <p:cNvPr id="298" name="Oval 253"/>
            <p:cNvSpPr>
              <a:spLocks noChangeArrowheads="1"/>
            </p:cNvSpPr>
            <p:nvPr/>
          </p:nvSpPr>
          <p:spPr bwMode="auto">
            <a:xfrm>
              <a:off x="198438" y="4672097"/>
              <a:ext cx="61913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Oval 254"/>
            <p:cNvSpPr>
              <a:spLocks noChangeArrowheads="1"/>
            </p:cNvSpPr>
            <p:nvPr/>
          </p:nvSpPr>
          <p:spPr bwMode="auto">
            <a:xfrm>
              <a:off x="309563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Oval 255"/>
            <p:cNvSpPr>
              <a:spLocks noChangeArrowheads="1"/>
            </p:cNvSpPr>
            <p:nvPr/>
          </p:nvSpPr>
          <p:spPr bwMode="auto">
            <a:xfrm>
              <a:off x="628651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256"/>
            <p:cNvSpPr>
              <a:spLocks noEditPoints="1"/>
            </p:cNvSpPr>
            <p:nvPr/>
          </p:nvSpPr>
          <p:spPr bwMode="auto">
            <a:xfrm>
              <a:off x="406401" y="4672097"/>
              <a:ext cx="74613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1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5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2" y="5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257"/>
            <p:cNvSpPr>
              <a:spLocks noEditPoints="1"/>
            </p:cNvSpPr>
            <p:nvPr/>
          </p:nvSpPr>
          <p:spPr bwMode="auto">
            <a:xfrm>
              <a:off x="517526" y="4672097"/>
              <a:ext cx="73025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1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5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2" y="5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6" y="4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258"/>
            <p:cNvSpPr>
              <a:spLocks noEditPoints="1"/>
            </p:cNvSpPr>
            <p:nvPr/>
          </p:nvSpPr>
          <p:spPr bwMode="auto">
            <a:xfrm>
              <a:off x="738188" y="4672097"/>
              <a:ext cx="74613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0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4 w 6"/>
                <a:gd name="T13" fmla="*/ 1 h 6"/>
                <a:gd name="T14" fmla="*/ 5 w 6"/>
                <a:gd name="T15" fmla="*/ 3 h 6"/>
                <a:gd name="T16" fmla="*/ 4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6" y="4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259"/>
            <p:cNvSpPr>
              <a:spLocks noEditPoints="1"/>
            </p:cNvSpPr>
            <p:nvPr/>
          </p:nvSpPr>
          <p:spPr bwMode="auto">
            <a:xfrm>
              <a:off x="3181351" y="4535572"/>
              <a:ext cx="109538" cy="111125"/>
            </a:xfrm>
            <a:custGeom>
              <a:avLst/>
              <a:gdLst>
                <a:gd name="T0" fmla="*/ 0 w 9"/>
                <a:gd name="T1" fmla="*/ 7 h 9"/>
                <a:gd name="T2" fmla="*/ 0 w 9"/>
                <a:gd name="T3" fmla="*/ 7 h 9"/>
                <a:gd name="T4" fmla="*/ 0 w 9"/>
                <a:gd name="T5" fmla="*/ 7 h 9"/>
                <a:gd name="T6" fmla="*/ 0 w 9"/>
                <a:gd name="T7" fmla="*/ 7 h 9"/>
                <a:gd name="T8" fmla="*/ 0 w 9"/>
                <a:gd name="T9" fmla="*/ 7 h 9"/>
                <a:gd name="T10" fmla="*/ 0 w 9"/>
                <a:gd name="T11" fmla="*/ 7 h 9"/>
                <a:gd name="T12" fmla="*/ 0 w 9"/>
                <a:gd name="T13" fmla="*/ 7 h 9"/>
                <a:gd name="T14" fmla="*/ 2 w 9"/>
                <a:gd name="T15" fmla="*/ 9 h 9"/>
                <a:gd name="T16" fmla="*/ 7 w 9"/>
                <a:gd name="T17" fmla="*/ 9 h 9"/>
                <a:gd name="T18" fmla="*/ 9 w 9"/>
                <a:gd name="T19" fmla="*/ 7 h 9"/>
                <a:gd name="T20" fmla="*/ 9 w 9"/>
                <a:gd name="T21" fmla="*/ 7 h 9"/>
                <a:gd name="T22" fmla="*/ 9 w 9"/>
                <a:gd name="T23" fmla="*/ 7 h 9"/>
                <a:gd name="T24" fmla="*/ 9 w 9"/>
                <a:gd name="T25" fmla="*/ 7 h 9"/>
                <a:gd name="T26" fmla="*/ 8 w 9"/>
                <a:gd name="T27" fmla="*/ 8 h 9"/>
                <a:gd name="T28" fmla="*/ 7 w 9"/>
                <a:gd name="T29" fmla="*/ 9 h 9"/>
                <a:gd name="T30" fmla="*/ 2 w 9"/>
                <a:gd name="T31" fmla="*/ 9 h 9"/>
                <a:gd name="T32" fmla="*/ 0 w 9"/>
                <a:gd name="T33" fmla="*/ 8 h 9"/>
                <a:gd name="T34" fmla="*/ 0 w 9"/>
                <a:gd name="T35" fmla="*/ 7 h 9"/>
                <a:gd name="T36" fmla="*/ 0 w 9"/>
                <a:gd name="T37" fmla="*/ 7 h 9"/>
                <a:gd name="T38" fmla="*/ 0 w 9"/>
                <a:gd name="T39" fmla="*/ 7 h 9"/>
                <a:gd name="T40" fmla="*/ 7 w 9"/>
                <a:gd name="T41" fmla="*/ 0 h 9"/>
                <a:gd name="T42" fmla="*/ 2 w 9"/>
                <a:gd name="T43" fmla="*/ 0 h 9"/>
                <a:gd name="T44" fmla="*/ 0 w 9"/>
                <a:gd name="T45" fmla="*/ 2 h 9"/>
                <a:gd name="T46" fmla="*/ 0 w 9"/>
                <a:gd name="T47" fmla="*/ 2 h 9"/>
                <a:gd name="T48" fmla="*/ 0 w 9"/>
                <a:gd name="T49" fmla="*/ 2 h 9"/>
                <a:gd name="T50" fmla="*/ 0 w 9"/>
                <a:gd name="T51" fmla="*/ 2 h 9"/>
                <a:gd name="T52" fmla="*/ 0 w 9"/>
                <a:gd name="T53" fmla="*/ 1 h 9"/>
                <a:gd name="T54" fmla="*/ 2 w 9"/>
                <a:gd name="T55" fmla="*/ 0 h 9"/>
                <a:gd name="T56" fmla="*/ 7 w 9"/>
                <a:gd name="T57" fmla="*/ 0 h 9"/>
                <a:gd name="T58" fmla="*/ 8 w 9"/>
                <a:gd name="T59" fmla="*/ 1 h 9"/>
                <a:gd name="T60" fmla="*/ 9 w 9"/>
                <a:gd name="T61" fmla="*/ 2 h 9"/>
                <a:gd name="T62" fmla="*/ 9 w 9"/>
                <a:gd name="T63" fmla="*/ 2 h 9"/>
                <a:gd name="T64" fmla="*/ 9 w 9"/>
                <a:gd name="T65" fmla="*/ 2 h 9"/>
                <a:gd name="T66" fmla="*/ 9 w 9"/>
                <a:gd name="T67" fmla="*/ 2 h 9"/>
                <a:gd name="T68" fmla="*/ 7 w 9"/>
                <a:gd name="T6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260"/>
            <p:cNvSpPr>
              <a:spLocks/>
            </p:cNvSpPr>
            <p:nvPr/>
          </p:nvSpPr>
          <p:spPr bwMode="auto">
            <a:xfrm>
              <a:off x="3425826" y="4535572"/>
              <a:ext cx="123825" cy="111125"/>
            </a:xfrm>
            <a:custGeom>
              <a:avLst/>
              <a:gdLst>
                <a:gd name="T0" fmla="*/ 8 w 10"/>
                <a:gd name="T1" fmla="*/ 0 h 9"/>
                <a:gd name="T2" fmla="*/ 3 w 10"/>
                <a:gd name="T3" fmla="*/ 0 h 9"/>
                <a:gd name="T4" fmla="*/ 0 w 10"/>
                <a:gd name="T5" fmla="*/ 2 h 9"/>
                <a:gd name="T6" fmla="*/ 0 w 10"/>
                <a:gd name="T7" fmla="*/ 2 h 9"/>
                <a:gd name="T8" fmla="*/ 1 w 10"/>
                <a:gd name="T9" fmla="*/ 2 h 9"/>
                <a:gd name="T10" fmla="*/ 1 w 10"/>
                <a:gd name="T11" fmla="*/ 2 h 9"/>
                <a:gd name="T12" fmla="*/ 1 w 10"/>
                <a:gd name="T13" fmla="*/ 1 h 9"/>
                <a:gd name="T14" fmla="*/ 3 w 10"/>
                <a:gd name="T15" fmla="*/ 0 h 9"/>
                <a:gd name="T16" fmla="*/ 8 w 10"/>
                <a:gd name="T17" fmla="*/ 0 h 9"/>
                <a:gd name="T18" fmla="*/ 9 w 10"/>
                <a:gd name="T19" fmla="*/ 1 h 9"/>
                <a:gd name="T20" fmla="*/ 10 w 10"/>
                <a:gd name="T21" fmla="*/ 2 h 9"/>
                <a:gd name="T22" fmla="*/ 10 w 10"/>
                <a:gd name="T23" fmla="*/ 7 h 9"/>
                <a:gd name="T24" fmla="*/ 9 w 10"/>
                <a:gd name="T25" fmla="*/ 8 h 9"/>
                <a:gd name="T26" fmla="*/ 8 w 10"/>
                <a:gd name="T27" fmla="*/ 9 h 9"/>
                <a:gd name="T28" fmla="*/ 3 w 10"/>
                <a:gd name="T29" fmla="*/ 9 h 9"/>
                <a:gd name="T30" fmla="*/ 1 w 10"/>
                <a:gd name="T31" fmla="*/ 8 h 9"/>
                <a:gd name="T32" fmla="*/ 1 w 10"/>
                <a:gd name="T33" fmla="*/ 7 h 9"/>
                <a:gd name="T34" fmla="*/ 1 w 10"/>
                <a:gd name="T35" fmla="*/ 7 h 9"/>
                <a:gd name="T36" fmla="*/ 1 w 10"/>
                <a:gd name="T37" fmla="*/ 7 h 9"/>
                <a:gd name="T38" fmla="*/ 0 w 10"/>
                <a:gd name="T39" fmla="*/ 7 h 9"/>
                <a:gd name="T40" fmla="*/ 0 w 10"/>
                <a:gd name="T41" fmla="*/ 7 h 9"/>
                <a:gd name="T42" fmla="*/ 0 w 10"/>
                <a:gd name="T43" fmla="*/ 7 h 9"/>
                <a:gd name="T44" fmla="*/ 1 w 10"/>
                <a:gd name="T45" fmla="*/ 7 h 9"/>
                <a:gd name="T46" fmla="*/ 0 w 10"/>
                <a:gd name="T47" fmla="*/ 7 h 9"/>
                <a:gd name="T48" fmla="*/ 0 w 10"/>
                <a:gd name="T49" fmla="*/ 7 h 9"/>
                <a:gd name="T50" fmla="*/ 3 w 10"/>
                <a:gd name="T51" fmla="*/ 9 h 9"/>
                <a:gd name="T52" fmla="*/ 8 w 10"/>
                <a:gd name="T53" fmla="*/ 9 h 9"/>
                <a:gd name="T54" fmla="*/ 10 w 10"/>
                <a:gd name="T55" fmla="*/ 7 h 9"/>
                <a:gd name="T56" fmla="*/ 10 w 10"/>
                <a:gd name="T57" fmla="*/ 2 h 9"/>
                <a:gd name="T58" fmla="*/ 8 w 10"/>
                <a:gd name="T5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261"/>
            <p:cNvSpPr>
              <a:spLocks/>
            </p:cNvSpPr>
            <p:nvPr/>
          </p:nvSpPr>
          <p:spPr bwMode="auto">
            <a:xfrm>
              <a:off x="2935288" y="4535572"/>
              <a:ext cx="111125" cy="111125"/>
            </a:xfrm>
            <a:custGeom>
              <a:avLst/>
              <a:gdLst>
                <a:gd name="T0" fmla="*/ 7 w 9"/>
                <a:gd name="T1" fmla="*/ 0 h 9"/>
                <a:gd name="T2" fmla="*/ 2 w 9"/>
                <a:gd name="T3" fmla="*/ 0 h 9"/>
                <a:gd name="T4" fmla="*/ 0 w 9"/>
                <a:gd name="T5" fmla="*/ 2 h 9"/>
                <a:gd name="T6" fmla="*/ 0 w 9"/>
                <a:gd name="T7" fmla="*/ 7 h 9"/>
                <a:gd name="T8" fmla="*/ 0 w 9"/>
                <a:gd name="T9" fmla="*/ 7 h 9"/>
                <a:gd name="T10" fmla="*/ 0 w 9"/>
                <a:gd name="T11" fmla="*/ 7 h 9"/>
                <a:gd name="T12" fmla="*/ 0 w 9"/>
                <a:gd name="T13" fmla="*/ 7 h 9"/>
                <a:gd name="T14" fmla="*/ 0 w 9"/>
                <a:gd name="T15" fmla="*/ 7 h 9"/>
                <a:gd name="T16" fmla="*/ 2 w 9"/>
                <a:gd name="T17" fmla="*/ 9 h 9"/>
                <a:gd name="T18" fmla="*/ 7 w 9"/>
                <a:gd name="T19" fmla="*/ 9 h 9"/>
                <a:gd name="T20" fmla="*/ 9 w 9"/>
                <a:gd name="T21" fmla="*/ 7 h 9"/>
                <a:gd name="T22" fmla="*/ 9 w 9"/>
                <a:gd name="T23" fmla="*/ 7 h 9"/>
                <a:gd name="T24" fmla="*/ 9 w 9"/>
                <a:gd name="T25" fmla="*/ 7 h 9"/>
                <a:gd name="T26" fmla="*/ 9 w 9"/>
                <a:gd name="T27" fmla="*/ 7 h 9"/>
                <a:gd name="T28" fmla="*/ 9 w 9"/>
                <a:gd name="T29" fmla="*/ 7 h 9"/>
                <a:gd name="T30" fmla="*/ 9 w 9"/>
                <a:gd name="T31" fmla="*/ 8 h 9"/>
                <a:gd name="T32" fmla="*/ 7 w 9"/>
                <a:gd name="T33" fmla="*/ 9 h 9"/>
                <a:gd name="T34" fmla="*/ 2 w 9"/>
                <a:gd name="T35" fmla="*/ 9 h 9"/>
                <a:gd name="T36" fmla="*/ 1 w 9"/>
                <a:gd name="T37" fmla="*/ 8 h 9"/>
                <a:gd name="T38" fmla="*/ 0 w 9"/>
                <a:gd name="T39" fmla="*/ 7 h 9"/>
                <a:gd name="T40" fmla="*/ 0 w 9"/>
                <a:gd name="T41" fmla="*/ 7 h 9"/>
                <a:gd name="T42" fmla="*/ 0 w 9"/>
                <a:gd name="T43" fmla="*/ 2 h 9"/>
                <a:gd name="T44" fmla="*/ 1 w 9"/>
                <a:gd name="T45" fmla="*/ 1 h 9"/>
                <a:gd name="T46" fmla="*/ 2 w 9"/>
                <a:gd name="T47" fmla="*/ 0 h 9"/>
                <a:gd name="T48" fmla="*/ 7 w 9"/>
                <a:gd name="T49" fmla="*/ 0 h 9"/>
                <a:gd name="T50" fmla="*/ 9 w 9"/>
                <a:gd name="T51" fmla="*/ 1 h 9"/>
                <a:gd name="T52" fmla="*/ 9 w 9"/>
                <a:gd name="T53" fmla="*/ 2 h 9"/>
                <a:gd name="T54" fmla="*/ 9 w 9"/>
                <a:gd name="T55" fmla="*/ 2 h 9"/>
                <a:gd name="T56" fmla="*/ 9 w 9"/>
                <a:gd name="T57" fmla="*/ 2 h 9"/>
                <a:gd name="T58" fmla="*/ 9 w 9"/>
                <a:gd name="T59" fmla="*/ 2 h 9"/>
                <a:gd name="T60" fmla="*/ 9 w 9"/>
                <a:gd name="T61" fmla="*/ 2 h 9"/>
                <a:gd name="T62" fmla="*/ 7 w 9"/>
                <a:gd name="T6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262"/>
            <p:cNvSpPr>
              <a:spLocks/>
            </p:cNvSpPr>
            <p:nvPr/>
          </p:nvSpPr>
          <p:spPr bwMode="auto">
            <a:xfrm>
              <a:off x="3389313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4 w 5"/>
                <a:gd name="T9" fmla="*/ 5 h 5"/>
                <a:gd name="T10" fmla="*/ 5 w 5"/>
                <a:gd name="T11" fmla="*/ 3 h 5"/>
                <a:gd name="T12" fmla="*/ 4 w 5"/>
                <a:gd name="T13" fmla="*/ 0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263"/>
            <p:cNvSpPr>
              <a:spLocks/>
            </p:cNvSpPr>
            <p:nvPr/>
          </p:nvSpPr>
          <p:spPr bwMode="auto">
            <a:xfrm>
              <a:off x="3267076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2 w 5"/>
                <a:gd name="T13" fmla="*/ 5 h 5"/>
                <a:gd name="T14" fmla="*/ 5 w 5"/>
                <a:gd name="T15" fmla="*/ 3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264"/>
            <p:cNvSpPr>
              <a:spLocks/>
            </p:cNvSpPr>
            <p:nvPr/>
          </p:nvSpPr>
          <p:spPr bwMode="auto">
            <a:xfrm>
              <a:off x="3144838" y="4559384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0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265"/>
            <p:cNvSpPr>
              <a:spLocks/>
            </p:cNvSpPr>
            <p:nvPr/>
          </p:nvSpPr>
          <p:spPr bwMode="auto">
            <a:xfrm>
              <a:off x="3021013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0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2 w 5"/>
                <a:gd name="T11" fmla="*/ 5 h 5"/>
                <a:gd name="T12" fmla="*/ 5 w 5"/>
                <a:gd name="T13" fmla="*/ 3 h 5"/>
                <a:gd name="T14" fmla="*/ 2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266"/>
            <p:cNvSpPr>
              <a:spLocks/>
            </p:cNvSpPr>
            <p:nvPr/>
          </p:nvSpPr>
          <p:spPr bwMode="auto">
            <a:xfrm>
              <a:off x="2776538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267"/>
            <p:cNvSpPr>
              <a:spLocks/>
            </p:cNvSpPr>
            <p:nvPr/>
          </p:nvSpPr>
          <p:spPr bwMode="auto">
            <a:xfrm>
              <a:off x="2776538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268"/>
            <p:cNvSpPr>
              <a:spLocks/>
            </p:cNvSpPr>
            <p:nvPr/>
          </p:nvSpPr>
          <p:spPr bwMode="auto">
            <a:xfrm>
              <a:off x="2849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5 w 31"/>
                <a:gd name="T7" fmla="*/ 32 h 39"/>
                <a:gd name="T8" fmla="*/ 31 w 31"/>
                <a:gd name="T9" fmla="*/ 24 h 39"/>
                <a:gd name="T10" fmla="*/ 15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5" y="32"/>
                  </a:lnTo>
                  <a:lnTo>
                    <a:pt x="31" y="24"/>
                  </a:lnTo>
                  <a:lnTo>
                    <a:pt x="1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269"/>
            <p:cNvSpPr>
              <a:spLocks/>
            </p:cNvSpPr>
            <p:nvPr/>
          </p:nvSpPr>
          <p:spPr bwMode="auto">
            <a:xfrm>
              <a:off x="2849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5 w 31"/>
                <a:gd name="T7" fmla="*/ 32 h 39"/>
                <a:gd name="T8" fmla="*/ 31 w 31"/>
                <a:gd name="T9" fmla="*/ 24 h 39"/>
                <a:gd name="T10" fmla="*/ 15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5" y="32"/>
                  </a:lnTo>
                  <a:lnTo>
                    <a:pt x="31" y="24"/>
                  </a:lnTo>
                  <a:lnTo>
                    <a:pt x="15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270"/>
            <p:cNvSpPr>
              <a:spLocks/>
            </p:cNvSpPr>
            <p:nvPr/>
          </p:nvSpPr>
          <p:spPr bwMode="auto">
            <a:xfrm>
              <a:off x="3586163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271"/>
            <p:cNvSpPr>
              <a:spLocks/>
            </p:cNvSpPr>
            <p:nvPr/>
          </p:nvSpPr>
          <p:spPr bwMode="auto">
            <a:xfrm>
              <a:off x="3586163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272"/>
            <p:cNvSpPr>
              <a:spLocks/>
            </p:cNvSpPr>
            <p:nvPr/>
          </p:nvSpPr>
          <p:spPr bwMode="auto">
            <a:xfrm>
              <a:off x="3463926" y="4559384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8 h 39"/>
                <a:gd name="T4" fmla="*/ 0 w 38"/>
                <a:gd name="T5" fmla="*/ 24 h 39"/>
                <a:gd name="T6" fmla="*/ 23 w 38"/>
                <a:gd name="T7" fmla="*/ 32 h 39"/>
                <a:gd name="T8" fmla="*/ 38 w 38"/>
                <a:gd name="T9" fmla="*/ 39 h 39"/>
                <a:gd name="T10" fmla="*/ 38 w 38"/>
                <a:gd name="T11" fmla="*/ 24 h 39"/>
                <a:gd name="T12" fmla="*/ 38 w 38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8"/>
                  </a:lnTo>
                  <a:lnTo>
                    <a:pt x="0" y="24"/>
                  </a:lnTo>
                  <a:lnTo>
                    <a:pt x="23" y="32"/>
                  </a:lnTo>
                  <a:lnTo>
                    <a:pt x="38" y="39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273"/>
            <p:cNvSpPr>
              <a:spLocks/>
            </p:cNvSpPr>
            <p:nvPr/>
          </p:nvSpPr>
          <p:spPr bwMode="auto">
            <a:xfrm>
              <a:off x="3463926" y="4559384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8 h 39"/>
                <a:gd name="T4" fmla="*/ 0 w 38"/>
                <a:gd name="T5" fmla="*/ 24 h 39"/>
                <a:gd name="T6" fmla="*/ 23 w 38"/>
                <a:gd name="T7" fmla="*/ 32 h 39"/>
                <a:gd name="T8" fmla="*/ 38 w 38"/>
                <a:gd name="T9" fmla="*/ 39 h 39"/>
                <a:gd name="T10" fmla="*/ 38 w 38"/>
                <a:gd name="T11" fmla="*/ 24 h 39"/>
                <a:gd name="T12" fmla="*/ 38 w 38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8"/>
                  </a:lnTo>
                  <a:lnTo>
                    <a:pt x="0" y="24"/>
                  </a:lnTo>
                  <a:lnTo>
                    <a:pt x="23" y="32"/>
                  </a:lnTo>
                  <a:lnTo>
                    <a:pt x="38" y="39"/>
                  </a:lnTo>
                  <a:lnTo>
                    <a:pt x="38" y="2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274"/>
            <p:cNvSpPr>
              <a:spLocks/>
            </p:cNvSpPr>
            <p:nvPr/>
          </p:nvSpPr>
          <p:spPr bwMode="auto">
            <a:xfrm>
              <a:off x="3659188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275"/>
            <p:cNvSpPr>
              <a:spLocks/>
            </p:cNvSpPr>
            <p:nvPr/>
          </p:nvSpPr>
          <p:spPr bwMode="auto">
            <a:xfrm>
              <a:off x="3659188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276"/>
            <p:cNvSpPr>
              <a:spLocks/>
            </p:cNvSpPr>
            <p:nvPr/>
          </p:nvSpPr>
          <p:spPr bwMode="auto">
            <a:xfrm>
              <a:off x="1217613" y="4422859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3 h 5"/>
                <a:gd name="T6" fmla="*/ 3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3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277"/>
            <p:cNvSpPr>
              <a:spLocks/>
            </p:cNvSpPr>
            <p:nvPr/>
          </p:nvSpPr>
          <p:spPr bwMode="auto">
            <a:xfrm>
              <a:off x="1082676" y="4422859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5 h 5"/>
                <a:gd name="T6" fmla="*/ 5 w 5"/>
                <a:gd name="T7" fmla="*/ 3 h 5"/>
                <a:gd name="T8" fmla="*/ 4 w 5"/>
                <a:gd name="T9" fmla="*/ 3 h 5"/>
                <a:gd name="T10" fmla="*/ 4 w 5"/>
                <a:gd name="T11" fmla="*/ 3 h 5"/>
                <a:gd name="T12" fmla="*/ 4 w 5"/>
                <a:gd name="T13" fmla="*/ 3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278"/>
            <p:cNvSpPr>
              <a:spLocks/>
            </p:cNvSpPr>
            <p:nvPr/>
          </p:nvSpPr>
          <p:spPr bwMode="auto">
            <a:xfrm>
              <a:off x="1131888" y="4460959"/>
              <a:ext cx="122238" cy="0"/>
            </a:xfrm>
            <a:custGeom>
              <a:avLst/>
              <a:gdLst>
                <a:gd name="T0" fmla="*/ 77 w 77"/>
                <a:gd name="T1" fmla="*/ 54 w 77"/>
                <a:gd name="T2" fmla="*/ 7 w 77"/>
                <a:gd name="T3" fmla="*/ 0 w 77"/>
                <a:gd name="T4" fmla="*/ 0 w 77"/>
                <a:gd name="T5" fmla="*/ 0 w 77"/>
                <a:gd name="T6" fmla="*/ 7 w 77"/>
                <a:gd name="T7" fmla="*/ 54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54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54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279"/>
            <p:cNvSpPr>
              <a:spLocks/>
            </p:cNvSpPr>
            <p:nvPr/>
          </p:nvSpPr>
          <p:spPr bwMode="auto">
            <a:xfrm>
              <a:off x="1131888" y="4460959"/>
              <a:ext cx="122238" cy="0"/>
            </a:xfrm>
            <a:custGeom>
              <a:avLst/>
              <a:gdLst>
                <a:gd name="T0" fmla="*/ 77 w 77"/>
                <a:gd name="T1" fmla="*/ 54 w 77"/>
                <a:gd name="T2" fmla="*/ 7 w 77"/>
                <a:gd name="T3" fmla="*/ 0 w 77"/>
                <a:gd name="T4" fmla="*/ 0 w 77"/>
                <a:gd name="T5" fmla="*/ 0 w 77"/>
                <a:gd name="T6" fmla="*/ 7 w 77"/>
                <a:gd name="T7" fmla="*/ 54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54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54" y="0"/>
                  </a:lnTo>
                  <a:lnTo>
                    <a:pt x="77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280"/>
            <p:cNvSpPr>
              <a:spLocks/>
            </p:cNvSpPr>
            <p:nvPr/>
          </p:nvSpPr>
          <p:spPr bwMode="auto">
            <a:xfrm>
              <a:off x="1954213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2 h 5"/>
                <a:gd name="T6" fmla="*/ 3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2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281"/>
            <p:cNvSpPr>
              <a:spLocks/>
            </p:cNvSpPr>
            <p:nvPr/>
          </p:nvSpPr>
          <p:spPr bwMode="auto">
            <a:xfrm>
              <a:off x="1819276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4 w 5"/>
                <a:gd name="T9" fmla="*/ 3 h 5"/>
                <a:gd name="T10" fmla="*/ 4 w 5"/>
                <a:gd name="T11" fmla="*/ 2 h 5"/>
                <a:gd name="T12" fmla="*/ 4 w 5"/>
                <a:gd name="T13" fmla="*/ 2 h 5"/>
                <a:gd name="T14" fmla="*/ 5 w 5"/>
                <a:gd name="T15" fmla="*/ 2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282"/>
            <p:cNvSpPr>
              <a:spLocks/>
            </p:cNvSpPr>
            <p:nvPr/>
          </p:nvSpPr>
          <p:spPr bwMode="auto">
            <a:xfrm>
              <a:off x="1866901" y="3143334"/>
              <a:ext cx="123825" cy="11113"/>
            </a:xfrm>
            <a:custGeom>
              <a:avLst/>
              <a:gdLst>
                <a:gd name="T0" fmla="*/ 78 w 78"/>
                <a:gd name="T1" fmla="*/ 0 h 7"/>
                <a:gd name="T2" fmla="*/ 55 w 78"/>
                <a:gd name="T3" fmla="*/ 0 h 7"/>
                <a:gd name="T4" fmla="*/ 8 w 78"/>
                <a:gd name="T5" fmla="*/ 0 h 7"/>
                <a:gd name="T6" fmla="*/ 0 w 78"/>
                <a:gd name="T7" fmla="*/ 0 h 7"/>
                <a:gd name="T8" fmla="*/ 0 w 78"/>
                <a:gd name="T9" fmla="*/ 0 h 7"/>
                <a:gd name="T10" fmla="*/ 0 w 78"/>
                <a:gd name="T11" fmla="*/ 7 h 7"/>
                <a:gd name="T12" fmla="*/ 8 w 78"/>
                <a:gd name="T13" fmla="*/ 7 h 7"/>
                <a:gd name="T14" fmla="*/ 55 w 78"/>
                <a:gd name="T15" fmla="*/ 7 h 7"/>
                <a:gd name="T16" fmla="*/ 78 w 78"/>
                <a:gd name="T17" fmla="*/ 7 h 7"/>
                <a:gd name="T18" fmla="*/ 78 w 78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">
                  <a:moveTo>
                    <a:pt x="78" y="0"/>
                  </a:moveTo>
                  <a:lnTo>
                    <a:pt x="55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lnTo>
                    <a:pt x="55" y="7"/>
                  </a:lnTo>
                  <a:lnTo>
                    <a:pt x="78" y="7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283"/>
            <p:cNvSpPr>
              <a:spLocks/>
            </p:cNvSpPr>
            <p:nvPr/>
          </p:nvSpPr>
          <p:spPr bwMode="auto">
            <a:xfrm>
              <a:off x="1866901" y="3143334"/>
              <a:ext cx="123825" cy="11113"/>
            </a:xfrm>
            <a:custGeom>
              <a:avLst/>
              <a:gdLst>
                <a:gd name="T0" fmla="*/ 78 w 78"/>
                <a:gd name="T1" fmla="*/ 0 h 7"/>
                <a:gd name="T2" fmla="*/ 55 w 78"/>
                <a:gd name="T3" fmla="*/ 0 h 7"/>
                <a:gd name="T4" fmla="*/ 8 w 78"/>
                <a:gd name="T5" fmla="*/ 0 h 7"/>
                <a:gd name="T6" fmla="*/ 0 w 78"/>
                <a:gd name="T7" fmla="*/ 0 h 7"/>
                <a:gd name="T8" fmla="*/ 0 w 78"/>
                <a:gd name="T9" fmla="*/ 0 h 7"/>
                <a:gd name="T10" fmla="*/ 0 w 78"/>
                <a:gd name="T11" fmla="*/ 7 h 7"/>
                <a:gd name="T12" fmla="*/ 8 w 78"/>
                <a:gd name="T13" fmla="*/ 7 h 7"/>
                <a:gd name="T14" fmla="*/ 55 w 78"/>
                <a:gd name="T15" fmla="*/ 7 h 7"/>
                <a:gd name="T16" fmla="*/ 78 w 78"/>
                <a:gd name="T17" fmla="*/ 7 h 7"/>
                <a:gd name="T18" fmla="*/ 78 w 78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">
                  <a:moveTo>
                    <a:pt x="78" y="0"/>
                  </a:moveTo>
                  <a:lnTo>
                    <a:pt x="55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lnTo>
                    <a:pt x="55" y="7"/>
                  </a:lnTo>
                  <a:lnTo>
                    <a:pt x="78" y="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284"/>
            <p:cNvSpPr>
              <a:spLocks noEditPoints="1"/>
            </p:cNvSpPr>
            <p:nvPr/>
          </p:nvSpPr>
          <p:spPr bwMode="auto">
            <a:xfrm>
              <a:off x="3536951" y="3043322"/>
              <a:ext cx="295275" cy="298450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3 h 24"/>
                <a:gd name="T4" fmla="*/ 0 w 24"/>
                <a:gd name="T5" fmla="*/ 19 h 24"/>
                <a:gd name="T6" fmla="*/ 6 w 24"/>
                <a:gd name="T7" fmla="*/ 24 h 24"/>
                <a:gd name="T8" fmla="*/ 19 w 24"/>
                <a:gd name="T9" fmla="*/ 24 h 24"/>
                <a:gd name="T10" fmla="*/ 24 w 24"/>
                <a:gd name="T11" fmla="*/ 19 h 24"/>
                <a:gd name="T12" fmla="*/ 24 w 24"/>
                <a:gd name="T13" fmla="*/ 15 h 24"/>
                <a:gd name="T14" fmla="*/ 24 w 24"/>
                <a:gd name="T15" fmla="*/ 15 h 24"/>
                <a:gd name="T16" fmla="*/ 24 w 24"/>
                <a:gd name="T17" fmla="*/ 15 h 24"/>
                <a:gd name="T18" fmla="*/ 24 w 24"/>
                <a:gd name="T19" fmla="*/ 19 h 24"/>
                <a:gd name="T20" fmla="*/ 22 w 24"/>
                <a:gd name="T21" fmla="*/ 22 h 24"/>
                <a:gd name="T22" fmla="*/ 19 w 24"/>
                <a:gd name="T23" fmla="*/ 24 h 24"/>
                <a:gd name="T24" fmla="*/ 6 w 24"/>
                <a:gd name="T25" fmla="*/ 24 h 24"/>
                <a:gd name="T26" fmla="*/ 2 w 24"/>
                <a:gd name="T27" fmla="*/ 22 h 24"/>
                <a:gd name="T28" fmla="*/ 1 w 24"/>
                <a:gd name="T29" fmla="*/ 19 h 24"/>
                <a:gd name="T30" fmla="*/ 1 w 24"/>
                <a:gd name="T31" fmla="*/ 13 h 24"/>
                <a:gd name="T32" fmla="*/ 0 w 24"/>
                <a:gd name="T33" fmla="*/ 12 h 24"/>
                <a:gd name="T34" fmla="*/ 19 w 24"/>
                <a:gd name="T35" fmla="*/ 0 h 24"/>
                <a:gd name="T36" fmla="*/ 6 w 24"/>
                <a:gd name="T37" fmla="*/ 0 h 24"/>
                <a:gd name="T38" fmla="*/ 0 w 24"/>
                <a:gd name="T39" fmla="*/ 6 h 24"/>
                <a:gd name="T40" fmla="*/ 0 w 24"/>
                <a:gd name="T41" fmla="*/ 10 h 24"/>
                <a:gd name="T42" fmla="*/ 0 w 24"/>
                <a:gd name="T43" fmla="*/ 10 h 24"/>
                <a:gd name="T44" fmla="*/ 1 w 24"/>
                <a:gd name="T45" fmla="*/ 10 h 24"/>
                <a:gd name="T46" fmla="*/ 1 w 24"/>
                <a:gd name="T47" fmla="*/ 6 h 24"/>
                <a:gd name="T48" fmla="*/ 2 w 24"/>
                <a:gd name="T49" fmla="*/ 2 h 24"/>
                <a:gd name="T50" fmla="*/ 6 w 24"/>
                <a:gd name="T51" fmla="*/ 1 h 24"/>
                <a:gd name="T52" fmla="*/ 6 w 24"/>
                <a:gd name="T53" fmla="*/ 1 h 24"/>
                <a:gd name="T54" fmla="*/ 19 w 24"/>
                <a:gd name="T55" fmla="*/ 1 h 24"/>
                <a:gd name="T56" fmla="*/ 22 w 24"/>
                <a:gd name="T57" fmla="*/ 2 h 24"/>
                <a:gd name="T58" fmla="*/ 24 w 24"/>
                <a:gd name="T59" fmla="*/ 6 h 24"/>
                <a:gd name="T60" fmla="*/ 24 w 24"/>
                <a:gd name="T61" fmla="*/ 12 h 24"/>
                <a:gd name="T62" fmla="*/ 24 w 24"/>
                <a:gd name="T63" fmla="*/ 13 h 24"/>
                <a:gd name="T64" fmla="*/ 24 w 24"/>
                <a:gd name="T65" fmla="*/ 12 h 24"/>
                <a:gd name="T66" fmla="*/ 24 w 24"/>
                <a:gd name="T67" fmla="*/ 6 h 24"/>
                <a:gd name="T68" fmla="*/ 19 w 24"/>
                <a:gd name="T6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2"/>
                    <a:pt x="24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4"/>
                    <a:pt x="1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4" y="24"/>
                    <a:pt x="3" y="23"/>
                    <a:pt x="2" y="22"/>
                  </a:cubicBezTo>
                  <a:cubicBezTo>
                    <a:pt x="1" y="21"/>
                    <a:pt x="1" y="20"/>
                    <a:pt x="1" y="19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19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1"/>
                    <a:pt x="21" y="1"/>
                    <a:pt x="22" y="2"/>
                  </a:cubicBezTo>
                  <a:cubicBezTo>
                    <a:pt x="23" y="3"/>
                    <a:pt x="24" y="4"/>
                    <a:pt x="24" y="6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285"/>
            <p:cNvSpPr>
              <a:spLocks/>
            </p:cNvSpPr>
            <p:nvPr/>
          </p:nvSpPr>
          <p:spPr bwMode="auto">
            <a:xfrm>
              <a:off x="3500438" y="3167147"/>
              <a:ext cx="85725" cy="61913"/>
            </a:xfrm>
            <a:custGeom>
              <a:avLst/>
              <a:gdLst>
                <a:gd name="T0" fmla="*/ 23 w 54"/>
                <a:gd name="T1" fmla="*/ 0 h 39"/>
                <a:gd name="T2" fmla="*/ 23 w 54"/>
                <a:gd name="T3" fmla="*/ 0 h 39"/>
                <a:gd name="T4" fmla="*/ 8 w 54"/>
                <a:gd name="T5" fmla="*/ 24 h 39"/>
                <a:gd name="T6" fmla="*/ 0 w 54"/>
                <a:gd name="T7" fmla="*/ 39 h 39"/>
                <a:gd name="T8" fmla="*/ 8 w 54"/>
                <a:gd name="T9" fmla="*/ 39 h 39"/>
                <a:gd name="T10" fmla="*/ 8 w 54"/>
                <a:gd name="T11" fmla="*/ 39 h 39"/>
                <a:gd name="T12" fmla="*/ 23 w 54"/>
                <a:gd name="T13" fmla="*/ 24 h 39"/>
                <a:gd name="T14" fmla="*/ 23 w 54"/>
                <a:gd name="T15" fmla="*/ 16 h 39"/>
                <a:gd name="T16" fmla="*/ 31 w 54"/>
                <a:gd name="T17" fmla="*/ 24 h 39"/>
                <a:gd name="T18" fmla="*/ 38 w 54"/>
                <a:gd name="T19" fmla="*/ 39 h 39"/>
                <a:gd name="T20" fmla="*/ 38 w 54"/>
                <a:gd name="T21" fmla="*/ 39 h 39"/>
                <a:gd name="T22" fmla="*/ 54 w 54"/>
                <a:gd name="T23" fmla="*/ 39 h 39"/>
                <a:gd name="T24" fmla="*/ 38 w 54"/>
                <a:gd name="T25" fmla="*/ 24 h 39"/>
                <a:gd name="T26" fmla="*/ 31 w 54"/>
                <a:gd name="T27" fmla="*/ 0 h 39"/>
                <a:gd name="T28" fmla="*/ 23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23" y="0"/>
                  </a:moveTo>
                  <a:lnTo>
                    <a:pt x="23" y="0"/>
                  </a:lnTo>
                  <a:lnTo>
                    <a:pt x="8" y="24"/>
                  </a:lnTo>
                  <a:lnTo>
                    <a:pt x="0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31" y="24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54" y="39"/>
                  </a:lnTo>
                  <a:lnTo>
                    <a:pt x="38" y="24"/>
                  </a:lnTo>
                  <a:lnTo>
                    <a:pt x="31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286"/>
            <p:cNvSpPr>
              <a:spLocks/>
            </p:cNvSpPr>
            <p:nvPr/>
          </p:nvSpPr>
          <p:spPr bwMode="auto">
            <a:xfrm>
              <a:off x="3500438" y="3167147"/>
              <a:ext cx="85725" cy="61913"/>
            </a:xfrm>
            <a:custGeom>
              <a:avLst/>
              <a:gdLst>
                <a:gd name="T0" fmla="*/ 23 w 54"/>
                <a:gd name="T1" fmla="*/ 0 h 39"/>
                <a:gd name="T2" fmla="*/ 23 w 54"/>
                <a:gd name="T3" fmla="*/ 0 h 39"/>
                <a:gd name="T4" fmla="*/ 8 w 54"/>
                <a:gd name="T5" fmla="*/ 24 h 39"/>
                <a:gd name="T6" fmla="*/ 0 w 54"/>
                <a:gd name="T7" fmla="*/ 39 h 39"/>
                <a:gd name="T8" fmla="*/ 8 w 54"/>
                <a:gd name="T9" fmla="*/ 39 h 39"/>
                <a:gd name="T10" fmla="*/ 8 w 54"/>
                <a:gd name="T11" fmla="*/ 39 h 39"/>
                <a:gd name="T12" fmla="*/ 23 w 54"/>
                <a:gd name="T13" fmla="*/ 24 h 39"/>
                <a:gd name="T14" fmla="*/ 23 w 54"/>
                <a:gd name="T15" fmla="*/ 16 h 39"/>
                <a:gd name="T16" fmla="*/ 31 w 54"/>
                <a:gd name="T17" fmla="*/ 24 h 39"/>
                <a:gd name="T18" fmla="*/ 38 w 54"/>
                <a:gd name="T19" fmla="*/ 39 h 39"/>
                <a:gd name="T20" fmla="*/ 38 w 54"/>
                <a:gd name="T21" fmla="*/ 39 h 39"/>
                <a:gd name="T22" fmla="*/ 54 w 54"/>
                <a:gd name="T23" fmla="*/ 39 h 39"/>
                <a:gd name="T24" fmla="*/ 38 w 54"/>
                <a:gd name="T25" fmla="*/ 24 h 39"/>
                <a:gd name="T26" fmla="*/ 31 w 54"/>
                <a:gd name="T27" fmla="*/ 0 h 39"/>
                <a:gd name="T28" fmla="*/ 23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23" y="0"/>
                  </a:moveTo>
                  <a:lnTo>
                    <a:pt x="23" y="0"/>
                  </a:lnTo>
                  <a:lnTo>
                    <a:pt x="8" y="24"/>
                  </a:lnTo>
                  <a:lnTo>
                    <a:pt x="0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31" y="24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54" y="39"/>
                  </a:lnTo>
                  <a:lnTo>
                    <a:pt x="38" y="24"/>
                  </a:lnTo>
                  <a:lnTo>
                    <a:pt x="31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287"/>
            <p:cNvSpPr>
              <a:spLocks/>
            </p:cNvSpPr>
            <p:nvPr/>
          </p:nvSpPr>
          <p:spPr bwMode="auto">
            <a:xfrm>
              <a:off x="3783013" y="3167147"/>
              <a:ext cx="98425" cy="61913"/>
            </a:xfrm>
            <a:custGeom>
              <a:avLst/>
              <a:gdLst>
                <a:gd name="T0" fmla="*/ 62 w 62"/>
                <a:gd name="T1" fmla="*/ 0 h 39"/>
                <a:gd name="T2" fmla="*/ 46 w 62"/>
                <a:gd name="T3" fmla="*/ 0 h 39"/>
                <a:gd name="T4" fmla="*/ 46 w 62"/>
                <a:gd name="T5" fmla="*/ 0 h 39"/>
                <a:gd name="T6" fmla="*/ 31 w 62"/>
                <a:gd name="T7" fmla="*/ 16 h 39"/>
                <a:gd name="T8" fmla="*/ 31 w 62"/>
                <a:gd name="T9" fmla="*/ 24 h 39"/>
                <a:gd name="T10" fmla="*/ 31 w 62"/>
                <a:gd name="T11" fmla="*/ 16 h 39"/>
                <a:gd name="T12" fmla="*/ 15 w 62"/>
                <a:gd name="T13" fmla="*/ 0 h 39"/>
                <a:gd name="T14" fmla="*/ 15 w 62"/>
                <a:gd name="T15" fmla="*/ 0 h 39"/>
                <a:gd name="T16" fmla="*/ 0 w 62"/>
                <a:gd name="T17" fmla="*/ 0 h 39"/>
                <a:gd name="T18" fmla="*/ 15 w 62"/>
                <a:gd name="T19" fmla="*/ 24 h 39"/>
                <a:gd name="T20" fmla="*/ 31 w 62"/>
                <a:gd name="T21" fmla="*/ 39 h 39"/>
                <a:gd name="T22" fmla="*/ 31 w 62"/>
                <a:gd name="T23" fmla="*/ 39 h 39"/>
                <a:gd name="T24" fmla="*/ 31 w 62"/>
                <a:gd name="T25" fmla="*/ 39 h 39"/>
                <a:gd name="T26" fmla="*/ 46 w 62"/>
                <a:gd name="T27" fmla="*/ 24 h 39"/>
                <a:gd name="T28" fmla="*/ 62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62" y="0"/>
                  </a:moveTo>
                  <a:lnTo>
                    <a:pt x="46" y="0"/>
                  </a:lnTo>
                  <a:lnTo>
                    <a:pt x="46" y="0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5" y="24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46" y="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288"/>
            <p:cNvSpPr>
              <a:spLocks/>
            </p:cNvSpPr>
            <p:nvPr/>
          </p:nvSpPr>
          <p:spPr bwMode="auto">
            <a:xfrm>
              <a:off x="3783013" y="3167147"/>
              <a:ext cx="98425" cy="61913"/>
            </a:xfrm>
            <a:custGeom>
              <a:avLst/>
              <a:gdLst>
                <a:gd name="T0" fmla="*/ 62 w 62"/>
                <a:gd name="T1" fmla="*/ 0 h 39"/>
                <a:gd name="T2" fmla="*/ 46 w 62"/>
                <a:gd name="T3" fmla="*/ 0 h 39"/>
                <a:gd name="T4" fmla="*/ 46 w 62"/>
                <a:gd name="T5" fmla="*/ 0 h 39"/>
                <a:gd name="T6" fmla="*/ 31 w 62"/>
                <a:gd name="T7" fmla="*/ 16 h 39"/>
                <a:gd name="T8" fmla="*/ 31 w 62"/>
                <a:gd name="T9" fmla="*/ 24 h 39"/>
                <a:gd name="T10" fmla="*/ 31 w 62"/>
                <a:gd name="T11" fmla="*/ 16 h 39"/>
                <a:gd name="T12" fmla="*/ 15 w 62"/>
                <a:gd name="T13" fmla="*/ 0 h 39"/>
                <a:gd name="T14" fmla="*/ 15 w 62"/>
                <a:gd name="T15" fmla="*/ 0 h 39"/>
                <a:gd name="T16" fmla="*/ 0 w 62"/>
                <a:gd name="T17" fmla="*/ 0 h 39"/>
                <a:gd name="T18" fmla="*/ 15 w 62"/>
                <a:gd name="T19" fmla="*/ 24 h 39"/>
                <a:gd name="T20" fmla="*/ 31 w 62"/>
                <a:gd name="T21" fmla="*/ 39 h 39"/>
                <a:gd name="T22" fmla="*/ 31 w 62"/>
                <a:gd name="T23" fmla="*/ 39 h 39"/>
                <a:gd name="T24" fmla="*/ 31 w 62"/>
                <a:gd name="T25" fmla="*/ 39 h 39"/>
                <a:gd name="T26" fmla="*/ 46 w 62"/>
                <a:gd name="T27" fmla="*/ 24 h 39"/>
                <a:gd name="T28" fmla="*/ 62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62" y="0"/>
                  </a:moveTo>
                  <a:lnTo>
                    <a:pt x="46" y="0"/>
                  </a:lnTo>
                  <a:lnTo>
                    <a:pt x="46" y="0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5" y="24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46" y="24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289"/>
            <p:cNvSpPr>
              <a:spLocks noEditPoints="1"/>
            </p:cNvSpPr>
            <p:nvPr/>
          </p:nvSpPr>
          <p:spPr bwMode="auto">
            <a:xfrm>
              <a:off x="198438" y="3825959"/>
              <a:ext cx="293688" cy="298450"/>
            </a:xfrm>
            <a:custGeom>
              <a:avLst/>
              <a:gdLst>
                <a:gd name="T0" fmla="*/ 10 w 24"/>
                <a:gd name="T1" fmla="*/ 0 h 24"/>
                <a:gd name="T2" fmla="*/ 6 w 24"/>
                <a:gd name="T3" fmla="*/ 0 h 24"/>
                <a:gd name="T4" fmla="*/ 0 w 24"/>
                <a:gd name="T5" fmla="*/ 5 h 24"/>
                <a:gd name="T6" fmla="*/ 0 w 24"/>
                <a:gd name="T7" fmla="*/ 18 h 24"/>
                <a:gd name="T8" fmla="*/ 6 w 24"/>
                <a:gd name="T9" fmla="*/ 24 h 24"/>
                <a:gd name="T10" fmla="*/ 19 w 24"/>
                <a:gd name="T11" fmla="*/ 24 h 24"/>
                <a:gd name="T12" fmla="*/ 24 w 24"/>
                <a:gd name="T13" fmla="*/ 18 h 24"/>
                <a:gd name="T14" fmla="*/ 24 w 24"/>
                <a:gd name="T15" fmla="*/ 5 h 24"/>
                <a:gd name="T16" fmla="*/ 24 w 24"/>
                <a:gd name="T17" fmla="*/ 5 h 24"/>
                <a:gd name="T18" fmla="*/ 24 w 24"/>
                <a:gd name="T19" fmla="*/ 5 h 24"/>
                <a:gd name="T20" fmla="*/ 24 w 24"/>
                <a:gd name="T21" fmla="*/ 18 h 24"/>
                <a:gd name="T22" fmla="*/ 22 w 24"/>
                <a:gd name="T23" fmla="*/ 22 h 24"/>
                <a:gd name="T24" fmla="*/ 19 w 24"/>
                <a:gd name="T25" fmla="*/ 23 h 24"/>
                <a:gd name="T26" fmla="*/ 6 w 24"/>
                <a:gd name="T27" fmla="*/ 23 h 24"/>
                <a:gd name="T28" fmla="*/ 2 w 24"/>
                <a:gd name="T29" fmla="*/ 22 h 24"/>
                <a:gd name="T30" fmla="*/ 1 w 24"/>
                <a:gd name="T31" fmla="*/ 18 h 24"/>
                <a:gd name="T32" fmla="*/ 1 w 24"/>
                <a:gd name="T33" fmla="*/ 5 h 24"/>
                <a:gd name="T34" fmla="*/ 2 w 24"/>
                <a:gd name="T35" fmla="*/ 2 h 24"/>
                <a:gd name="T36" fmla="*/ 6 w 24"/>
                <a:gd name="T37" fmla="*/ 0 h 24"/>
                <a:gd name="T38" fmla="*/ 10 w 24"/>
                <a:gd name="T39" fmla="*/ 0 h 24"/>
                <a:gd name="T40" fmla="*/ 10 w 24"/>
                <a:gd name="T41" fmla="*/ 0 h 24"/>
                <a:gd name="T42" fmla="*/ 19 w 24"/>
                <a:gd name="T43" fmla="*/ 0 h 24"/>
                <a:gd name="T44" fmla="*/ 14 w 24"/>
                <a:gd name="T45" fmla="*/ 0 h 24"/>
                <a:gd name="T46" fmla="*/ 14 w 24"/>
                <a:gd name="T47" fmla="*/ 0 h 24"/>
                <a:gd name="T48" fmla="*/ 19 w 24"/>
                <a:gd name="T49" fmla="*/ 0 h 24"/>
                <a:gd name="T50" fmla="*/ 22 w 24"/>
                <a:gd name="T51" fmla="*/ 2 h 24"/>
                <a:gd name="T52" fmla="*/ 24 w 24"/>
                <a:gd name="T53" fmla="*/ 5 h 24"/>
                <a:gd name="T54" fmla="*/ 24 w 24"/>
                <a:gd name="T55" fmla="*/ 5 h 24"/>
                <a:gd name="T56" fmla="*/ 24 w 24"/>
                <a:gd name="T57" fmla="*/ 5 h 24"/>
                <a:gd name="T58" fmla="*/ 19 w 24"/>
                <a:gd name="T5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3"/>
                    <a:pt x="19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3"/>
                    <a:pt x="2" y="22"/>
                  </a:cubicBezTo>
                  <a:cubicBezTo>
                    <a:pt x="1" y="21"/>
                    <a:pt x="1" y="20"/>
                    <a:pt x="1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19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290"/>
            <p:cNvSpPr>
              <a:spLocks/>
            </p:cNvSpPr>
            <p:nvPr/>
          </p:nvSpPr>
          <p:spPr bwMode="auto">
            <a:xfrm>
              <a:off x="320676" y="3925972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2 w 4"/>
                <a:gd name="T11" fmla="*/ 4 h 4"/>
                <a:gd name="T12" fmla="*/ 4 w 4"/>
                <a:gd name="T13" fmla="*/ 2 h 4"/>
                <a:gd name="T14" fmla="*/ 2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291"/>
            <p:cNvSpPr>
              <a:spLocks/>
            </p:cNvSpPr>
            <p:nvPr/>
          </p:nvSpPr>
          <p:spPr bwMode="auto">
            <a:xfrm>
              <a:off x="320676" y="3802147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2 h 5"/>
                <a:gd name="T8" fmla="*/ 2 w 4"/>
                <a:gd name="T9" fmla="*/ 5 h 5"/>
                <a:gd name="T10" fmla="*/ 2 w 4"/>
                <a:gd name="T11" fmla="*/ 3 h 5"/>
                <a:gd name="T12" fmla="*/ 2 w 4"/>
                <a:gd name="T13" fmla="*/ 3 h 5"/>
                <a:gd name="T14" fmla="*/ 2 w 4"/>
                <a:gd name="T15" fmla="*/ 5 h 5"/>
                <a:gd name="T16" fmla="*/ 4 w 4"/>
                <a:gd name="T17" fmla="*/ 2 h 5"/>
                <a:gd name="T18" fmla="*/ 4 w 4"/>
                <a:gd name="T19" fmla="*/ 2 h 5"/>
                <a:gd name="T20" fmla="*/ 4 w 4"/>
                <a:gd name="T21" fmla="*/ 2 h 5"/>
                <a:gd name="T22" fmla="*/ 2 w 4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4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292"/>
            <p:cNvSpPr>
              <a:spLocks/>
            </p:cNvSpPr>
            <p:nvPr/>
          </p:nvSpPr>
          <p:spPr bwMode="auto">
            <a:xfrm>
              <a:off x="34607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293"/>
            <p:cNvSpPr>
              <a:spLocks/>
            </p:cNvSpPr>
            <p:nvPr/>
          </p:nvSpPr>
          <p:spPr bwMode="auto">
            <a:xfrm>
              <a:off x="34607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294"/>
            <p:cNvSpPr>
              <a:spLocks noEditPoints="1"/>
            </p:cNvSpPr>
            <p:nvPr/>
          </p:nvSpPr>
          <p:spPr bwMode="auto">
            <a:xfrm>
              <a:off x="676276" y="3167147"/>
              <a:ext cx="295275" cy="298450"/>
            </a:xfrm>
            <a:custGeom>
              <a:avLst/>
              <a:gdLst>
                <a:gd name="T0" fmla="*/ 23 w 24"/>
                <a:gd name="T1" fmla="*/ 14 h 24"/>
                <a:gd name="T2" fmla="*/ 23 w 24"/>
                <a:gd name="T3" fmla="*/ 18 h 24"/>
                <a:gd name="T4" fmla="*/ 22 w 24"/>
                <a:gd name="T5" fmla="*/ 22 h 24"/>
                <a:gd name="T6" fmla="*/ 18 w 24"/>
                <a:gd name="T7" fmla="*/ 23 h 24"/>
                <a:gd name="T8" fmla="*/ 18 w 24"/>
                <a:gd name="T9" fmla="*/ 23 h 24"/>
                <a:gd name="T10" fmla="*/ 14 w 24"/>
                <a:gd name="T11" fmla="*/ 23 h 24"/>
                <a:gd name="T12" fmla="*/ 14 w 24"/>
                <a:gd name="T13" fmla="*/ 23 h 24"/>
                <a:gd name="T14" fmla="*/ 14 w 24"/>
                <a:gd name="T15" fmla="*/ 24 h 24"/>
                <a:gd name="T16" fmla="*/ 18 w 24"/>
                <a:gd name="T17" fmla="*/ 24 h 24"/>
                <a:gd name="T18" fmla="*/ 24 w 24"/>
                <a:gd name="T19" fmla="*/ 18 h 24"/>
                <a:gd name="T20" fmla="*/ 24 w 24"/>
                <a:gd name="T21" fmla="*/ 14 h 24"/>
                <a:gd name="T22" fmla="*/ 24 w 24"/>
                <a:gd name="T23" fmla="*/ 15 h 24"/>
                <a:gd name="T24" fmla="*/ 23 w 24"/>
                <a:gd name="T25" fmla="*/ 14 h 24"/>
                <a:gd name="T26" fmla="*/ 0 w 24"/>
                <a:gd name="T27" fmla="*/ 14 h 24"/>
                <a:gd name="T28" fmla="*/ 0 w 24"/>
                <a:gd name="T29" fmla="*/ 18 h 24"/>
                <a:gd name="T30" fmla="*/ 5 w 24"/>
                <a:gd name="T31" fmla="*/ 24 h 24"/>
                <a:gd name="T32" fmla="*/ 10 w 24"/>
                <a:gd name="T33" fmla="*/ 24 h 24"/>
                <a:gd name="T34" fmla="*/ 10 w 24"/>
                <a:gd name="T35" fmla="*/ 23 h 24"/>
                <a:gd name="T36" fmla="*/ 10 w 24"/>
                <a:gd name="T37" fmla="*/ 23 h 24"/>
                <a:gd name="T38" fmla="*/ 5 w 24"/>
                <a:gd name="T39" fmla="*/ 23 h 24"/>
                <a:gd name="T40" fmla="*/ 2 w 24"/>
                <a:gd name="T41" fmla="*/ 22 h 24"/>
                <a:gd name="T42" fmla="*/ 0 w 24"/>
                <a:gd name="T43" fmla="*/ 18 h 24"/>
                <a:gd name="T44" fmla="*/ 0 w 24"/>
                <a:gd name="T45" fmla="*/ 14 h 24"/>
                <a:gd name="T46" fmla="*/ 0 w 24"/>
                <a:gd name="T47" fmla="*/ 14 h 24"/>
                <a:gd name="T48" fmla="*/ 9 w 24"/>
                <a:gd name="T49" fmla="*/ 0 h 24"/>
                <a:gd name="T50" fmla="*/ 5 w 24"/>
                <a:gd name="T51" fmla="*/ 0 h 24"/>
                <a:gd name="T52" fmla="*/ 0 w 24"/>
                <a:gd name="T53" fmla="*/ 5 h 24"/>
                <a:gd name="T54" fmla="*/ 0 w 24"/>
                <a:gd name="T55" fmla="*/ 10 h 24"/>
                <a:gd name="T56" fmla="*/ 0 w 24"/>
                <a:gd name="T57" fmla="*/ 9 h 24"/>
                <a:gd name="T58" fmla="*/ 0 w 24"/>
                <a:gd name="T59" fmla="*/ 5 h 24"/>
                <a:gd name="T60" fmla="*/ 2 w 24"/>
                <a:gd name="T61" fmla="*/ 2 h 24"/>
                <a:gd name="T62" fmla="*/ 5 w 24"/>
                <a:gd name="T63" fmla="*/ 0 h 24"/>
                <a:gd name="T64" fmla="*/ 9 w 24"/>
                <a:gd name="T65" fmla="*/ 0 h 24"/>
                <a:gd name="T66" fmla="*/ 9 w 24"/>
                <a:gd name="T67" fmla="*/ 0 h 24"/>
                <a:gd name="T68" fmla="*/ 9 w 24"/>
                <a:gd name="T69" fmla="*/ 0 h 24"/>
                <a:gd name="T70" fmla="*/ 14 w 24"/>
                <a:gd name="T71" fmla="*/ 0 h 24"/>
                <a:gd name="T72" fmla="*/ 10 w 24"/>
                <a:gd name="T73" fmla="*/ 0 h 24"/>
                <a:gd name="T74" fmla="*/ 10 w 24"/>
                <a:gd name="T75" fmla="*/ 0 h 24"/>
                <a:gd name="T76" fmla="*/ 10 w 24"/>
                <a:gd name="T77" fmla="*/ 0 h 24"/>
                <a:gd name="T78" fmla="*/ 14 w 24"/>
                <a:gd name="T79" fmla="*/ 0 h 24"/>
                <a:gd name="T80" fmla="*/ 14 w 24"/>
                <a:gd name="T81" fmla="*/ 0 h 24"/>
                <a:gd name="T82" fmla="*/ 14 w 24"/>
                <a:gd name="T83" fmla="*/ 0 h 24"/>
                <a:gd name="T84" fmla="*/ 18 w 24"/>
                <a:gd name="T85" fmla="*/ 0 h 24"/>
                <a:gd name="T86" fmla="*/ 14 w 24"/>
                <a:gd name="T87" fmla="*/ 0 h 24"/>
                <a:gd name="T88" fmla="*/ 14 w 24"/>
                <a:gd name="T89" fmla="*/ 0 h 24"/>
                <a:gd name="T90" fmla="*/ 14 w 24"/>
                <a:gd name="T91" fmla="*/ 0 h 24"/>
                <a:gd name="T92" fmla="*/ 18 w 24"/>
                <a:gd name="T93" fmla="*/ 0 h 24"/>
                <a:gd name="T94" fmla="*/ 22 w 24"/>
                <a:gd name="T95" fmla="*/ 2 h 24"/>
                <a:gd name="T96" fmla="*/ 23 w 24"/>
                <a:gd name="T97" fmla="*/ 5 h 24"/>
                <a:gd name="T98" fmla="*/ 23 w 24"/>
                <a:gd name="T99" fmla="*/ 10 h 24"/>
                <a:gd name="T100" fmla="*/ 24 w 24"/>
                <a:gd name="T101" fmla="*/ 10 h 24"/>
                <a:gd name="T102" fmla="*/ 24 w 24"/>
                <a:gd name="T103" fmla="*/ 10 h 24"/>
                <a:gd name="T104" fmla="*/ 24 w 24"/>
                <a:gd name="T105" fmla="*/ 5 h 24"/>
                <a:gd name="T106" fmla="*/ 18 w 24"/>
                <a:gd name="T10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" h="24">
                  <a:moveTo>
                    <a:pt x="23" y="14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9"/>
                    <a:pt x="23" y="21"/>
                    <a:pt x="22" y="22"/>
                  </a:cubicBezTo>
                  <a:cubicBezTo>
                    <a:pt x="21" y="22"/>
                    <a:pt x="20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1" y="24"/>
                    <a:pt x="24" y="21"/>
                    <a:pt x="24" y="18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3" y="14"/>
                    <a:pt x="23" y="14"/>
                    <a:pt x="23" y="14"/>
                  </a:cubicBezTo>
                  <a:moveTo>
                    <a:pt x="0" y="1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2" y="24"/>
                    <a:pt x="5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3"/>
                    <a:pt x="3" y="22"/>
                    <a:pt x="2" y="22"/>
                  </a:cubicBezTo>
                  <a:cubicBezTo>
                    <a:pt x="1" y="21"/>
                    <a:pt x="0" y="19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1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moveTo>
                    <a:pt x="18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1" y="0"/>
                    <a:pt x="1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295"/>
            <p:cNvSpPr>
              <a:spLocks/>
            </p:cNvSpPr>
            <p:nvPr/>
          </p:nvSpPr>
          <p:spPr bwMode="auto">
            <a:xfrm>
              <a:off x="800101" y="3429084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2 h 4"/>
                <a:gd name="T6" fmla="*/ 0 w 4"/>
                <a:gd name="T7" fmla="*/ 3 h 4"/>
                <a:gd name="T8" fmla="*/ 2 w 4"/>
                <a:gd name="T9" fmla="*/ 4 h 4"/>
                <a:gd name="T10" fmla="*/ 4 w 4"/>
                <a:gd name="T11" fmla="*/ 3 h 4"/>
                <a:gd name="T12" fmla="*/ 4 w 4"/>
                <a:gd name="T13" fmla="*/ 2 h 4"/>
                <a:gd name="T14" fmla="*/ 4 w 4"/>
                <a:gd name="T15" fmla="*/ 2 h 4"/>
                <a:gd name="T16" fmla="*/ 2 w 4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296"/>
            <p:cNvSpPr>
              <a:spLocks/>
            </p:cNvSpPr>
            <p:nvPr/>
          </p:nvSpPr>
          <p:spPr bwMode="auto">
            <a:xfrm>
              <a:off x="665163" y="3279859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1 w 4"/>
                <a:gd name="T3" fmla="*/ 0 h 5"/>
                <a:gd name="T4" fmla="*/ 1 w 4"/>
                <a:gd name="T5" fmla="*/ 1 h 5"/>
                <a:gd name="T6" fmla="*/ 0 w 4"/>
                <a:gd name="T7" fmla="*/ 3 h 5"/>
                <a:gd name="T8" fmla="*/ 1 w 4"/>
                <a:gd name="T9" fmla="*/ 5 h 5"/>
                <a:gd name="T10" fmla="*/ 1 w 4"/>
                <a:gd name="T11" fmla="*/ 5 h 5"/>
                <a:gd name="T12" fmla="*/ 2 w 4"/>
                <a:gd name="T13" fmla="*/ 5 h 5"/>
                <a:gd name="T14" fmla="*/ 4 w 4"/>
                <a:gd name="T15" fmla="*/ 3 h 5"/>
                <a:gd name="T16" fmla="*/ 2 w 4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297"/>
            <p:cNvSpPr>
              <a:spLocks noEditPoints="1"/>
            </p:cNvSpPr>
            <p:nvPr/>
          </p:nvSpPr>
          <p:spPr bwMode="auto">
            <a:xfrm>
              <a:off x="787401" y="3130634"/>
              <a:ext cx="61913" cy="61913"/>
            </a:xfrm>
            <a:custGeom>
              <a:avLst/>
              <a:gdLst>
                <a:gd name="T0" fmla="*/ 1 w 5"/>
                <a:gd name="T1" fmla="*/ 3 h 5"/>
                <a:gd name="T2" fmla="*/ 2 w 5"/>
                <a:gd name="T3" fmla="*/ 1 h 5"/>
                <a:gd name="T4" fmla="*/ 3 w 5"/>
                <a:gd name="T5" fmla="*/ 1 h 5"/>
                <a:gd name="T6" fmla="*/ 4 w 5"/>
                <a:gd name="T7" fmla="*/ 1 h 5"/>
                <a:gd name="T8" fmla="*/ 5 w 5"/>
                <a:gd name="T9" fmla="*/ 3 h 5"/>
                <a:gd name="T10" fmla="*/ 5 w 5"/>
                <a:gd name="T11" fmla="*/ 3 h 5"/>
                <a:gd name="T12" fmla="*/ 5 w 5"/>
                <a:gd name="T13" fmla="*/ 3 h 5"/>
                <a:gd name="T14" fmla="*/ 4 w 5"/>
                <a:gd name="T15" fmla="*/ 4 h 5"/>
                <a:gd name="T16" fmla="*/ 3 w 5"/>
                <a:gd name="T17" fmla="*/ 5 h 5"/>
                <a:gd name="T18" fmla="*/ 3 w 5"/>
                <a:gd name="T19" fmla="*/ 5 h 5"/>
                <a:gd name="T20" fmla="*/ 2 w 5"/>
                <a:gd name="T21" fmla="*/ 4 h 5"/>
                <a:gd name="T22" fmla="*/ 1 w 5"/>
                <a:gd name="T23" fmla="*/ 3 h 5"/>
                <a:gd name="T24" fmla="*/ 1 w 5"/>
                <a:gd name="T25" fmla="*/ 3 h 5"/>
                <a:gd name="T26" fmla="*/ 1 w 5"/>
                <a:gd name="T27" fmla="*/ 3 h 5"/>
                <a:gd name="T28" fmla="*/ 3 w 5"/>
                <a:gd name="T29" fmla="*/ 0 h 5"/>
                <a:gd name="T30" fmla="*/ 0 w 5"/>
                <a:gd name="T31" fmla="*/ 3 h 5"/>
                <a:gd name="T32" fmla="*/ 0 w 5"/>
                <a:gd name="T33" fmla="*/ 3 h 5"/>
                <a:gd name="T34" fmla="*/ 0 w 5"/>
                <a:gd name="T35" fmla="*/ 3 h 5"/>
                <a:gd name="T36" fmla="*/ 3 w 5"/>
                <a:gd name="T37" fmla="*/ 5 h 5"/>
                <a:gd name="T38" fmla="*/ 3 w 5"/>
                <a:gd name="T39" fmla="*/ 5 h 5"/>
                <a:gd name="T40" fmla="*/ 5 w 5"/>
                <a:gd name="T41" fmla="*/ 3 h 5"/>
                <a:gd name="T42" fmla="*/ 5 w 5"/>
                <a:gd name="T43" fmla="*/ 3 h 5"/>
                <a:gd name="T44" fmla="*/ 5 w 5"/>
                <a:gd name="T45" fmla="*/ 3 h 5"/>
                <a:gd name="T46" fmla="*/ 3 w 5"/>
                <a:gd name="T4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3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298"/>
            <p:cNvSpPr>
              <a:spLocks/>
            </p:cNvSpPr>
            <p:nvPr/>
          </p:nvSpPr>
          <p:spPr bwMode="auto">
            <a:xfrm>
              <a:off x="935038" y="3292559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0 h 39"/>
                <a:gd name="T4" fmla="*/ 23 w 38"/>
                <a:gd name="T5" fmla="*/ 0 h 39"/>
                <a:gd name="T6" fmla="*/ 15 w 38"/>
                <a:gd name="T7" fmla="*/ 0 h 39"/>
                <a:gd name="T8" fmla="*/ 0 w 38"/>
                <a:gd name="T9" fmla="*/ 0 h 39"/>
                <a:gd name="T10" fmla="*/ 8 w 38"/>
                <a:gd name="T11" fmla="*/ 15 h 39"/>
                <a:gd name="T12" fmla="*/ 15 w 38"/>
                <a:gd name="T13" fmla="*/ 31 h 39"/>
                <a:gd name="T14" fmla="*/ 23 w 38"/>
                <a:gd name="T15" fmla="*/ 39 h 39"/>
                <a:gd name="T16" fmla="*/ 23 w 38"/>
                <a:gd name="T17" fmla="*/ 31 h 39"/>
                <a:gd name="T18" fmla="*/ 31 w 38"/>
                <a:gd name="T19" fmla="*/ 15 h 39"/>
                <a:gd name="T20" fmla="*/ 38 w 38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5" y="31"/>
                  </a:lnTo>
                  <a:lnTo>
                    <a:pt x="23" y="39"/>
                  </a:lnTo>
                  <a:lnTo>
                    <a:pt x="23" y="31"/>
                  </a:lnTo>
                  <a:lnTo>
                    <a:pt x="31" y="1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299"/>
            <p:cNvSpPr>
              <a:spLocks/>
            </p:cNvSpPr>
            <p:nvPr/>
          </p:nvSpPr>
          <p:spPr bwMode="auto">
            <a:xfrm>
              <a:off x="935038" y="3292559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0 h 39"/>
                <a:gd name="T4" fmla="*/ 23 w 38"/>
                <a:gd name="T5" fmla="*/ 0 h 39"/>
                <a:gd name="T6" fmla="*/ 15 w 38"/>
                <a:gd name="T7" fmla="*/ 0 h 39"/>
                <a:gd name="T8" fmla="*/ 0 w 38"/>
                <a:gd name="T9" fmla="*/ 0 h 39"/>
                <a:gd name="T10" fmla="*/ 8 w 38"/>
                <a:gd name="T11" fmla="*/ 15 h 39"/>
                <a:gd name="T12" fmla="*/ 15 w 38"/>
                <a:gd name="T13" fmla="*/ 31 h 39"/>
                <a:gd name="T14" fmla="*/ 23 w 38"/>
                <a:gd name="T15" fmla="*/ 39 h 39"/>
                <a:gd name="T16" fmla="*/ 23 w 38"/>
                <a:gd name="T17" fmla="*/ 31 h 39"/>
                <a:gd name="T18" fmla="*/ 31 w 38"/>
                <a:gd name="T19" fmla="*/ 15 h 39"/>
                <a:gd name="T20" fmla="*/ 38 w 38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5" y="31"/>
                  </a:lnTo>
                  <a:lnTo>
                    <a:pt x="23" y="39"/>
                  </a:lnTo>
                  <a:lnTo>
                    <a:pt x="23" y="31"/>
                  </a:lnTo>
                  <a:lnTo>
                    <a:pt x="31" y="15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300"/>
            <p:cNvSpPr>
              <a:spLocks noEditPoints="1"/>
            </p:cNvSpPr>
            <p:nvPr/>
          </p:nvSpPr>
          <p:spPr bwMode="auto">
            <a:xfrm>
              <a:off x="136526" y="3503697"/>
              <a:ext cx="4259263" cy="1006475"/>
            </a:xfrm>
            <a:custGeom>
              <a:avLst/>
              <a:gdLst>
                <a:gd name="T0" fmla="*/ 0 w 347"/>
                <a:gd name="T1" fmla="*/ 81 h 81"/>
                <a:gd name="T2" fmla="*/ 1 w 347"/>
                <a:gd name="T3" fmla="*/ 81 h 81"/>
                <a:gd name="T4" fmla="*/ 223 w 347"/>
                <a:gd name="T5" fmla="*/ 65 h 81"/>
                <a:gd name="T6" fmla="*/ 220 w 347"/>
                <a:gd name="T7" fmla="*/ 64 h 81"/>
                <a:gd name="T8" fmla="*/ 224 w 347"/>
                <a:gd name="T9" fmla="*/ 65 h 81"/>
                <a:gd name="T10" fmla="*/ 218 w 347"/>
                <a:gd name="T11" fmla="*/ 65 h 81"/>
                <a:gd name="T12" fmla="*/ 215 w 347"/>
                <a:gd name="T13" fmla="*/ 63 h 81"/>
                <a:gd name="T14" fmla="*/ 121 w 347"/>
                <a:gd name="T15" fmla="*/ 58 h 81"/>
                <a:gd name="T16" fmla="*/ 128 w 347"/>
                <a:gd name="T17" fmla="*/ 57 h 81"/>
                <a:gd name="T18" fmla="*/ 101 w 347"/>
                <a:gd name="T19" fmla="*/ 57 h 81"/>
                <a:gd name="T20" fmla="*/ 121 w 347"/>
                <a:gd name="T21" fmla="*/ 57 h 81"/>
                <a:gd name="T22" fmla="*/ 38 w 347"/>
                <a:gd name="T23" fmla="*/ 56 h 81"/>
                <a:gd name="T24" fmla="*/ 30 w 347"/>
                <a:gd name="T25" fmla="*/ 80 h 81"/>
                <a:gd name="T26" fmla="*/ 39 w 347"/>
                <a:gd name="T27" fmla="*/ 56 h 81"/>
                <a:gd name="T28" fmla="*/ 150 w 347"/>
                <a:gd name="T29" fmla="*/ 57 h 81"/>
                <a:gd name="T30" fmla="*/ 178 w 347"/>
                <a:gd name="T31" fmla="*/ 55 h 81"/>
                <a:gd name="T32" fmla="*/ 179 w 347"/>
                <a:gd name="T33" fmla="*/ 54 h 81"/>
                <a:gd name="T34" fmla="*/ 180 w 347"/>
                <a:gd name="T35" fmla="*/ 52 h 81"/>
                <a:gd name="T36" fmla="*/ 179 w 347"/>
                <a:gd name="T37" fmla="*/ 51 h 81"/>
                <a:gd name="T38" fmla="*/ 267 w 347"/>
                <a:gd name="T39" fmla="*/ 49 h 81"/>
                <a:gd name="T40" fmla="*/ 224 w 347"/>
                <a:gd name="T41" fmla="*/ 64 h 81"/>
                <a:gd name="T42" fmla="*/ 268 w 347"/>
                <a:gd name="T43" fmla="*/ 60 h 81"/>
                <a:gd name="T44" fmla="*/ 310 w 347"/>
                <a:gd name="T45" fmla="*/ 46 h 81"/>
                <a:gd name="T46" fmla="*/ 179 w 347"/>
                <a:gd name="T47" fmla="*/ 39 h 81"/>
                <a:gd name="T48" fmla="*/ 180 w 347"/>
                <a:gd name="T49" fmla="*/ 39 h 81"/>
                <a:gd name="T50" fmla="*/ 267 w 347"/>
                <a:gd name="T51" fmla="*/ 46 h 81"/>
                <a:gd name="T52" fmla="*/ 296 w 347"/>
                <a:gd name="T53" fmla="*/ 41 h 81"/>
                <a:gd name="T54" fmla="*/ 302 w 347"/>
                <a:gd name="T55" fmla="*/ 45 h 81"/>
                <a:gd name="T56" fmla="*/ 206 w 347"/>
                <a:gd name="T57" fmla="*/ 23 h 81"/>
                <a:gd name="T58" fmla="*/ 180 w 347"/>
                <a:gd name="T59" fmla="*/ 38 h 81"/>
                <a:gd name="T60" fmla="*/ 206 w 347"/>
                <a:gd name="T61" fmla="*/ 24 h 81"/>
                <a:gd name="T62" fmla="*/ 207 w 347"/>
                <a:gd name="T63" fmla="*/ 24 h 81"/>
                <a:gd name="T64" fmla="*/ 213 w 347"/>
                <a:gd name="T65" fmla="*/ 60 h 81"/>
                <a:gd name="T66" fmla="*/ 214 w 347"/>
                <a:gd name="T67" fmla="*/ 29 h 81"/>
                <a:gd name="T68" fmla="*/ 38 w 347"/>
                <a:gd name="T69" fmla="*/ 55 h 81"/>
                <a:gd name="T70" fmla="*/ 97 w 347"/>
                <a:gd name="T71" fmla="*/ 23 h 81"/>
                <a:gd name="T72" fmla="*/ 100 w 347"/>
                <a:gd name="T73" fmla="*/ 56 h 81"/>
                <a:gd name="T74" fmla="*/ 44 w 347"/>
                <a:gd name="T75" fmla="*/ 12 h 81"/>
                <a:gd name="T76" fmla="*/ 39 w 347"/>
                <a:gd name="T77" fmla="*/ 18 h 81"/>
                <a:gd name="T78" fmla="*/ 50 w 347"/>
                <a:gd name="T79" fmla="*/ 12 h 81"/>
                <a:gd name="T80" fmla="*/ 79 w 347"/>
                <a:gd name="T81" fmla="*/ 13 h 81"/>
                <a:gd name="T82" fmla="*/ 80 w 347"/>
                <a:gd name="T83" fmla="*/ 13 h 81"/>
                <a:gd name="T84" fmla="*/ 97 w 347"/>
                <a:gd name="T85" fmla="*/ 22 h 81"/>
                <a:gd name="T86" fmla="*/ 267 w 347"/>
                <a:gd name="T87" fmla="*/ 6 h 81"/>
                <a:gd name="T88" fmla="*/ 267 w 347"/>
                <a:gd name="T89" fmla="*/ 6 h 81"/>
                <a:gd name="T90" fmla="*/ 268 w 347"/>
                <a:gd name="T91" fmla="*/ 6 h 81"/>
                <a:gd name="T92" fmla="*/ 295 w 347"/>
                <a:gd name="T93" fmla="*/ 5 h 81"/>
                <a:gd name="T94" fmla="*/ 297 w 347"/>
                <a:gd name="T95" fmla="*/ 8 h 81"/>
                <a:gd name="T96" fmla="*/ 346 w 347"/>
                <a:gd name="T97" fmla="*/ 41 h 81"/>
                <a:gd name="T98" fmla="*/ 347 w 347"/>
                <a:gd name="T99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7" h="81">
                  <a:moveTo>
                    <a:pt x="0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0" y="80"/>
                  </a:cubicBezTo>
                  <a:moveTo>
                    <a:pt x="30" y="80"/>
                  </a:moveTo>
                  <a:cubicBezTo>
                    <a:pt x="1" y="80"/>
                    <a:pt x="1" y="80"/>
                    <a:pt x="1" y="80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0"/>
                    <a:pt x="30" y="80"/>
                    <a:pt x="30" y="80"/>
                  </a:cubicBezTo>
                  <a:moveTo>
                    <a:pt x="224" y="65"/>
                  </a:moveTo>
                  <a:cubicBezTo>
                    <a:pt x="224" y="65"/>
                    <a:pt x="224" y="65"/>
                    <a:pt x="223" y="65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4" y="65"/>
                    <a:pt x="224" y="65"/>
                    <a:pt x="224" y="65"/>
                  </a:cubicBezTo>
                  <a:moveTo>
                    <a:pt x="223" y="64"/>
                  </a:moveTo>
                  <a:cubicBezTo>
                    <a:pt x="220" y="64"/>
                    <a:pt x="220" y="64"/>
                    <a:pt x="220" y="64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21" y="65"/>
                    <a:pt x="221" y="65"/>
                    <a:pt x="222" y="65"/>
                  </a:cubicBezTo>
                  <a:cubicBezTo>
                    <a:pt x="223" y="65"/>
                    <a:pt x="223" y="65"/>
                    <a:pt x="223" y="65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3" y="64"/>
                    <a:pt x="223" y="64"/>
                    <a:pt x="223" y="64"/>
                  </a:cubicBezTo>
                  <a:moveTo>
                    <a:pt x="215" y="63"/>
                  </a:moveTo>
                  <a:cubicBezTo>
                    <a:pt x="214" y="63"/>
                    <a:pt x="214" y="63"/>
                    <a:pt x="214" y="63"/>
                  </a:cubicBezTo>
                  <a:cubicBezTo>
                    <a:pt x="215" y="64"/>
                    <a:pt x="216" y="65"/>
                    <a:pt x="218" y="65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20" y="65"/>
                    <a:pt x="220" y="65"/>
                    <a:pt x="219" y="64"/>
                  </a:cubicBezTo>
                  <a:cubicBezTo>
                    <a:pt x="218" y="64"/>
                    <a:pt x="218" y="64"/>
                    <a:pt x="218" y="64"/>
                  </a:cubicBezTo>
                  <a:cubicBezTo>
                    <a:pt x="217" y="64"/>
                    <a:pt x="216" y="64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moveTo>
                    <a:pt x="127" y="57"/>
                  </a:moveTo>
                  <a:cubicBezTo>
                    <a:pt x="122" y="57"/>
                    <a:pt x="122" y="57"/>
                    <a:pt x="122" y="57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7" y="58"/>
                    <a:pt x="127" y="58"/>
                    <a:pt x="127" y="58"/>
                  </a:cubicBezTo>
                  <a:cubicBezTo>
                    <a:pt x="127" y="57"/>
                    <a:pt x="127" y="57"/>
                    <a:pt x="127" y="57"/>
                  </a:cubicBezTo>
                  <a:moveTo>
                    <a:pt x="149" y="57"/>
                  </a:moveTo>
                  <a:cubicBezTo>
                    <a:pt x="128" y="57"/>
                    <a:pt x="128" y="57"/>
                    <a:pt x="128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49" y="58"/>
                    <a:pt x="149" y="58"/>
                    <a:pt x="149" y="58"/>
                  </a:cubicBezTo>
                  <a:cubicBezTo>
                    <a:pt x="149" y="57"/>
                    <a:pt x="149" y="57"/>
                    <a:pt x="149" y="57"/>
                  </a:cubicBezTo>
                  <a:moveTo>
                    <a:pt x="101" y="57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2" y="58"/>
                    <a:pt x="102" y="58"/>
                    <a:pt x="103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1" y="57"/>
                    <a:pt x="121" y="57"/>
                    <a:pt x="121" y="57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2" y="57"/>
                    <a:pt x="102" y="57"/>
                    <a:pt x="101" y="57"/>
                  </a:cubicBezTo>
                  <a:moveTo>
                    <a:pt x="39" y="56"/>
                  </a:moveTo>
                  <a:cubicBezTo>
                    <a:pt x="38" y="56"/>
                    <a:pt x="38" y="56"/>
                    <a:pt x="38" y="5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8" y="76"/>
                    <a:pt x="38" y="77"/>
                    <a:pt x="37" y="78"/>
                  </a:cubicBezTo>
                  <a:cubicBezTo>
                    <a:pt x="36" y="79"/>
                    <a:pt x="35" y="80"/>
                    <a:pt x="34" y="80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7" y="81"/>
                    <a:pt x="39" y="78"/>
                    <a:pt x="39" y="75"/>
                  </a:cubicBezTo>
                  <a:cubicBezTo>
                    <a:pt x="39" y="56"/>
                    <a:pt x="39" y="56"/>
                    <a:pt x="39" y="56"/>
                  </a:cubicBezTo>
                  <a:moveTo>
                    <a:pt x="178" y="55"/>
                  </a:moveTo>
                  <a:cubicBezTo>
                    <a:pt x="178" y="55"/>
                    <a:pt x="178" y="56"/>
                    <a:pt x="177" y="56"/>
                  </a:cubicBezTo>
                  <a:cubicBezTo>
                    <a:pt x="177" y="57"/>
                    <a:pt x="175" y="57"/>
                    <a:pt x="174" y="57"/>
                  </a:cubicBezTo>
                  <a:cubicBezTo>
                    <a:pt x="150" y="57"/>
                    <a:pt x="150" y="57"/>
                    <a:pt x="150" y="57"/>
                  </a:cubicBezTo>
                  <a:cubicBezTo>
                    <a:pt x="150" y="58"/>
                    <a:pt x="150" y="58"/>
                    <a:pt x="150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6" y="58"/>
                    <a:pt x="178" y="57"/>
                    <a:pt x="179" y="55"/>
                  </a:cubicBezTo>
                  <a:cubicBezTo>
                    <a:pt x="179" y="55"/>
                    <a:pt x="179" y="55"/>
                    <a:pt x="178" y="55"/>
                  </a:cubicBezTo>
                  <a:moveTo>
                    <a:pt x="180" y="52"/>
                  </a:moveTo>
                  <a:cubicBezTo>
                    <a:pt x="179" y="52"/>
                    <a:pt x="179" y="52"/>
                    <a:pt x="179" y="52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80" y="54"/>
                    <a:pt x="180" y="53"/>
                    <a:pt x="180" y="53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0" y="52"/>
                    <a:pt x="180" y="52"/>
                    <a:pt x="180" y="52"/>
                  </a:cubicBezTo>
                  <a:moveTo>
                    <a:pt x="180" y="50"/>
                  </a:moveTo>
                  <a:cubicBezTo>
                    <a:pt x="179" y="50"/>
                    <a:pt x="179" y="50"/>
                    <a:pt x="179" y="50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80" y="51"/>
                    <a:pt x="180" y="51"/>
                    <a:pt x="180" y="51"/>
                  </a:cubicBezTo>
                  <a:cubicBezTo>
                    <a:pt x="180" y="50"/>
                    <a:pt x="180" y="50"/>
                    <a:pt x="180" y="50"/>
                  </a:cubicBezTo>
                  <a:moveTo>
                    <a:pt x="268" y="48"/>
                  </a:moveTo>
                  <a:cubicBezTo>
                    <a:pt x="268" y="48"/>
                    <a:pt x="267" y="49"/>
                    <a:pt x="267" y="49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1"/>
                    <a:pt x="266" y="62"/>
                    <a:pt x="266" y="63"/>
                  </a:cubicBezTo>
                  <a:cubicBezTo>
                    <a:pt x="265" y="64"/>
                    <a:pt x="264" y="64"/>
                    <a:pt x="262" y="64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5" y="65"/>
                    <a:pt x="225" y="65"/>
                    <a:pt x="225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5" y="65"/>
                    <a:pt x="268" y="63"/>
                    <a:pt x="268" y="60"/>
                  </a:cubicBezTo>
                  <a:cubicBezTo>
                    <a:pt x="268" y="48"/>
                    <a:pt x="268" y="48"/>
                    <a:pt x="268" y="48"/>
                  </a:cubicBezTo>
                  <a:moveTo>
                    <a:pt x="344" y="46"/>
                  </a:moveTo>
                  <a:cubicBezTo>
                    <a:pt x="311" y="46"/>
                    <a:pt x="311" y="46"/>
                    <a:pt x="311" y="46"/>
                  </a:cubicBezTo>
                  <a:cubicBezTo>
                    <a:pt x="311" y="46"/>
                    <a:pt x="310" y="46"/>
                    <a:pt x="310" y="46"/>
                  </a:cubicBezTo>
                  <a:cubicBezTo>
                    <a:pt x="342" y="46"/>
                    <a:pt x="342" y="46"/>
                    <a:pt x="342" y="46"/>
                  </a:cubicBezTo>
                  <a:cubicBezTo>
                    <a:pt x="342" y="46"/>
                    <a:pt x="343" y="46"/>
                    <a:pt x="344" y="46"/>
                  </a:cubicBezTo>
                  <a:moveTo>
                    <a:pt x="180" y="39"/>
                  </a:moveTo>
                  <a:cubicBezTo>
                    <a:pt x="179" y="39"/>
                    <a:pt x="179" y="39"/>
                    <a:pt x="179" y="39"/>
                  </a:cubicBezTo>
                  <a:cubicBezTo>
                    <a:pt x="179" y="49"/>
                    <a:pt x="179" y="49"/>
                    <a:pt x="179" y="49"/>
                  </a:cubicBezTo>
                  <a:cubicBezTo>
                    <a:pt x="179" y="49"/>
                    <a:pt x="179" y="49"/>
                    <a:pt x="179" y="49"/>
                  </a:cubicBezTo>
                  <a:cubicBezTo>
                    <a:pt x="179" y="49"/>
                    <a:pt x="180" y="49"/>
                    <a:pt x="180" y="49"/>
                  </a:cubicBezTo>
                  <a:cubicBezTo>
                    <a:pt x="180" y="39"/>
                    <a:pt x="180" y="39"/>
                    <a:pt x="180" y="39"/>
                  </a:cubicBezTo>
                  <a:moveTo>
                    <a:pt x="267" y="36"/>
                  </a:moveTo>
                  <a:cubicBezTo>
                    <a:pt x="267" y="36"/>
                    <a:pt x="267" y="36"/>
                    <a:pt x="267" y="36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7" y="47"/>
                    <a:pt x="267" y="47"/>
                    <a:pt x="267" y="46"/>
                  </a:cubicBezTo>
                  <a:cubicBezTo>
                    <a:pt x="267" y="36"/>
                    <a:pt x="267" y="36"/>
                    <a:pt x="267" y="36"/>
                  </a:cubicBezTo>
                  <a:moveTo>
                    <a:pt x="297" y="36"/>
                  </a:moveTo>
                  <a:cubicBezTo>
                    <a:pt x="296" y="36"/>
                    <a:pt x="296" y="36"/>
                    <a:pt x="296" y="36"/>
                  </a:cubicBezTo>
                  <a:cubicBezTo>
                    <a:pt x="296" y="41"/>
                    <a:pt x="296" y="41"/>
                    <a:pt x="296" y="41"/>
                  </a:cubicBezTo>
                  <a:cubicBezTo>
                    <a:pt x="296" y="44"/>
                    <a:pt x="299" y="46"/>
                    <a:pt x="302" y="46"/>
                  </a:cubicBezTo>
                  <a:cubicBezTo>
                    <a:pt x="308" y="46"/>
                    <a:pt x="308" y="46"/>
                    <a:pt x="308" y="46"/>
                  </a:cubicBezTo>
                  <a:cubicBezTo>
                    <a:pt x="309" y="46"/>
                    <a:pt x="309" y="46"/>
                    <a:pt x="310" y="45"/>
                  </a:cubicBezTo>
                  <a:cubicBezTo>
                    <a:pt x="302" y="45"/>
                    <a:pt x="302" y="45"/>
                    <a:pt x="302" y="45"/>
                  </a:cubicBezTo>
                  <a:cubicBezTo>
                    <a:pt x="300" y="45"/>
                    <a:pt x="299" y="45"/>
                    <a:pt x="298" y="44"/>
                  </a:cubicBezTo>
                  <a:cubicBezTo>
                    <a:pt x="298" y="43"/>
                    <a:pt x="297" y="42"/>
                    <a:pt x="297" y="41"/>
                  </a:cubicBezTo>
                  <a:cubicBezTo>
                    <a:pt x="297" y="36"/>
                    <a:pt x="297" y="36"/>
                    <a:pt x="297" y="36"/>
                  </a:cubicBezTo>
                  <a:moveTo>
                    <a:pt x="206" y="23"/>
                  </a:moveTo>
                  <a:cubicBezTo>
                    <a:pt x="184" y="23"/>
                    <a:pt x="184" y="23"/>
                    <a:pt x="184" y="23"/>
                  </a:cubicBezTo>
                  <a:cubicBezTo>
                    <a:pt x="181" y="23"/>
                    <a:pt x="179" y="26"/>
                    <a:pt x="179" y="29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0" y="28"/>
                    <a:pt x="180" y="27"/>
                    <a:pt x="181" y="26"/>
                  </a:cubicBezTo>
                  <a:cubicBezTo>
                    <a:pt x="182" y="25"/>
                    <a:pt x="183" y="24"/>
                    <a:pt x="184" y="24"/>
                  </a:cubicBezTo>
                  <a:cubicBezTo>
                    <a:pt x="206" y="24"/>
                    <a:pt x="206" y="24"/>
                    <a:pt x="206" y="24"/>
                  </a:cubicBezTo>
                  <a:cubicBezTo>
                    <a:pt x="206" y="23"/>
                    <a:pt x="206" y="23"/>
                    <a:pt x="206" y="23"/>
                  </a:cubicBezTo>
                  <a:moveTo>
                    <a:pt x="208" y="23"/>
                  </a:moveTo>
                  <a:cubicBezTo>
                    <a:pt x="207" y="23"/>
                    <a:pt x="207" y="23"/>
                    <a:pt x="207" y="23"/>
                  </a:cubicBezTo>
                  <a:cubicBezTo>
                    <a:pt x="207" y="24"/>
                    <a:pt x="207" y="24"/>
                    <a:pt x="207" y="24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10" y="24"/>
                    <a:pt x="211" y="25"/>
                    <a:pt x="211" y="26"/>
                  </a:cubicBezTo>
                  <a:cubicBezTo>
                    <a:pt x="212" y="27"/>
                    <a:pt x="213" y="28"/>
                    <a:pt x="213" y="29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13" y="61"/>
                    <a:pt x="213" y="62"/>
                    <a:pt x="213" y="62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4" y="62"/>
                    <a:pt x="214" y="61"/>
                    <a:pt x="214" y="60"/>
                  </a:cubicBezTo>
                  <a:cubicBezTo>
                    <a:pt x="214" y="29"/>
                    <a:pt x="214" y="29"/>
                    <a:pt x="214" y="29"/>
                  </a:cubicBezTo>
                  <a:cubicBezTo>
                    <a:pt x="214" y="26"/>
                    <a:pt x="211" y="23"/>
                    <a:pt x="208" y="23"/>
                  </a:cubicBezTo>
                  <a:moveTo>
                    <a:pt x="39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23"/>
                    <a:pt x="39" y="23"/>
                    <a:pt x="39" y="23"/>
                  </a:cubicBezTo>
                  <a:moveTo>
                    <a:pt x="98" y="23"/>
                  </a:moveTo>
                  <a:cubicBezTo>
                    <a:pt x="97" y="23"/>
                    <a:pt x="97" y="23"/>
                    <a:pt x="97" y="23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97" y="55"/>
                    <a:pt x="99" y="57"/>
                    <a:pt x="100" y="5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99" y="55"/>
                    <a:pt x="98" y="54"/>
                    <a:pt x="98" y="53"/>
                  </a:cubicBezTo>
                  <a:cubicBezTo>
                    <a:pt x="98" y="23"/>
                    <a:pt x="98" y="23"/>
                    <a:pt x="98" y="23"/>
                  </a:cubicBezTo>
                  <a:moveTo>
                    <a:pt x="50" y="12"/>
                  </a:moveTo>
                  <a:cubicBezTo>
                    <a:pt x="44" y="12"/>
                    <a:pt x="44" y="12"/>
                    <a:pt x="44" y="12"/>
                  </a:cubicBezTo>
                  <a:cubicBezTo>
                    <a:pt x="41" y="12"/>
                    <a:pt x="38" y="15"/>
                    <a:pt x="38" y="18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1" y="14"/>
                    <a:pt x="43" y="13"/>
                    <a:pt x="44" y="13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2"/>
                    <a:pt x="50" y="12"/>
                    <a:pt x="50" y="12"/>
                  </a:cubicBezTo>
                  <a:moveTo>
                    <a:pt x="79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2"/>
                    <a:pt x="79" y="12"/>
                    <a:pt x="79" y="12"/>
                  </a:cubicBezTo>
                  <a:moveTo>
                    <a:pt x="93" y="12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4" y="13"/>
                    <a:pt x="95" y="14"/>
                    <a:pt x="96" y="15"/>
                  </a:cubicBezTo>
                  <a:cubicBezTo>
                    <a:pt x="97" y="15"/>
                    <a:pt x="97" y="17"/>
                    <a:pt x="97" y="18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15"/>
                    <a:pt x="96" y="12"/>
                    <a:pt x="93" y="12"/>
                  </a:cubicBezTo>
                  <a:moveTo>
                    <a:pt x="267" y="6"/>
                  </a:moveTo>
                  <a:cubicBezTo>
                    <a:pt x="267" y="6"/>
                    <a:pt x="267" y="7"/>
                    <a:pt x="267" y="8"/>
                  </a:cubicBezTo>
                  <a:cubicBezTo>
                    <a:pt x="267" y="35"/>
                    <a:pt x="267" y="35"/>
                    <a:pt x="267" y="35"/>
                  </a:cubicBezTo>
                  <a:cubicBezTo>
                    <a:pt x="267" y="35"/>
                    <a:pt x="267" y="35"/>
                    <a:pt x="267" y="35"/>
                  </a:cubicBezTo>
                  <a:cubicBezTo>
                    <a:pt x="267" y="6"/>
                    <a:pt x="267" y="6"/>
                    <a:pt x="267" y="6"/>
                  </a:cubicBezTo>
                  <a:moveTo>
                    <a:pt x="292" y="2"/>
                  </a:moveTo>
                  <a:cubicBezTo>
                    <a:pt x="272" y="2"/>
                    <a:pt x="272" y="2"/>
                    <a:pt x="272" y="2"/>
                  </a:cubicBezTo>
                  <a:cubicBezTo>
                    <a:pt x="271" y="2"/>
                    <a:pt x="269" y="3"/>
                    <a:pt x="268" y="4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9" y="5"/>
                    <a:pt x="269" y="5"/>
                  </a:cubicBezTo>
                  <a:cubicBezTo>
                    <a:pt x="270" y="4"/>
                    <a:pt x="271" y="3"/>
                    <a:pt x="272" y="3"/>
                  </a:cubicBezTo>
                  <a:cubicBezTo>
                    <a:pt x="292" y="3"/>
                    <a:pt x="292" y="3"/>
                    <a:pt x="292" y="3"/>
                  </a:cubicBezTo>
                  <a:cubicBezTo>
                    <a:pt x="293" y="3"/>
                    <a:pt x="294" y="4"/>
                    <a:pt x="295" y="5"/>
                  </a:cubicBezTo>
                  <a:cubicBezTo>
                    <a:pt x="296" y="5"/>
                    <a:pt x="296" y="7"/>
                    <a:pt x="296" y="8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297" y="8"/>
                    <a:pt x="297" y="8"/>
                    <a:pt x="297" y="8"/>
                  </a:cubicBezTo>
                  <a:cubicBezTo>
                    <a:pt x="297" y="5"/>
                    <a:pt x="295" y="2"/>
                    <a:pt x="292" y="2"/>
                  </a:cubicBezTo>
                  <a:moveTo>
                    <a:pt x="347" y="0"/>
                  </a:moveTo>
                  <a:cubicBezTo>
                    <a:pt x="346" y="0"/>
                    <a:pt x="346" y="0"/>
                    <a:pt x="346" y="0"/>
                  </a:cubicBezTo>
                  <a:cubicBezTo>
                    <a:pt x="346" y="41"/>
                    <a:pt x="346" y="41"/>
                    <a:pt x="346" y="41"/>
                  </a:cubicBezTo>
                  <a:cubicBezTo>
                    <a:pt x="346" y="42"/>
                    <a:pt x="346" y="43"/>
                    <a:pt x="345" y="44"/>
                  </a:cubicBezTo>
                  <a:cubicBezTo>
                    <a:pt x="344" y="45"/>
                    <a:pt x="344" y="45"/>
                    <a:pt x="343" y="45"/>
                  </a:cubicBezTo>
                  <a:cubicBezTo>
                    <a:pt x="345" y="45"/>
                    <a:pt x="345" y="45"/>
                    <a:pt x="345" y="45"/>
                  </a:cubicBezTo>
                  <a:cubicBezTo>
                    <a:pt x="346" y="44"/>
                    <a:pt x="347" y="43"/>
                    <a:pt x="347" y="41"/>
                  </a:cubicBezTo>
                  <a:cubicBezTo>
                    <a:pt x="347" y="0"/>
                    <a:pt x="347" y="0"/>
                    <a:pt x="347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301"/>
            <p:cNvSpPr>
              <a:spLocks noEditPoints="1"/>
            </p:cNvSpPr>
            <p:nvPr/>
          </p:nvSpPr>
          <p:spPr bwMode="auto">
            <a:xfrm>
              <a:off x="136526" y="3092534"/>
              <a:ext cx="4259263" cy="1008063"/>
            </a:xfrm>
            <a:custGeom>
              <a:avLst/>
              <a:gdLst>
                <a:gd name="T0" fmla="*/ 79 w 347"/>
                <a:gd name="T1" fmla="*/ 73 h 81"/>
                <a:gd name="T2" fmla="*/ 55 w 347"/>
                <a:gd name="T3" fmla="*/ 78 h 81"/>
                <a:gd name="T4" fmla="*/ 51 w 347"/>
                <a:gd name="T5" fmla="*/ 56 h 81"/>
                <a:gd name="T6" fmla="*/ 55 w 347"/>
                <a:gd name="T7" fmla="*/ 79 h 81"/>
                <a:gd name="T8" fmla="*/ 80 w 347"/>
                <a:gd name="T9" fmla="*/ 56 h 81"/>
                <a:gd name="T10" fmla="*/ 0 w 347"/>
                <a:gd name="T11" fmla="*/ 40 h 81"/>
                <a:gd name="T12" fmla="*/ 0 w 347"/>
                <a:gd name="T13" fmla="*/ 56 h 81"/>
                <a:gd name="T14" fmla="*/ 1 w 347"/>
                <a:gd name="T15" fmla="*/ 81 h 81"/>
                <a:gd name="T16" fmla="*/ 5 w 347"/>
                <a:gd name="T17" fmla="*/ 35 h 81"/>
                <a:gd name="T18" fmla="*/ 45 w 347"/>
                <a:gd name="T19" fmla="*/ 34 h 81"/>
                <a:gd name="T20" fmla="*/ 45 w 347"/>
                <a:gd name="T21" fmla="*/ 35 h 81"/>
                <a:gd name="T22" fmla="*/ 50 w 347"/>
                <a:gd name="T23" fmla="*/ 45 h 81"/>
                <a:gd name="T24" fmla="*/ 51 w 347"/>
                <a:gd name="T25" fmla="*/ 55 h 81"/>
                <a:gd name="T26" fmla="*/ 51 w 347"/>
                <a:gd name="T27" fmla="*/ 40 h 81"/>
                <a:gd name="T28" fmla="*/ 173 w 347"/>
                <a:gd name="T29" fmla="*/ 22 h 81"/>
                <a:gd name="T30" fmla="*/ 166 w 347"/>
                <a:gd name="T31" fmla="*/ 55 h 81"/>
                <a:gd name="T32" fmla="*/ 168 w 347"/>
                <a:gd name="T33" fmla="*/ 52 h 81"/>
                <a:gd name="T34" fmla="*/ 173 w 347"/>
                <a:gd name="T35" fmla="*/ 23 h 81"/>
                <a:gd name="T36" fmla="*/ 235 w 347"/>
                <a:gd name="T37" fmla="*/ 22 h 81"/>
                <a:gd name="T38" fmla="*/ 235 w 347"/>
                <a:gd name="T39" fmla="*/ 23 h 81"/>
                <a:gd name="T40" fmla="*/ 236 w 347"/>
                <a:gd name="T41" fmla="*/ 22 h 81"/>
                <a:gd name="T42" fmla="*/ 247 w 347"/>
                <a:gd name="T43" fmla="*/ 25 h 81"/>
                <a:gd name="T44" fmla="*/ 254 w 347"/>
                <a:gd name="T45" fmla="*/ 69 h 81"/>
                <a:gd name="T46" fmla="*/ 267 w 347"/>
                <a:gd name="T47" fmla="*/ 68 h 81"/>
                <a:gd name="T48" fmla="*/ 251 w 347"/>
                <a:gd name="T49" fmla="*/ 66 h 81"/>
                <a:gd name="T50" fmla="*/ 244 w 347"/>
                <a:gd name="T51" fmla="*/ 22 h 81"/>
                <a:gd name="T52" fmla="*/ 79 w 347"/>
                <a:gd name="T53" fmla="*/ 21 h 81"/>
                <a:gd name="T54" fmla="*/ 79 w 347"/>
                <a:gd name="T55" fmla="*/ 55 h 81"/>
                <a:gd name="T56" fmla="*/ 80 w 347"/>
                <a:gd name="T57" fmla="*/ 45 h 81"/>
                <a:gd name="T58" fmla="*/ 84 w 347"/>
                <a:gd name="T59" fmla="*/ 16 h 81"/>
                <a:gd name="T60" fmla="*/ 129 w 347"/>
                <a:gd name="T61" fmla="*/ 15 h 81"/>
                <a:gd name="T62" fmla="*/ 129 w 347"/>
                <a:gd name="T63" fmla="*/ 16 h 81"/>
                <a:gd name="T64" fmla="*/ 133 w 347"/>
                <a:gd name="T65" fmla="*/ 52 h 81"/>
                <a:gd name="T66" fmla="*/ 164 w 347"/>
                <a:gd name="T67" fmla="*/ 57 h 81"/>
                <a:gd name="T68" fmla="*/ 139 w 347"/>
                <a:gd name="T69" fmla="*/ 56 h 81"/>
                <a:gd name="T70" fmla="*/ 134 w 347"/>
                <a:gd name="T71" fmla="*/ 21 h 81"/>
                <a:gd name="T72" fmla="*/ 308 w 347"/>
                <a:gd name="T73" fmla="*/ 6 h 81"/>
                <a:gd name="T74" fmla="*/ 303 w 347"/>
                <a:gd name="T75" fmla="*/ 68 h 81"/>
                <a:gd name="T76" fmla="*/ 268 w 347"/>
                <a:gd name="T77" fmla="*/ 68 h 81"/>
                <a:gd name="T78" fmla="*/ 297 w 347"/>
                <a:gd name="T79" fmla="*/ 69 h 81"/>
                <a:gd name="T80" fmla="*/ 309 w 347"/>
                <a:gd name="T81" fmla="*/ 6 h 81"/>
                <a:gd name="T82" fmla="*/ 310 w 347"/>
                <a:gd name="T83" fmla="*/ 1 h 81"/>
                <a:gd name="T84" fmla="*/ 311 w 347"/>
                <a:gd name="T85" fmla="*/ 1 h 81"/>
                <a:gd name="T86" fmla="*/ 347 w 347"/>
                <a:gd name="T87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7" h="81">
                  <a:moveTo>
                    <a:pt x="80" y="56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4"/>
                    <a:pt x="78" y="75"/>
                    <a:pt x="78" y="76"/>
                  </a:cubicBezTo>
                  <a:cubicBezTo>
                    <a:pt x="77" y="77"/>
                    <a:pt x="76" y="78"/>
                    <a:pt x="74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4" y="78"/>
                    <a:pt x="53" y="77"/>
                    <a:pt x="52" y="76"/>
                  </a:cubicBezTo>
                  <a:cubicBezTo>
                    <a:pt x="51" y="75"/>
                    <a:pt x="51" y="74"/>
                    <a:pt x="51" y="73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0" y="76"/>
                    <a:pt x="52" y="79"/>
                    <a:pt x="55" y="79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7" y="79"/>
                    <a:pt x="80" y="76"/>
                    <a:pt x="80" y="73"/>
                  </a:cubicBezTo>
                  <a:cubicBezTo>
                    <a:pt x="80" y="56"/>
                    <a:pt x="80" y="56"/>
                    <a:pt x="80" y="56"/>
                  </a:cubicBezTo>
                  <a:moveTo>
                    <a:pt x="32" y="34"/>
                  </a:moveTo>
                  <a:cubicBezTo>
                    <a:pt x="5" y="34"/>
                    <a:pt x="5" y="34"/>
                    <a:pt x="5" y="34"/>
                  </a:cubicBezTo>
                  <a:cubicBezTo>
                    <a:pt x="2" y="34"/>
                    <a:pt x="0" y="37"/>
                    <a:pt x="0" y="4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39"/>
                    <a:pt x="1" y="38"/>
                    <a:pt x="2" y="37"/>
                  </a:cubicBezTo>
                  <a:cubicBezTo>
                    <a:pt x="3" y="36"/>
                    <a:pt x="4" y="35"/>
                    <a:pt x="5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4"/>
                    <a:pt x="32" y="34"/>
                    <a:pt x="32" y="34"/>
                  </a:cubicBezTo>
                  <a:moveTo>
                    <a:pt x="45" y="34"/>
                  </a:moveTo>
                  <a:cubicBezTo>
                    <a:pt x="33" y="34"/>
                    <a:pt x="33" y="34"/>
                    <a:pt x="33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8" y="36"/>
                    <a:pt x="48" y="37"/>
                  </a:cubicBezTo>
                  <a:cubicBezTo>
                    <a:pt x="49" y="38"/>
                    <a:pt x="50" y="39"/>
                    <a:pt x="50" y="40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37"/>
                    <a:pt x="48" y="34"/>
                    <a:pt x="45" y="34"/>
                  </a:cubicBezTo>
                  <a:moveTo>
                    <a:pt x="206" y="22"/>
                  </a:moveTo>
                  <a:cubicBezTo>
                    <a:pt x="173" y="22"/>
                    <a:pt x="173" y="22"/>
                    <a:pt x="173" y="22"/>
                  </a:cubicBezTo>
                  <a:cubicBezTo>
                    <a:pt x="170" y="22"/>
                    <a:pt x="167" y="25"/>
                    <a:pt x="167" y="28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3"/>
                    <a:pt x="167" y="54"/>
                    <a:pt x="166" y="55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5" y="57"/>
                    <a:pt x="165" y="57"/>
                    <a:pt x="165" y="57"/>
                  </a:cubicBezTo>
                  <a:cubicBezTo>
                    <a:pt x="167" y="56"/>
                    <a:pt x="168" y="54"/>
                    <a:pt x="168" y="52"/>
                  </a:cubicBezTo>
                  <a:cubicBezTo>
                    <a:pt x="168" y="28"/>
                    <a:pt x="168" y="28"/>
                    <a:pt x="168" y="28"/>
                  </a:cubicBezTo>
                  <a:cubicBezTo>
                    <a:pt x="168" y="27"/>
                    <a:pt x="169" y="26"/>
                    <a:pt x="169" y="25"/>
                  </a:cubicBezTo>
                  <a:cubicBezTo>
                    <a:pt x="170" y="24"/>
                    <a:pt x="171" y="23"/>
                    <a:pt x="173" y="23"/>
                  </a:cubicBezTo>
                  <a:cubicBezTo>
                    <a:pt x="206" y="23"/>
                    <a:pt x="206" y="23"/>
                    <a:pt x="206" y="23"/>
                  </a:cubicBezTo>
                  <a:cubicBezTo>
                    <a:pt x="206" y="22"/>
                    <a:pt x="206" y="22"/>
                    <a:pt x="206" y="22"/>
                  </a:cubicBezTo>
                  <a:moveTo>
                    <a:pt x="235" y="22"/>
                  </a:moveTo>
                  <a:cubicBezTo>
                    <a:pt x="207" y="22"/>
                    <a:pt x="207" y="22"/>
                    <a:pt x="207" y="22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35" y="23"/>
                    <a:pt x="235" y="23"/>
                    <a:pt x="235" y="23"/>
                  </a:cubicBezTo>
                  <a:cubicBezTo>
                    <a:pt x="235" y="22"/>
                    <a:pt x="235" y="22"/>
                    <a:pt x="235" y="22"/>
                  </a:cubicBezTo>
                  <a:moveTo>
                    <a:pt x="244" y="22"/>
                  </a:moveTo>
                  <a:cubicBezTo>
                    <a:pt x="236" y="22"/>
                    <a:pt x="236" y="22"/>
                    <a:pt x="236" y="22"/>
                  </a:cubicBezTo>
                  <a:cubicBezTo>
                    <a:pt x="236" y="23"/>
                    <a:pt x="236" y="23"/>
                    <a:pt x="236" y="23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5" y="23"/>
                    <a:pt x="246" y="24"/>
                    <a:pt x="247" y="25"/>
                  </a:cubicBezTo>
                  <a:cubicBezTo>
                    <a:pt x="248" y="26"/>
                    <a:pt x="248" y="27"/>
                    <a:pt x="248" y="28"/>
                  </a:cubicBezTo>
                  <a:cubicBezTo>
                    <a:pt x="248" y="63"/>
                    <a:pt x="248" y="63"/>
                    <a:pt x="248" y="63"/>
                  </a:cubicBezTo>
                  <a:cubicBezTo>
                    <a:pt x="248" y="66"/>
                    <a:pt x="251" y="69"/>
                    <a:pt x="254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54" y="68"/>
                    <a:pt x="254" y="68"/>
                    <a:pt x="254" y="68"/>
                  </a:cubicBezTo>
                  <a:cubicBezTo>
                    <a:pt x="253" y="68"/>
                    <a:pt x="252" y="67"/>
                    <a:pt x="251" y="66"/>
                  </a:cubicBezTo>
                  <a:cubicBezTo>
                    <a:pt x="250" y="65"/>
                    <a:pt x="249" y="64"/>
                    <a:pt x="249" y="63"/>
                  </a:cubicBezTo>
                  <a:cubicBezTo>
                    <a:pt x="249" y="28"/>
                    <a:pt x="249" y="28"/>
                    <a:pt x="249" y="28"/>
                  </a:cubicBezTo>
                  <a:cubicBezTo>
                    <a:pt x="249" y="25"/>
                    <a:pt x="247" y="22"/>
                    <a:pt x="244" y="22"/>
                  </a:cubicBezTo>
                  <a:moveTo>
                    <a:pt x="127" y="15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81" y="15"/>
                    <a:pt x="79" y="18"/>
                    <a:pt x="79" y="21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0"/>
                    <a:pt x="80" y="19"/>
                    <a:pt x="81" y="18"/>
                  </a:cubicBezTo>
                  <a:cubicBezTo>
                    <a:pt x="82" y="17"/>
                    <a:pt x="83" y="16"/>
                    <a:pt x="84" y="16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5"/>
                    <a:pt x="127" y="15"/>
                    <a:pt x="127" y="15"/>
                  </a:cubicBezTo>
                  <a:moveTo>
                    <a:pt x="129" y="15"/>
                  </a:moveTo>
                  <a:cubicBezTo>
                    <a:pt x="127" y="15"/>
                    <a:pt x="127" y="15"/>
                    <a:pt x="127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30" y="16"/>
                    <a:pt x="131" y="17"/>
                    <a:pt x="132" y="18"/>
                  </a:cubicBezTo>
                  <a:cubicBezTo>
                    <a:pt x="133" y="19"/>
                    <a:pt x="133" y="20"/>
                    <a:pt x="133" y="2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5"/>
                    <a:pt x="136" y="57"/>
                    <a:pt x="139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7"/>
                    <a:pt x="163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7" y="56"/>
                    <a:pt x="136" y="56"/>
                    <a:pt x="135" y="55"/>
                  </a:cubicBezTo>
                  <a:cubicBezTo>
                    <a:pt x="135" y="54"/>
                    <a:pt x="134" y="53"/>
                    <a:pt x="134" y="52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4" y="18"/>
                    <a:pt x="132" y="15"/>
                    <a:pt x="129" y="15"/>
                  </a:cubicBezTo>
                  <a:moveTo>
                    <a:pt x="310" y="1"/>
                  </a:moveTo>
                  <a:cubicBezTo>
                    <a:pt x="309" y="2"/>
                    <a:pt x="308" y="4"/>
                    <a:pt x="308" y="6"/>
                  </a:cubicBezTo>
                  <a:cubicBezTo>
                    <a:pt x="308" y="63"/>
                    <a:pt x="308" y="63"/>
                    <a:pt x="308" y="63"/>
                  </a:cubicBezTo>
                  <a:cubicBezTo>
                    <a:pt x="308" y="64"/>
                    <a:pt x="307" y="65"/>
                    <a:pt x="306" y="66"/>
                  </a:cubicBezTo>
                  <a:cubicBezTo>
                    <a:pt x="305" y="67"/>
                    <a:pt x="304" y="68"/>
                    <a:pt x="303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68" y="68"/>
                    <a:pt x="268" y="68"/>
                    <a:pt x="268" y="68"/>
                  </a:cubicBezTo>
                  <a:cubicBezTo>
                    <a:pt x="268" y="69"/>
                    <a:pt x="268" y="69"/>
                    <a:pt x="268" y="69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303" y="69"/>
                    <a:pt x="303" y="69"/>
                    <a:pt x="303" y="69"/>
                  </a:cubicBezTo>
                  <a:cubicBezTo>
                    <a:pt x="306" y="69"/>
                    <a:pt x="309" y="66"/>
                    <a:pt x="309" y="63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5"/>
                    <a:pt x="309" y="3"/>
                    <a:pt x="310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1"/>
                    <a:pt x="310" y="1"/>
                    <a:pt x="310" y="1"/>
                  </a:cubicBezTo>
                  <a:moveTo>
                    <a:pt x="347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12" y="0"/>
                    <a:pt x="312" y="0"/>
                    <a:pt x="311" y="1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2" y="1"/>
                    <a:pt x="312" y="1"/>
                    <a:pt x="313" y="1"/>
                  </a:cubicBezTo>
                  <a:cubicBezTo>
                    <a:pt x="347" y="1"/>
                    <a:pt x="347" y="1"/>
                    <a:pt x="347" y="1"/>
                  </a:cubicBezTo>
                  <a:cubicBezTo>
                    <a:pt x="347" y="0"/>
                    <a:pt x="347" y="0"/>
                    <a:pt x="347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302"/>
            <p:cNvSpPr>
              <a:spLocks noEditPoints="1"/>
            </p:cNvSpPr>
            <p:nvPr/>
          </p:nvSpPr>
          <p:spPr bwMode="auto">
            <a:xfrm>
              <a:off x="136526" y="2932197"/>
              <a:ext cx="4259263" cy="1204913"/>
            </a:xfrm>
            <a:custGeom>
              <a:avLst/>
              <a:gdLst>
                <a:gd name="T0" fmla="*/ 179 w 347"/>
                <a:gd name="T1" fmla="*/ 96 h 97"/>
                <a:gd name="T2" fmla="*/ 179 w 347"/>
                <a:gd name="T3" fmla="*/ 96 h 97"/>
                <a:gd name="T4" fmla="*/ 182 w 347"/>
                <a:gd name="T5" fmla="*/ 96 h 97"/>
                <a:gd name="T6" fmla="*/ 165 w 347"/>
                <a:gd name="T7" fmla="*/ 85 h 97"/>
                <a:gd name="T8" fmla="*/ 168 w 347"/>
                <a:gd name="T9" fmla="*/ 96 h 97"/>
                <a:gd name="T10" fmla="*/ 168 w 347"/>
                <a:gd name="T11" fmla="*/ 95 h 97"/>
                <a:gd name="T12" fmla="*/ 165 w 347"/>
                <a:gd name="T13" fmla="*/ 85 h 97"/>
                <a:gd name="T14" fmla="*/ 125 w 347"/>
                <a:gd name="T15" fmla="*/ 67 h 97"/>
                <a:gd name="T16" fmla="*/ 101 w 347"/>
                <a:gd name="T17" fmla="*/ 69 h 97"/>
                <a:gd name="T18" fmla="*/ 127 w 347"/>
                <a:gd name="T19" fmla="*/ 55 h 97"/>
                <a:gd name="T20" fmla="*/ 0 w 347"/>
                <a:gd name="T21" fmla="*/ 25 h 97"/>
                <a:gd name="T22" fmla="*/ 31 w 347"/>
                <a:gd name="T23" fmla="*/ 27 h 97"/>
                <a:gd name="T24" fmla="*/ 32 w 347"/>
                <a:gd name="T25" fmla="*/ 48 h 97"/>
                <a:gd name="T26" fmla="*/ 38 w 347"/>
                <a:gd name="T27" fmla="*/ 69 h 97"/>
                <a:gd name="T28" fmla="*/ 51 w 347"/>
                <a:gd name="T29" fmla="*/ 69 h 97"/>
                <a:gd name="T30" fmla="*/ 97 w 347"/>
                <a:gd name="T31" fmla="*/ 69 h 97"/>
                <a:gd name="T32" fmla="*/ 100 w 347"/>
                <a:gd name="T33" fmla="*/ 68 h 97"/>
                <a:gd name="T34" fmla="*/ 80 w 347"/>
                <a:gd name="T35" fmla="*/ 68 h 97"/>
                <a:gd name="T36" fmla="*/ 50 w 347"/>
                <a:gd name="T37" fmla="*/ 68 h 97"/>
                <a:gd name="T38" fmla="*/ 37 w 347"/>
                <a:gd name="T39" fmla="*/ 68 h 97"/>
                <a:gd name="T40" fmla="*/ 33 w 347"/>
                <a:gd name="T41" fmla="*/ 48 h 97"/>
                <a:gd name="T42" fmla="*/ 29 w 347"/>
                <a:gd name="T43" fmla="*/ 25 h 97"/>
                <a:gd name="T44" fmla="*/ 127 w 347"/>
                <a:gd name="T45" fmla="*/ 13 h 97"/>
                <a:gd name="T46" fmla="*/ 127 w 347"/>
                <a:gd name="T47" fmla="*/ 52 h 97"/>
                <a:gd name="T48" fmla="*/ 127 w 347"/>
                <a:gd name="T49" fmla="*/ 28 h 97"/>
                <a:gd name="T50" fmla="*/ 131 w 347"/>
                <a:gd name="T51" fmla="*/ 9 h 97"/>
                <a:gd name="T52" fmla="*/ 164 w 347"/>
                <a:gd name="T53" fmla="*/ 13 h 97"/>
                <a:gd name="T54" fmla="*/ 164 w 347"/>
                <a:gd name="T55" fmla="*/ 84 h 97"/>
                <a:gd name="T56" fmla="*/ 165 w 347"/>
                <a:gd name="T57" fmla="*/ 69 h 97"/>
                <a:gd name="T58" fmla="*/ 307 w 347"/>
                <a:gd name="T59" fmla="*/ 0 h 97"/>
                <a:gd name="T60" fmla="*/ 267 w 347"/>
                <a:gd name="T61" fmla="*/ 52 h 97"/>
                <a:gd name="T62" fmla="*/ 267 w 347"/>
                <a:gd name="T63" fmla="*/ 92 h 97"/>
                <a:gd name="T64" fmla="*/ 263 w 347"/>
                <a:gd name="T65" fmla="*/ 96 h 97"/>
                <a:gd name="T66" fmla="*/ 236 w 347"/>
                <a:gd name="T67" fmla="*/ 92 h 97"/>
                <a:gd name="T68" fmla="*/ 236 w 347"/>
                <a:gd name="T69" fmla="*/ 33 h 97"/>
                <a:gd name="T70" fmla="*/ 206 w 347"/>
                <a:gd name="T71" fmla="*/ 33 h 97"/>
                <a:gd name="T72" fmla="*/ 206 w 347"/>
                <a:gd name="T73" fmla="*/ 69 h 97"/>
                <a:gd name="T74" fmla="*/ 205 w 347"/>
                <a:gd name="T75" fmla="*/ 94 h 97"/>
                <a:gd name="T76" fmla="*/ 193 w 347"/>
                <a:gd name="T77" fmla="*/ 96 h 97"/>
                <a:gd name="T78" fmla="*/ 207 w 347"/>
                <a:gd name="T79" fmla="*/ 70 h 97"/>
                <a:gd name="T80" fmla="*/ 207 w 347"/>
                <a:gd name="T81" fmla="*/ 35 h 97"/>
                <a:gd name="T82" fmla="*/ 211 w 347"/>
                <a:gd name="T83" fmla="*/ 29 h 97"/>
                <a:gd name="T84" fmla="*/ 235 w 347"/>
                <a:gd name="T85" fmla="*/ 33 h 97"/>
                <a:gd name="T86" fmla="*/ 235 w 347"/>
                <a:gd name="T87" fmla="*/ 92 h 97"/>
                <a:gd name="T88" fmla="*/ 267 w 347"/>
                <a:gd name="T89" fmla="*/ 95 h 97"/>
                <a:gd name="T90" fmla="*/ 268 w 347"/>
                <a:gd name="T91" fmla="*/ 82 h 97"/>
                <a:gd name="T92" fmla="*/ 268 w 347"/>
                <a:gd name="T93" fmla="*/ 50 h 97"/>
                <a:gd name="T94" fmla="*/ 272 w 347"/>
                <a:gd name="T95" fmla="*/ 1 h 97"/>
                <a:gd name="T96" fmla="*/ 310 w 347"/>
                <a:gd name="T97" fmla="*/ 5 h 97"/>
                <a:gd name="T98" fmla="*/ 310 w 347"/>
                <a:gd name="T99" fmla="*/ 26 h 97"/>
                <a:gd name="T100" fmla="*/ 347 w 347"/>
                <a:gd name="T101" fmla="*/ 30 h 97"/>
                <a:gd name="T102" fmla="*/ 311 w 347"/>
                <a:gd name="T103" fmla="*/ 26 h 97"/>
                <a:gd name="T104" fmla="*/ 311 w 347"/>
                <a:gd name="T105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7" h="97">
                  <a:moveTo>
                    <a:pt x="179" y="96"/>
                  </a:moveTo>
                  <a:cubicBezTo>
                    <a:pt x="179" y="96"/>
                    <a:pt x="179" y="96"/>
                    <a:pt x="178" y="96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96"/>
                    <a:pt x="180" y="96"/>
                    <a:pt x="179" y="96"/>
                  </a:cubicBezTo>
                  <a:moveTo>
                    <a:pt x="192" y="95"/>
                  </a:moveTo>
                  <a:cubicBezTo>
                    <a:pt x="180" y="95"/>
                    <a:pt x="180" y="95"/>
                    <a:pt x="180" y="95"/>
                  </a:cubicBezTo>
                  <a:cubicBezTo>
                    <a:pt x="181" y="95"/>
                    <a:pt x="181" y="96"/>
                    <a:pt x="182" y="96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2" y="95"/>
                    <a:pt x="192" y="95"/>
                    <a:pt x="192" y="95"/>
                  </a:cubicBezTo>
                  <a:moveTo>
                    <a:pt x="165" y="85"/>
                  </a:moveTo>
                  <a:cubicBezTo>
                    <a:pt x="164" y="85"/>
                    <a:pt x="164" y="85"/>
                    <a:pt x="164" y="85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4"/>
                    <a:pt x="166" y="96"/>
                    <a:pt x="168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8" y="96"/>
                    <a:pt x="178" y="95"/>
                    <a:pt x="179" y="95"/>
                  </a:cubicBezTo>
                  <a:cubicBezTo>
                    <a:pt x="168" y="95"/>
                    <a:pt x="168" y="95"/>
                    <a:pt x="168" y="95"/>
                  </a:cubicBezTo>
                  <a:cubicBezTo>
                    <a:pt x="167" y="95"/>
                    <a:pt x="166" y="95"/>
                    <a:pt x="166" y="94"/>
                  </a:cubicBezTo>
                  <a:cubicBezTo>
                    <a:pt x="165" y="93"/>
                    <a:pt x="165" y="92"/>
                    <a:pt x="165" y="91"/>
                  </a:cubicBezTo>
                  <a:cubicBezTo>
                    <a:pt x="165" y="85"/>
                    <a:pt x="165" y="85"/>
                    <a:pt x="165" y="85"/>
                  </a:cubicBezTo>
                  <a:moveTo>
                    <a:pt x="127" y="54"/>
                  </a:moveTo>
                  <a:cubicBezTo>
                    <a:pt x="127" y="64"/>
                    <a:pt x="127" y="64"/>
                    <a:pt x="127" y="64"/>
                  </a:cubicBezTo>
                  <a:cubicBezTo>
                    <a:pt x="127" y="65"/>
                    <a:pt x="126" y="66"/>
                    <a:pt x="125" y="67"/>
                  </a:cubicBezTo>
                  <a:cubicBezTo>
                    <a:pt x="125" y="67"/>
                    <a:pt x="124" y="68"/>
                    <a:pt x="123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4" y="69"/>
                    <a:pt x="126" y="68"/>
                    <a:pt x="127" y="66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7" y="55"/>
                    <a:pt x="127" y="54"/>
                    <a:pt x="127" y="54"/>
                  </a:cubicBezTo>
                  <a:moveTo>
                    <a:pt x="29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1" y="26"/>
                    <a:pt x="31" y="27"/>
                  </a:cubicBezTo>
                  <a:cubicBezTo>
                    <a:pt x="32" y="27"/>
                    <a:pt x="32" y="28"/>
                    <a:pt x="32" y="29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7"/>
                    <a:pt x="35" y="69"/>
                    <a:pt x="37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7" y="68"/>
                    <a:pt x="97" y="68"/>
                    <a:pt x="97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5" y="67"/>
                    <a:pt x="34" y="67"/>
                  </a:cubicBezTo>
                  <a:cubicBezTo>
                    <a:pt x="34" y="66"/>
                    <a:pt x="33" y="65"/>
                    <a:pt x="33" y="64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7"/>
                    <a:pt x="31" y="25"/>
                    <a:pt x="29" y="25"/>
                  </a:cubicBezTo>
                  <a:moveTo>
                    <a:pt x="160" y="8"/>
                  </a:moveTo>
                  <a:cubicBezTo>
                    <a:pt x="131" y="8"/>
                    <a:pt x="131" y="8"/>
                    <a:pt x="131" y="8"/>
                  </a:cubicBezTo>
                  <a:cubicBezTo>
                    <a:pt x="129" y="8"/>
                    <a:pt x="127" y="11"/>
                    <a:pt x="127" y="13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3"/>
                    <a:pt x="127" y="53"/>
                    <a:pt x="127" y="54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12"/>
                    <a:pt x="128" y="11"/>
                    <a:pt x="129" y="10"/>
                  </a:cubicBezTo>
                  <a:cubicBezTo>
                    <a:pt x="129" y="10"/>
                    <a:pt x="130" y="9"/>
                    <a:pt x="131" y="9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2" y="10"/>
                    <a:pt x="163" y="10"/>
                  </a:cubicBezTo>
                  <a:cubicBezTo>
                    <a:pt x="163" y="11"/>
                    <a:pt x="164" y="12"/>
                    <a:pt x="164" y="13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5" y="69"/>
                    <a:pt x="165" y="69"/>
                    <a:pt x="165" y="69"/>
                  </a:cubicBezTo>
                  <a:cubicBezTo>
                    <a:pt x="165" y="13"/>
                    <a:pt x="165" y="13"/>
                    <a:pt x="165" y="13"/>
                  </a:cubicBezTo>
                  <a:cubicBezTo>
                    <a:pt x="165" y="11"/>
                    <a:pt x="162" y="8"/>
                    <a:pt x="160" y="8"/>
                  </a:cubicBezTo>
                  <a:moveTo>
                    <a:pt x="307" y="0"/>
                  </a:moveTo>
                  <a:cubicBezTo>
                    <a:pt x="272" y="0"/>
                    <a:pt x="272" y="0"/>
                    <a:pt x="272" y="0"/>
                  </a:cubicBezTo>
                  <a:cubicBezTo>
                    <a:pt x="269" y="0"/>
                    <a:pt x="267" y="2"/>
                    <a:pt x="267" y="5"/>
                  </a:cubicBezTo>
                  <a:cubicBezTo>
                    <a:pt x="267" y="52"/>
                    <a:pt x="267" y="52"/>
                    <a:pt x="267" y="52"/>
                  </a:cubicBezTo>
                  <a:cubicBezTo>
                    <a:pt x="267" y="81"/>
                    <a:pt x="267" y="81"/>
                    <a:pt x="267" y="81"/>
                  </a:cubicBezTo>
                  <a:cubicBezTo>
                    <a:pt x="267" y="82"/>
                    <a:pt x="267" y="82"/>
                    <a:pt x="267" y="82"/>
                  </a:cubicBezTo>
                  <a:cubicBezTo>
                    <a:pt x="267" y="92"/>
                    <a:pt x="267" y="92"/>
                    <a:pt x="267" y="92"/>
                  </a:cubicBezTo>
                  <a:cubicBezTo>
                    <a:pt x="267" y="93"/>
                    <a:pt x="267" y="93"/>
                    <a:pt x="267" y="94"/>
                  </a:cubicBezTo>
                  <a:cubicBezTo>
                    <a:pt x="267" y="94"/>
                    <a:pt x="266" y="95"/>
                    <a:pt x="266" y="95"/>
                  </a:cubicBezTo>
                  <a:cubicBezTo>
                    <a:pt x="265" y="96"/>
                    <a:pt x="264" y="96"/>
                    <a:pt x="263" y="96"/>
                  </a:cubicBezTo>
                  <a:cubicBezTo>
                    <a:pt x="240" y="96"/>
                    <a:pt x="240" y="96"/>
                    <a:pt x="240" y="96"/>
                  </a:cubicBezTo>
                  <a:cubicBezTo>
                    <a:pt x="239" y="96"/>
                    <a:pt x="238" y="96"/>
                    <a:pt x="237" y="95"/>
                  </a:cubicBezTo>
                  <a:cubicBezTo>
                    <a:pt x="237" y="94"/>
                    <a:pt x="236" y="93"/>
                    <a:pt x="236" y="92"/>
                  </a:cubicBezTo>
                  <a:cubicBezTo>
                    <a:pt x="236" y="36"/>
                    <a:pt x="236" y="36"/>
                    <a:pt x="236" y="36"/>
                  </a:cubicBezTo>
                  <a:cubicBezTo>
                    <a:pt x="236" y="35"/>
                    <a:pt x="236" y="35"/>
                    <a:pt x="236" y="35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36" y="30"/>
                    <a:pt x="234" y="28"/>
                    <a:pt x="231" y="28"/>
                  </a:cubicBezTo>
                  <a:cubicBezTo>
                    <a:pt x="211" y="28"/>
                    <a:pt x="211" y="28"/>
                    <a:pt x="211" y="28"/>
                  </a:cubicBezTo>
                  <a:cubicBezTo>
                    <a:pt x="208" y="28"/>
                    <a:pt x="206" y="30"/>
                    <a:pt x="206" y="33"/>
                  </a:cubicBezTo>
                  <a:cubicBezTo>
                    <a:pt x="206" y="35"/>
                    <a:pt x="206" y="35"/>
                    <a:pt x="206" y="35"/>
                  </a:cubicBezTo>
                  <a:cubicBezTo>
                    <a:pt x="206" y="36"/>
                    <a:pt x="206" y="36"/>
                    <a:pt x="206" y="36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2"/>
                    <a:pt x="206" y="93"/>
                    <a:pt x="205" y="94"/>
                  </a:cubicBezTo>
                  <a:cubicBezTo>
                    <a:pt x="204" y="95"/>
                    <a:pt x="203" y="95"/>
                    <a:pt x="202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202" y="96"/>
                    <a:pt x="202" y="96"/>
                    <a:pt x="202" y="96"/>
                  </a:cubicBezTo>
                  <a:cubicBezTo>
                    <a:pt x="205" y="96"/>
                    <a:pt x="207" y="94"/>
                    <a:pt x="207" y="91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7" y="69"/>
                    <a:pt x="207" y="69"/>
                    <a:pt x="207" y="69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7" y="33"/>
                    <a:pt x="207" y="33"/>
                    <a:pt x="207" y="33"/>
                  </a:cubicBezTo>
                  <a:cubicBezTo>
                    <a:pt x="207" y="32"/>
                    <a:pt x="207" y="31"/>
                    <a:pt x="208" y="30"/>
                  </a:cubicBezTo>
                  <a:cubicBezTo>
                    <a:pt x="209" y="29"/>
                    <a:pt x="210" y="29"/>
                    <a:pt x="211" y="29"/>
                  </a:cubicBezTo>
                  <a:cubicBezTo>
                    <a:pt x="231" y="29"/>
                    <a:pt x="231" y="29"/>
                    <a:pt x="231" y="29"/>
                  </a:cubicBezTo>
                  <a:cubicBezTo>
                    <a:pt x="233" y="29"/>
                    <a:pt x="234" y="29"/>
                    <a:pt x="234" y="30"/>
                  </a:cubicBezTo>
                  <a:cubicBezTo>
                    <a:pt x="235" y="31"/>
                    <a:pt x="235" y="32"/>
                    <a:pt x="235" y="33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92"/>
                    <a:pt x="235" y="92"/>
                    <a:pt x="235" y="92"/>
                  </a:cubicBezTo>
                  <a:cubicBezTo>
                    <a:pt x="235" y="95"/>
                    <a:pt x="237" y="97"/>
                    <a:pt x="240" y="97"/>
                  </a:cubicBezTo>
                  <a:cubicBezTo>
                    <a:pt x="263" y="97"/>
                    <a:pt x="263" y="97"/>
                    <a:pt x="263" y="97"/>
                  </a:cubicBezTo>
                  <a:cubicBezTo>
                    <a:pt x="265" y="97"/>
                    <a:pt x="266" y="96"/>
                    <a:pt x="267" y="95"/>
                  </a:cubicBezTo>
                  <a:cubicBezTo>
                    <a:pt x="267" y="95"/>
                    <a:pt x="268" y="94"/>
                    <a:pt x="268" y="94"/>
                  </a:cubicBezTo>
                  <a:cubicBezTo>
                    <a:pt x="268" y="93"/>
                    <a:pt x="268" y="93"/>
                    <a:pt x="268" y="92"/>
                  </a:cubicBezTo>
                  <a:cubicBezTo>
                    <a:pt x="268" y="82"/>
                    <a:pt x="268" y="82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8" y="50"/>
                    <a:pt x="268" y="50"/>
                    <a:pt x="268" y="50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3"/>
                    <a:pt x="269" y="2"/>
                    <a:pt x="269" y="2"/>
                  </a:cubicBezTo>
                  <a:cubicBezTo>
                    <a:pt x="270" y="1"/>
                    <a:pt x="271" y="1"/>
                    <a:pt x="272" y="1"/>
                  </a:cubicBezTo>
                  <a:cubicBezTo>
                    <a:pt x="307" y="1"/>
                    <a:pt x="307" y="1"/>
                    <a:pt x="307" y="1"/>
                  </a:cubicBezTo>
                  <a:cubicBezTo>
                    <a:pt x="308" y="1"/>
                    <a:pt x="309" y="1"/>
                    <a:pt x="309" y="2"/>
                  </a:cubicBezTo>
                  <a:cubicBezTo>
                    <a:pt x="310" y="2"/>
                    <a:pt x="310" y="3"/>
                    <a:pt x="310" y="5"/>
                  </a:cubicBezTo>
                  <a:cubicBezTo>
                    <a:pt x="310" y="14"/>
                    <a:pt x="310" y="14"/>
                    <a:pt x="310" y="14"/>
                  </a:cubicBezTo>
                  <a:cubicBezTo>
                    <a:pt x="310" y="15"/>
                    <a:pt x="310" y="15"/>
                    <a:pt x="310" y="1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3" y="31"/>
                    <a:pt x="315" y="31"/>
                  </a:cubicBezTo>
                  <a:cubicBezTo>
                    <a:pt x="347" y="31"/>
                    <a:pt x="347" y="31"/>
                    <a:pt x="347" y="31"/>
                  </a:cubicBezTo>
                  <a:cubicBezTo>
                    <a:pt x="347" y="30"/>
                    <a:pt x="347" y="30"/>
                    <a:pt x="347" y="30"/>
                  </a:cubicBezTo>
                  <a:cubicBezTo>
                    <a:pt x="315" y="30"/>
                    <a:pt x="315" y="30"/>
                    <a:pt x="315" y="30"/>
                  </a:cubicBezTo>
                  <a:cubicBezTo>
                    <a:pt x="314" y="30"/>
                    <a:pt x="313" y="29"/>
                    <a:pt x="312" y="29"/>
                  </a:cubicBezTo>
                  <a:cubicBezTo>
                    <a:pt x="312" y="28"/>
                    <a:pt x="311" y="27"/>
                    <a:pt x="311" y="26"/>
                  </a:cubicBezTo>
                  <a:cubicBezTo>
                    <a:pt x="311" y="15"/>
                    <a:pt x="311" y="15"/>
                    <a:pt x="311" y="15"/>
                  </a:cubicBezTo>
                  <a:cubicBezTo>
                    <a:pt x="311" y="14"/>
                    <a:pt x="311" y="14"/>
                    <a:pt x="311" y="14"/>
                  </a:cubicBezTo>
                  <a:cubicBezTo>
                    <a:pt x="311" y="5"/>
                    <a:pt x="311" y="5"/>
                    <a:pt x="311" y="5"/>
                  </a:cubicBezTo>
                  <a:cubicBezTo>
                    <a:pt x="311" y="2"/>
                    <a:pt x="309" y="0"/>
                    <a:pt x="307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303"/>
            <p:cNvSpPr>
              <a:spLocks noEditPoints="1"/>
            </p:cNvSpPr>
            <p:nvPr/>
          </p:nvSpPr>
          <p:spPr bwMode="auto">
            <a:xfrm>
              <a:off x="136526" y="3552909"/>
              <a:ext cx="4259263" cy="1181100"/>
            </a:xfrm>
            <a:custGeom>
              <a:avLst/>
              <a:gdLst>
                <a:gd name="T0" fmla="*/ 100 w 347"/>
                <a:gd name="T1" fmla="*/ 88 h 95"/>
                <a:gd name="T2" fmla="*/ 73 w 347"/>
                <a:gd name="T3" fmla="*/ 91 h 95"/>
                <a:gd name="T4" fmla="*/ 70 w 347"/>
                <a:gd name="T5" fmla="*/ 65 h 95"/>
                <a:gd name="T6" fmla="*/ 73 w 347"/>
                <a:gd name="T7" fmla="*/ 92 h 95"/>
                <a:gd name="T8" fmla="*/ 101 w 347"/>
                <a:gd name="T9" fmla="*/ 65 h 95"/>
                <a:gd name="T10" fmla="*/ 192 w 347"/>
                <a:gd name="T11" fmla="*/ 90 h 95"/>
                <a:gd name="T12" fmla="*/ 308 w 347"/>
                <a:gd name="T13" fmla="*/ 90 h 95"/>
                <a:gd name="T14" fmla="*/ 307 w 347"/>
                <a:gd name="T15" fmla="*/ 90 h 95"/>
                <a:gd name="T16" fmla="*/ 197 w 347"/>
                <a:gd name="T17" fmla="*/ 94 h 95"/>
                <a:gd name="T18" fmla="*/ 193 w 347"/>
                <a:gd name="T19" fmla="*/ 60 h 95"/>
                <a:gd name="T20" fmla="*/ 149 w 347"/>
                <a:gd name="T21" fmla="*/ 53 h 95"/>
                <a:gd name="T22" fmla="*/ 148 w 347"/>
                <a:gd name="T23" fmla="*/ 93 h 95"/>
                <a:gd name="T24" fmla="*/ 129 w 347"/>
                <a:gd name="T25" fmla="*/ 93 h 95"/>
                <a:gd name="T26" fmla="*/ 128 w 347"/>
                <a:gd name="T27" fmla="*/ 53 h 95"/>
                <a:gd name="T28" fmla="*/ 127 w 347"/>
                <a:gd name="T29" fmla="*/ 50 h 95"/>
                <a:gd name="T30" fmla="*/ 127 w 347"/>
                <a:gd name="T31" fmla="*/ 90 h 95"/>
                <a:gd name="T32" fmla="*/ 150 w 347"/>
                <a:gd name="T33" fmla="*/ 90 h 95"/>
                <a:gd name="T34" fmla="*/ 150 w 347"/>
                <a:gd name="T35" fmla="*/ 48 h 95"/>
                <a:gd name="T36" fmla="*/ 343 w 347"/>
                <a:gd name="T37" fmla="*/ 41 h 95"/>
                <a:gd name="T38" fmla="*/ 308 w 347"/>
                <a:gd name="T39" fmla="*/ 42 h 95"/>
                <a:gd name="T40" fmla="*/ 307 w 347"/>
                <a:gd name="T41" fmla="*/ 62 h 95"/>
                <a:gd name="T42" fmla="*/ 310 w 347"/>
                <a:gd name="T43" fmla="*/ 42 h 95"/>
                <a:gd name="T44" fmla="*/ 347 w 347"/>
                <a:gd name="T45" fmla="*/ 42 h 95"/>
                <a:gd name="T46" fmla="*/ 180 w 347"/>
                <a:gd name="T47" fmla="*/ 34 h 95"/>
                <a:gd name="T48" fmla="*/ 164 w 347"/>
                <a:gd name="T49" fmla="*/ 34 h 95"/>
                <a:gd name="T50" fmla="*/ 149 w 347"/>
                <a:gd name="T51" fmla="*/ 47 h 95"/>
                <a:gd name="T52" fmla="*/ 151 w 347"/>
                <a:gd name="T53" fmla="*/ 36 h 95"/>
                <a:gd name="T54" fmla="*/ 165 w 347"/>
                <a:gd name="T55" fmla="*/ 35 h 95"/>
                <a:gd name="T56" fmla="*/ 189 w 347"/>
                <a:gd name="T57" fmla="*/ 35 h 95"/>
                <a:gd name="T58" fmla="*/ 192 w 347"/>
                <a:gd name="T59" fmla="*/ 45 h 95"/>
                <a:gd name="T60" fmla="*/ 193 w 347"/>
                <a:gd name="T61" fmla="*/ 58 h 95"/>
                <a:gd name="T62" fmla="*/ 193 w 347"/>
                <a:gd name="T63" fmla="*/ 39 h 95"/>
                <a:gd name="T64" fmla="*/ 0 w 347"/>
                <a:gd name="T65" fmla="*/ 19 h 95"/>
                <a:gd name="T66" fmla="*/ 0 w 347"/>
                <a:gd name="T67" fmla="*/ 77 h 95"/>
                <a:gd name="T68" fmla="*/ 26 w 347"/>
                <a:gd name="T69" fmla="*/ 88 h 95"/>
                <a:gd name="T70" fmla="*/ 30 w 347"/>
                <a:gd name="T71" fmla="*/ 76 h 95"/>
                <a:gd name="T72" fmla="*/ 34 w 347"/>
                <a:gd name="T73" fmla="*/ 52 h 95"/>
                <a:gd name="T74" fmla="*/ 65 w 347"/>
                <a:gd name="T75" fmla="*/ 52 h 95"/>
                <a:gd name="T76" fmla="*/ 69 w 347"/>
                <a:gd name="T77" fmla="*/ 64 h 95"/>
                <a:gd name="T78" fmla="*/ 65 w 347"/>
                <a:gd name="T79" fmla="*/ 51 h 95"/>
                <a:gd name="T80" fmla="*/ 34 w 347"/>
                <a:gd name="T81" fmla="*/ 51 h 95"/>
                <a:gd name="T82" fmla="*/ 30 w 347"/>
                <a:gd name="T83" fmla="*/ 77 h 95"/>
                <a:gd name="T84" fmla="*/ 26 w 347"/>
                <a:gd name="T85" fmla="*/ 87 h 95"/>
                <a:gd name="T86" fmla="*/ 1 w 347"/>
                <a:gd name="T87" fmla="*/ 83 h 95"/>
                <a:gd name="T88" fmla="*/ 1 w 347"/>
                <a:gd name="T89" fmla="*/ 44 h 95"/>
                <a:gd name="T90" fmla="*/ 105 w 347"/>
                <a:gd name="T91" fmla="*/ 0 h 95"/>
                <a:gd name="T92" fmla="*/ 100 w 347"/>
                <a:gd name="T93" fmla="*/ 19 h 95"/>
                <a:gd name="T94" fmla="*/ 100 w 347"/>
                <a:gd name="T95" fmla="*/ 64 h 95"/>
                <a:gd name="T96" fmla="*/ 101 w 347"/>
                <a:gd name="T97" fmla="*/ 53 h 95"/>
                <a:gd name="T98" fmla="*/ 101 w 347"/>
                <a:gd name="T99" fmla="*/ 5 h 95"/>
                <a:gd name="T100" fmla="*/ 123 w 347"/>
                <a:gd name="T101" fmla="*/ 1 h 95"/>
                <a:gd name="T102" fmla="*/ 127 w 347"/>
                <a:gd name="T103" fmla="*/ 5 h 95"/>
                <a:gd name="T104" fmla="*/ 127 w 347"/>
                <a:gd name="T105" fmla="*/ 45 h 95"/>
                <a:gd name="T106" fmla="*/ 127 w 347"/>
                <a:gd name="T107" fmla="*/ 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95">
                  <a:moveTo>
                    <a:pt x="101" y="65"/>
                  </a:moveTo>
                  <a:cubicBezTo>
                    <a:pt x="100" y="65"/>
                    <a:pt x="100" y="65"/>
                    <a:pt x="100" y="65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0" y="89"/>
                    <a:pt x="100" y="90"/>
                    <a:pt x="99" y="90"/>
                  </a:cubicBezTo>
                  <a:cubicBezTo>
                    <a:pt x="98" y="91"/>
                    <a:pt x="98" y="91"/>
                    <a:pt x="96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1"/>
                    <a:pt x="71" y="91"/>
                    <a:pt x="71" y="90"/>
                  </a:cubicBezTo>
                  <a:cubicBezTo>
                    <a:pt x="70" y="90"/>
                    <a:pt x="70" y="89"/>
                    <a:pt x="70" y="88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90"/>
                    <a:pt x="71" y="92"/>
                    <a:pt x="73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9" y="92"/>
                    <a:pt x="101" y="90"/>
                    <a:pt x="101" y="88"/>
                  </a:cubicBezTo>
                  <a:cubicBezTo>
                    <a:pt x="101" y="65"/>
                    <a:pt x="101" y="65"/>
                    <a:pt x="101" y="65"/>
                  </a:cubicBezTo>
                  <a:moveTo>
                    <a:pt x="193" y="60"/>
                  </a:moveTo>
                  <a:cubicBezTo>
                    <a:pt x="193" y="60"/>
                    <a:pt x="193" y="60"/>
                    <a:pt x="192" y="61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2" y="93"/>
                    <a:pt x="194" y="95"/>
                    <a:pt x="197" y="95"/>
                  </a:cubicBezTo>
                  <a:cubicBezTo>
                    <a:pt x="303" y="95"/>
                    <a:pt x="303" y="95"/>
                    <a:pt x="303" y="95"/>
                  </a:cubicBezTo>
                  <a:cubicBezTo>
                    <a:pt x="305" y="95"/>
                    <a:pt x="307" y="93"/>
                    <a:pt x="308" y="90"/>
                  </a:cubicBezTo>
                  <a:cubicBezTo>
                    <a:pt x="307" y="63"/>
                    <a:pt x="307" y="63"/>
                    <a:pt x="307" y="63"/>
                  </a:cubicBezTo>
                  <a:cubicBezTo>
                    <a:pt x="307" y="63"/>
                    <a:pt x="307" y="63"/>
                    <a:pt x="307" y="63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7" y="91"/>
                    <a:pt x="306" y="92"/>
                    <a:pt x="306" y="93"/>
                  </a:cubicBezTo>
                  <a:cubicBezTo>
                    <a:pt x="305" y="94"/>
                    <a:pt x="304" y="94"/>
                    <a:pt x="303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6" y="94"/>
                    <a:pt x="195" y="94"/>
                    <a:pt x="194" y="93"/>
                  </a:cubicBezTo>
                  <a:cubicBezTo>
                    <a:pt x="194" y="92"/>
                    <a:pt x="193" y="91"/>
                    <a:pt x="193" y="90"/>
                  </a:cubicBezTo>
                  <a:cubicBezTo>
                    <a:pt x="193" y="60"/>
                    <a:pt x="193" y="60"/>
                    <a:pt x="193" y="60"/>
                  </a:cubicBezTo>
                  <a:moveTo>
                    <a:pt x="150" y="48"/>
                  </a:moveTo>
                  <a:cubicBezTo>
                    <a:pt x="149" y="48"/>
                    <a:pt x="149" y="48"/>
                    <a:pt x="149" y="48"/>
                  </a:cubicBezTo>
                  <a:cubicBezTo>
                    <a:pt x="149" y="53"/>
                    <a:pt x="149" y="53"/>
                    <a:pt x="149" y="53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9" y="90"/>
                    <a:pt x="149" y="90"/>
                    <a:pt x="149" y="90"/>
                  </a:cubicBezTo>
                  <a:cubicBezTo>
                    <a:pt x="149" y="91"/>
                    <a:pt x="148" y="92"/>
                    <a:pt x="148" y="93"/>
                  </a:cubicBezTo>
                  <a:cubicBezTo>
                    <a:pt x="147" y="94"/>
                    <a:pt x="146" y="94"/>
                    <a:pt x="145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4"/>
                    <a:pt x="129" y="94"/>
                    <a:pt x="129" y="93"/>
                  </a:cubicBezTo>
                  <a:cubicBezTo>
                    <a:pt x="128" y="92"/>
                    <a:pt x="128" y="91"/>
                    <a:pt x="128" y="90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7" y="54"/>
                    <a:pt x="127" y="54"/>
                    <a:pt x="127" y="54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3"/>
                    <a:pt x="129" y="95"/>
                    <a:pt x="131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8" y="95"/>
                    <a:pt x="150" y="93"/>
                    <a:pt x="150" y="90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0" y="53"/>
                    <a:pt x="150" y="53"/>
                    <a:pt x="150" y="53"/>
                  </a:cubicBezTo>
                  <a:cubicBezTo>
                    <a:pt x="150" y="48"/>
                    <a:pt x="150" y="48"/>
                    <a:pt x="150" y="48"/>
                  </a:cubicBezTo>
                  <a:moveTo>
                    <a:pt x="347" y="41"/>
                  </a:moveTo>
                  <a:cubicBezTo>
                    <a:pt x="345" y="41"/>
                    <a:pt x="345" y="41"/>
                    <a:pt x="345" y="41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11" y="41"/>
                    <a:pt x="311" y="41"/>
                    <a:pt x="311" y="41"/>
                  </a:cubicBezTo>
                  <a:cubicBezTo>
                    <a:pt x="311" y="41"/>
                    <a:pt x="310" y="41"/>
                    <a:pt x="310" y="41"/>
                  </a:cubicBezTo>
                  <a:cubicBezTo>
                    <a:pt x="309" y="42"/>
                    <a:pt x="309" y="42"/>
                    <a:pt x="308" y="42"/>
                  </a:cubicBezTo>
                  <a:cubicBezTo>
                    <a:pt x="307" y="43"/>
                    <a:pt x="307" y="45"/>
                    <a:pt x="307" y="46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7" y="46"/>
                    <a:pt x="307" y="46"/>
                    <a:pt x="307" y="46"/>
                  </a:cubicBezTo>
                  <a:cubicBezTo>
                    <a:pt x="307" y="45"/>
                    <a:pt x="308" y="44"/>
                    <a:pt x="309" y="43"/>
                  </a:cubicBezTo>
                  <a:cubicBezTo>
                    <a:pt x="309" y="43"/>
                    <a:pt x="309" y="43"/>
                    <a:pt x="310" y="42"/>
                  </a:cubicBezTo>
                  <a:cubicBezTo>
                    <a:pt x="310" y="42"/>
                    <a:pt x="311" y="42"/>
                    <a:pt x="311" y="42"/>
                  </a:cubicBezTo>
                  <a:cubicBezTo>
                    <a:pt x="344" y="42"/>
                    <a:pt x="344" y="42"/>
                    <a:pt x="344" y="42"/>
                  </a:cubicBezTo>
                  <a:cubicBezTo>
                    <a:pt x="347" y="42"/>
                    <a:pt x="347" y="42"/>
                    <a:pt x="347" y="42"/>
                  </a:cubicBezTo>
                  <a:cubicBezTo>
                    <a:pt x="347" y="41"/>
                    <a:pt x="347" y="41"/>
                    <a:pt x="347" y="41"/>
                  </a:cubicBezTo>
                  <a:moveTo>
                    <a:pt x="189" y="34"/>
                  </a:moveTo>
                  <a:cubicBezTo>
                    <a:pt x="180" y="34"/>
                    <a:pt x="180" y="34"/>
                    <a:pt x="180" y="34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9" y="36"/>
                    <a:pt x="149" y="39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8"/>
                    <a:pt x="150" y="37"/>
                    <a:pt x="151" y="36"/>
                  </a:cubicBezTo>
                  <a:cubicBezTo>
                    <a:pt x="152" y="36"/>
                    <a:pt x="153" y="35"/>
                    <a:pt x="154" y="35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80" y="35"/>
                    <a:pt x="180" y="35"/>
                    <a:pt x="180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0" y="35"/>
                    <a:pt x="191" y="36"/>
                    <a:pt x="191" y="36"/>
                  </a:cubicBezTo>
                  <a:cubicBezTo>
                    <a:pt x="192" y="37"/>
                    <a:pt x="192" y="38"/>
                    <a:pt x="192" y="39"/>
                  </a:cubicBezTo>
                  <a:cubicBezTo>
                    <a:pt x="192" y="45"/>
                    <a:pt x="192" y="45"/>
                    <a:pt x="192" y="45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3" y="57"/>
                    <a:pt x="193" y="57"/>
                    <a:pt x="193" y="58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93" y="36"/>
                    <a:pt x="191" y="34"/>
                    <a:pt x="189" y="34"/>
                  </a:cubicBezTo>
                  <a:moveTo>
                    <a:pt x="1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6"/>
                    <a:pt x="2" y="88"/>
                    <a:pt x="4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8" y="88"/>
                    <a:pt x="30" y="86"/>
                    <a:pt x="30" y="83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5"/>
                    <a:pt x="31" y="54"/>
                    <a:pt x="31" y="53"/>
                  </a:cubicBezTo>
                  <a:cubicBezTo>
                    <a:pt x="32" y="53"/>
                    <a:pt x="33" y="52"/>
                    <a:pt x="34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6" y="52"/>
                    <a:pt x="67" y="53"/>
                    <a:pt x="68" y="53"/>
                  </a:cubicBezTo>
                  <a:cubicBezTo>
                    <a:pt x="68" y="54"/>
                    <a:pt x="69" y="55"/>
                    <a:pt x="69" y="56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70" y="54"/>
                    <a:pt x="67" y="51"/>
                    <a:pt x="65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2" y="51"/>
                    <a:pt x="30" y="54"/>
                    <a:pt x="30" y="5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30" y="84"/>
                    <a:pt x="29" y="85"/>
                    <a:pt x="28" y="86"/>
                  </a:cubicBezTo>
                  <a:cubicBezTo>
                    <a:pt x="28" y="87"/>
                    <a:pt x="27" y="87"/>
                    <a:pt x="26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3" y="87"/>
                    <a:pt x="2" y="87"/>
                    <a:pt x="2" y="86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12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2" y="0"/>
                    <a:pt x="100" y="2"/>
                    <a:pt x="100" y="5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1" y="64"/>
                    <a:pt x="101" y="64"/>
                    <a:pt x="101" y="6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4"/>
                    <a:pt x="102" y="3"/>
                    <a:pt x="102" y="2"/>
                  </a:cubicBezTo>
                  <a:cubicBezTo>
                    <a:pt x="103" y="2"/>
                    <a:pt x="104" y="1"/>
                    <a:pt x="105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5" y="2"/>
                    <a:pt x="126" y="2"/>
                  </a:cubicBezTo>
                  <a:cubicBezTo>
                    <a:pt x="126" y="3"/>
                    <a:pt x="126" y="3"/>
                    <a:pt x="127" y="4"/>
                  </a:cubicBezTo>
                  <a:cubicBezTo>
                    <a:pt x="127" y="4"/>
                    <a:pt x="127" y="5"/>
                    <a:pt x="127" y="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5"/>
                    <a:pt x="127" y="45"/>
                    <a:pt x="128" y="4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8" y="5"/>
                    <a:pt x="128" y="4"/>
                    <a:pt x="127" y="4"/>
                  </a:cubicBezTo>
                  <a:cubicBezTo>
                    <a:pt x="127" y="3"/>
                    <a:pt x="127" y="3"/>
                    <a:pt x="127" y="2"/>
                  </a:cubicBezTo>
                  <a:cubicBezTo>
                    <a:pt x="126" y="1"/>
                    <a:pt x="124" y="0"/>
                    <a:pt x="12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304"/>
            <p:cNvSpPr>
              <a:spLocks noEditPoints="1"/>
            </p:cNvSpPr>
            <p:nvPr/>
          </p:nvSpPr>
          <p:spPr bwMode="auto">
            <a:xfrm>
              <a:off x="958851" y="4137109"/>
              <a:ext cx="3179763" cy="323850"/>
            </a:xfrm>
            <a:custGeom>
              <a:avLst/>
              <a:gdLst>
                <a:gd name="T0" fmla="*/ 167 w 259"/>
                <a:gd name="T1" fmla="*/ 24 h 26"/>
                <a:gd name="T2" fmla="*/ 169 w 259"/>
                <a:gd name="T3" fmla="*/ 26 h 26"/>
                <a:gd name="T4" fmla="*/ 171 w 259"/>
                <a:gd name="T5" fmla="*/ 25 h 26"/>
                <a:gd name="T6" fmla="*/ 171 w 259"/>
                <a:gd name="T7" fmla="*/ 25 h 26"/>
                <a:gd name="T8" fmla="*/ 206 w 259"/>
                <a:gd name="T9" fmla="*/ 26 h 26"/>
                <a:gd name="T10" fmla="*/ 171 w 259"/>
                <a:gd name="T11" fmla="*/ 25 h 26"/>
                <a:gd name="T12" fmla="*/ 171 w 259"/>
                <a:gd name="T13" fmla="*/ 25 h 26"/>
                <a:gd name="T14" fmla="*/ 171 w 259"/>
                <a:gd name="T15" fmla="*/ 25 h 26"/>
                <a:gd name="T16" fmla="*/ 167 w 259"/>
                <a:gd name="T17" fmla="*/ 23 h 26"/>
                <a:gd name="T18" fmla="*/ 210 w 259"/>
                <a:gd name="T19" fmla="*/ 24 h 26"/>
                <a:gd name="T20" fmla="*/ 217 w 259"/>
                <a:gd name="T21" fmla="*/ 18 h 26"/>
                <a:gd name="T22" fmla="*/ 41 w 259"/>
                <a:gd name="T23" fmla="*/ 17 h 26"/>
                <a:gd name="T24" fmla="*/ 33 w 259"/>
                <a:gd name="T25" fmla="*/ 17 h 26"/>
                <a:gd name="T26" fmla="*/ 2 w 259"/>
                <a:gd name="T27" fmla="*/ 17 h 26"/>
                <a:gd name="T28" fmla="*/ 0 w 259"/>
                <a:gd name="T29" fmla="*/ 17 h 26"/>
                <a:gd name="T30" fmla="*/ 2 w 259"/>
                <a:gd name="T31" fmla="*/ 18 h 26"/>
                <a:gd name="T32" fmla="*/ 33 w 259"/>
                <a:gd name="T33" fmla="*/ 18 h 26"/>
                <a:gd name="T34" fmla="*/ 41 w 259"/>
                <a:gd name="T35" fmla="*/ 18 h 26"/>
                <a:gd name="T36" fmla="*/ 259 w 259"/>
                <a:gd name="T37" fmla="*/ 15 h 26"/>
                <a:gd name="T38" fmla="*/ 240 w 259"/>
                <a:gd name="T39" fmla="*/ 15 h 26"/>
                <a:gd name="T40" fmla="*/ 222 w 259"/>
                <a:gd name="T41" fmla="*/ 15 h 26"/>
                <a:gd name="T42" fmla="*/ 221 w 259"/>
                <a:gd name="T43" fmla="*/ 15 h 26"/>
                <a:gd name="T44" fmla="*/ 218 w 259"/>
                <a:gd name="T45" fmla="*/ 15 h 26"/>
                <a:gd name="T46" fmla="*/ 217 w 259"/>
                <a:gd name="T47" fmla="*/ 17 h 26"/>
                <a:gd name="T48" fmla="*/ 218 w 259"/>
                <a:gd name="T49" fmla="*/ 16 h 26"/>
                <a:gd name="T50" fmla="*/ 221 w 259"/>
                <a:gd name="T51" fmla="*/ 15 h 26"/>
                <a:gd name="T52" fmla="*/ 222 w 259"/>
                <a:gd name="T53" fmla="*/ 15 h 26"/>
                <a:gd name="T54" fmla="*/ 240 w 259"/>
                <a:gd name="T55" fmla="*/ 16 h 26"/>
                <a:gd name="T56" fmla="*/ 259 w 259"/>
                <a:gd name="T57" fmla="*/ 16 h 26"/>
                <a:gd name="T58" fmla="*/ 259 w 259"/>
                <a:gd name="T59" fmla="*/ 15 h 26"/>
                <a:gd name="T60" fmla="*/ 43 w 259"/>
                <a:gd name="T61" fmla="*/ 17 h 26"/>
                <a:gd name="T62" fmla="*/ 41 w 259"/>
                <a:gd name="T63" fmla="*/ 18 h 26"/>
                <a:gd name="T64" fmla="*/ 46 w 259"/>
                <a:gd name="T65" fmla="*/ 16 h 26"/>
                <a:gd name="T66" fmla="*/ 157 w 259"/>
                <a:gd name="T67" fmla="*/ 14 h 26"/>
                <a:gd name="T68" fmla="*/ 157 w 259"/>
                <a:gd name="T69" fmla="*/ 14 h 26"/>
                <a:gd name="T70" fmla="*/ 167 w 259"/>
                <a:gd name="T71" fmla="*/ 23 h 26"/>
                <a:gd name="T72" fmla="*/ 157 w 259"/>
                <a:gd name="T73" fmla="*/ 14 h 26"/>
                <a:gd name="T74" fmla="*/ 147 w 259"/>
                <a:gd name="T75" fmla="*/ 11 h 26"/>
                <a:gd name="T76" fmla="*/ 126 w 259"/>
                <a:gd name="T77" fmla="*/ 11 h 26"/>
                <a:gd name="T78" fmla="*/ 126 w 259"/>
                <a:gd name="T79" fmla="*/ 12 h 26"/>
                <a:gd name="T80" fmla="*/ 148 w 259"/>
                <a:gd name="T81" fmla="*/ 12 h 26"/>
                <a:gd name="T82" fmla="*/ 152 w 259"/>
                <a:gd name="T83" fmla="*/ 11 h 26"/>
                <a:gd name="T84" fmla="*/ 153 w 259"/>
                <a:gd name="T85" fmla="*/ 11 h 26"/>
                <a:gd name="T86" fmla="*/ 155 w 259"/>
                <a:gd name="T87" fmla="*/ 12 h 26"/>
                <a:gd name="T88" fmla="*/ 157 w 259"/>
                <a:gd name="T89" fmla="*/ 14 h 26"/>
                <a:gd name="T90" fmla="*/ 155 w 259"/>
                <a:gd name="T91" fmla="*/ 11 h 26"/>
                <a:gd name="T92" fmla="*/ 115 w 259"/>
                <a:gd name="T93" fmla="*/ 3 h 26"/>
                <a:gd name="T94" fmla="*/ 122 w 259"/>
                <a:gd name="T95" fmla="*/ 10 h 26"/>
                <a:gd name="T96" fmla="*/ 58 w 259"/>
                <a:gd name="T97" fmla="*/ 2 h 26"/>
                <a:gd name="T98" fmla="*/ 53 w 259"/>
                <a:gd name="T99" fmla="*/ 7 h 26"/>
                <a:gd name="T100" fmla="*/ 46 w 259"/>
                <a:gd name="T101" fmla="*/ 15 h 26"/>
                <a:gd name="T102" fmla="*/ 55 w 259"/>
                <a:gd name="T103" fmla="*/ 6 h 26"/>
                <a:gd name="T104" fmla="*/ 58 w 259"/>
                <a:gd name="T105" fmla="*/ 2 h 26"/>
                <a:gd name="T106" fmla="*/ 83 w 259"/>
                <a:gd name="T107" fmla="*/ 0 h 26"/>
                <a:gd name="T108" fmla="*/ 63 w 259"/>
                <a:gd name="T109" fmla="*/ 0 h 26"/>
                <a:gd name="T110" fmla="*/ 63 w 259"/>
                <a:gd name="T111" fmla="*/ 1 h 26"/>
                <a:gd name="T112" fmla="*/ 83 w 259"/>
                <a:gd name="T113" fmla="*/ 1 h 26"/>
                <a:gd name="T114" fmla="*/ 110 w 259"/>
                <a:gd name="T115" fmla="*/ 0 h 26"/>
                <a:gd name="T116" fmla="*/ 113 w 259"/>
                <a:gd name="T117" fmla="*/ 0 h 26"/>
                <a:gd name="T118" fmla="*/ 110 w 259"/>
                <a:gd name="T119" fmla="*/ 0 h 26"/>
                <a:gd name="T120" fmla="*/ 112 w 259"/>
                <a:gd name="T121" fmla="*/ 1 h 26"/>
                <a:gd name="T122" fmla="*/ 113 w 259"/>
                <a:gd name="T123" fmla="*/ 1 h 26"/>
                <a:gd name="T124" fmla="*/ 115 w 259"/>
                <a:gd name="T12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9" h="26">
                  <a:moveTo>
                    <a:pt x="167" y="23"/>
                  </a:moveTo>
                  <a:cubicBezTo>
                    <a:pt x="167" y="23"/>
                    <a:pt x="167" y="23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6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6"/>
                    <a:pt x="171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6" y="26"/>
                    <a:pt x="206" y="25"/>
                    <a:pt x="206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69" y="25"/>
                    <a:pt x="169" y="25"/>
                    <a:pt x="169" y="25"/>
                  </a:cubicBezTo>
                  <a:cubicBezTo>
                    <a:pt x="167" y="23"/>
                    <a:pt x="167" y="23"/>
                    <a:pt x="167" y="23"/>
                  </a:cubicBezTo>
                  <a:moveTo>
                    <a:pt x="216" y="17"/>
                  </a:moveTo>
                  <a:cubicBezTo>
                    <a:pt x="210" y="24"/>
                    <a:pt x="210" y="24"/>
                    <a:pt x="210" y="24"/>
                  </a:cubicBezTo>
                  <a:cubicBezTo>
                    <a:pt x="210" y="24"/>
                    <a:pt x="210" y="24"/>
                    <a:pt x="210" y="24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7" y="17"/>
                    <a:pt x="216" y="17"/>
                    <a:pt x="216" y="17"/>
                  </a:cubicBezTo>
                  <a:moveTo>
                    <a:pt x="41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moveTo>
                    <a:pt x="259" y="15"/>
                  </a:moveTo>
                  <a:cubicBezTo>
                    <a:pt x="240" y="15"/>
                    <a:pt x="240" y="15"/>
                    <a:pt x="240" y="15"/>
                  </a:cubicBezTo>
                  <a:cubicBezTo>
                    <a:pt x="240" y="15"/>
                    <a:pt x="240" y="15"/>
                    <a:pt x="240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18" y="15"/>
                    <a:pt x="218" y="15"/>
                    <a:pt x="218" y="15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21" y="16"/>
                    <a:pt x="221" y="16"/>
                    <a:pt x="221" y="16"/>
                  </a:cubicBezTo>
                  <a:cubicBezTo>
                    <a:pt x="221" y="16"/>
                    <a:pt x="221" y="16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16"/>
                    <a:pt x="222" y="16"/>
                    <a:pt x="222" y="16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59" y="16"/>
                    <a:pt x="259" y="16"/>
                    <a:pt x="259" y="16"/>
                  </a:cubicBezTo>
                  <a:cubicBezTo>
                    <a:pt x="259" y="16"/>
                    <a:pt x="259" y="16"/>
                    <a:pt x="259" y="16"/>
                  </a:cubicBezTo>
                  <a:cubicBezTo>
                    <a:pt x="259" y="16"/>
                    <a:pt x="259" y="15"/>
                    <a:pt x="259" y="15"/>
                  </a:cubicBezTo>
                  <a:moveTo>
                    <a:pt x="45" y="15"/>
                  </a:moveTo>
                  <a:cubicBezTo>
                    <a:pt x="43" y="17"/>
                    <a:pt x="43" y="17"/>
                    <a:pt x="43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5" y="15"/>
                    <a:pt x="45" y="15"/>
                    <a:pt x="45" y="15"/>
                  </a:cubicBezTo>
                  <a:moveTo>
                    <a:pt x="157" y="14"/>
                  </a:moveTo>
                  <a:cubicBezTo>
                    <a:pt x="157" y="14"/>
                    <a:pt x="157" y="14"/>
                    <a:pt x="157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7" y="23"/>
                    <a:pt x="167" y="2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4"/>
                    <a:pt x="157" y="14"/>
                    <a:pt x="157" y="14"/>
                  </a:cubicBezTo>
                  <a:moveTo>
                    <a:pt x="152" y="11"/>
                  </a:moveTo>
                  <a:cubicBezTo>
                    <a:pt x="147" y="11"/>
                    <a:pt x="147" y="11"/>
                    <a:pt x="147" y="11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6" y="11"/>
                    <a:pt x="126" y="12"/>
                    <a:pt x="126" y="12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2"/>
                    <a:pt x="152" y="12"/>
                    <a:pt x="152" y="11"/>
                  </a:cubicBezTo>
                  <a:moveTo>
                    <a:pt x="155" y="11"/>
                  </a:moveTo>
                  <a:cubicBezTo>
                    <a:pt x="153" y="11"/>
                    <a:pt x="153" y="11"/>
                    <a:pt x="153" y="11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5" y="11"/>
                    <a:pt x="155" y="11"/>
                    <a:pt x="155" y="11"/>
                  </a:cubicBezTo>
                  <a:moveTo>
                    <a:pt x="115" y="2"/>
                  </a:moveTo>
                  <a:cubicBezTo>
                    <a:pt x="115" y="3"/>
                    <a:pt x="115" y="3"/>
                    <a:pt x="115" y="3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15" y="2"/>
                    <a:pt x="115" y="2"/>
                    <a:pt x="115" y="2"/>
                  </a:cubicBezTo>
                  <a:moveTo>
                    <a:pt x="58" y="2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8" y="2"/>
                    <a:pt x="58" y="2"/>
                    <a:pt x="58" y="2"/>
                  </a:cubicBezTo>
                  <a:moveTo>
                    <a:pt x="110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10" y="1"/>
                    <a:pt x="110" y="1"/>
                    <a:pt x="110" y="0"/>
                  </a:cubicBezTo>
                  <a:moveTo>
                    <a:pt x="113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5" y="2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305"/>
            <p:cNvSpPr>
              <a:spLocks/>
            </p:cNvSpPr>
            <p:nvPr/>
          </p:nvSpPr>
          <p:spPr bwMode="auto">
            <a:xfrm>
              <a:off x="898526" y="4322847"/>
              <a:ext cx="60325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5 w 5"/>
                <a:gd name="T9" fmla="*/ 2 h 5"/>
                <a:gd name="T10" fmla="*/ 5 w 5"/>
                <a:gd name="T11" fmla="*/ 2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306"/>
            <p:cNvSpPr>
              <a:spLocks/>
            </p:cNvSpPr>
            <p:nvPr/>
          </p:nvSpPr>
          <p:spPr bwMode="auto">
            <a:xfrm>
              <a:off x="1658938" y="4111709"/>
              <a:ext cx="73025" cy="61913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0 h 5"/>
                <a:gd name="T4" fmla="*/ 0 w 6"/>
                <a:gd name="T5" fmla="*/ 2 h 5"/>
                <a:gd name="T6" fmla="*/ 1 w 6"/>
                <a:gd name="T7" fmla="*/ 4 h 5"/>
                <a:gd name="T8" fmla="*/ 2 w 6"/>
                <a:gd name="T9" fmla="*/ 5 h 5"/>
                <a:gd name="T10" fmla="*/ 3 w 6"/>
                <a:gd name="T11" fmla="*/ 5 h 5"/>
                <a:gd name="T12" fmla="*/ 3 w 6"/>
                <a:gd name="T13" fmla="*/ 5 h 5"/>
                <a:gd name="T14" fmla="*/ 4 w 6"/>
                <a:gd name="T15" fmla="*/ 5 h 5"/>
                <a:gd name="T16" fmla="*/ 6 w 6"/>
                <a:gd name="T17" fmla="*/ 3 h 5"/>
                <a:gd name="T18" fmla="*/ 6 w 6"/>
                <a:gd name="T19" fmla="*/ 2 h 5"/>
                <a:gd name="T20" fmla="*/ 6 w 6"/>
                <a:gd name="T21" fmla="*/ 2 h 5"/>
                <a:gd name="T22" fmla="*/ 4 w 6"/>
                <a:gd name="T23" fmla="*/ 0 h 5"/>
                <a:gd name="T24" fmla="*/ 3 w 6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4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307"/>
            <p:cNvSpPr>
              <a:spLocks/>
            </p:cNvSpPr>
            <p:nvPr/>
          </p:nvSpPr>
          <p:spPr bwMode="auto">
            <a:xfrm>
              <a:off x="2444751" y="4248234"/>
              <a:ext cx="61913" cy="63500"/>
            </a:xfrm>
            <a:custGeom>
              <a:avLst/>
              <a:gdLst>
                <a:gd name="T0" fmla="*/ 3 w 5"/>
                <a:gd name="T1" fmla="*/ 0 h 5"/>
                <a:gd name="T2" fmla="*/ 1 w 5"/>
                <a:gd name="T3" fmla="*/ 1 h 5"/>
                <a:gd name="T4" fmla="*/ 1 w 5"/>
                <a:gd name="T5" fmla="*/ 1 h 5"/>
                <a:gd name="T6" fmla="*/ 0 w 5"/>
                <a:gd name="T7" fmla="*/ 3 h 5"/>
                <a:gd name="T8" fmla="*/ 3 w 5"/>
                <a:gd name="T9" fmla="*/ 5 h 5"/>
                <a:gd name="T10" fmla="*/ 4 w 5"/>
                <a:gd name="T11" fmla="*/ 5 h 5"/>
                <a:gd name="T12" fmla="*/ 5 w 5"/>
                <a:gd name="T13" fmla="*/ 4 h 5"/>
                <a:gd name="T14" fmla="*/ 5 w 5"/>
                <a:gd name="T15" fmla="*/ 3 h 5"/>
                <a:gd name="T16" fmla="*/ 5 w 5"/>
                <a:gd name="T17" fmla="*/ 3 h 5"/>
                <a:gd name="T18" fmla="*/ 5 w 5"/>
                <a:gd name="T19" fmla="*/ 2 h 5"/>
                <a:gd name="T20" fmla="*/ 5 w 5"/>
                <a:gd name="T21" fmla="*/ 2 h 5"/>
                <a:gd name="T22" fmla="*/ 4 w 5"/>
                <a:gd name="T23" fmla="*/ 1 h 5"/>
                <a:gd name="T24" fmla="*/ 3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308"/>
            <p:cNvSpPr>
              <a:spLocks/>
            </p:cNvSpPr>
            <p:nvPr/>
          </p:nvSpPr>
          <p:spPr bwMode="auto">
            <a:xfrm>
              <a:off x="3487738" y="4422859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2 h 6"/>
                <a:gd name="T4" fmla="*/ 0 w 5"/>
                <a:gd name="T5" fmla="*/ 3 h 6"/>
                <a:gd name="T6" fmla="*/ 0 w 5"/>
                <a:gd name="T7" fmla="*/ 3 h 6"/>
                <a:gd name="T8" fmla="*/ 3 w 5"/>
                <a:gd name="T9" fmla="*/ 6 h 6"/>
                <a:gd name="T10" fmla="*/ 5 w 5"/>
                <a:gd name="T11" fmla="*/ 3 h 6"/>
                <a:gd name="T12" fmla="*/ 4 w 5"/>
                <a:gd name="T13" fmla="*/ 1 h 6"/>
                <a:gd name="T14" fmla="*/ 4 w 5"/>
                <a:gd name="T15" fmla="*/ 1 h 6"/>
                <a:gd name="T16" fmla="*/ 3 w 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309"/>
            <p:cNvSpPr>
              <a:spLocks/>
            </p:cNvSpPr>
            <p:nvPr/>
          </p:nvSpPr>
          <p:spPr bwMode="auto">
            <a:xfrm>
              <a:off x="4138613" y="429903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2 h 5"/>
                <a:gd name="T4" fmla="*/ 0 w 5"/>
                <a:gd name="T5" fmla="*/ 3 h 5"/>
                <a:gd name="T6" fmla="*/ 0 w 5"/>
                <a:gd name="T7" fmla="*/ 3 h 5"/>
                <a:gd name="T8" fmla="*/ 2 w 5"/>
                <a:gd name="T9" fmla="*/ 5 h 5"/>
                <a:gd name="T10" fmla="*/ 5 w 5"/>
                <a:gd name="T11" fmla="*/ 3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310"/>
            <p:cNvSpPr>
              <a:spLocks/>
            </p:cNvSpPr>
            <p:nvPr/>
          </p:nvSpPr>
          <p:spPr bwMode="auto">
            <a:xfrm>
              <a:off x="1462088" y="4311734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3 h 6"/>
                <a:gd name="T4" fmla="*/ 0 w 5"/>
                <a:gd name="T5" fmla="*/ 3 h 6"/>
                <a:gd name="T6" fmla="*/ 0 w 5"/>
                <a:gd name="T7" fmla="*/ 4 h 6"/>
                <a:gd name="T8" fmla="*/ 3 w 5"/>
                <a:gd name="T9" fmla="*/ 6 h 6"/>
                <a:gd name="T10" fmla="*/ 5 w 5"/>
                <a:gd name="T11" fmla="*/ 3 h 6"/>
                <a:gd name="T12" fmla="*/ 5 w 5"/>
                <a:gd name="T13" fmla="*/ 3 h 6"/>
                <a:gd name="T14" fmla="*/ 5 w 5"/>
                <a:gd name="T15" fmla="*/ 3 h 6"/>
                <a:gd name="T16" fmla="*/ 4 w 5"/>
                <a:gd name="T17" fmla="*/ 4 h 6"/>
                <a:gd name="T18" fmla="*/ 3 w 5"/>
                <a:gd name="T19" fmla="*/ 5 h 6"/>
                <a:gd name="T20" fmla="*/ 1 w 5"/>
                <a:gd name="T21" fmla="*/ 4 h 6"/>
                <a:gd name="T22" fmla="*/ 0 w 5"/>
                <a:gd name="T23" fmla="*/ 4 h 6"/>
                <a:gd name="T24" fmla="*/ 0 w 5"/>
                <a:gd name="T25" fmla="*/ 3 h 6"/>
                <a:gd name="T26" fmla="*/ 0 w 5"/>
                <a:gd name="T27" fmla="*/ 3 h 6"/>
                <a:gd name="T28" fmla="*/ 1 w 5"/>
                <a:gd name="T29" fmla="*/ 1 h 6"/>
                <a:gd name="T30" fmla="*/ 3 w 5"/>
                <a:gd name="T31" fmla="*/ 0 h 6"/>
                <a:gd name="T32" fmla="*/ 4 w 5"/>
                <a:gd name="T33" fmla="*/ 1 h 6"/>
                <a:gd name="T34" fmla="*/ 4 w 5"/>
                <a:gd name="T35" fmla="*/ 1 h 6"/>
                <a:gd name="T36" fmla="*/ 5 w 5"/>
                <a:gd name="T37" fmla="*/ 2 h 6"/>
                <a:gd name="T38" fmla="*/ 5 w 5"/>
                <a:gd name="T39" fmla="*/ 3 h 6"/>
                <a:gd name="T40" fmla="*/ 5 w 5"/>
                <a:gd name="T41" fmla="*/ 3 h 6"/>
                <a:gd name="T42" fmla="*/ 5 w 5"/>
                <a:gd name="T43" fmla="*/ 3 h 6"/>
                <a:gd name="T44" fmla="*/ 5 w 5"/>
                <a:gd name="T45" fmla="*/ 1 h 6"/>
                <a:gd name="T46" fmla="*/ 5 w 5"/>
                <a:gd name="T47" fmla="*/ 1 h 6"/>
                <a:gd name="T48" fmla="*/ 3 w 5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311"/>
            <p:cNvSpPr>
              <a:spLocks/>
            </p:cNvSpPr>
            <p:nvPr/>
          </p:nvSpPr>
          <p:spPr bwMode="auto">
            <a:xfrm>
              <a:off x="2297113" y="4111709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3 w 6"/>
                <a:gd name="T3" fmla="*/ 0 h 6"/>
                <a:gd name="T4" fmla="*/ 3 w 6"/>
                <a:gd name="T5" fmla="*/ 0 h 6"/>
                <a:gd name="T6" fmla="*/ 1 w 6"/>
                <a:gd name="T7" fmla="*/ 1 h 6"/>
                <a:gd name="T8" fmla="*/ 1 w 6"/>
                <a:gd name="T9" fmla="*/ 2 h 6"/>
                <a:gd name="T10" fmla="*/ 0 w 6"/>
                <a:gd name="T11" fmla="*/ 3 h 6"/>
                <a:gd name="T12" fmla="*/ 0 w 6"/>
                <a:gd name="T13" fmla="*/ 3 h 6"/>
                <a:gd name="T14" fmla="*/ 2 w 6"/>
                <a:gd name="T15" fmla="*/ 6 h 6"/>
                <a:gd name="T16" fmla="*/ 3 w 6"/>
                <a:gd name="T17" fmla="*/ 6 h 6"/>
                <a:gd name="T18" fmla="*/ 3 w 6"/>
                <a:gd name="T19" fmla="*/ 6 h 6"/>
                <a:gd name="T20" fmla="*/ 6 w 6"/>
                <a:gd name="T21" fmla="*/ 5 h 6"/>
                <a:gd name="T22" fmla="*/ 6 w 6"/>
                <a:gd name="T23" fmla="*/ 4 h 6"/>
                <a:gd name="T24" fmla="*/ 6 w 6"/>
                <a:gd name="T25" fmla="*/ 3 h 6"/>
                <a:gd name="T26" fmla="*/ 6 w 6"/>
                <a:gd name="T27" fmla="*/ 3 h 6"/>
                <a:gd name="T28" fmla="*/ 6 w 6"/>
                <a:gd name="T29" fmla="*/ 3 h 6"/>
                <a:gd name="T30" fmla="*/ 6 w 6"/>
                <a:gd name="T31" fmla="*/ 4 h 6"/>
                <a:gd name="T32" fmla="*/ 5 w 6"/>
                <a:gd name="T33" fmla="*/ 4 h 6"/>
                <a:gd name="T34" fmla="*/ 5 w 6"/>
                <a:gd name="T35" fmla="*/ 5 h 6"/>
                <a:gd name="T36" fmla="*/ 3 w 6"/>
                <a:gd name="T37" fmla="*/ 5 h 6"/>
                <a:gd name="T38" fmla="*/ 3 w 6"/>
                <a:gd name="T39" fmla="*/ 5 h 6"/>
                <a:gd name="T40" fmla="*/ 3 w 6"/>
                <a:gd name="T41" fmla="*/ 5 h 6"/>
                <a:gd name="T42" fmla="*/ 2 w 6"/>
                <a:gd name="T43" fmla="*/ 5 h 6"/>
                <a:gd name="T44" fmla="*/ 1 w 6"/>
                <a:gd name="T45" fmla="*/ 3 h 6"/>
                <a:gd name="T46" fmla="*/ 1 w 6"/>
                <a:gd name="T47" fmla="*/ 3 h 6"/>
                <a:gd name="T48" fmla="*/ 1 w 6"/>
                <a:gd name="T49" fmla="*/ 2 h 6"/>
                <a:gd name="T50" fmla="*/ 2 w 6"/>
                <a:gd name="T51" fmla="*/ 1 h 6"/>
                <a:gd name="T52" fmla="*/ 2 w 6"/>
                <a:gd name="T53" fmla="*/ 1 h 6"/>
                <a:gd name="T54" fmla="*/ 3 w 6"/>
                <a:gd name="T55" fmla="*/ 1 h 6"/>
                <a:gd name="T56" fmla="*/ 5 w 6"/>
                <a:gd name="T57" fmla="*/ 1 h 6"/>
                <a:gd name="T58" fmla="*/ 5 w 6"/>
                <a:gd name="T59" fmla="*/ 1 h 6"/>
                <a:gd name="T60" fmla="*/ 6 w 6"/>
                <a:gd name="T61" fmla="*/ 3 h 6"/>
                <a:gd name="T62" fmla="*/ 6 w 6"/>
                <a:gd name="T63" fmla="*/ 3 h 6"/>
                <a:gd name="T64" fmla="*/ 6 w 6"/>
                <a:gd name="T65" fmla="*/ 3 h 6"/>
                <a:gd name="T66" fmla="*/ 6 w 6"/>
                <a:gd name="T67" fmla="*/ 1 h 6"/>
                <a:gd name="T68" fmla="*/ 4 w 6"/>
                <a:gd name="T69" fmla="*/ 0 h 6"/>
                <a:gd name="T70" fmla="*/ 4 w 6"/>
                <a:gd name="T71" fmla="*/ 0 h 6"/>
                <a:gd name="T72" fmla="*/ 3 w 6"/>
                <a:gd name="T7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312"/>
            <p:cNvSpPr>
              <a:spLocks/>
            </p:cNvSpPr>
            <p:nvPr/>
          </p:nvSpPr>
          <p:spPr bwMode="auto">
            <a:xfrm>
              <a:off x="2825751" y="4248234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2 h 6"/>
                <a:gd name="T4" fmla="*/ 0 w 6"/>
                <a:gd name="T5" fmla="*/ 3 h 6"/>
                <a:gd name="T6" fmla="*/ 0 w 6"/>
                <a:gd name="T7" fmla="*/ 3 h 6"/>
                <a:gd name="T8" fmla="*/ 0 w 6"/>
                <a:gd name="T9" fmla="*/ 4 h 6"/>
                <a:gd name="T10" fmla="*/ 1 w 6"/>
                <a:gd name="T11" fmla="*/ 5 h 6"/>
                <a:gd name="T12" fmla="*/ 3 w 6"/>
                <a:gd name="T13" fmla="*/ 6 h 6"/>
                <a:gd name="T14" fmla="*/ 4 w 6"/>
                <a:gd name="T15" fmla="*/ 5 h 6"/>
                <a:gd name="T16" fmla="*/ 5 w 6"/>
                <a:gd name="T17" fmla="*/ 5 h 6"/>
                <a:gd name="T18" fmla="*/ 5 w 6"/>
                <a:gd name="T19" fmla="*/ 5 h 6"/>
                <a:gd name="T20" fmla="*/ 5 w 6"/>
                <a:gd name="T21" fmla="*/ 4 h 6"/>
                <a:gd name="T22" fmla="*/ 6 w 6"/>
                <a:gd name="T23" fmla="*/ 3 h 6"/>
                <a:gd name="T24" fmla="*/ 5 w 6"/>
                <a:gd name="T25" fmla="*/ 3 h 6"/>
                <a:gd name="T26" fmla="*/ 5 w 6"/>
                <a:gd name="T27" fmla="*/ 3 h 6"/>
                <a:gd name="T28" fmla="*/ 5 w 6"/>
                <a:gd name="T29" fmla="*/ 4 h 6"/>
                <a:gd name="T30" fmla="*/ 5 w 6"/>
                <a:gd name="T31" fmla="*/ 5 h 6"/>
                <a:gd name="T32" fmla="*/ 4 w 6"/>
                <a:gd name="T33" fmla="*/ 5 h 6"/>
                <a:gd name="T34" fmla="*/ 3 w 6"/>
                <a:gd name="T35" fmla="*/ 5 h 6"/>
                <a:gd name="T36" fmla="*/ 1 w 6"/>
                <a:gd name="T37" fmla="*/ 5 h 6"/>
                <a:gd name="T38" fmla="*/ 1 w 6"/>
                <a:gd name="T39" fmla="*/ 4 h 6"/>
                <a:gd name="T40" fmla="*/ 1 w 6"/>
                <a:gd name="T41" fmla="*/ 3 h 6"/>
                <a:gd name="T42" fmla="*/ 1 w 6"/>
                <a:gd name="T43" fmla="*/ 3 h 6"/>
                <a:gd name="T44" fmla="*/ 1 w 6"/>
                <a:gd name="T45" fmla="*/ 2 h 6"/>
                <a:gd name="T46" fmla="*/ 1 w 6"/>
                <a:gd name="T47" fmla="*/ 1 h 6"/>
                <a:gd name="T48" fmla="*/ 3 w 6"/>
                <a:gd name="T49" fmla="*/ 1 h 6"/>
                <a:gd name="T50" fmla="*/ 4 w 6"/>
                <a:gd name="T51" fmla="*/ 1 h 6"/>
                <a:gd name="T52" fmla="*/ 5 w 6"/>
                <a:gd name="T53" fmla="*/ 3 h 6"/>
                <a:gd name="T54" fmla="*/ 5 w 6"/>
                <a:gd name="T55" fmla="*/ 3 h 6"/>
                <a:gd name="T56" fmla="*/ 6 w 6"/>
                <a:gd name="T57" fmla="*/ 3 h 6"/>
                <a:gd name="T58" fmla="*/ 3 w 6"/>
                <a:gd name="T5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313"/>
            <p:cNvSpPr>
              <a:spLocks/>
            </p:cNvSpPr>
            <p:nvPr/>
          </p:nvSpPr>
          <p:spPr bwMode="auto">
            <a:xfrm>
              <a:off x="2984501" y="4410159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1 h 6"/>
                <a:gd name="T4" fmla="*/ 1 w 6"/>
                <a:gd name="T5" fmla="*/ 1 h 6"/>
                <a:gd name="T6" fmla="*/ 0 w 6"/>
                <a:gd name="T7" fmla="*/ 3 h 6"/>
                <a:gd name="T8" fmla="*/ 3 w 6"/>
                <a:gd name="T9" fmla="*/ 6 h 6"/>
                <a:gd name="T10" fmla="*/ 6 w 6"/>
                <a:gd name="T11" fmla="*/ 4 h 6"/>
                <a:gd name="T12" fmla="*/ 6 w 6"/>
                <a:gd name="T13" fmla="*/ 3 h 6"/>
                <a:gd name="T14" fmla="*/ 6 w 6"/>
                <a:gd name="T15" fmla="*/ 3 h 6"/>
                <a:gd name="T16" fmla="*/ 6 w 6"/>
                <a:gd name="T17" fmla="*/ 3 h 6"/>
                <a:gd name="T18" fmla="*/ 6 w 6"/>
                <a:gd name="T19" fmla="*/ 4 h 6"/>
                <a:gd name="T20" fmla="*/ 5 w 6"/>
                <a:gd name="T21" fmla="*/ 5 h 6"/>
                <a:gd name="T22" fmla="*/ 3 w 6"/>
                <a:gd name="T23" fmla="*/ 5 h 6"/>
                <a:gd name="T24" fmla="*/ 2 w 6"/>
                <a:gd name="T25" fmla="*/ 5 h 6"/>
                <a:gd name="T26" fmla="*/ 1 w 6"/>
                <a:gd name="T27" fmla="*/ 3 h 6"/>
                <a:gd name="T28" fmla="*/ 2 w 6"/>
                <a:gd name="T29" fmla="*/ 2 h 6"/>
                <a:gd name="T30" fmla="*/ 2 w 6"/>
                <a:gd name="T31" fmla="*/ 2 h 6"/>
                <a:gd name="T32" fmla="*/ 2 w 6"/>
                <a:gd name="T33" fmla="*/ 1 h 6"/>
                <a:gd name="T34" fmla="*/ 3 w 6"/>
                <a:gd name="T35" fmla="*/ 1 h 6"/>
                <a:gd name="T36" fmla="*/ 5 w 6"/>
                <a:gd name="T37" fmla="*/ 2 h 6"/>
                <a:gd name="T38" fmla="*/ 6 w 6"/>
                <a:gd name="T39" fmla="*/ 3 h 6"/>
                <a:gd name="T40" fmla="*/ 6 w 6"/>
                <a:gd name="T41" fmla="*/ 3 h 6"/>
                <a:gd name="T42" fmla="*/ 6 w 6"/>
                <a:gd name="T43" fmla="*/ 3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314"/>
            <p:cNvSpPr>
              <a:spLocks/>
            </p:cNvSpPr>
            <p:nvPr/>
          </p:nvSpPr>
          <p:spPr bwMode="auto">
            <a:xfrm>
              <a:off x="3609976" y="4286334"/>
              <a:ext cx="74613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3 h 6"/>
                <a:gd name="T4" fmla="*/ 0 w 6"/>
                <a:gd name="T5" fmla="*/ 5 h 6"/>
                <a:gd name="T6" fmla="*/ 1 w 6"/>
                <a:gd name="T7" fmla="*/ 6 h 6"/>
                <a:gd name="T8" fmla="*/ 3 w 6"/>
                <a:gd name="T9" fmla="*/ 6 h 6"/>
                <a:gd name="T10" fmla="*/ 6 w 6"/>
                <a:gd name="T11" fmla="*/ 4 h 6"/>
                <a:gd name="T12" fmla="*/ 6 w 6"/>
                <a:gd name="T13" fmla="*/ 3 h 6"/>
                <a:gd name="T14" fmla="*/ 5 w 6"/>
                <a:gd name="T15" fmla="*/ 3 h 6"/>
                <a:gd name="T16" fmla="*/ 5 w 6"/>
                <a:gd name="T17" fmla="*/ 3 h 6"/>
                <a:gd name="T18" fmla="*/ 5 w 6"/>
                <a:gd name="T19" fmla="*/ 4 h 6"/>
                <a:gd name="T20" fmla="*/ 4 w 6"/>
                <a:gd name="T21" fmla="*/ 5 h 6"/>
                <a:gd name="T22" fmla="*/ 3 w 6"/>
                <a:gd name="T23" fmla="*/ 6 h 6"/>
                <a:gd name="T24" fmla="*/ 1 w 6"/>
                <a:gd name="T25" fmla="*/ 5 h 6"/>
                <a:gd name="T26" fmla="*/ 1 w 6"/>
                <a:gd name="T27" fmla="*/ 5 h 6"/>
                <a:gd name="T28" fmla="*/ 1 w 6"/>
                <a:gd name="T29" fmla="*/ 5 h 6"/>
                <a:gd name="T30" fmla="*/ 0 w 6"/>
                <a:gd name="T31" fmla="*/ 3 h 6"/>
                <a:gd name="T32" fmla="*/ 1 w 6"/>
                <a:gd name="T33" fmla="*/ 2 h 6"/>
                <a:gd name="T34" fmla="*/ 3 w 6"/>
                <a:gd name="T35" fmla="*/ 1 h 6"/>
                <a:gd name="T36" fmla="*/ 4 w 6"/>
                <a:gd name="T37" fmla="*/ 2 h 6"/>
                <a:gd name="T38" fmla="*/ 5 w 6"/>
                <a:gd name="T39" fmla="*/ 3 h 6"/>
                <a:gd name="T40" fmla="*/ 5 w 6"/>
                <a:gd name="T41" fmla="*/ 3 h 6"/>
                <a:gd name="T42" fmla="*/ 5 w 6"/>
                <a:gd name="T43" fmla="*/ 3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Oval 315"/>
            <p:cNvSpPr>
              <a:spLocks noChangeArrowheads="1"/>
            </p:cNvSpPr>
            <p:nvPr/>
          </p:nvSpPr>
          <p:spPr bwMode="auto">
            <a:xfrm>
              <a:off x="738188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Oval 316"/>
            <p:cNvSpPr>
              <a:spLocks noChangeArrowheads="1"/>
            </p:cNvSpPr>
            <p:nvPr/>
          </p:nvSpPr>
          <p:spPr bwMode="auto">
            <a:xfrm>
              <a:off x="885826" y="3727534"/>
              <a:ext cx="984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Oval 317"/>
            <p:cNvSpPr>
              <a:spLocks noChangeArrowheads="1"/>
            </p:cNvSpPr>
            <p:nvPr/>
          </p:nvSpPr>
          <p:spPr bwMode="auto">
            <a:xfrm>
              <a:off x="1352551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318"/>
            <p:cNvSpPr>
              <a:spLocks/>
            </p:cNvSpPr>
            <p:nvPr/>
          </p:nvSpPr>
          <p:spPr bwMode="auto">
            <a:xfrm>
              <a:off x="1033463" y="3727534"/>
              <a:ext cx="109538" cy="98425"/>
            </a:xfrm>
            <a:custGeom>
              <a:avLst/>
              <a:gdLst>
                <a:gd name="T0" fmla="*/ 5 w 9"/>
                <a:gd name="T1" fmla="*/ 0 h 8"/>
                <a:gd name="T2" fmla="*/ 5 w 9"/>
                <a:gd name="T3" fmla="*/ 0 h 8"/>
                <a:gd name="T4" fmla="*/ 0 w 9"/>
                <a:gd name="T5" fmla="*/ 4 h 8"/>
                <a:gd name="T6" fmla="*/ 5 w 9"/>
                <a:gd name="T7" fmla="*/ 8 h 8"/>
                <a:gd name="T8" fmla="*/ 9 w 9"/>
                <a:gd name="T9" fmla="*/ 4 h 8"/>
                <a:gd name="T10" fmla="*/ 5 w 9"/>
                <a:gd name="T11" fmla="*/ 0 h 8"/>
                <a:gd name="T12" fmla="*/ 5 w 9"/>
                <a:gd name="T13" fmla="*/ 0 h 8"/>
                <a:gd name="T14" fmla="*/ 5 w 9"/>
                <a:gd name="T15" fmla="*/ 1 h 8"/>
                <a:gd name="T16" fmla="*/ 7 w 9"/>
                <a:gd name="T17" fmla="*/ 1 h 8"/>
                <a:gd name="T18" fmla="*/ 8 w 9"/>
                <a:gd name="T19" fmla="*/ 4 h 8"/>
                <a:gd name="T20" fmla="*/ 7 w 9"/>
                <a:gd name="T21" fmla="*/ 6 h 8"/>
                <a:gd name="T22" fmla="*/ 5 w 9"/>
                <a:gd name="T23" fmla="*/ 7 h 8"/>
                <a:gd name="T24" fmla="*/ 2 w 9"/>
                <a:gd name="T25" fmla="*/ 6 h 8"/>
                <a:gd name="T26" fmla="*/ 1 w 9"/>
                <a:gd name="T27" fmla="*/ 4 h 8"/>
                <a:gd name="T28" fmla="*/ 2 w 9"/>
                <a:gd name="T29" fmla="*/ 1 h 8"/>
                <a:gd name="T30" fmla="*/ 5 w 9"/>
                <a:gd name="T31" fmla="*/ 1 h 8"/>
                <a:gd name="T32" fmla="*/ 5 w 9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7" y="8"/>
                    <a:pt x="9" y="6"/>
                    <a:pt x="9" y="4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319"/>
            <p:cNvSpPr>
              <a:spLocks/>
            </p:cNvSpPr>
            <p:nvPr/>
          </p:nvSpPr>
          <p:spPr bwMode="auto">
            <a:xfrm>
              <a:off x="119221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0 w 8"/>
                <a:gd name="T5" fmla="*/ 4 h 8"/>
                <a:gd name="T6" fmla="*/ 4 w 8"/>
                <a:gd name="T7" fmla="*/ 8 h 8"/>
                <a:gd name="T8" fmla="*/ 8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6 w 8"/>
                <a:gd name="T17" fmla="*/ 1 h 8"/>
                <a:gd name="T18" fmla="*/ 7 w 8"/>
                <a:gd name="T19" fmla="*/ 4 h 8"/>
                <a:gd name="T20" fmla="*/ 6 w 8"/>
                <a:gd name="T21" fmla="*/ 6 h 8"/>
                <a:gd name="T22" fmla="*/ 4 w 8"/>
                <a:gd name="T23" fmla="*/ 7 h 8"/>
                <a:gd name="T24" fmla="*/ 2 w 8"/>
                <a:gd name="T25" fmla="*/ 6 h 8"/>
                <a:gd name="T26" fmla="*/ 1 w 8"/>
                <a:gd name="T27" fmla="*/ 4 h 8"/>
                <a:gd name="T28" fmla="*/ 2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320"/>
            <p:cNvSpPr>
              <a:spLocks/>
            </p:cNvSpPr>
            <p:nvPr/>
          </p:nvSpPr>
          <p:spPr bwMode="auto">
            <a:xfrm>
              <a:off x="1500188" y="3727534"/>
              <a:ext cx="96838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0 w 8"/>
                <a:gd name="T5" fmla="*/ 4 h 8"/>
                <a:gd name="T6" fmla="*/ 4 w 8"/>
                <a:gd name="T7" fmla="*/ 8 h 8"/>
                <a:gd name="T8" fmla="*/ 8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6 w 8"/>
                <a:gd name="T17" fmla="*/ 1 h 8"/>
                <a:gd name="T18" fmla="*/ 7 w 8"/>
                <a:gd name="T19" fmla="*/ 4 h 8"/>
                <a:gd name="T20" fmla="*/ 6 w 8"/>
                <a:gd name="T21" fmla="*/ 6 h 8"/>
                <a:gd name="T22" fmla="*/ 4 w 8"/>
                <a:gd name="T23" fmla="*/ 7 h 8"/>
                <a:gd name="T24" fmla="*/ 2 w 8"/>
                <a:gd name="T25" fmla="*/ 6 h 8"/>
                <a:gd name="T26" fmla="*/ 1 w 8"/>
                <a:gd name="T27" fmla="*/ 4 h 8"/>
                <a:gd name="T28" fmla="*/ 2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Oval 321"/>
            <p:cNvSpPr>
              <a:spLocks noChangeArrowheads="1"/>
            </p:cNvSpPr>
            <p:nvPr/>
          </p:nvSpPr>
          <p:spPr bwMode="auto">
            <a:xfrm>
              <a:off x="2898776" y="3441784"/>
              <a:ext cx="984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Oval 322"/>
            <p:cNvSpPr>
              <a:spLocks noChangeArrowheads="1"/>
            </p:cNvSpPr>
            <p:nvPr/>
          </p:nvSpPr>
          <p:spPr bwMode="auto">
            <a:xfrm>
              <a:off x="2714626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323"/>
            <p:cNvSpPr>
              <a:spLocks/>
            </p:cNvSpPr>
            <p:nvPr/>
          </p:nvSpPr>
          <p:spPr bwMode="auto">
            <a:xfrm>
              <a:off x="2776538" y="3490997"/>
              <a:ext cx="171450" cy="0"/>
            </a:xfrm>
            <a:custGeom>
              <a:avLst/>
              <a:gdLst>
                <a:gd name="T0" fmla="*/ 108 w 108"/>
                <a:gd name="T1" fmla="*/ 0 w 108"/>
                <a:gd name="T2" fmla="*/ 108 w 10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">
                  <a:moveTo>
                    <a:pt x="108" y="0"/>
                  </a:moveTo>
                  <a:lnTo>
                    <a:pt x="0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Line 324"/>
            <p:cNvSpPr>
              <a:spLocks noChangeShapeType="1"/>
            </p:cNvSpPr>
            <p:nvPr/>
          </p:nvSpPr>
          <p:spPr bwMode="auto">
            <a:xfrm flipH="1">
              <a:off x="2776538" y="3490997"/>
              <a:ext cx="1714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Rectangle 325"/>
            <p:cNvSpPr>
              <a:spLocks noChangeArrowheads="1"/>
            </p:cNvSpPr>
            <p:nvPr/>
          </p:nvSpPr>
          <p:spPr bwMode="auto">
            <a:xfrm>
              <a:off x="2776538" y="3478297"/>
              <a:ext cx="1714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326"/>
            <p:cNvSpPr>
              <a:spLocks/>
            </p:cNvSpPr>
            <p:nvPr/>
          </p:nvSpPr>
          <p:spPr bwMode="auto">
            <a:xfrm>
              <a:off x="2776538" y="3478297"/>
              <a:ext cx="171450" cy="12700"/>
            </a:xfrm>
            <a:custGeom>
              <a:avLst/>
              <a:gdLst>
                <a:gd name="T0" fmla="*/ 108 w 108"/>
                <a:gd name="T1" fmla="*/ 0 h 8"/>
                <a:gd name="T2" fmla="*/ 0 w 108"/>
                <a:gd name="T3" fmla="*/ 0 h 8"/>
                <a:gd name="T4" fmla="*/ 0 w 108"/>
                <a:gd name="T5" fmla="*/ 8 h 8"/>
                <a:gd name="T6" fmla="*/ 108 w 10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">
                  <a:moveTo>
                    <a:pt x="10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108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331"/>
            <p:cNvSpPr>
              <a:spLocks/>
            </p:cNvSpPr>
            <p:nvPr/>
          </p:nvSpPr>
          <p:spPr bwMode="auto">
            <a:xfrm>
              <a:off x="3697288" y="2708359"/>
              <a:ext cx="158750" cy="160338"/>
            </a:xfrm>
            <a:custGeom>
              <a:avLst/>
              <a:gdLst>
                <a:gd name="T0" fmla="*/ 23 w 100"/>
                <a:gd name="T1" fmla="*/ 86 h 101"/>
                <a:gd name="T2" fmla="*/ 92 w 100"/>
                <a:gd name="T3" fmla="*/ 15 h 101"/>
                <a:gd name="T4" fmla="*/ 77 w 100"/>
                <a:gd name="T5" fmla="*/ 7 h 101"/>
                <a:gd name="T6" fmla="*/ 15 w 100"/>
                <a:gd name="T7" fmla="*/ 70 h 101"/>
                <a:gd name="T8" fmla="*/ 15 w 100"/>
                <a:gd name="T9" fmla="*/ 0 h 101"/>
                <a:gd name="T10" fmla="*/ 0 w 100"/>
                <a:gd name="T11" fmla="*/ 0 h 101"/>
                <a:gd name="T12" fmla="*/ 0 w 100"/>
                <a:gd name="T13" fmla="*/ 101 h 101"/>
                <a:gd name="T14" fmla="*/ 100 w 100"/>
                <a:gd name="T15" fmla="*/ 101 h 101"/>
                <a:gd name="T16" fmla="*/ 100 w 100"/>
                <a:gd name="T17" fmla="*/ 86 h 101"/>
                <a:gd name="T18" fmla="*/ 23 w 100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1">
                  <a:moveTo>
                    <a:pt x="23" y="86"/>
                  </a:moveTo>
                  <a:lnTo>
                    <a:pt x="92" y="15"/>
                  </a:lnTo>
                  <a:lnTo>
                    <a:pt x="77" y="7"/>
                  </a:lnTo>
                  <a:lnTo>
                    <a:pt x="15" y="7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100" y="101"/>
                  </a:lnTo>
                  <a:lnTo>
                    <a:pt x="100" y="86"/>
                  </a:lnTo>
                  <a:lnTo>
                    <a:pt x="23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332"/>
            <p:cNvSpPr>
              <a:spLocks/>
            </p:cNvSpPr>
            <p:nvPr/>
          </p:nvSpPr>
          <p:spPr bwMode="auto">
            <a:xfrm>
              <a:off x="3524251" y="2708359"/>
              <a:ext cx="160338" cy="160338"/>
            </a:xfrm>
            <a:custGeom>
              <a:avLst/>
              <a:gdLst>
                <a:gd name="T0" fmla="*/ 78 w 101"/>
                <a:gd name="T1" fmla="*/ 86 h 101"/>
                <a:gd name="T2" fmla="*/ 8 w 101"/>
                <a:gd name="T3" fmla="*/ 15 h 101"/>
                <a:gd name="T4" fmla="*/ 23 w 101"/>
                <a:gd name="T5" fmla="*/ 7 h 101"/>
                <a:gd name="T6" fmla="*/ 85 w 101"/>
                <a:gd name="T7" fmla="*/ 70 h 101"/>
                <a:gd name="T8" fmla="*/ 85 w 101"/>
                <a:gd name="T9" fmla="*/ 0 h 101"/>
                <a:gd name="T10" fmla="*/ 101 w 101"/>
                <a:gd name="T11" fmla="*/ 0 h 101"/>
                <a:gd name="T12" fmla="*/ 101 w 101"/>
                <a:gd name="T13" fmla="*/ 101 h 101"/>
                <a:gd name="T14" fmla="*/ 0 w 101"/>
                <a:gd name="T15" fmla="*/ 101 h 101"/>
                <a:gd name="T16" fmla="*/ 0 w 101"/>
                <a:gd name="T17" fmla="*/ 86 h 101"/>
                <a:gd name="T18" fmla="*/ 78 w 101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1">
                  <a:moveTo>
                    <a:pt x="78" y="86"/>
                  </a:moveTo>
                  <a:lnTo>
                    <a:pt x="8" y="15"/>
                  </a:lnTo>
                  <a:lnTo>
                    <a:pt x="23" y="7"/>
                  </a:lnTo>
                  <a:lnTo>
                    <a:pt x="85" y="70"/>
                  </a:lnTo>
                  <a:lnTo>
                    <a:pt x="85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78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334"/>
            <p:cNvSpPr>
              <a:spLocks/>
            </p:cNvSpPr>
            <p:nvPr/>
          </p:nvSpPr>
          <p:spPr bwMode="auto">
            <a:xfrm>
              <a:off x="2873376" y="3925972"/>
              <a:ext cx="258763" cy="211138"/>
            </a:xfrm>
            <a:custGeom>
              <a:avLst/>
              <a:gdLst>
                <a:gd name="T0" fmla="*/ 101 w 163"/>
                <a:gd name="T1" fmla="*/ 8 h 133"/>
                <a:gd name="T2" fmla="*/ 101 w 163"/>
                <a:gd name="T3" fmla="*/ 0 h 133"/>
                <a:gd name="T4" fmla="*/ 55 w 163"/>
                <a:gd name="T5" fmla="*/ 0 h 133"/>
                <a:gd name="T6" fmla="*/ 101 w 163"/>
                <a:gd name="T7" fmla="*/ 47 h 133"/>
                <a:gd name="T8" fmla="*/ 0 w 163"/>
                <a:gd name="T9" fmla="*/ 47 h 133"/>
                <a:gd name="T10" fmla="*/ 0 w 163"/>
                <a:gd name="T11" fmla="*/ 86 h 133"/>
                <a:gd name="T12" fmla="*/ 101 w 163"/>
                <a:gd name="T13" fmla="*/ 86 h 133"/>
                <a:gd name="T14" fmla="*/ 55 w 163"/>
                <a:gd name="T15" fmla="*/ 133 h 133"/>
                <a:gd name="T16" fmla="*/ 101 w 163"/>
                <a:gd name="T17" fmla="*/ 133 h 133"/>
                <a:gd name="T18" fmla="*/ 163 w 163"/>
                <a:gd name="T19" fmla="*/ 70 h 133"/>
                <a:gd name="T20" fmla="*/ 101 w 163"/>
                <a:gd name="T21" fmla="*/ 0 h 133"/>
                <a:gd name="T22" fmla="*/ 101 w 163"/>
                <a:gd name="T23" fmla="*/ 0 h 133"/>
                <a:gd name="T24" fmla="*/ 101 w 163"/>
                <a:gd name="T25" fmla="*/ 8 h 133"/>
                <a:gd name="T26" fmla="*/ 93 w 163"/>
                <a:gd name="T27" fmla="*/ 8 h 133"/>
                <a:gd name="T28" fmla="*/ 155 w 163"/>
                <a:gd name="T29" fmla="*/ 70 h 133"/>
                <a:gd name="T30" fmla="*/ 101 w 163"/>
                <a:gd name="T31" fmla="*/ 125 h 133"/>
                <a:gd name="T32" fmla="*/ 70 w 163"/>
                <a:gd name="T33" fmla="*/ 125 h 133"/>
                <a:gd name="T34" fmla="*/ 116 w 163"/>
                <a:gd name="T35" fmla="*/ 78 h 133"/>
                <a:gd name="T36" fmla="*/ 8 w 163"/>
                <a:gd name="T37" fmla="*/ 78 h 133"/>
                <a:gd name="T38" fmla="*/ 8 w 163"/>
                <a:gd name="T39" fmla="*/ 55 h 133"/>
                <a:gd name="T40" fmla="*/ 116 w 163"/>
                <a:gd name="T41" fmla="*/ 55 h 133"/>
                <a:gd name="T42" fmla="*/ 70 w 163"/>
                <a:gd name="T43" fmla="*/ 8 h 133"/>
                <a:gd name="T44" fmla="*/ 101 w 163"/>
                <a:gd name="T45" fmla="*/ 8 h 133"/>
                <a:gd name="T46" fmla="*/ 101 w 163"/>
                <a:gd name="T47" fmla="*/ 8 h 133"/>
                <a:gd name="T48" fmla="*/ 93 w 163"/>
                <a:gd name="T49" fmla="*/ 8 h 133"/>
                <a:gd name="T50" fmla="*/ 101 w 163"/>
                <a:gd name="T51" fmla="*/ 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133">
                  <a:moveTo>
                    <a:pt x="101" y="8"/>
                  </a:moveTo>
                  <a:lnTo>
                    <a:pt x="101" y="0"/>
                  </a:lnTo>
                  <a:lnTo>
                    <a:pt x="55" y="0"/>
                  </a:lnTo>
                  <a:lnTo>
                    <a:pt x="101" y="47"/>
                  </a:lnTo>
                  <a:lnTo>
                    <a:pt x="0" y="47"/>
                  </a:lnTo>
                  <a:lnTo>
                    <a:pt x="0" y="86"/>
                  </a:lnTo>
                  <a:lnTo>
                    <a:pt x="101" y="86"/>
                  </a:lnTo>
                  <a:lnTo>
                    <a:pt x="55" y="133"/>
                  </a:lnTo>
                  <a:lnTo>
                    <a:pt x="101" y="133"/>
                  </a:lnTo>
                  <a:lnTo>
                    <a:pt x="163" y="7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1" y="8"/>
                  </a:lnTo>
                  <a:lnTo>
                    <a:pt x="93" y="8"/>
                  </a:lnTo>
                  <a:lnTo>
                    <a:pt x="155" y="70"/>
                  </a:lnTo>
                  <a:lnTo>
                    <a:pt x="101" y="125"/>
                  </a:lnTo>
                  <a:lnTo>
                    <a:pt x="70" y="125"/>
                  </a:lnTo>
                  <a:lnTo>
                    <a:pt x="116" y="78"/>
                  </a:lnTo>
                  <a:lnTo>
                    <a:pt x="8" y="78"/>
                  </a:lnTo>
                  <a:lnTo>
                    <a:pt x="8" y="55"/>
                  </a:lnTo>
                  <a:lnTo>
                    <a:pt x="116" y="55"/>
                  </a:lnTo>
                  <a:lnTo>
                    <a:pt x="70" y="8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93" y="8"/>
                  </a:lnTo>
                  <a:lnTo>
                    <a:pt x="101" y="8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335"/>
            <p:cNvSpPr>
              <a:spLocks/>
            </p:cNvSpPr>
            <p:nvPr/>
          </p:nvSpPr>
          <p:spPr bwMode="auto">
            <a:xfrm>
              <a:off x="2297113" y="3490997"/>
              <a:ext cx="269875" cy="211138"/>
            </a:xfrm>
            <a:custGeom>
              <a:avLst/>
              <a:gdLst>
                <a:gd name="T0" fmla="*/ 108 w 170"/>
                <a:gd name="T1" fmla="*/ 0 h 133"/>
                <a:gd name="T2" fmla="*/ 62 w 170"/>
                <a:gd name="T3" fmla="*/ 0 h 133"/>
                <a:gd name="T4" fmla="*/ 116 w 170"/>
                <a:gd name="T5" fmla="*/ 55 h 133"/>
                <a:gd name="T6" fmla="*/ 0 w 170"/>
                <a:gd name="T7" fmla="*/ 55 h 133"/>
                <a:gd name="T8" fmla="*/ 0 w 170"/>
                <a:gd name="T9" fmla="*/ 78 h 133"/>
                <a:gd name="T10" fmla="*/ 116 w 170"/>
                <a:gd name="T11" fmla="*/ 78 h 133"/>
                <a:gd name="T12" fmla="*/ 62 w 170"/>
                <a:gd name="T13" fmla="*/ 133 h 133"/>
                <a:gd name="T14" fmla="*/ 108 w 170"/>
                <a:gd name="T15" fmla="*/ 133 h 133"/>
                <a:gd name="T16" fmla="*/ 170 w 170"/>
                <a:gd name="T17" fmla="*/ 62 h 133"/>
                <a:gd name="T18" fmla="*/ 108 w 170"/>
                <a:gd name="T1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33">
                  <a:moveTo>
                    <a:pt x="108" y="0"/>
                  </a:moveTo>
                  <a:lnTo>
                    <a:pt x="62" y="0"/>
                  </a:lnTo>
                  <a:lnTo>
                    <a:pt x="116" y="55"/>
                  </a:lnTo>
                  <a:lnTo>
                    <a:pt x="0" y="55"/>
                  </a:lnTo>
                  <a:lnTo>
                    <a:pt x="0" y="78"/>
                  </a:lnTo>
                  <a:lnTo>
                    <a:pt x="116" y="78"/>
                  </a:lnTo>
                  <a:lnTo>
                    <a:pt x="62" y="133"/>
                  </a:lnTo>
                  <a:lnTo>
                    <a:pt x="108" y="133"/>
                  </a:lnTo>
                  <a:lnTo>
                    <a:pt x="170" y="6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1" name="Oval 336"/>
            <p:cNvSpPr>
              <a:spLocks noChangeArrowheads="1"/>
            </p:cNvSpPr>
            <p:nvPr/>
          </p:nvSpPr>
          <p:spPr bwMode="auto">
            <a:xfrm>
              <a:off x="1560513" y="4659397"/>
              <a:ext cx="98425" cy="98425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2" name="Oval 337"/>
            <p:cNvSpPr>
              <a:spLocks noChangeArrowheads="1"/>
            </p:cNvSpPr>
            <p:nvPr/>
          </p:nvSpPr>
          <p:spPr bwMode="auto">
            <a:xfrm>
              <a:off x="2690813" y="4360947"/>
              <a:ext cx="857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Oval 338"/>
            <p:cNvSpPr>
              <a:spLocks noChangeArrowheads="1"/>
            </p:cNvSpPr>
            <p:nvPr/>
          </p:nvSpPr>
          <p:spPr bwMode="auto">
            <a:xfrm>
              <a:off x="3832226" y="4559384"/>
              <a:ext cx="96838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Oval 339"/>
            <p:cNvSpPr>
              <a:spLocks noChangeArrowheads="1"/>
            </p:cNvSpPr>
            <p:nvPr/>
          </p:nvSpPr>
          <p:spPr bwMode="auto">
            <a:xfrm>
              <a:off x="4113213" y="4559384"/>
              <a:ext cx="87313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340"/>
            <p:cNvSpPr>
              <a:spLocks/>
            </p:cNvSpPr>
            <p:nvPr/>
          </p:nvSpPr>
          <p:spPr bwMode="auto">
            <a:xfrm>
              <a:off x="2382838" y="4646697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0 w 8"/>
                <a:gd name="T3" fmla="*/ 5 h 9"/>
                <a:gd name="T4" fmla="*/ 4 w 8"/>
                <a:gd name="T5" fmla="*/ 9 h 9"/>
                <a:gd name="T6" fmla="*/ 8 w 8"/>
                <a:gd name="T7" fmla="*/ 5 h 9"/>
                <a:gd name="T8" fmla="*/ 8 w 8"/>
                <a:gd name="T9" fmla="*/ 5 h 9"/>
                <a:gd name="T10" fmla="*/ 8 w 8"/>
                <a:gd name="T11" fmla="*/ 5 h 9"/>
                <a:gd name="T12" fmla="*/ 7 w 8"/>
                <a:gd name="T13" fmla="*/ 7 h 9"/>
                <a:gd name="T14" fmla="*/ 4 w 8"/>
                <a:gd name="T15" fmla="*/ 8 h 9"/>
                <a:gd name="T16" fmla="*/ 2 w 8"/>
                <a:gd name="T17" fmla="*/ 7 h 9"/>
                <a:gd name="T18" fmla="*/ 1 w 8"/>
                <a:gd name="T19" fmla="*/ 5 h 9"/>
                <a:gd name="T20" fmla="*/ 2 w 8"/>
                <a:gd name="T21" fmla="*/ 2 h 9"/>
                <a:gd name="T22" fmla="*/ 4 w 8"/>
                <a:gd name="T23" fmla="*/ 1 h 9"/>
                <a:gd name="T24" fmla="*/ 7 w 8"/>
                <a:gd name="T25" fmla="*/ 2 h 9"/>
                <a:gd name="T26" fmla="*/ 8 w 8"/>
                <a:gd name="T27" fmla="*/ 5 h 9"/>
                <a:gd name="T28" fmla="*/ 8 w 8"/>
                <a:gd name="T29" fmla="*/ 5 h 9"/>
                <a:gd name="T30" fmla="*/ 8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8" y="7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6"/>
                    <a:pt x="7" y="7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3" y="8"/>
                    <a:pt x="2" y="7"/>
                    <a:pt x="2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Freeform 341"/>
            <p:cNvSpPr>
              <a:spLocks/>
            </p:cNvSpPr>
            <p:nvPr/>
          </p:nvSpPr>
          <p:spPr bwMode="auto">
            <a:xfrm>
              <a:off x="3622676" y="4360947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0 w 8"/>
                <a:gd name="T3" fmla="*/ 5 h 9"/>
                <a:gd name="T4" fmla="*/ 4 w 8"/>
                <a:gd name="T5" fmla="*/ 9 h 9"/>
                <a:gd name="T6" fmla="*/ 8 w 8"/>
                <a:gd name="T7" fmla="*/ 5 h 9"/>
                <a:gd name="T8" fmla="*/ 8 w 8"/>
                <a:gd name="T9" fmla="*/ 5 h 9"/>
                <a:gd name="T10" fmla="*/ 7 w 8"/>
                <a:gd name="T11" fmla="*/ 5 h 9"/>
                <a:gd name="T12" fmla="*/ 7 w 8"/>
                <a:gd name="T13" fmla="*/ 7 h 9"/>
                <a:gd name="T14" fmla="*/ 4 w 8"/>
                <a:gd name="T15" fmla="*/ 8 h 9"/>
                <a:gd name="T16" fmla="*/ 2 w 8"/>
                <a:gd name="T17" fmla="*/ 7 h 9"/>
                <a:gd name="T18" fmla="*/ 1 w 8"/>
                <a:gd name="T19" fmla="*/ 5 h 9"/>
                <a:gd name="T20" fmla="*/ 2 w 8"/>
                <a:gd name="T21" fmla="*/ 2 h 9"/>
                <a:gd name="T22" fmla="*/ 4 w 8"/>
                <a:gd name="T23" fmla="*/ 1 h 9"/>
                <a:gd name="T24" fmla="*/ 7 w 8"/>
                <a:gd name="T25" fmla="*/ 2 h 9"/>
                <a:gd name="T26" fmla="*/ 7 w 8"/>
                <a:gd name="T27" fmla="*/ 5 h 9"/>
                <a:gd name="T28" fmla="*/ 8 w 8"/>
                <a:gd name="T29" fmla="*/ 5 h 9"/>
                <a:gd name="T30" fmla="*/ 8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342"/>
            <p:cNvSpPr>
              <a:spLocks/>
            </p:cNvSpPr>
            <p:nvPr/>
          </p:nvSpPr>
          <p:spPr bwMode="auto">
            <a:xfrm>
              <a:off x="1609726" y="4397459"/>
              <a:ext cx="2516188" cy="323850"/>
            </a:xfrm>
            <a:custGeom>
              <a:avLst/>
              <a:gdLst>
                <a:gd name="T0" fmla="*/ 1307 w 1585"/>
                <a:gd name="T1" fmla="*/ 0 h 204"/>
                <a:gd name="T2" fmla="*/ 704 w 1585"/>
                <a:gd name="T3" fmla="*/ 0 h 204"/>
                <a:gd name="T4" fmla="*/ 518 w 1585"/>
                <a:gd name="T5" fmla="*/ 196 h 204"/>
                <a:gd name="T6" fmla="*/ 0 w 1585"/>
                <a:gd name="T7" fmla="*/ 196 h 204"/>
                <a:gd name="T8" fmla="*/ 0 w 1585"/>
                <a:gd name="T9" fmla="*/ 204 h 204"/>
                <a:gd name="T10" fmla="*/ 518 w 1585"/>
                <a:gd name="T11" fmla="*/ 204 h 204"/>
                <a:gd name="T12" fmla="*/ 711 w 1585"/>
                <a:gd name="T13" fmla="*/ 8 h 204"/>
                <a:gd name="T14" fmla="*/ 1307 w 1585"/>
                <a:gd name="T15" fmla="*/ 8 h 204"/>
                <a:gd name="T16" fmla="*/ 1431 w 1585"/>
                <a:gd name="T17" fmla="*/ 141 h 204"/>
                <a:gd name="T18" fmla="*/ 1585 w 1585"/>
                <a:gd name="T19" fmla="*/ 141 h 204"/>
                <a:gd name="T20" fmla="*/ 1585 w 1585"/>
                <a:gd name="T21" fmla="*/ 134 h 204"/>
                <a:gd name="T22" fmla="*/ 1431 w 1585"/>
                <a:gd name="T23" fmla="*/ 134 h 204"/>
                <a:gd name="T24" fmla="*/ 1307 w 1585"/>
                <a:gd name="T2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5" h="204">
                  <a:moveTo>
                    <a:pt x="1307" y="0"/>
                  </a:moveTo>
                  <a:lnTo>
                    <a:pt x="704" y="0"/>
                  </a:lnTo>
                  <a:lnTo>
                    <a:pt x="518" y="196"/>
                  </a:lnTo>
                  <a:lnTo>
                    <a:pt x="0" y="196"/>
                  </a:lnTo>
                  <a:lnTo>
                    <a:pt x="0" y="204"/>
                  </a:lnTo>
                  <a:lnTo>
                    <a:pt x="518" y="204"/>
                  </a:lnTo>
                  <a:lnTo>
                    <a:pt x="711" y="8"/>
                  </a:lnTo>
                  <a:lnTo>
                    <a:pt x="1307" y="8"/>
                  </a:lnTo>
                  <a:lnTo>
                    <a:pt x="1431" y="141"/>
                  </a:lnTo>
                  <a:lnTo>
                    <a:pt x="1585" y="141"/>
                  </a:lnTo>
                  <a:lnTo>
                    <a:pt x="1585" y="134"/>
                  </a:lnTo>
                  <a:lnTo>
                    <a:pt x="1431" y="134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Oval 343"/>
            <p:cNvSpPr>
              <a:spLocks noChangeArrowheads="1"/>
            </p:cNvSpPr>
            <p:nvPr/>
          </p:nvSpPr>
          <p:spPr bwMode="auto">
            <a:xfrm>
              <a:off x="1339851" y="4173622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Oval 344"/>
            <p:cNvSpPr>
              <a:spLocks noChangeArrowheads="1"/>
            </p:cNvSpPr>
            <p:nvPr/>
          </p:nvSpPr>
          <p:spPr bwMode="auto">
            <a:xfrm>
              <a:off x="2284413" y="3987884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Oval 345"/>
            <p:cNvSpPr>
              <a:spLocks noChangeArrowheads="1"/>
            </p:cNvSpPr>
            <p:nvPr/>
          </p:nvSpPr>
          <p:spPr bwMode="auto">
            <a:xfrm>
              <a:off x="38101" y="3913272"/>
              <a:ext cx="87313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Freeform 346"/>
            <p:cNvSpPr>
              <a:spLocks/>
            </p:cNvSpPr>
            <p:nvPr/>
          </p:nvSpPr>
          <p:spPr bwMode="auto">
            <a:xfrm>
              <a:off x="357188" y="3913272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5 h 9"/>
                <a:gd name="T4" fmla="*/ 4 w 9"/>
                <a:gd name="T5" fmla="*/ 9 h 9"/>
                <a:gd name="T6" fmla="*/ 9 w 9"/>
                <a:gd name="T7" fmla="*/ 5 h 9"/>
                <a:gd name="T8" fmla="*/ 8 w 9"/>
                <a:gd name="T9" fmla="*/ 5 h 9"/>
                <a:gd name="T10" fmla="*/ 8 w 9"/>
                <a:gd name="T11" fmla="*/ 5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5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5 h 9"/>
                <a:gd name="T28" fmla="*/ 8 w 9"/>
                <a:gd name="T29" fmla="*/ 5 h 9"/>
                <a:gd name="T30" fmla="*/ 9 w 9"/>
                <a:gd name="T31" fmla="*/ 5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347"/>
            <p:cNvSpPr>
              <a:spLocks/>
            </p:cNvSpPr>
            <p:nvPr/>
          </p:nvSpPr>
          <p:spPr bwMode="auto">
            <a:xfrm>
              <a:off x="603251" y="4162509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0 w 8"/>
                <a:gd name="T3" fmla="*/ 4 h 8"/>
                <a:gd name="T4" fmla="*/ 4 w 8"/>
                <a:gd name="T5" fmla="*/ 8 h 8"/>
                <a:gd name="T6" fmla="*/ 8 w 8"/>
                <a:gd name="T7" fmla="*/ 4 h 8"/>
                <a:gd name="T8" fmla="*/ 8 w 8"/>
                <a:gd name="T9" fmla="*/ 4 h 8"/>
                <a:gd name="T10" fmla="*/ 8 w 8"/>
                <a:gd name="T11" fmla="*/ 4 h 8"/>
                <a:gd name="T12" fmla="*/ 7 w 8"/>
                <a:gd name="T13" fmla="*/ 6 h 8"/>
                <a:gd name="T14" fmla="*/ 4 w 8"/>
                <a:gd name="T15" fmla="*/ 7 h 8"/>
                <a:gd name="T16" fmla="*/ 2 w 8"/>
                <a:gd name="T17" fmla="*/ 6 h 8"/>
                <a:gd name="T18" fmla="*/ 1 w 8"/>
                <a:gd name="T19" fmla="*/ 4 h 8"/>
                <a:gd name="T20" fmla="*/ 2 w 8"/>
                <a:gd name="T21" fmla="*/ 2 h 8"/>
                <a:gd name="T22" fmla="*/ 4 w 8"/>
                <a:gd name="T23" fmla="*/ 1 h 8"/>
                <a:gd name="T24" fmla="*/ 7 w 8"/>
                <a:gd name="T25" fmla="*/ 2 h 8"/>
                <a:gd name="T26" fmla="*/ 8 w 8"/>
                <a:gd name="T27" fmla="*/ 4 h 8"/>
                <a:gd name="T28" fmla="*/ 8 w 8"/>
                <a:gd name="T29" fmla="*/ 4 h 8"/>
                <a:gd name="T30" fmla="*/ 8 w 8"/>
                <a:gd name="T31" fmla="*/ 4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7" y="8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2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Freeform 348"/>
            <p:cNvSpPr>
              <a:spLocks/>
            </p:cNvSpPr>
            <p:nvPr/>
          </p:nvSpPr>
          <p:spPr bwMode="auto">
            <a:xfrm>
              <a:off x="1511301" y="3975184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5 h 9"/>
                <a:gd name="T4" fmla="*/ 4 w 9"/>
                <a:gd name="T5" fmla="*/ 9 h 9"/>
                <a:gd name="T6" fmla="*/ 9 w 9"/>
                <a:gd name="T7" fmla="*/ 5 h 9"/>
                <a:gd name="T8" fmla="*/ 8 w 9"/>
                <a:gd name="T9" fmla="*/ 5 h 9"/>
                <a:gd name="T10" fmla="*/ 8 w 9"/>
                <a:gd name="T11" fmla="*/ 5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5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5 h 9"/>
                <a:gd name="T28" fmla="*/ 8 w 9"/>
                <a:gd name="T29" fmla="*/ 5 h 9"/>
                <a:gd name="T30" fmla="*/ 9 w 9"/>
                <a:gd name="T31" fmla="*/ 5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4" name="Freeform 349"/>
            <p:cNvSpPr>
              <a:spLocks/>
            </p:cNvSpPr>
            <p:nvPr/>
          </p:nvSpPr>
          <p:spPr bwMode="auto">
            <a:xfrm>
              <a:off x="100013" y="3962484"/>
              <a:ext cx="2246313" cy="261938"/>
            </a:xfrm>
            <a:custGeom>
              <a:avLst/>
              <a:gdLst>
                <a:gd name="T0" fmla="*/ 804 w 1415"/>
                <a:gd name="T1" fmla="*/ 157 h 165"/>
                <a:gd name="T2" fmla="*/ 356 w 1415"/>
                <a:gd name="T3" fmla="*/ 157 h 165"/>
                <a:gd name="T4" fmla="*/ 201 w 1415"/>
                <a:gd name="T5" fmla="*/ 0 h 165"/>
                <a:gd name="T6" fmla="*/ 0 w 1415"/>
                <a:gd name="T7" fmla="*/ 0 h 165"/>
                <a:gd name="T8" fmla="*/ 0 w 1415"/>
                <a:gd name="T9" fmla="*/ 8 h 165"/>
                <a:gd name="T10" fmla="*/ 193 w 1415"/>
                <a:gd name="T11" fmla="*/ 8 h 165"/>
                <a:gd name="T12" fmla="*/ 356 w 1415"/>
                <a:gd name="T13" fmla="*/ 165 h 165"/>
                <a:gd name="T14" fmla="*/ 804 w 1415"/>
                <a:gd name="T15" fmla="*/ 165 h 165"/>
                <a:gd name="T16" fmla="*/ 920 w 1415"/>
                <a:gd name="T17" fmla="*/ 47 h 165"/>
                <a:gd name="T18" fmla="*/ 1415 w 1415"/>
                <a:gd name="T19" fmla="*/ 47 h 165"/>
                <a:gd name="T20" fmla="*/ 1415 w 1415"/>
                <a:gd name="T21" fmla="*/ 40 h 165"/>
                <a:gd name="T22" fmla="*/ 920 w 1415"/>
                <a:gd name="T23" fmla="*/ 40 h 165"/>
                <a:gd name="T24" fmla="*/ 804 w 1415"/>
                <a:gd name="T25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65">
                  <a:moveTo>
                    <a:pt x="804" y="157"/>
                  </a:moveTo>
                  <a:lnTo>
                    <a:pt x="356" y="157"/>
                  </a:lnTo>
                  <a:lnTo>
                    <a:pt x="201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193" y="8"/>
                  </a:lnTo>
                  <a:lnTo>
                    <a:pt x="356" y="165"/>
                  </a:lnTo>
                  <a:lnTo>
                    <a:pt x="804" y="165"/>
                  </a:lnTo>
                  <a:lnTo>
                    <a:pt x="920" y="47"/>
                  </a:lnTo>
                  <a:lnTo>
                    <a:pt x="1415" y="47"/>
                  </a:lnTo>
                  <a:lnTo>
                    <a:pt x="1415" y="40"/>
                  </a:lnTo>
                  <a:lnTo>
                    <a:pt x="920" y="40"/>
                  </a:lnTo>
                  <a:lnTo>
                    <a:pt x="804" y="15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5" name="Oval 350"/>
            <p:cNvSpPr>
              <a:spLocks noChangeArrowheads="1"/>
            </p:cNvSpPr>
            <p:nvPr/>
          </p:nvSpPr>
          <p:spPr bwMode="auto">
            <a:xfrm>
              <a:off x="1450976" y="3329072"/>
              <a:ext cx="96838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6" name="Oval 351"/>
            <p:cNvSpPr>
              <a:spLocks noChangeArrowheads="1"/>
            </p:cNvSpPr>
            <p:nvPr/>
          </p:nvSpPr>
          <p:spPr bwMode="auto">
            <a:xfrm>
              <a:off x="2284413" y="3105234"/>
              <a:ext cx="1111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7" name="Oval 352"/>
            <p:cNvSpPr>
              <a:spLocks noChangeArrowheads="1"/>
            </p:cNvSpPr>
            <p:nvPr/>
          </p:nvSpPr>
          <p:spPr bwMode="auto">
            <a:xfrm>
              <a:off x="14288" y="3030622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8" name="Freeform 353"/>
            <p:cNvSpPr>
              <a:spLocks/>
            </p:cNvSpPr>
            <p:nvPr/>
          </p:nvSpPr>
          <p:spPr bwMode="auto">
            <a:xfrm>
              <a:off x="369888" y="3043322"/>
              <a:ext cx="111125" cy="123825"/>
            </a:xfrm>
            <a:custGeom>
              <a:avLst/>
              <a:gdLst>
                <a:gd name="T0" fmla="*/ 5 w 9"/>
                <a:gd name="T1" fmla="*/ 0 h 10"/>
                <a:gd name="T2" fmla="*/ 0 w 9"/>
                <a:gd name="T3" fmla="*/ 5 h 10"/>
                <a:gd name="T4" fmla="*/ 5 w 9"/>
                <a:gd name="T5" fmla="*/ 10 h 10"/>
                <a:gd name="T6" fmla="*/ 9 w 9"/>
                <a:gd name="T7" fmla="*/ 5 h 10"/>
                <a:gd name="T8" fmla="*/ 9 w 9"/>
                <a:gd name="T9" fmla="*/ 5 h 10"/>
                <a:gd name="T10" fmla="*/ 8 w 9"/>
                <a:gd name="T11" fmla="*/ 5 h 10"/>
                <a:gd name="T12" fmla="*/ 7 w 9"/>
                <a:gd name="T13" fmla="*/ 8 h 10"/>
                <a:gd name="T14" fmla="*/ 5 w 9"/>
                <a:gd name="T15" fmla="*/ 9 h 10"/>
                <a:gd name="T16" fmla="*/ 2 w 9"/>
                <a:gd name="T17" fmla="*/ 8 h 10"/>
                <a:gd name="T18" fmla="*/ 1 w 9"/>
                <a:gd name="T19" fmla="*/ 5 h 10"/>
                <a:gd name="T20" fmla="*/ 2 w 9"/>
                <a:gd name="T21" fmla="*/ 2 h 10"/>
                <a:gd name="T22" fmla="*/ 5 w 9"/>
                <a:gd name="T23" fmla="*/ 1 h 10"/>
                <a:gd name="T24" fmla="*/ 7 w 9"/>
                <a:gd name="T25" fmla="*/ 2 h 10"/>
                <a:gd name="T26" fmla="*/ 8 w 9"/>
                <a:gd name="T27" fmla="*/ 5 h 10"/>
                <a:gd name="T28" fmla="*/ 9 w 9"/>
                <a:gd name="T29" fmla="*/ 5 h 10"/>
                <a:gd name="T30" fmla="*/ 9 w 9"/>
                <a:gd name="T31" fmla="*/ 5 h 10"/>
                <a:gd name="T32" fmla="*/ 5 w 9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7"/>
                    <a:pt x="7" y="8"/>
                  </a:cubicBezTo>
                  <a:cubicBezTo>
                    <a:pt x="7" y="8"/>
                    <a:pt x="6" y="9"/>
                    <a:pt x="5" y="9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9" name="Freeform 354"/>
            <p:cNvSpPr>
              <a:spLocks/>
            </p:cNvSpPr>
            <p:nvPr/>
          </p:nvSpPr>
          <p:spPr bwMode="auto">
            <a:xfrm>
              <a:off x="639763" y="3316372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4 h 9"/>
                <a:gd name="T4" fmla="*/ 4 w 9"/>
                <a:gd name="T5" fmla="*/ 9 h 9"/>
                <a:gd name="T6" fmla="*/ 9 w 9"/>
                <a:gd name="T7" fmla="*/ 4 h 9"/>
                <a:gd name="T8" fmla="*/ 9 w 9"/>
                <a:gd name="T9" fmla="*/ 4 h 9"/>
                <a:gd name="T10" fmla="*/ 8 w 9"/>
                <a:gd name="T11" fmla="*/ 4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4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4 h 9"/>
                <a:gd name="T28" fmla="*/ 9 w 9"/>
                <a:gd name="T29" fmla="*/ 4 h 9"/>
                <a:gd name="T30" fmla="*/ 9 w 9"/>
                <a:gd name="T31" fmla="*/ 4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6"/>
                    <a:pt x="7" y="7"/>
                  </a:cubicBezTo>
                  <a:cubicBezTo>
                    <a:pt x="6" y="8"/>
                    <a:pt x="6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6" y="1"/>
                    <a:pt x="6" y="1"/>
                    <a:pt x="7" y="2"/>
                  </a:cubicBezTo>
                  <a:cubicBezTo>
                    <a:pt x="8" y="2"/>
                    <a:pt x="8" y="3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0" name="Freeform 355"/>
            <p:cNvSpPr>
              <a:spLocks/>
            </p:cNvSpPr>
            <p:nvPr/>
          </p:nvSpPr>
          <p:spPr bwMode="auto">
            <a:xfrm>
              <a:off x="1635126" y="3117934"/>
              <a:ext cx="122238" cy="111125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4 h 9"/>
                <a:gd name="T4" fmla="*/ 5 w 10"/>
                <a:gd name="T5" fmla="*/ 9 h 9"/>
                <a:gd name="T6" fmla="*/ 10 w 10"/>
                <a:gd name="T7" fmla="*/ 4 h 9"/>
                <a:gd name="T8" fmla="*/ 9 w 10"/>
                <a:gd name="T9" fmla="*/ 4 h 9"/>
                <a:gd name="T10" fmla="*/ 9 w 10"/>
                <a:gd name="T11" fmla="*/ 4 h 9"/>
                <a:gd name="T12" fmla="*/ 8 w 10"/>
                <a:gd name="T13" fmla="*/ 7 h 9"/>
                <a:gd name="T14" fmla="*/ 5 w 10"/>
                <a:gd name="T15" fmla="*/ 8 h 9"/>
                <a:gd name="T16" fmla="*/ 2 w 10"/>
                <a:gd name="T17" fmla="*/ 7 h 9"/>
                <a:gd name="T18" fmla="*/ 1 w 10"/>
                <a:gd name="T19" fmla="*/ 4 h 9"/>
                <a:gd name="T20" fmla="*/ 2 w 10"/>
                <a:gd name="T21" fmla="*/ 2 h 9"/>
                <a:gd name="T22" fmla="*/ 5 w 10"/>
                <a:gd name="T23" fmla="*/ 1 h 9"/>
                <a:gd name="T24" fmla="*/ 8 w 10"/>
                <a:gd name="T25" fmla="*/ 2 h 9"/>
                <a:gd name="T26" fmla="*/ 9 w 10"/>
                <a:gd name="T27" fmla="*/ 4 h 9"/>
                <a:gd name="T28" fmla="*/ 9 w 10"/>
                <a:gd name="T29" fmla="*/ 4 h 9"/>
                <a:gd name="T30" fmla="*/ 10 w 10"/>
                <a:gd name="T31" fmla="*/ 4 h 9"/>
                <a:gd name="T32" fmla="*/ 5 w 10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9"/>
                    <a:pt x="10" y="7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8" y="6"/>
                    <a:pt x="8" y="7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1" name="Freeform 356"/>
            <p:cNvSpPr>
              <a:spLocks/>
            </p:cNvSpPr>
            <p:nvPr/>
          </p:nvSpPr>
          <p:spPr bwMode="auto">
            <a:xfrm>
              <a:off x="87313" y="3092534"/>
              <a:ext cx="2259013" cy="285750"/>
            </a:xfrm>
            <a:custGeom>
              <a:avLst/>
              <a:gdLst>
                <a:gd name="T0" fmla="*/ 1005 w 1423"/>
                <a:gd name="T1" fmla="*/ 47 h 180"/>
                <a:gd name="T2" fmla="*/ 882 w 1423"/>
                <a:gd name="T3" fmla="*/ 173 h 180"/>
                <a:gd name="T4" fmla="*/ 387 w 1423"/>
                <a:gd name="T5" fmla="*/ 173 h 180"/>
                <a:gd name="T6" fmla="*/ 217 w 1423"/>
                <a:gd name="T7" fmla="*/ 0 h 180"/>
                <a:gd name="T8" fmla="*/ 0 w 1423"/>
                <a:gd name="T9" fmla="*/ 0 h 180"/>
                <a:gd name="T10" fmla="*/ 0 w 1423"/>
                <a:gd name="T11" fmla="*/ 8 h 180"/>
                <a:gd name="T12" fmla="*/ 217 w 1423"/>
                <a:gd name="T13" fmla="*/ 8 h 180"/>
                <a:gd name="T14" fmla="*/ 387 w 1423"/>
                <a:gd name="T15" fmla="*/ 180 h 180"/>
                <a:gd name="T16" fmla="*/ 890 w 1423"/>
                <a:gd name="T17" fmla="*/ 180 h 180"/>
                <a:gd name="T18" fmla="*/ 1013 w 1423"/>
                <a:gd name="T19" fmla="*/ 55 h 180"/>
                <a:gd name="T20" fmla="*/ 1423 w 1423"/>
                <a:gd name="T21" fmla="*/ 55 h 180"/>
                <a:gd name="T22" fmla="*/ 1423 w 1423"/>
                <a:gd name="T23" fmla="*/ 47 h 180"/>
                <a:gd name="T24" fmla="*/ 1005 w 1423"/>
                <a:gd name="T25" fmla="*/ 4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23" h="180">
                  <a:moveTo>
                    <a:pt x="1005" y="47"/>
                  </a:moveTo>
                  <a:lnTo>
                    <a:pt x="882" y="173"/>
                  </a:lnTo>
                  <a:lnTo>
                    <a:pt x="387" y="173"/>
                  </a:lnTo>
                  <a:lnTo>
                    <a:pt x="21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217" y="8"/>
                  </a:lnTo>
                  <a:lnTo>
                    <a:pt x="387" y="180"/>
                  </a:lnTo>
                  <a:lnTo>
                    <a:pt x="890" y="180"/>
                  </a:lnTo>
                  <a:lnTo>
                    <a:pt x="1013" y="55"/>
                  </a:lnTo>
                  <a:lnTo>
                    <a:pt x="1423" y="55"/>
                  </a:lnTo>
                  <a:lnTo>
                    <a:pt x="1423" y="47"/>
                  </a:lnTo>
                  <a:lnTo>
                    <a:pt x="1005" y="4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2" name="Freeform 357"/>
            <p:cNvSpPr>
              <a:spLocks/>
            </p:cNvSpPr>
            <p:nvPr/>
          </p:nvSpPr>
          <p:spPr bwMode="auto">
            <a:xfrm>
              <a:off x="1082676" y="4322847"/>
              <a:ext cx="319088" cy="311150"/>
            </a:xfrm>
            <a:custGeom>
              <a:avLst/>
              <a:gdLst>
                <a:gd name="T0" fmla="*/ 0 w 26"/>
                <a:gd name="T1" fmla="*/ 20 h 25"/>
                <a:gd name="T2" fmla="*/ 0 w 26"/>
                <a:gd name="T3" fmla="*/ 20 h 25"/>
                <a:gd name="T4" fmla="*/ 6 w 26"/>
                <a:gd name="T5" fmla="*/ 25 h 25"/>
                <a:gd name="T6" fmla="*/ 20 w 26"/>
                <a:gd name="T7" fmla="*/ 25 h 25"/>
                <a:gd name="T8" fmla="*/ 26 w 26"/>
                <a:gd name="T9" fmla="*/ 20 h 25"/>
                <a:gd name="T10" fmla="*/ 26 w 26"/>
                <a:gd name="T11" fmla="*/ 6 h 25"/>
                <a:gd name="T12" fmla="*/ 20 w 26"/>
                <a:gd name="T13" fmla="*/ 0 h 25"/>
                <a:gd name="T14" fmla="*/ 6 w 26"/>
                <a:gd name="T15" fmla="*/ 0 h 25"/>
                <a:gd name="T16" fmla="*/ 0 w 26"/>
                <a:gd name="T17" fmla="*/ 6 h 25"/>
                <a:gd name="T18" fmla="*/ 0 w 26"/>
                <a:gd name="T19" fmla="*/ 20 h 25"/>
                <a:gd name="T20" fmla="*/ 0 w 26"/>
                <a:gd name="T21" fmla="*/ 20 h 25"/>
                <a:gd name="T22" fmla="*/ 1 w 26"/>
                <a:gd name="T23" fmla="*/ 20 h 25"/>
                <a:gd name="T24" fmla="*/ 1 w 26"/>
                <a:gd name="T25" fmla="*/ 6 h 25"/>
                <a:gd name="T26" fmla="*/ 2 w 26"/>
                <a:gd name="T27" fmla="*/ 2 h 25"/>
                <a:gd name="T28" fmla="*/ 6 w 26"/>
                <a:gd name="T29" fmla="*/ 1 h 25"/>
                <a:gd name="T30" fmla="*/ 20 w 26"/>
                <a:gd name="T31" fmla="*/ 1 h 25"/>
                <a:gd name="T32" fmla="*/ 24 w 26"/>
                <a:gd name="T33" fmla="*/ 2 h 25"/>
                <a:gd name="T34" fmla="*/ 25 w 26"/>
                <a:gd name="T35" fmla="*/ 6 h 25"/>
                <a:gd name="T36" fmla="*/ 25 w 26"/>
                <a:gd name="T37" fmla="*/ 20 h 25"/>
                <a:gd name="T38" fmla="*/ 24 w 26"/>
                <a:gd name="T39" fmla="*/ 23 h 25"/>
                <a:gd name="T40" fmla="*/ 20 w 26"/>
                <a:gd name="T41" fmla="*/ 25 h 25"/>
                <a:gd name="T42" fmla="*/ 6 w 26"/>
                <a:gd name="T43" fmla="*/ 25 h 25"/>
                <a:gd name="T44" fmla="*/ 2 w 26"/>
                <a:gd name="T45" fmla="*/ 23 h 25"/>
                <a:gd name="T46" fmla="*/ 1 w 26"/>
                <a:gd name="T47" fmla="*/ 20 h 25"/>
                <a:gd name="T48" fmla="*/ 0 w 26"/>
                <a:gd name="T4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25"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3"/>
                    <a:pt x="3" y="25"/>
                    <a:pt x="6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3" y="25"/>
                    <a:pt x="26" y="23"/>
                    <a:pt x="26" y="2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3"/>
                    <a:pt x="23" y="0"/>
                    <a:pt x="2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5" y="1"/>
                    <a:pt x="6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3" y="1"/>
                    <a:pt x="24" y="2"/>
                  </a:cubicBezTo>
                  <a:cubicBezTo>
                    <a:pt x="25" y="3"/>
                    <a:pt x="25" y="4"/>
                    <a:pt x="25" y="6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2"/>
                    <a:pt x="24" y="23"/>
                  </a:cubicBezTo>
                  <a:cubicBezTo>
                    <a:pt x="23" y="24"/>
                    <a:pt x="21" y="25"/>
                    <a:pt x="2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3" y="24"/>
                    <a:pt x="2" y="23"/>
                  </a:cubicBezTo>
                  <a:cubicBezTo>
                    <a:pt x="1" y="22"/>
                    <a:pt x="1" y="21"/>
                    <a:pt x="1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3" name="Freeform 358"/>
            <p:cNvSpPr>
              <a:spLocks/>
            </p:cNvSpPr>
            <p:nvPr/>
          </p:nvSpPr>
          <p:spPr bwMode="auto">
            <a:xfrm>
              <a:off x="1217613" y="4584784"/>
              <a:ext cx="60325" cy="100013"/>
            </a:xfrm>
            <a:custGeom>
              <a:avLst/>
              <a:gdLst>
                <a:gd name="T0" fmla="*/ 15 w 38"/>
                <a:gd name="T1" fmla="*/ 47 h 63"/>
                <a:gd name="T2" fmla="*/ 38 w 38"/>
                <a:gd name="T3" fmla="*/ 63 h 63"/>
                <a:gd name="T4" fmla="*/ 38 w 38"/>
                <a:gd name="T5" fmla="*/ 47 h 63"/>
                <a:gd name="T6" fmla="*/ 38 w 38"/>
                <a:gd name="T7" fmla="*/ 47 h 63"/>
                <a:gd name="T8" fmla="*/ 15 w 38"/>
                <a:gd name="T9" fmla="*/ 31 h 63"/>
                <a:gd name="T10" fmla="*/ 38 w 38"/>
                <a:gd name="T11" fmla="*/ 16 h 63"/>
                <a:gd name="T12" fmla="*/ 38 w 38"/>
                <a:gd name="T13" fmla="*/ 16 h 63"/>
                <a:gd name="T14" fmla="*/ 38 w 38"/>
                <a:gd name="T15" fmla="*/ 0 h 63"/>
                <a:gd name="T16" fmla="*/ 15 w 38"/>
                <a:gd name="T17" fmla="*/ 16 h 63"/>
                <a:gd name="T18" fmla="*/ 0 w 38"/>
                <a:gd name="T19" fmla="*/ 31 h 63"/>
                <a:gd name="T20" fmla="*/ 15 w 38"/>
                <a:gd name="T21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63">
                  <a:moveTo>
                    <a:pt x="15" y="47"/>
                  </a:moveTo>
                  <a:lnTo>
                    <a:pt x="38" y="63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15" y="31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0"/>
                  </a:lnTo>
                  <a:lnTo>
                    <a:pt x="15" y="16"/>
                  </a:lnTo>
                  <a:lnTo>
                    <a:pt x="0" y="31"/>
                  </a:lnTo>
                  <a:lnTo>
                    <a:pt x="15" y="4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4" name="Freeform 359"/>
            <p:cNvSpPr>
              <a:spLocks/>
            </p:cNvSpPr>
            <p:nvPr/>
          </p:nvSpPr>
          <p:spPr bwMode="auto">
            <a:xfrm>
              <a:off x="1217613" y="4273634"/>
              <a:ext cx="60325" cy="100013"/>
            </a:xfrm>
            <a:custGeom>
              <a:avLst/>
              <a:gdLst>
                <a:gd name="T0" fmla="*/ 15 w 38"/>
                <a:gd name="T1" fmla="*/ 16 h 63"/>
                <a:gd name="T2" fmla="*/ 0 w 38"/>
                <a:gd name="T3" fmla="*/ 0 h 63"/>
                <a:gd name="T4" fmla="*/ 0 w 38"/>
                <a:gd name="T5" fmla="*/ 16 h 63"/>
                <a:gd name="T6" fmla="*/ 0 w 38"/>
                <a:gd name="T7" fmla="*/ 16 h 63"/>
                <a:gd name="T8" fmla="*/ 23 w 38"/>
                <a:gd name="T9" fmla="*/ 31 h 63"/>
                <a:gd name="T10" fmla="*/ 0 w 38"/>
                <a:gd name="T11" fmla="*/ 47 h 63"/>
                <a:gd name="T12" fmla="*/ 0 w 38"/>
                <a:gd name="T13" fmla="*/ 47 h 63"/>
                <a:gd name="T14" fmla="*/ 0 w 38"/>
                <a:gd name="T15" fmla="*/ 63 h 63"/>
                <a:gd name="T16" fmla="*/ 15 w 38"/>
                <a:gd name="T17" fmla="*/ 47 h 63"/>
                <a:gd name="T18" fmla="*/ 38 w 38"/>
                <a:gd name="T19" fmla="*/ 31 h 63"/>
                <a:gd name="T20" fmla="*/ 15 w 38"/>
                <a:gd name="T21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63">
                  <a:moveTo>
                    <a:pt x="15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3" y="31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63"/>
                  </a:lnTo>
                  <a:lnTo>
                    <a:pt x="15" y="47"/>
                  </a:lnTo>
                  <a:lnTo>
                    <a:pt x="38" y="31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5" name="Freeform 360"/>
            <p:cNvSpPr>
              <a:spLocks/>
            </p:cNvSpPr>
            <p:nvPr/>
          </p:nvSpPr>
          <p:spPr bwMode="auto">
            <a:xfrm>
              <a:off x="1585913" y="4335547"/>
              <a:ext cx="306388" cy="311150"/>
            </a:xfrm>
            <a:custGeom>
              <a:avLst/>
              <a:gdLst>
                <a:gd name="T0" fmla="*/ 25 w 25"/>
                <a:gd name="T1" fmla="*/ 5 h 25"/>
                <a:gd name="T2" fmla="*/ 25 w 25"/>
                <a:gd name="T3" fmla="*/ 5 h 25"/>
                <a:gd name="T4" fmla="*/ 19 w 25"/>
                <a:gd name="T5" fmla="*/ 0 h 25"/>
                <a:gd name="T6" fmla="*/ 5 w 25"/>
                <a:gd name="T7" fmla="*/ 0 h 25"/>
                <a:gd name="T8" fmla="*/ 0 w 25"/>
                <a:gd name="T9" fmla="*/ 5 h 25"/>
                <a:gd name="T10" fmla="*/ 0 w 25"/>
                <a:gd name="T11" fmla="*/ 19 h 25"/>
                <a:gd name="T12" fmla="*/ 5 w 25"/>
                <a:gd name="T13" fmla="*/ 25 h 25"/>
                <a:gd name="T14" fmla="*/ 19 w 25"/>
                <a:gd name="T15" fmla="*/ 25 h 25"/>
                <a:gd name="T16" fmla="*/ 25 w 25"/>
                <a:gd name="T17" fmla="*/ 19 h 25"/>
                <a:gd name="T18" fmla="*/ 25 w 25"/>
                <a:gd name="T19" fmla="*/ 5 h 25"/>
                <a:gd name="T20" fmla="*/ 25 w 25"/>
                <a:gd name="T21" fmla="*/ 5 h 25"/>
                <a:gd name="T22" fmla="*/ 25 w 25"/>
                <a:gd name="T23" fmla="*/ 5 h 25"/>
                <a:gd name="T24" fmla="*/ 25 w 25"/>
                <a:gd name="T25" fmla="*/ 19 h 25"/>
                <a:gd name="T26" fmla="*/ 23 w 25"/>
                <a:gd name="T27" fmla="*/ 23 h 25"/>
                <a:gd name="T28" fmla="*/ 19 w 25"/>
                <a:gd name="T29" fmla="*/ 24 h 25"/>
                <a:gd name="T30" fmla="*/ 5 w 25"/>
                <a:gd name="T31" fmla="*/ 24 h 25"/>
                <a:gd name="T32" fmla="*/ 2 w 25"/>
                <a:gd name="T33" fmla="*/ 23 h 25"/>
                <a:gd name="T34" fmla="*/ 0 w 25"/>
                <a:gd name="T35" fmla="*/ 19 h 25"/>
                <a:gd name="T36" fmla="*/ 0 w 25"/>
                <a:gd name="T37" fmla="*/ 5 h 25"/>
                <a:gd name="T38" fmla="*/ 2 w 25"/>
                <a:gd name="T39" fmla="*/ 2 h 25"/>
                <a:gd name="T40" fmla="*/ 5 w 25"/>
                <a:gd name="T41" fmla="*/ 0 h 25"/>
                <a:gd name="T42" fmla="*/ 19 w 25"/>
                <a:gd name="T43" fmla="*/ 0 h 25"/>
                <a:gd name="T44" fmla="*/ 23 w 25"/>
                <a:gd name="T45" fmla="*/ 2 h 25"/>
                <a:gd name="T46" fmla="*/ 25 w 25"/>
                <a:gd name="T47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" h="25"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2"/>
                    <a:pt x="23" y="0"/>
                    <a:pt x="1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2" y="25"/>
                    <a:pt x="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2"/>
                    <a:pt x="25" y="1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21"/>
                    <a:pt x="24" y="22"/>
                    <a:pt x="23" y="23"/>
                  </a:cubicBezTo>
                  <a:cubicBezTo>
                    <a:pt x="22" y="24"/>
                    <a:pt x="21" y="24"/>
                    <a:pt x="19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3" y="24"/>
                    <a:pt x="2" y="23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3" y="2"/>
                  </a:cubicBezTo>
                  <a:cubicBezTo>
                    <a:pt x="24" y="3"/>
                    <a:pt x="25" y="4"/>
                    <a:pt x="25" y="5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6" name="Oval 361"/>
            <p:cNvSpPr>
              <a:spLocks noChangeArrowheads="1"/>
            </p:cNvSpPr>
            <p:nvPr/>
          </p:nvSpPr>
          <p:spPr bwMode="auto">
            <a:xfrm>
              <a:off x="1855788" y="44609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7" name="Oval 362"/>
            <p:cNvSpPr>
              <a:spLocks noChangeArrowheads="1"/>
            </p:cNvSpPr>
            <p:nvPr/>
          </p:nvSpPr>
          <p:spPr bwMode="auto">
            <a:xfrm>
              <a:off x="1708151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8" name="Freeform 363"/>
            <p:cNvSpPr>
              <a:spLocks/>
            </p:cNvSpPr>
            <p:nvPr/>
          </p:nvSpPr>
          <p:spPr bwMode="auto">
            <a:xfrm>
              <a:off x="1547813" y="4460959"/>
              <a:ext cx="74613" cy="61913"/>
            </a:xfrm>
            <a:custGeom>
              <a:avLst/>
              <a:gdLst>
                <a:gd name="T0" fmla="*/ 5 w 6"/>
                <a:gd name="T1" fmla="*/ 2 h 5"/>
                <a:gd name="T2" fmla="*/ 6 w 6"/>
                <a:gd name="T3" fmla="*/ 2 h 5"/>
                <a:gd name="T4" fmla="*/ 3 w 6"/>
                <a:gd name="T5" fmla="*/ 0 h 5"/>
                <a:gd name="T6" fmla="*/ 0 w 6"/>
                <a:gd name="T7" fmla="*/ 2 h 5"/>
                <a:gd name="T8" fmla="*/ 3 w 6"/>
                <a:gd name="T9" fmla="*/ 5 h 5"/>
                <a:gd name="T10" fmla="*/ 6 w 6"/>
                <a:gd name="T11" fmla="*/ 2 h 5"/>
                <a:gd name="T12" fmla="*/ 5 w 6"/>
                <a:gd name="T13" fmla="*/ 2 h 5"/>
                <a:gd name="T14" fmla="*/ 5 w 6"/>
                <a:gd name="T15" fmla="*/ 2 h 5"/>
                <a:gd name="T16" fmla="*/ 4 w 6"/>
                <a:gd name="T17" fmla="*/ 4 h 5"/>
                <a:gd name="T18" fmla="*/ 3 w 6"/>
                <a:gd name="T19" fmla="*/ 4 h 5"/>
                <a:gd name="T20" fmla="*/ 2 w 6"/>
                <a:gd name="T21" fmla="*/ 4 h 5"/>
                <a:gd name="T22" fmla="*/ 1 w 6"/>
                <a:gd name="T23" fmla="*/ 2 h 5"/>
                <a:gd name="T24" fmla="*/ 2 w 6"/>
                <a:gd name="T25" fmla="*/ 1 h 5"/>
                <a:gd name="T26" fmla="*/ 3 w 6"/>
                <a:gd name="T27" fmla="*/ 0 h 5"/>
                <a:gd name="T28" fmla="*/ 4 w 6"/>
                <a:gd name="T29" fmla="*/ 1 h 5"/>
                <a:gd name="T30" fmla="*/ 5 w 6"/>
                <a:gd name="T3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6" y="4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5" y="1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9" name="Freeform 364"/>
            <p:cNvSpPr>
              <a:spLocks/>
            </p:cNvSpPr>
            <p:nvPr/>
          </p:nvSpPr>
          <p:spPr bwMode="auto">
            <a:xfrm>
              <a:off x="1720851" y="4299034"/>
              <a:ext cx="60325" cy="74613"/>
            </a:xfrm>
            <a:custGeom>
              <a:avLst/>
              <a:gdLst>
                <a:gd name="T0" fmla="*/ 0 w 38"/>
                <a:gd name="T1" fmla="*/ 23 h 47"/>
                <a:gd name="T2" fmla="*/ 0 w 38"/>
                <a:gd name="T3" fmla="*/ 0 h 47"/>
                <a:gd name="T4" fmla="*/ 15 w 38"/>
                <a:gd name="T5" fmla="*/ 8 h 47"/>
                <a:gd name="T6" fmla="*/ 38 w 38"/>
                <a:gd name="T7" fmla="*/ 23 h 47"/>
                <a:gd name="T8" fmla="*/ 15 w 38"/>
                <a:gd name="T9" fmla="*/ 31 h 47"/>
                <a:gd name="T10" fmla="*/ 0 w 38"/>
                <a:gd name="T11" fmla="*/ 47 h 47"/>
                <a:gd name="T12" fmla="*/ 0 w 38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7">
                  <a:moveTo>
                    <a:pt x="0" y="23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38" y="23"/>
                  </a:lnTo>
                  <a:lnTo>
                    <a:pt x="15" y="31"/>
                  </a:lnTo>
                  <a:lnTo>
                    <a:pt x="0" y="47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0" name="Freeform 365"/>
            <p:cNvSpPr>
              <a:spLocks/>
            </p:cNvSpPr>
            <p:nvPr/>
          </p:nvSpPr>
          <p:spPr bwMode="auto">
            <a:xfrm>
              <a:off x="603251" y="4311734"/>
              <a:ext cx="331788" cy="334963"/>
            </a:xfrm>
            <a:custGeom>
              <a:avLst/>
              <a:gdLst>
                <a:gd name="T0" fmla="*/ 26 w 27"/>
                <a:gd name="T1" fmla="*/ 6 h 27"/>
                <a:gd name="T2" fmla="*/ 27 w 27"/>
                <a:gd name="T3" fmla="*/ 6 h 27"/>
                <a:gd name="T4" fmla="*/ 21 w 27"/>
                <a:gd name="T5" fmla="*/ 0 h 27"/>
                <a:gd name="T6" fmla="*/ 6 w 27"/>
                <a:gd name="T7" fmla="*/ 0 h 27"/>
                <a:gd name="T8" fmla="*/ 0 w 27"/>
                <a:gd name="T9" fmla="*/ 6 h 27"/>
                <a:gd name="T10" fmla="*/ 0 w 27"/>
                <a:gd name="T11" fmla="*/ 21 h 27"/>
                <a:gd name="T12" fmla="*/ 6 w 27"/>
                <a:gd name="T13" fmla="*/ 27 h 27"/>
                <a:gd name="T14" fmla="*/ 21 w 27"/>
                <a:gd name="T15" fmla="*/ 27 h 27"/>
                <a:gd name="T16" fmla="*/ 27 w 27"/>
                <a:gd name="T17" fmla="*/ 21 h 27"/>
                <a:gd name="T18" fmla="*/ 27 w 27"/>
                <a:gd name="T19" fmla="*/ 6 h 27"/>
                <a:gd name="T20" fmla="*/ 26 w 27"/>
                <a:gd name="T21" fmla="*/ 6 h 27"/>
                <a:gd name="T22" fmla="*/ 26 w 27"/>
                <a:gd name="T23" fmla="*/ 6 h 27"/>
                <a:gd name="T24" fmla="*/ 26 w 27"/>
                <a:gd name="T25" fmla="*/ 21 h 27"/>
                <a:gd name="T26" fmla="*/ 24 w 27"/>
                <a:gd name="T27" fmla="*/ 25 h 27"/>
                <a:gd name="T28" fmla="*/ 21 w 27"/>
                <a:gd name="T29" fmla="*/ 27 h 27"/>
                <a:gd name="T30" fmla="*/ 6 w 27"/>
                <a:gd name="T31" fmla="*/ 27 h 27"/>
                <a:gd name="T32" fmla="*/ 2 w 27"/>
                <a:gd name="T33" fmla="*/ 25 h 27"/>
                <a:gd name="T34" fmla="*/ 0 w 27"/>
                <a:gd name="T35" fmla="*/ 21 h 27"/>
                <a:gd name="T36" fmla="*/ 0 w 27"/>
                <a:gd name="T37" fmla="*/ 6 h 27"/>
                <a:gd name="T38" fmla="*/ 2 w 27"/>
                <a:gd name="T39" fmla="*/ 3 h 27"/>
                <a:gd name="T40" fmla="*/ 6 w 27"/>
                <a:gd name="T41" fmla="*/ 1 h 27"/>
                <a:gd name="T42" fmla="*/ 21 w 27"/>
                <a:gd name="T43" fmla="*/ 1 h 27"/>
                <a:gd name="T44" fmla="*/ 24 w 27"/>
                <a:gd name="T45" fmla="*/ 3 h 27"/>
                <a:gd name="T46" fmla="*/ 26 w 27"/>
                <a:gd name="T4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7" y="6"/>
                    <a:pt x="27" y="6"/>
                    <a:pt x="27" y="6"/>
                  </a:cubicBezTo>
                  <a:cubicBezTo>
                    <a:pt x="27" y="3"/>
                    <a:pt x="24" y="0"/>
                    <a:pt x="2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3" y="27"/>
                    <a:pt x="6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4" y="27"/>
                    <a:pt x="27" y="24"/>
                    <a:pt x="27" y="2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3"/>
                    <a:pt x="25" y="24"/>
                    <a:pt x="24" y="25"/>
                  </a:cubicBezTo>
                  <a:cubicBezTo>
                    <a:pt x="23" y="26"/>
                    <a:pt x="22" y="27"/>
                    <a:pt x="21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4" y="27"/>
                    <a:pt x="3" y="26"/>
                    <a:pt x="2" y="25"/>
                  </a:cubicBezTo>
                  <a:cubicBezTo>
                    <a:pt x="1" y="24"/>
                    <a:pt x="0" y="23"/>
                    <a:pt x="0" y="2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2"/>
                    <a:pt x="4" y="1"/>
                    <a:pt x="6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5" y="4"/>
                    <a:pt x="26" y="5"/>
                    <a:pt x="26" y="6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1" name="Oval 366"/>
            <p:cNvSpPr>
              <a:spLocks noChangeArrowheads="1"/>
            </p:cNvSpPr>
            <p:nvPr/>
          </p:nvSpPr>
          <p:spPr bwMode="auto">
            <a:xfrm>
              <a:off x="898526" y="44482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2" name="Rectangle 367"/>
            <p:cNvSpPr>
              <a:spLocks noChangeArrowheads="1"/>
            </p:cNvSpPr>
            <p:nvPr/>
          </p:nvSpPr>
          <p:spPr bwMode="auto">
            <a:xfrm>
              <a:off x="935038" y="4472072"/>
              <a:ext cx="122238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3" name="Freeform 368"/>
            <p:cNvSpPr>
              <a:spLocks/>
            </p:cNvSpPr>
            <p:nvPr/>
          </p:nvSpPr>
          <p:spPr bwMode="auto">
            <a:xfrm>
              <a:off x="935038" y="4472072"/>
              <a:ext cx="122238" cy="12700"/>
            </a:xfrm>
            <a:custGeom>
              <a:avLst/>
              <a:gdLst>
                <a:gd name="T0" fmla="*/ 77 w 77"/>
                <a:gd name="T1" fmla="*/ 0 h 8"/>
                <a:gd name="T2" fmla="*/ 0 w 77"/>
                <a:gd name="T3" fmla="*/ 0 h 8"/>
                <a:gd name="T4" fmla="*/ 0 w 77"/>
                <a:gd name="T5" fmla="*/ 8 h 8"/>
                <a:gd name="T6" fmla="*/ 77 w 7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8">
                  <a:moveTo>
                    <a:pt x="77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77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4" name="Oval 369"/>
            <p:cNvSpPr>
              <a:spLocks noChangeArrowheads="1"/>
            </p:cNvSpPr>
            <p:nvPr/>
          </p:nvSpPr>
          <p:spPr bwMode="auto">
            <a:xfrm>
              <a:off x="738188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5" name="Freeform 370"/>
            <p:cNvSpPr>
              <a:spLocks/>
            </p:cNvSpPr>
            <p:nvPr/>
          </p:nvSpPr>
          <p:spPr bwMode="auto">
            <a:xfrm>
              <a:off x="566738" y="4448259"/>
              <a:ext cx="73025" cy="61913"/>
            </a:xfrm>
            <a:custGeom>
              <a:avLst/>
              <a:gdLst>
                <a:gd name="T0" fmla="*/ 6 w 6"/>
                <a:gd name="T1" fmla="*/ 3 h 5"/>
                <a:gd name="T2" fmla="*/ 6 w 6"/>
                <a:gd name="T3" fmla="*/ 3 h 5"/>
                <a:gd name="T4" fmla="*/ 3 w 6"/>
                <a:gd name="T5" fmla="*/ 0 h 5"/>
                <a:gd name="T6" fmla="*/ 0 w 6"/>
                <a:gd name="T7" fmla="*/ 3 h 5"/>
                <a:gd name="T8" fmla="*/ 3 w 6"/>
                <a:gd name="T9" fmla="*/ 5 h 5"/>
                <a:gd name="T10" fmla="*/ 6 w 6"/>
                <a:gd name="T11" fmla="*/ 3 h 5"/>
                <a:gd name="T12" fmla="*/ 6 w 6"/>
                <a:gd name="T13" fmla="*/ 3 h 5"/>
                <a:gd name="T14" fmla="*/ 5 w 6"/>
                <a:gd name="T15" fmla="*/ 3 h 5"/>
                <a:gd name="T16" fmla="*/ 5 w 6"/>
                <a:gd name="T17" fmla="*/ 4 h 5"/>
                <a:gd name="T18" fmla="*/ 3 w 6"/>
                <a:gd name="T19" fmla="*/ 5 h 5"/>
                <a:gd name="T20" fmla="*/ 2 w 6"/>
                <a:gd name="T21" fmla="*/ 4 h 5"/>
                <a:gd name="T22" fmla="*/ 1 w 6"/>
                <a:gd name="T23" fmla="*/ 3 h 5"/>
                <a:gd name="T24" fmla="*/ 2 w 6"/>
                <a:gd name="T25" fmla="*/ 1 h 5"/>
                <a:gd name="T26" fmla="*/ 3 w 6"/>
                <a:gd name="T27" fmla="*/ 1 h 5"/>
                <a:gd name="T28" fmla="*/ 5 w 6"/>
                <a:gd name="T29" fmla="*/ 1 h 5"/>
                <a:gd name="T30" fmla="*/ 5 w 6"/>
                <a:gd name="T31" fmla="*/ 3 h 5"/>
                <a:gd name="T32" fmla="*/ 6 w 6"/>
                <a:gd name="T3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6" name="Freeform 371"/>
            <p:cNvSpPr>
              <a:spLocks/>
            </p:cNvSpPr>
            <p:nvPr/>
          </p:nvSpPr>
          <p:spPr bwMode="auto">
            <a:xfrm>
              <a:off x="1057276" y="4448259"/>
              <a:ext cx="61913" cy="61913"/>
            </a:xfrm>
            <a:custGeom>
              <a:avLst/>
              <a:gdLst>
                <a:gd name="T0" fmla="*/ 5 w 5"/>
                <a:gd name="T1" fmla="*/ 3 h 5"/>
                <a:gd name="T2" fmla="*/ 5 w 5"/>
                <a:gd name="T3" fmla="*/ 3 h 5"/>
                <a:gd name="T4" fmla="*/ 3 w 5"/>
                <a:gd name="T5" fmla="*/ 0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3 h 5"/>
                <a:gd name="T12" fmla="*/ 5 w 5"/>
                <a:gd name="T13" fmla="*/ 3 h 5"/>
                <a:gd name="T14" fmla="*/ 5 w 5"/>
                <a:gd name="T15" fmla="*/ 3 h 5"/>
                <a:gd name="T16" fmla="*/ 4 w 5"/>
                <a:gd name="T17" fmla="*/ 4 h 5"/>
                <a:gd name="T18" fmla="*/ 3 w 5"/>
                <a:gd name="T19" fmla="*/ 5 h 5"/>
                <a:gd name="T20" fmla="*/ 1 w 5"/>
                <a:gd name="T21" fmla="*/ 4 h 5"/>
                <a:gd name="T22" fmla="*/ 0 w 5"/>
                <a:gd name="T23" fmla="*/ 3 h 5"/>
                <a:gd name="T24" fmla="*/ 1 w 5"/>
                <a:gd name="T25" fmla="*/ 1 h 5"/>
                <a:gd name="T26" fmla="*/ 3 w 5"/>
                <a:gd name="T27" fmla="*/ 1 h 5"/>
                <a:gd name="T28" fmla="*/ 4 w 5"/>
                <a:gd name="T29" fmla="*/ 1 h 5"/>
                <a:gd name="T30" fmla="*/ 5 w 5"/>
                <a:gd name="T3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7" name="Freeform 372"/>
            <p:cNvSpPr>
              <a:spLocks/>
            </p:cNvSpPr>
            <p:nvPr/>
          </p:nvSpPr>
          <p:spPr bwMode="auto">
            <a:xfrm>
              <a:off x="750888" y="4286334"/>
              <a:ext cx="61913" cy="74613"/>
            </a:xfrm>
            <a:custGeom>
              <a:avLst/>
              <a:gdLst>
                <a:gd name="T0" fmla="*/ 0 w 39"/>
                <a:gd name="T1" fmla="*/ 23 h 47"/>
                <a:gd name="T2" fmla="*/ 0 w 39"/>
                <a:gd name="T3" fmla="*/ 0 h 47"/>
                <a:gd name="T4" fmla="*/ 15 w 39"/>
                <a:gd name="T5" fmla="*/ 8 h 47"/>
                <a:gd name="T6" fmla="*/ 39 w 39"/>
                <a:gd name="T7" fmla="*/ 23 h 47"/>
                <a:gd name="T8" fmla="*/ 15 w 39"/>
                <a:gd name="T9" fmla="*/ 31 h 47"/>
                <a:gd name="T10" fmla="*/ 0 w 39"/>
                <a:gd name="T11" fmla="*/ 47 h 47"/>
                <a:gd name="T12" fmla="*/ 0 w 39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7">
                  <a:moveTo>
                    <a:pt x="0" y="23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39" y="23"/>
                  </a:lnTo>
                  <a:lnTo>
                    <a:pt x="15" y="31"/>
                  </a:lnTo>
                  <a:lnTo>
                    <a:pt x="0" y="47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8" name="Rectangle 373"/>
            <p:cNvSpPr>
              <a:spLocks noChangeArrowheads="1"/>
            </p:cNvSpPr>
            <p:nvPr/>
          </p:nvSpPr>
          <p:spPr bwMode="auto">
            <a:xfrm>
              <a:off x="1389063" y="4484772"/>
              <a:ext cx="1587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9" name="Freeform 374"/>
            <p:cNvSpPr>
              <a:spLocks/>
            </p:cNvSpPr>
            <p:nvPr/>
          </p:nvSpPr>
          <p:spPr bwMode="auto">
            <a:xfrm>
              <a:off x="1389063" y="4484772"/>
              <a:ext cx="158750" cy="12700"/>
            </a:xfrm>
            <a:custGeom>
              <a:avLst/>
              <a:gdLst>
                <a:gd name="T0" fmla="*/ 0 w 100"/>
                <a:gd name="T1" fmla="*/ 8 h 8"/>
                <a:gd name="T2" fmla="*/ 100 w 100"/>
                <a:gd name="T3" fmla="*/ 8 h 8"/>
                <a:gd name="T4" fmla="*/ 100 w 100"/>
                <a:gd name="T5" fmla="*/ 0 h 8"/>
                <a:gd name="T6" fmla="*/ 0 w 100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8">
                  <a:moveTo>
                    <a:pt x="0" y="8"/>
                  </a:moveTo>
                  <a:lnTo>
                    <a:pt x="100" y="8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1" name="KSO_Shape"/>
            <p:cNvSpPr>
              <a:spLocks/>
            </p:cNvSpPr>
            <p:nvPr/>
          </p:nvSpPr>
          <p:spPr bwMode="auto">
            <a:xfrm flipH="1">
              <a:off x="360949" y="4869221"/>
              <a:ext cx="205789" cy="205789"/>
            </a:xfrm>
            <a:custGeom>
              <a:avLst/>
              <a:gdLst>
                <a:gd name="T0" fmla="*/ 461 w 1360"/>
                <a:gd name="T1" fmla="*/ 0 h 1360"/>
                <a:gd name="T2" fmla="*/ 786 w 1360"/>
                <a:gd name="T3" fmla="*/ 0 h 1360"/>
                <a:gd name="T4" fmla="*/ 1360 w 1360"/>
                <a:gd name="T5" fmla="*/ 679 h 1360"/>
                <a:gd name="T6" fmla="*/ 786 w 1360"/>
                <a:gd name="T7" fmla="*/ 1360 h 1360"/>
                <a:gd name="T8" fmla="*/ 461 w 1360"/>
                <a:gd name="T9" fmla="*/ 1360 h 1360"/>
                <a:gd name="T10" fmla="*/ 920 w 1360"/>
                <a:gd name="T11" fmla="*/ 815 h 1360"/>
                <a:gd name="T12" fmla="*/ 0 w 1360"/>
                <a:gd name="T13" fmla="*/ 815 h 1360"/>
                <a:gd name="T14" fmla="*/ 0 w 1360"/>
                <a:gd name="T15" fmla="*/ 543 h 1360"/>
                <a:gd name="T16" fmla="*/ 920 w 1360"/>
                <a:gd name="T17" fmla="*/ 543 h 1360"/>
                <a:gd name="T18" fmla="*/ 461 w 1360"/>
                <a:gd name="T19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0" h="1360">
                  <a:moveTo>
                    <a:pt x="461" y="0"/>
                  </a:moveTo>
                  <a:lnTo>
                    <a:pt x="786" y="0"/>
                  </a:lnTo>
                  <a:lnTo>
                    <a:pt x="1360" y="679"/>
                  </a:lnTo>
                  <a:lnTo>
                    <a:pt x="786" y="1360"/>
                  </a:lnTo>
                  <a:lnTo>
                    <a:pt x="461" y="1360"/>
                  </a:lnTo>
                  <a:lnTo>
                    <a:pt x="920" y="815"/>
                  </a:lnTo>
                  <a:lnTo>
                    <a:pt x="0" y="815"/>
                  </a:lnTo>
                  <a:lnTo>
                    <a:pt x="0" y="543"/>
                  </a:lnTo>
                  <a:lnTo>
                    <a:pt x="920" y="543"/>
                  </a:lnTo>
                  <a:lnTo>
                    <a:pt x="461" y="0"/>
                  </a:ln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txBody>
            <a:bodyPr lIns="68580" tIns="34290" rIns="68580" bIns="34290"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85" name="KSO_Shape"/>
            <p:cNvSpPr/>
            <p:nvPr/>
          </p:nvSpPr>
          <p:spPr>
            <a:xfrm>
              <a:off x="3041750" y="2994359"/>
              <a:ext cx="255488" cy="255488"/>
            </a:xfrm>
            <a:custGeom>
              <a:avLst/>
              <a:gdLst>
                <a:gd name="connsiteX0" fmla="*/ 266223 w 594308"/>
                <a:gd name="connsiteY0" fmla="*/ 155067 h 594308"/>
                <a:gd name="connsiteX1" fmla="*/ 343018 w 594308"/>
                <a:gd name="connsiteY1" fmla="*/ 155067 h 594308"/>
                <a:gd name="connsiteX2" fmla="*/ 495418 w 594308"/>
                <a:gd name="connsiteY2" fmla="*/ 297467 h 594308"/>
                <a:gd name="connsiteX3" fmla="*/ 343018 w 594308"/>
                <a:gd name="connsiteY3" fmla="*/ 439241 h 594308"/>
                <a:gd name="connsiteX4" fmla="*/ 266223 w 594308"/>
                <a:gd name="connsiteY4" fmla="*/ 439241 h 594308"/>
                <a:gd name="connsiteX5" fmla="*/ 392429 w 594308"/>
                <a:gd name="connsiteY5" fmla="*/ 322191 h 594308"/>
                <a:gd name="connsiteX6" fmla="*/ 98890 w 594308"/>
                <a:gd name="connsiteY6" fmla="*/ 322191 h 594308"/>
                <a:gd name="connsiteX7" fmla="*/ 98890 w 594308"/>
                <a:gd name="connsiteY7" fmla="*/ 272117 h 594308"/>
                <a:gd name="connsiteX8" fmla="*/ 392429 w 594308"/>
                <a:gd name="connsiteY8" fmla="*/ 272117 h 594308"/>
                <a:gd name="connsiteX9" fmla="*/ 297154 w 594308"/>
                <a:gd name="connsiteY9" fmla="*/ 56239 h 594308"/>
                <a:gd name="connsiteX10" fmla="*/ 56239 w 594308"/>
                <a:gd name="connsiteY10" fmla="*/ 297154 h 594308"/>
                <a:gd name="connsiteX11" fmla="*/ 297154 w 594308"/>
                <a:gd name="connsiteY11" fmla="*/ 538069 h 594308"/>
                <a:gd name="connsiteX12" fmla="*/ 538069 w 594308"/>
                <a:gd name="connsiteY12" fmla="*/ 297154 h 594308"/>
                <a:gd name="connsiteX13" fmla="*/ 297154 w 594308"/>
                <a:gd name="connsiteY13" fmla="*/ 56239 h 594308"/>
                <a:gd name="connsiteX14" fmla="*/ 297154 w 594308"/>
                <a:gd name="connsiteY14" fmla="*/ 0 h 594308"/>
                <a:gd name="connsiteX15" fmla="*/ 594308 w 594308"/>
                <a:gd name="connsiteY15" fmla="*/ 297154 h 594308"/>
                <a:gd name="connsiteX16" fmla="*/ 297154 w 594308"/>
                <a:gd name="connsiteY16" fmla="*/ 594308 h 594308"/>
                <a:gd name="connsiteX17" fmla="*/ 0 w 594308"/>
                <a:gd name="connsiteY17" fmla="*/ 297154 h 594308"/>
                <a:gd name="connsiteX18" fmla="*/ 297154 w 594308"/>
                <a:gd name="connsiteY18" fmla="*/ 0 h 59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4308" h="594308">
                  <a:moveTo>
                    <a:pt x="266223" y="155067"/>
                  </a:moveTo>
                  <a:lnTo>
                    <a:pt x="343018" y="155067"/>
                  </a:lnTo>
                  <a:lnTo>
                    <a:pt x="495418" y="297467"/>
                  </a:lnTo>
                  <a:lnTo>
                    <a:pt x="343018" y="439241"/>
                  </a:lnTo>
                  <a:lnTo>
                    <a:pt x="266223" y="439241"/>
                  </a:lnTo>
                  <a:lnTo>
                    <a:pt x="392429" y="322191"/>
                  </a:lnTo>
                  <a:lnTo>
                    <a:pt x="98890" y="322191"/>
                  </a:lnTo>
                  <a:lnTo>
                    <a:pt x="98890" y="272117"/>
                  </a:lnTo>
                  <a:lnTo>
                    <a:pt x="392429" y="272117"/>
                  </a:lnTo>
                  <a:close/>
                  <a:moveTo>
                    <a:pt x="297154" y="56239"/>
                  </a:moveTo>
                  <a:cubicBezTo>
                    <a:pt x="164100" y="56239"/>
                    <a:pt x="56239" y="164100"/>
                    <a:pt x="56239" y="297154"/>
                  </a:cubicBezTo>
                  <a:cubicBezTo>
                    <a:pt x="56239" y="430208"/>
                    <a:pt x="164100" y="538069"/>
                    <a:pt x="297154" y="538069"/>
                  </a:cubicBezTo>
                  <a:cubicBezTo>
                    <a:pt x="430208" y="538069"/>
                    <a:pt x="538069" y="430208"/>
                    <a:pt x="538069" y="297154"/>
                  </a:cubicBezTo>
                  <a:cubicBezTo>
                    <a:pt x="538069" y="164100"/>
                    <a:pt x="430208" y="56239"/>
                    <a:pt x="297154" y="56239"/>
                  </a:cubicBezTo>
                  <a:close/>
                  <a:moveTo>
                    <a:pt x="297154" y="0"/>
                  </a:moveTo>
                  <a:cubicBezTo>
                    <a:pt x="461268" y="0"/>
                    <a:pt x="594308" y="133040"/>
                    <a:pt x="594308" y="297154"/>
                  </a:cubicBezTo>
                  <a:cubicBezTo>
                    <a:pt x="594308" y="461268"/>
                    <a:pt x="461268" y="594308"/>
                    <a:pt x="297154" y="594308"/>
                  </a:cubicBezTo>
                  <a:cubicBezTo>
                    <a:pt x="133040" y="594308"/>
                    <a:pt x="0" y="461268"/>
                    <a:pt x="0" y="297154"/>
                  </a:cubicBezTo>
                  <a:cubicBezTo>
                    <a:pt x="0" y="133040"/>
                    <a:pt x="133040" y="0"/>
                    <a:pt x="297154" y="0"/>
                  </a:cubicBez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</p:grpSp>
      <p:grpSp>
        <p:nvGrpSpPr>
          <p:cNvPr id="788" name="组合 787"/>
          <p:cNvGrpSpPr/>
          <p:nvPr/>
        </p:nvGrpSpPr>
        <p:grpSpPr>
          <a:xfrm>
            <a:off x="7808913" y="2708359"/>
            <a:ext cx="4381500" cy="2366651"/>
            <a:chOff x="7808913" y="2708359"/>
            <a:chExt cx="4381500" cy="2366651"/>
          </a:xfrm>
        </p:grpSpPr>
        <p:sp>
          <p:nvSpPr>
            <p:cNvPr id="420" name="Oval 375"/>
            <p:cNvSpPr>
              <a:spLocks noChangeArrowheads="1"/>
            </p:cNvSpPr>
            <p:nvPr/>
          </p:nvSpPr>
          <p:spPr bwMode="auto">
            <a:xfrm>
              <a:off x="11944351" y="4672097"/>
              <a:ext cx="74613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1" name="Oval 376"/>
            <p:cNvSpPr>
              <a:spLocks noChangeArrowheads="1"/>
            </p:cNvSpPr>
            <p:nvPr/>
          </p:nvSpPr>
          <p:spPr bwMode="auto">
            <a:xfrm>
              <a:off x="11834813" y="4672097"/>
              <a:ext cx="730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2" name="Oval 377"/>
            <p:cNvSpPr>
              <a:spLocks noChangeArrowheads="1"/>
            </p:cNvSpPr>
            <p:nvPr/>
          </p:nvSpPr>
          <p:spPr bwMode="auto">
            <a:xfrm>
              <a:off x="11515726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3" name="Freeform 378"/>
            <p:cNvSpPr>
              <a:spLocks/>
            </p:cNvSpPr>
            <p:nvPr/>
          </p:nvSpPr>
          <p:spPr bwMode="auto">
            <a:xfrm>
              <a:off x="11723688" y="4672097"/>
              <a:ext cx="74613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3 h 6"/>
                <a:gd name="T4" fmla="*/ 3 w 6"/>
                <a:gd name="T5" fmla="*/ 6 h 6"/>
                <a:gd name="T6" fmla="*/ 6 w 6"/>
                <a:gd name="T7" fmla="*/ 3 h 6"/>
                <a:gd name="T8" fmla="*/ 3 w 6"/>
                <a:gd name="T9" fmla="*/ 0 h 6"/>
                <a:gd name="T10" fmla="*/ 3 w 6"/>
                <a:gd name="T11" fmla="*/ 0 h 6"/>
                <a:gd name="T12" fmla="*/ 3 w 6"/>
                <a:gd name="T13" fmla="*/ 0 h 6"/>
                <a:gd name="T14" fmla="*/ 5 w 6"/>
                <a:gd name="T15" fmla="*/ 1 h 6"/>
                <a:gd name="T16" fmla="*/ 5 w 6"/>
                <a:gd name="T17" fmla="*/ 3 h 6"/>
                <a:gd name="T18" fmla="*/ 5 w 6"/>
                <a:gd name="T19" fmla="*/ 4 h 6"/>
                <a:gd name="T20" fmla="*/ 3 w 6"/>
                <a:gd name="T21" fmla="*/ 5 h 6"/>
                <a:gd name="T22" fmla="*/ 2 w 6"/>
                <a:gd name="T23" fmla="*/ 4 h 6"/>
                <a:gd name="T24" fmla="*/ 1 w 6"/>
                <a:gd name="T25" fmla="*/ 3 h 6"/>
                <a:gd name="T26" fmla="*/ 2 w 6"/>
                <a:gd name="T27" fmla="*/ 1 h 6"/>
                <a:gd name="T28" fmla="*/ 3 w 6"/>
                <a:gd name="T29" fmla="*/ 0 h 6"/>
                <a:gd name="T30" fmla="*/ 3 w 6"/>
                <a:gd name="T31" fmla="*/ 0 h 6"/>
                <a:gd name="T32" fmla="*/ 3 w 6"/>
                <a:gd name="T33" fmla="*/ 0 h 6"/>
                <a:gd name="T34" fmla="*/ 3 w 6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4" name="Freeform 379"/>
            <p:cNvSpPr>
              <a:spLocks noEditPoints="1"/>
            </p:cNvSpPr>
            <p:nvPr/>
          </p:nvSpPr>
          <p:spPr bwMode="auto">
            <a:xfrm>
              <a:off x="11614151" y="4672097"/>
              <a:ext cx="73025" cy="74613"/>
            </a:xfrm>
            <a:custGeom>
              <a:avLst/>
              <a:gdLst>
                <a:gd name="T0" fmla="*/ 3 w 6"/>
                <a:gd name="T1" fmla="*/ 5 h 6"/>
                <a:gd name="T2" fmla="*/ 2 w 6"/>
                <a:gd name="T3" fmla="*/ 4 h 6"/>
                <a:gd name="T4" fmla="*/ 1 w 6"/>
                <a:gd name="T5" fmla="*/ 3 h 6"/>
                <a:gd name="T6" fmla="*/ 2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6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  <a:gd name="T32" fmla="*/ 3 w 6"/>
                <a:gd name="T33" fmla="*/ 0 h 6"/>
                <a:gd name="T34" fmla="*/ 3 w 6"/>
                <a:gd name="T35" fmla="*/ 0 h 6"/>
                <a:gd name="T36" fmla="*/ 3 w 6"/>
                <a:gd name="T37" fmla="*/ 0 h 6"/>
                <a:gd name="T38" fmla="*/ 3 w 6"/>
                <a:gd name="T39" fmla="*/ 0 h 6"/>
                <a:gd name="T40" fmla="*/ 3 w 6"/>
                <a:gd name="T41" fmla="*/ 0 h 6"/>
                <a:gd name="T42" fmla="*/ 3 w 6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5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5" name="Freeform 380"/>
            <p:cNvSpPr>
              <a:spLocks/>
            </p:cNvSpPr>
            <p:nvPr/>
          </p:nvSpPr>
          <p:spPr bwMode="auto">
            <a:xfrm>
              <a:off x="11404601" y="4672097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3 h 6"/>
                <a:gd name="T4" fmla="*/ 3 w 5"/>
                <a:gd name="T5" fmla="*/ 6 h 6"/>
                <a:gd name="T6" fmla="*/ 5 w 5"/>
                <a:gd name="T7" fmla="*/ 3 h 6"/>
                <a:gd name="T8" fmla="*/ 3 w 5"/>
                <a:gd name="T9" fmla="*/ 0 h 6"/>
                <a:gd name="T10" fmla="*/ 3 w 5"/>
                <a:gd name="T11" fmla="*/ 0 h 6"/>
                <a:gd name="T12" fmla="*/ 3 w 5"/>
                <a:gd name="T13" fmla="*/ 0 h 6"/>
                <a:gd name="T14" fmla="*/ 4 w 5"/>
                <a:gd name="T15" fmla="*/ 1 h 6"/>
                <a:gd name="T16" fmla="*/ 5 w 5"/>
                <a:gd name="T17" fmla="*/ 3 h 6"/>
                <a:gd name="T18" fmla="*/ 4 w 5"/>
                <a:gd name="T19" fmla="*/ 4 h 6"/>
                <a:gd name="T20" fmla="*/ 3 w 5"/>
                <a:gd name="T21" fmla="*/ 5 h 6"/>
                <a:gd name="T22" fmla="*/ 1 w 5"/>
                <a:gd name="T23" fmla="*/ 4 h 6"/>
                <a:gd name="T24" fmla="*/ 0 w 5"/>
                <a:gd name="T25" fmla="*/ 3 h 6"/>
                <a:gd name="T26" fmla="*/ 1 w 5"/>
                <a:gd name="T27" fmla="*/ 1 h 6"/>
                <a:gd name="T28" fmla="*/ 3 w 5"/>
                <a:gd name="T29" fmla="*/ 0 h 6"/>
                <a:gd name="T30" fmla="*/ 3 w 5"/>
                <a:gd name="T31" fmla="*/ 0 h 6"/>
                <a:gd name="T32" fmla="*/ 3 w 5"/>
                <a:gd name="T33" fmla="*/ 0 h 6"/>
                <a:gd name="T34" fmla="*/ 3 w 5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6" name="Freeform 381"/>
            <p:cNvSpPr>
              <a:spLocks noEditPoints="1"/>
            </p:cNvSpPr>
            <p:nvPr/>
          </p:nvSpPr>
          <p:spPr bwMode="auto">
            <a:xfrm>
              <a:off x="8913813" y="4535572"/>
              <a:ext cx="122238" cy="111125"/>
            </a:xfrm>
            <a:custGeom>
              <a:avLst/>
              <a:gdLst>
                <a:gd name="T0" fmla="*/ 9 w 10"/>
                <a:gd name="T1" fmla="*/ 7 h 9"/>
                <a:gd name="T2" fmla="*/ 9 w 10"/>
                <a:gd name="T3" fmla="*/ 7 h 9"/>
                <a:gd name="T4" fmla="*/ 9 w 10"/>
                <a:gd name="T5" fmla="*/ 8 h 9"/>
                <a:gd name="T6" fmla="*/ 7 w 10"/>
                <a:gd name="T7" fmla="*/ 9 h 9"/>
                <a:gd name="T8" fmla="*/ 2 w 10"/>
                <a:gd name="T9" fmla="*/ 9 h 9"/>
                <a:gd name="T10" fmla="*/ 1 w 10"/>
                <a:gd name="T11" fmla="*/ 8 h 9"/>
                <a:gd name="T12" fmla="*/ 0 w 10"/>
                <a:gd name="T13" fmla="*/ 7 h 9"/>
                <a:gd name="T14" fmla="*/ 0 w 10"/>
                <a:gd name="T15" fmla="*/ 7 h 9"/>
                <a:gd name="T16" fmla="*/ 0 w 10"/>
                <a:gd name="T17" fmla="*/ 7 h 9"/>
                <a:gd name="T18" fmla="*/ 0 w 10"/>
                <a:gd name="T19" fmla="*/ 7 h 9"/>
                <a:gd name="T20" fmla="*/ 2 w 10"/>
                <a:gd name="T21" fmla="*/ 9 h 9"/>
                <a:gd name="T22" fmla="*/ 7 w 10"/>
                <a:gd name="T23" fmla="*/ 9 h 9"/>
                <a:gd name="T24" fmla="*/ 10 w 10"/>
                <a:gd name="T25" fmla="*/ 7 h 9"/>
                <a:gd name="T26" fmla="*/ 10 w 10"/>
                <a:gd name="T27" fmla="*/ 7 h 9"/>
                <a:gd name="T28" fmla="*/ 10 w 10"/>
                <a:gd name="T29" fmla="*/ 7 h 9"/>
                <a:gd name="T30" fmla="*/ 10 w 10"/>
                <a:gd name="T31" fmla="*/ 7 h 9"/>
                <a:gd name="T32" fmla="*/ 9 w 10"/>
                <a:gd name="T33" fmla="*/ 7 h 9"/>
                <a:gd name="T34" fmla="*/ 7 w 10"/>
                <a:gd name="T35" fmla="*/ 0 h 9"/>
                <a:gd name="T36" fmla="*/ 2 w 10"/>
                <a:gd name="T37" fmla="*/ 0 h 9"/>
                <a:gd name="T38" fmla="*/ 0 w 10"/>
                <a:gd name="T39" fmla="*/ 2 h 9"/>
                <a:gd name="T40" fmla="*/ 0 w 10"/>
                <a:gd name="T41" fmla="*/ 2 h 9"/>
                <a:gd name="T42" fmla="*/ 0 w 10"/>
                <a:gd name="T43" fmla="*/ 2 h 9"/>
                <a:gd name="T44" fmla="*/ 0 w 10"/>
                <a:gd name="T45" fmla="*/ 2 h 9"/>
                <a:gd name="T46" fmla="*/ 1 w 10"/>
                <a:gd name="T47" fmla="*/ 1 h 9"/>
                <a:gd name="T48" fmla="*/ 2 w 10"/>
                <a:gd name="T49" fmla="*/ 0 h 9"/>
                <a:gd name="T50" fmla="*/ 7 w 10"/>
                <a:gd name="T51" fmla="*/ 0 h 9"/>
                <a:gd name="T52" fmla="*/ 9 w 10"/>
                <a:gd name="T53" fmla="*/ 1 h 9"/>
                <a:gd name="T54" fmla="*/ 9 w 10"/>
                <a:gd name="T55" fmla="*/ 2 h 9"/>
                <a:gd name="T56" fmla="*/ 9 w 10"/>
                <a:gd name="T57" fmla="*/ 2 h 9"/>
                <a:gd name="T58" fmla="*/ 10 w 10"/>
                <a:gd name="T59" fmla="*/ 2 h 9"/>
                <a:gd name="T60" fmla="*/ 10 w 10"/>
                <a:gd name="T61" fmla="*/ 2 h 9"/>
                <a:gd name="T62" fmla="*/ 7 w 10"/>
                <a:gd name="T6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7" name="Freeform 382"/>
            <p:cNvSpPr>
              <a:spLocks/>
            </p:cNvSpPr>
            <p:nvPr/>
          </p:nvSpPr>
          <p:spPr bwMode="auto">
            <a:xfrm>
              <a:off x="8655051" y="4535572"/>
              <a:ext cx="123825" cy="111125"/>
            </a:xfrm>
            <a:custGeom>
              <a:avLst/>
              <a:gdLst>
                <a:gd name="T0" fmla="*/ 8 w 10"/>
                <a:gd name="T1" fmla="*/ 0 h 9"/>
                <a:gd name="T2" fmla="*/ 3 w 10"/>
                <a:gd name="T3" fmla="*/ 0 h 9"/>
                <a:gd name="T4" fmla="*/ 0 w 10"/>
                <a:gd name="T5" fmla="*/ 2 h 9"/>
                <a:gd name="T6" fmla="*/ 0 w 10"/>
                <a:gd name="T7" fmla="*/ 7 h 9"/>
                <a:gd name="T8" fmla="*/ 3 w 10"/>
                <a:gd name="T9" fmla="*/ 9 h 9"/>
                <a:gd name="T10" fmla="*/ 8 w 10"/>
                <a:gd name="T11" fmla="*/ 9 h 9"/>
                <a:gd name="T12" fmla="*/ 10 w 10"/>
                <a:gd name="T13" fmla="*/ 7 h 9"/>
                <a:gd name="T14" fmla="*/ 10 w 10"/>
                <a:gd name="T15" fmla="*/ 7 h 9"/>
                <a:gd name="T16" fmla="*/ 10 w 10"/>
                <a:gd name="T17" fmla="*/ 7 h 9"/>
                <a:gd name="T18" fmla="*/ 10 w 10"/>
                <a:gd name="T19" fmla="*/ 7 h 9"/>
                <a:gd name="T20" fmla="*/ 10 w 10"/>
                <a:gd name="T21" fmla="*/ 7 h 9"/>
                <a:gd name="T22" fmla="*/ 9 w 10"/>
                <a:gd name="T23" fmla="*/ 8 h 9"/>
                <a:gd name="T24" fmla="*/ 8 w 10"/>
                <a:gd name="T25" fmla="*/ 9 h 9"/>
                <a:gd name="T26" fmla="*/ 3 w 10"/>
                <a:gd name="T27" fmla="*/ 9 h 9"/>
                <a:gd name="T28" fmla="*/ 1 w 10"/>
                <a:gd name="T29" fmla="*/ 8 h 9"/>
                <a:gd name="T30" fmla="*/ 1 w 10"/>
                <a:gd name="T31" fmla="*/ 7 h 9"/>
                <a:gd name="T32" fmla="*/ 1 w 10"/>
                <a:gd name="T33" fmla="*/ 2 h 9"/>
                <a:gd name="T34" fmla="*/ 1 w 10"/>
                <a:gd name="T35" fmla="*/ 1 h 9"/>
                <a:gd name="T36" fmla="*/ 3 w 10"/>
                <a:gd name="T37" fmla="*/ 0 h 9"/>
                <a:gd name="T38" fmla="*/ 8 w 10"/>
                <a:gd name="T39" fmla="*/ 0 h 9"/>
                <a:gd name="T40" fmla="*/ 9 w 10"/>
                <a:gd name="T41" fmla="*/ 1 h 9"/>
                <a:gd name="T42" fmla="*/ 10 w 10"/>
                <a:gd name="T43" fmla="*/ 2 h 9"/>
                <a:gd name="T44" fmla="*/ 10 w 10"/>
                <a:gd name="T45" fmla="*/ 2 h 9"/>
                <a:gd name="T46" fmla="*/ 10 w 10"/>
                <a:gd name="T47" fmla="*/ 2 h 9"/>
                <a:gd name="T48" fmla="*/ 10 w 10"/>
                <a:gd name="T49" fmla="*/ 2 h 9"/>
                <a:gd name="T50" fmla="*/ 8 w 10"/>
                <a:gd name="T5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8" name="Freeform 383"/>
            <p:cNvSpPr>
              <a:spLocks/>
            </p:cNvSpPr>
            <p:nvPr/>
          </p:nvSpPr>
          <p:spPr bwMode="auto">
            <a:xfrm>
              <a:off x="9158288" y="4535572"/>
              <a:ext cx="111125" cy="111125"/>
            </a:xfrm>
            <a:custGeom>
              <a:avLst/>
              <a:gdLst>
                <a:gd name="T0" fmla="*/ 7 w 9"/>
                <a:gd name="T1" fmla="*/ 0 h 9"/>
                <a:gd name="T2" fmla="*/ 2 w 9"/>
                <a:gd name="T3" fmla="*/ 0 h 9"/>
                <a:gd name="T4" fmla="*/ 0 w 9"/>
                <a:gd name="T5" fmla="*/ 2 h 9"/>
                <a:gd name="T6" fmla="*/ 0 w 9"/>
                <a:gd name="T7" fmla="*/ 2 h 9"/>
                <a:gd name="T8" fmla="*/ 0 w 9"/>
                <a:gd name="T9" fmla="*/ 2 h 9"/>
                <a:gd name="T10" fmla="*/ 0 w 9"/>
                <a:gd name="T11" fmla="*/ 2 h 9"/>
                <a:gd name="T12" fmla="*/ 0 w 9"/>
                <a:gd name="T13" fmla="*/ 2 h 9"/>
                <a:gd name="T14" fmla="*/ 1 w 9"/>
                <a:gd name="T15" fmla="*/ 1 h 9"/>
                <a:gd name="T16" fmla="*/ 2 w 9"/>
                <a:gd name="T17" fmla="*/ 0 h 9"/>
                <a:gd name="T18" fmla="*/ 7 w 9"/>
                <a:gd name="T19" fmla="*/ 0 h 9"/>
                <a:gd name="T20" fmla="*/ 8 w 9"/>
                <a:gd name="T21" fmla="*/ 1 h 9"/>
                <a:gd name="T22" fmla="*/ 9 w 9"/>
                <a:gd name="T23" fmla="*/ 2 h 9"/>
                <a:gd name="T24" fmla="*/ 9 w 9"/>
                <a:gd name="T25" fmla="*/ 7 h 9"/>
                <a:gd name="T26" fmla="*/ 8 w 9"/>
                <a:gd name="T27" fmla="*/ 8 h 9"/>
                <a:gd name="T28" fmla="*/ 7 w 9"/>
                <a:gd name="T29" fmla="*/ 9 h 9"/>
                <a:gd name="T30" fmla="*/ 2 w 9"/>
                <a:gd name="T31" fmla="*/ 9 h 9"/>
                <a:gd name="T32" fmla="*/ 1 w 9"/>
                <a:gd name="T33" fmla="*/ 8 h 9"/>
                <a:gd name="T34" fmla="*/ 0 w 9"/>
                <a:gd name="T35" fmla="*/ 7 h 9"/>
                <a:gd name="T36" fmla="*/ 0 w 9"/>
                <a:gd name="T37" fmla="*/ 7 h 9"/>
                <a:gd name="T38" fmla="*/ 0 w 9"/>
                <a:gd name="T39" fmla="*/ 7 h 9"/>
                <a:gd name="T40" fmla="*/ 0 w 9"/>
                <a:gd name="T41" fmla="*/ 7 h 9"/>
                <a:gd name="T42" fmla="*/ 0 w 9"/>
                <a:gd name="T43" fmla="*/ 7 h 9"/>
                <a:gd name="T44" fmla="*/ 2 w 9"/>
                <a:gd name="T45" fmla="*/ 9 h 9"/>
                <a:gd name="T46" fmla="*/ 7 w 9"/>
                <a:gd name="T47" fmla="*/ 9 h 9"/>
                <a:gd name="T48" fmla="*/ 9 w 9"/>
                <a:gd name="T49" fmla="*/ 7 h 9"/>
                <a:gd name="T50" fmla="*/ 9 w 9"/>
                <a:gd name="T51" fmla="*/ 7 h 9"/>
                <a:gd name="T52" fmla="*/ 9 w 9"/>
                <a:gd name="T53" fmla="*/ 7 h 9"/>
                <a:gd name="T54" fmla="*/ 9 w 9"/>
                <a:gd name="T55" fmla="*/ 2 h 9"/>
                <a:gd name="T56" fmla="*/ 7 w 9"/>
                <a:gd name="T5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9" name="Freeform 384"/>
            <p:cNvSpPr>
              <a:spLocks/>
            </p:cNvSpPr>
            <p:nvPr/>
          </p:nvSpPr>
          <p:spPr bwMode="auto">
            <a:xfrm>
              <a:off x="8753476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3 w 5"/>
                <a:gd name="T13" fmla="*/ 5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0" name="Freeform 385"/>
            <p:cNvSpPr>
              <a:spLocks/>
            </p:cNvSpPr>
            <p:nvPr/>
          </p:nvSpPr>
          <p:spPr bwMode="auto">
            <a:xfrm>
              <a:off x="8875713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0 h 5"/>
                <a:gd name="T14" fmla="*/ 3 w 5"/>
                <a:gd name="T15" fmla="*/ 0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1" name="Freeform 386"/>
            <p:cNvSpPr>
              <a:spLocks/>
            </p:cNvSpPr>
            <p:nvPr/>
          </p:nvSpPr>
          <p:spPr bwMode="auto">
            <a:xfrm>
              <a:off x="8999538" y="455938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3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3 w 5"/>
                <a:gd name="T11" fmla="*/ 5 h 5"/>
                <a:gd name="T12" fmla="*/ 3 w 5"/>
                <a:gd name="T13" fmla="*/ 5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2" name="Freeform 387"/>
            <p:cNvSpPr>
              <a:spLocks/>
            </p:cNvSpPr>
            <p:nvPr/>
          </p:nvSpPr>
          <p:spPr bwMode="auto">
            <a:xfrm>
              <a:off x="9121776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3 w 5"/>
                <a:gd name="T3" fmla="*/ 0 h 5"/>
                <a:gd name="T4" fmla="*/ 0 w 5"/>
                <a:gd name="T5" fmla="*/ 3 h 5"/>
                <a:gd name="T6" fmla="*/ 3 w 5"/>
                <a:gd name="T7" fmla="*/ 5 h 5"/>
                <a:gd name="T8" fmla="*/ 3 w 5"/>
                <a:gd name="T9" fmla="*/ 5 h 5"/>
                <a:gd name="T10" fmla="*/ 3 w 5"/>
                <a:gd name="T11" fmla="*/ 5 h 5"/>
                <a:gd name="T12" fmla="*/ 5 w 5"/>
                <a:gd name="T13" fmla="*/ 3 h 5"/>
                <a:gd name="T14" fmla="*/ 3 w 5"/>
                <a:gd name="T15" fmla="*/ 0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3" name="Freeform 388"/>
            <p:cNvSpPr>
              <a:spLocks/>
            </p:cNvSpPr>
            <p:nvPr/>
          </p:nvSpPr>
          <p:spPr bwMode="auto">
            <a:xfrm>
              <a:off x="9378951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389"/>
            <p:cNvSpPr>
              <a:spLocks/>
            </p:cNvSpPr>
            <p:nvPr/>
          </p:nvSpPr>
          <p:spPr bwMode="auto">
            <a:xfrm>
              <a:off x="9378951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390"/>
            <p:cNvSpPr>
              <a:spLocks/>
            </p:cNvSpPr>
            <p:nvPr/>
          </p:nvSpPr>
          <p:spPr bwMode="auto">
            <a:xfrm>
              <a:off x="9305926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391"/>
            <p:cNvSpPr>
              <a:spLocks/>
            </p:cNvSpPr>
            <p:nvPr/>
          </p:nvSpPr>
          <p:spPr bwMode="auto">
            <a:xfrm>
              <a:off x="9305926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392"/>
            <p:cNvSpPr>
              <a:spLocks/>
            </p:cNvSpPr>
            <p:nvPr/>
          </p:nvSpPr>
          <p:spPr bwMode="auto">
            <a:xfrm>
              <a:off x="8569326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393"/>
            <p:cNvSpPr>
              <a:spLocks/>
            </p:cNvSpPr>
            <p:nvPr/>
          </p:nvSpPr>
          <p:spPr bwMode="auto">
            <a:xfrm>
              <a:off x="8569326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394"/>
            <p:cNvSpPr>
              <a:spLocks/>
            </p:cNvSpPr>
            <p:nvPr/>
          </p:nvSpPr>
          <p:spPr bwMode="auto">
            <a:xfrm>
              <a:off x="8691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395"/>
            <p:cNvSpPr>
              <a:spLocks/>
            </p:cNvSpPr>
            <p:nvPr/>
          </p:nvSpPr>
          <p:spPr bwMode="auto">
            <a:xfrm>
              <a:off x="8691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396"/>
            <p:cNvSpPr>
              <a:spLocks/>
            </p:cNvSpPr>
            <p:nvPr/>
          </p:nvSpPr>
          <p:spPr bwMode="auto">
            <a:xfrm>
              <a:off x="8496301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397"/>
            <p:cNvSpPr>
              <a:spLocks/>
            </p:cNvSpPr>
            <p:nvPr/>
          </p:nvSpPr>
          <p:spPr bwMode="auto">
            <a:xfrm>
              <a:off x="8496301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398"/>
            <p:cNvSpPr>
              <a:spLocks/>
            </p:cNvSpPr>
            <p:nvPr/>
          </p:nvSpPr>
          <p:spPr bwMode="auto">
            <a:xfrm>
              <a:off x="10926763" y="4422859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5 w 5"/>
                <a:gd name="T7" fmla="*/ 3 h 5"/>
                <a:gd name="T8" fmla="*/ 2 w 5"/>
                <a:gd name="T9" fmla="*/ 3 h 5"/>
                <a:gd name="T10" fmla="*/ 2 w 5"/>
                <a:gd name="T11" fmla="*/ 3 h 5"/>
                <a:gd name="T12" fmla="*/ 2 w 5"/>
                <a:gd name="T13" fmla="*/ 3 h 5"/>
                <a:gd name="T14" fmla="*/ 5 w 5"/>
                <a:gd name="T15" fmla="*/ 3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399"/>
            <p:cNvSpPr>
              <a:spLocks/>
            </p:cNvSpPr>
            <p:nvPr/>
          </p:nvSpPr>
          <p:spPr bwMode="auto">
            <a:xfrm>
              <a:off x="11061701" y="4422859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1 w 5"/>
                <a:gd name="T5" fmla="*/ 3 h 5"/>
                <a:gd name="T6" fmla="*/ 1 w 5"/>
                <a:gd name="T7" fmla="*/ 3 h 5"/>
                <a:gd name="T8" fmla="*/ 0 w 5"/>
                <a:gd name="T9" fmla="*/ 3 h 5"/>
                <a:gd name="T10" fmla="*/ 2 w 5"/>
                <a:gd name="T11" fmla="*/ 5 h 5"/>
                <a:gd name="T12" fmla="*/ 5 w 5"/>
                <a:gd name="T13" fmla="*/ 3 h 5"/>
                <a:gd name="T14" fmla="*/ 2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400"/>
            <p:cNvSpPr>
              <a:spLocks/>
            </p:cNvSpPr>
            <p:nvPr/>
          </p:nvSpPr>
          <p:spPr bwMode="auto">
            <a:xfrm>
              <a:off x="10950576" y="4460959"/>
              <a:ext cx="122238" cy="0"/>
            </a:xfrm>
            <a:custGeom>
              <a:avLst/>
              <a:gdLst>
                <a:gd name="T0" fmla="*/ 77 w 77"/>
                <a:gd name="T1" fmla="*/ 70 w 77"/>
                <a:gd name="T2" fmla="*/ 23 w 77"/>
                <a:gd name="T3" fmla="*/ 0 w 77"/>
                <a:gd name="T4" fmla="*/ 0 w 77"/>
                <a:gd name="T5" fmla="*/ 0 w 77"/>
                <a:gd name="T6" fmla="*/ 23 w 77"/>
                <a:gd name="T7" fmla="*/ 70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70" y="0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401"/>
            <p:cNvSpPr>
              <a:spLocks/>
            </p:cNvSpPr>
            <p:nvPr/>
          </p:nvSpPr>
          <p:spPr bwMode="auto">
            <a:xfrm>
              <a:off x="10950576" y="4460959"/>
              <a:ext cx="122238" cy="0"/>
            </a:xfrm>
            <a:custGeom>
              <a:avLst/>
              <a:gdLst>
                <a:gd name="T0" fmla="*/ 77 w 77"/>
                <a:gd name="T1" fmla="*/ 70 w 77"/>
                <a:gd name="T2" fmla="*/ 23 w 77"/>
                <a:gd name="T3" fmla="*/ 0 w 77"/>
                <a:gd name="T4" fmla="*/ 0 w 77"/>
                <a:gd name="T5" fmla="*/ 0 w 77"/>
                <a:gd name="T6" fmla="*/ 23 w 77"/>
                <a:gd name="T7" fmla="*/ 70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70" y="0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402"/>
            <p:cNvSpPr>
              <a:spLocks/>
            </p:cNvSpPr>
            <p:nvPr/>
          </p:nvSpPr>
          <p:spPr bwMode="auto">
            <a:xfrm>
              <a:off x="10190163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3 w 5"/>
                <a:gd name="T9" fmla="*/ 3 h 5"/>
                <a:gd name="T10" fmla="*/ 3 w 5"/>
                <a:gd name="T11" fmla="*/ 2 h 5"/>
                <a:gd name="T12" fmla="*/ 3 w 5"/>
                <a:gd name="T13" fmla="*/ 2 h 5"/>
                <a:gd name="T14" fmla="*/ 5 w 5"/>
                <a:gd name="T15" fmla="*/ 2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403"/>
            <p:cNvSpPr>
              <a:spLocks/>
            </p:cNvSpPr>
            <p:nvPr/>
          </p:nvSpPr>
          <p:spPr bwMode="auto">
            <a:xfrm>
              <a:off x="10325101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1 w 5"/>
                <a:gd name="T5" fmla="*/ 2 h 5"/>
                <a:gd name="T6" fmla="*/ 1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2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404"/>
            <p:cNvSpPr>
              <a:spLocks/>
            </p:cNvSpPr>
            <p:nvPr/>
          </p:nvSpPr>
          <p:spPr bwMode="auto">
            <a:xfrm>
              <a:off x="10226676" y="3143334"/>
              <a:ext cx="111125" cy="11113"/>
            </a:xfrm>
            <a:custGeom>
              <a:avLst/>
              <a:gdLst>
                <a:gd name="T0" fmla="*/ 70 w 70"/>
                <a:gd name="T1" fmla="*/ 0 h 7"/>
                <a:gd name="T2" fmla="*/ 62 w 70"/>
                <a:gd name="T3" fmla="*/ 0 h 7"/>
                <a:gd name="T4" fmla="*/ 15 w 70"/>
                <a:gd name="T5" fmla="*/ 0 h 7"/>
                <a:gd name="T6" fmla="*/ 0 w 70"/>
                <a:gd name="T7" fmla="*/ 0 h 7"/>
                <a:gd name="T8" fmla="*/ 0 w 70"/>
                <a:gd name="T9" fmla="*/ 0 h 7"/>
                <a:gd name="T10" fmla="*/ 0 w 70"/>
                <a:gd name="T11" fmla="*/ 7 h 7"/>
                <a:gd name="T12" fmla="*/ 15 w 70"/>
                <a:gd name="T13" fmla="*/ 7 h 7"/>
                <a:gd name="T14" fmla="*/ 62 w 70"/>
                <a:gd name="T15" fmla="*/ 7 h 7"/>
                <a:gd name="T16" fmla="*/ 70 w 70"/>
                <a:gd name="T17" fmla="*/ 7 h 7"/>
                <a:gd name="T18" fmla="*/ 70 w 70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7">
                  <a:moveTo>
                    <a:pt x="70" y="0"/>
                  </a:moveTo>
                  <a:lnTo>
                    <a:pt x="6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5" y="7"/>
                  </a:lnTo>
                  <a:lnTo>
                    <a:pt x="62" y="7"/>
                  </a:lnTo>
                  <a:lnTo>
                    <a:pt x="70" y="7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405"/>
            <p:cNvSpPr>
              <a:spLocks/>
            </p:cNvSpPr>
            <p:nvPr/>
          </p:nvSpPr>
          <p:spPr bwMode="auto">
            <a:xfrm>
              <a:off x="10226676" y="3143334"/>
              <a:ext cx="111125" cy="11113"/>
            </a:xfrm>
            <a:custGeom>
              <a:avLst/>
              <a:gdLst>
                <a:gd name="T0" fmla="*/ 70 w 70"/>
                <a:gd name="T1" fmla="*/ 0 h 7"/>
                <a:gd name="T2" fmla="*/ 62 w 70"/>
                <a:gd name="T3" fmla="*/ 0 h 7"/>
                <a:gd name="T4" fmla="*/ 15 w 70"/>
                <a:gd name="T5" fmla="*/ 0 h 7"/>
                <a:gd name="T6" fmla="*/ 0 w 70"/>
                <a:gd name="T7" fmla="*/ 0 h 7"/>
                <a:gd name="T8" fmla="*/ 0 w 70"/>
                <a:gd name="T9" fmla="*/ 0 h 7"/>
                <a:gd name="T10" fmla="*/ 0 w 70"/>
                <a:gd name="T11" fmla="*/ 7 h 7"/>
                <a:gd name="T12" fmla="*/ 15 w 70"/>
                <a:gd name="T13" fmla="*/ 7 h 7"/>
                <a:gd name="T14" fmla="*/ 62 w 70"/>
                <a:gd name="T15" fmla="*/ 7 h 7"/>
                <a:gd name="T16" fmla="*/ 70 w 70"/>
                <a:gd name="T17" fmla="*/ 7 h 7"/>
                <a:gd name="T18" fmla="*/ 70 w 70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7">
                  <a:moveTo>
                    <a:pt x="70" y="0"/>
                  </a:moveTo>
                  <a:lnTo>
                    <a:pt x="6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5" y="7"/>
                  </a:lnTo>
                  <a:lnTo>
                    <a:pt x="62" y="7"/>
                  </a:lnTo>
                  <a:lnTo>
                    <a:pt x="70" y="7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406"/>
            <p:cNvSpPr>
              <a:spLocks noEditPoints="1"/>
            </p:cNvSpPr>
            <p:nvPr/>
          </p:nvSpPr>
          <p:spPr bwMode="auto">
            <a:xfrm>
              <a:off x="8372476" y="3043322"/>
              <a:ext cx="295275" cy="2984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3 h 24"/>
                <a:gd name="T4" fmla="*/ 24 w 24"/>
                <a:gd name="T5" fmla="*/ 19 h 24"/>
                <a:gd name="T6" fmla="*/ 22 w 24"/>
                <a:gd name="T7" fmla="*/ 22 h 24"/>
                <a:gd name="T8" fmla="*/ 19 w 24"/>
                <a:gd name="T9" fmla="*/ 24 h 24"/>
                <a:gd name="T10" fmla="*/ 6 w 24"/>
                <a:gd name="T11" fmla="*/ 24 h 24"/>
                <a:gd name="T12" fmla="*/ 2 w 24"/>
                <a:gd name="T13" fmla="*/ 22 h 24"/>
                <a:gd name="T14" fmla="*/ 1 w 24"/>
                <a:gd name="T15" fmla="*/ 19 h 24"/>
                <a:gd name="T16" fmla="*/ 1 w 24"/>
                <a:gd name="T17" fmla="*/ 15 h 24"/>
                <a:gd name="T18" fmla="*/ 0 w 24"/>
                <a:gd name="T19" fmla="*/ 15 h 24"/>
                <a:gd name="T20" fmla="*/ 0 w 24"/>
                <a:gd name="T21" fmla="*/ 15 h 24"/>
                <a:gd name="T22" fmla="*/ 0 w 24"/>
                <a:gd name="T23" fmla="*/ 19 h 24"/>
                <a:gd name="T24" fmla="*/ 6 w 24"/>
                <a:gd name="T25" fmla="*/ 24 h 24"/>
                <a:gd name="T26" fmla="*/ 19 w 24"/>
                <a:gd name="T27" fmla="*/ 24 h 24"/>
                <a:gd name="T28" fmla="*/ 24 w 24"/>
                <a:gd name="T29" fmla="*/ 19 h 24"/>
                <a:gd name="T30" fmla="*/ 24 w 24"/>
                <a:gd name="T31" fmla="*/ 13 h 24"/>
                <a:gd name="T32" fmla="*/ 24 w 24"/>
                <a:gd name="T33" fmla="*/ 12 h 24"/>
                <a:gd name="T34" fmla="*/ 19 w 24"/>
                <a:gd name="T35" fmla="*/ 0 h 24"/>
                <a:gd name="T36" fmla="*/ 19 w 24"/>
                <a:gd name="T37" fmla="*/ 0 h 24"/>
                <a:gd name="T38" fmla="*/ 19 w 24"/>
                <a:gd name="T39" fmla="*/ 1 h 24"/>
                <a:gd name="T40" fmla="*/ 22 w 24"/>
                <a:gd name="T41" fmla="*/ 2 h 24"/>
                <a:gd name="T42" fmla="*/ 24 w 24"/>
                <a:gd name="T43" fmla="*/ 6 h 24"/>
                <a:gd name="T44" fmla="*/ 24 w 24"/>
                <a:gd name="T45" fmla="*/ 10 h 24"/>
                <a:gd name="T46" fmla="*/ 24 w 24"/>
                <a:gd name="T47" fmla="*/ 10 h 24"/>
                <a:gd name="T48" fmla="*/ 24 w 24"/>
                <a:gd name="T49" fmla="*/ 10 h 24"/>
                <a:gd name="T50" fmla="*/ 24 w 24"/>
                <a:gd name="T51" fmla="*/ 6 h 24"/>
                <a:gd name="T52" fmla="*/ 19 w 24"/>
                <a:gd name="T53" fmla="*/ 0 h 24"/>
                <a:gd name="T54" fmla="*/ 19 w 24"/>
                <a:gd name="T55" fmla="*/ 0 h 24"/>
                <a:gd name="T56" fmla="*/ 6 w 24"/>
                <a:gd name="T57" fmla="*/ 0 h 24"/>
                <a:gd name="T58" fmla="*/ 0 w 24"/>
                <a:gd name="T59" fmla="*/ 6 h 24"/>
                <a:gd name="T60" fmla="*/ 0 w 24"/>
                <a:gd name="T61" fmla="*/ 12 h 24"/>
                <a:gd name="T62" fmla="*/ 0 w 24"/>
                <a:gd name="T63" fmla="*/ 13 h 24"/>
                <a:gd name="T64" fmla="*/ 1 w 24"/>
                <a:gd name="T65" fmla="*/ 12 h 24"/>
                <a:gd name="T66" fmla="*/ 1 w 24"/>
                <a:gd name="T67" fmla="*/ 6 h 24"/>
                <a:gd name="T68" fmla="*/ 2 w 24"/>
                <a:gd name="T69" fmla="*/ 2 h 24"/>
                <a:gd name="T70" fmla="*/ 6 w 24"/>
                <a:gd name="T71" fmla="*/ 1 h 24"/>
                <a:gd name="T72" fmla="*/ 19 w 24"/>
                <a:gd name="T73" fmla="*/ 1 h 24"/>
                <a:gd name="T74" fmla="*/ 19 w 24"/>
                <a:gd name="T75" fmla="*/ 0 h 24"/>
                <a:gd name="T76" fmla="*/ 19 w 24"/>
                <a:gd name="T77" fmla="*/ 0 h 24"/>
                <a:gd name="T78" fmla="*/ 19 w 24"/>
                <a:gd name="T79" fmla="*/ 0 h 24"/>
                <a:gd name="T80" fmla="*/ 19 w 24"/>
                <a:gd name="T81" fmla="*/ 0 h 24"/>
                <a:gd name="T82" fmla="*/ 19 w 24"/>
                <a:gd name="T83" fmla="*/ 0 h 24"/>
                <a:gd name="T84" fmla="*/ 19 w 24"/>
                <a:gd name="T8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4"/>
                    <a:pt x="1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4" y="24"/>
                    <a:pt x="3" y="23"/>
                    <a:pt x="2" y="22"/>
                  </a:cubicBezTo>
                  <a:cubicBezTo>
                    <a:pt x="1" y="21"/>
                    <a:pt x="1" y="20"/>
                    <a:pt x="1" y="19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2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2"/>
                    <a:pt x="24" y="1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1"/>
                    <a:pt x="21" y="1"/>
                    <a:pt x="22" y="2"/>
                  </a:cubicBezTo>
                  <a:cubicBezTo>
                    <a:pt x="23" y="3"/>
                    <a:pt x="24" y="4"/>
                    <a:pt x="24" y="6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2" y="0"/>
                    <a:pt x="19" y="0"/>
                  </a:cubicBezTo>
                  <a:moveTo>
                    <a:pt x="19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407"/>
            <p:cNvSpPr>
              <a:spLocks/>
            </p:cNvSpPr>
            <p:nvPr/>
          </p:nvSpPr>
          <p:spPr bwMode="auto">
            <a:xfrm>
              <a:off x="8618538" y="3167147"/>
              <a:ext cx="98425" cy="61913"/>
            </a:xfrm>
            <a:custGeom>
              <a:avLst/>
              <a:gdLst>
                <a:gd name="T0" fmla="*/ 31 w 62"/>
                <a:gd name="T1" fmla="*/ 0 h 39"/>
                <a:gd name="T2" fmla="*/ 31 w 62"/>
                <a:gd name="T3" fmla="*/ 0 h 39"/>
                <a:gd name="T4" fmla="*/ 15 w 62"/>
                <a:gd name="T5" fmla="*/ 24 h 39"/>
                <a:gd name="T6" fmla="*/ 0 w 62"/>
                <a:gd name="T7" fmla="*/ 39 h 39"/>
                <a:gd name="T8" fmla="*/ 15 w 62"/>
                <a:gd name="T9" fmla="*/ 39 h 39"/>
                <a:gd name="T10" fmla="*/ 15 w 62"/>
                <a:gd name="T11" fmla="*/ 39 h 39"/>
                <a:gd name="T12" fmla="*/ 31 w 62"/>
                <a:gd name="T13" fmla="*/ 24 h 39"/>
                <a:gd name="T14" fmla="*/ 31 w 62"/>
                <a:gd name="T15" fmla="*/ 16 h 39"/>
                <a:gd name="T16" fmla="*/ 31 w 62"/>
                <a:gd name="T17" fmla="*/ 24 h 39"/>
                <a:gd name="T18" fmla="*/ 46 w 62"/>
                <a:gd name="T19" fmla="*/ 39 h 39"/>
                <a:gd name="T20" fmla="*/ 46 w 62"/>
                <a:gd name="T21" fmla="*/ 39 h 39"/>
                <a:gd name="T22" fmla="*/ 62 w 62"/>
                <a:gd name="T23" fmla="*/ 39 h 39"/>
                <a:gd name="T24" fmla="*/ 46 w 62"/>
                <a:gd name="T25" fmla="*/ 24 h 39"/>
                <a:gd name="T26" fmla="*/ 31 w 62"/>
                <a:gd name="T27" fmla="*/ 0 h 39"/>
                <a:gd name="T28" fmla="*/ 31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31" y="0"/>
                  </a:moveTo>
                  <a:lnTo>
                    <a:pt x="31" y="0"/>
                  </a:lnTo>
                  <a:lnTo>
                    <a:pt x="15" y="24"/>
                  </a:lnTo>
                  <a:lnTo>
                    <a:pt x="0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46" y="39"/>
                  </a:lnTo>
                  <a:lnTo>
                    <a:pt x="46" y="39"/>
                  </a:lnTo>
                  <a:lnTo>
                    <a:pt x="62" y="39"/>
                  </a:lnTo>
                  <a:lnTo>
                    <a:pt x="46" y="24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408"/>
            <p:cNvSpPr>
              <a:spLocks/>
            </p:cNvSpPr>
            <p:nvPr/>
          </p:nvSpPr>
          <p:spPr bwMode="auto">
            <a:xfrm>
              <a:off x="8618538" y="3167147"/>
              <a:ext cx="98425" cy="61913"/>
            </a:xfrm>
            <a:custGeom>
              <a:avLst/>
              <a:gdLst>
                <a:gd name="T0" fmla="*/ 31 w 62"/>
                <a:gd name="T1" fmla="*/ 0 h 39"/>
                <a:gd name="T2" fmla="*/ 31 w 62"/>
                <a:gd name="T3" fmla="*/ 0 h 39"/>
                <a:gd name="T4" fmla="*/ 15 w 62"/>
                <a:gd name="T5" fmla="*/ 24 h 39"/>
                <a:gd name="T6" fmla="*/ 0 w 62"/>
                <a:gd name="T7" fmla="*/ 39 h 39"/>
                <a:gd name="T8" fmla="*/ 15 w 62"/>
                <a:gd name="T9" fmla="*/ 39 h 39"/>
                <a:gd name="T10" fmla="*/ 15 w 62"/>
                <a:gd name="T11" fmla="*/ 39 h 39"/>
                <a:gd name="T12" fmla="*/ 31 w 62"/>
                <a:gd name="T13" fmla="*/ 24 h 39"/>
                <a:gd name="T14" fmla="*/ 31 w 62"/>
                <a:gd name="T15" fmla="*/ 16 h 39"/>
                <a:gd name="T16" fmla="*/ 31 w 62"/>
                <a:gd name="T17" fmla="*/ 24 h 39"/>
                <a:gd name="T18" fmla="*/ 46 w 62"/>
                <a:gd name="T19" fmla="*/ 39 h 39"/>
                <a:gd name="T20" fmla="*/ 46 w 62"/>
                <a:gd name="T21" fmla="*/ 39 h 39"/>
                <a:gd name="T22" fmla="*/ 62 w 62"/>
                <a:gd name="T23" fmla="*/ 39 h 39"/>
                <a:gd name="T24" fmla="*/ 46 w 62"/>
                <a:gd name="T25" fmla="*/ 24 h 39"/>
                <a:gd name="T26" fmla="*/ 31 w 62"/>
                <a:gd name="T27" fmla="*/ 0 h 39"/>
                <a:gd name="T28" fmla="*/ 31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31" y="0"/>
                  </a:moveTo>
                  <a:lnTo>
                    <a:pt x="31" y="0"/>
                  </a:lnTo>
                  <a:lnTo>
                    <a:pt x="15" y="24"/>
                  </a:lnTo>
                  <a:lnTo>
                    <a:pt x="0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46" y="39"/>
                  </a:lnTo>
                  <a:lnTo>
                    <a:pt x="46" y="39"/>
                  </a:lnTo>
                  <a:lnTo>
                    <a:pt x="62" y="39"/>
                  </a:lnTo>
                  <a:lnTo>
                    <a:pt x="46" y="24"/>
                  </a:lnTo>
                  <a:lnTo>
                    <a:pt x="3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409"/>
            <p:cNvSpPr>
              <a:spLocks/>
            </p:cNvSpPr>
            <p:nvPr/>
          </p:nvSpPr>
          <p:spPr bwMode="auto">
            <a:xfrm>
              <a:off x="8335963" y="3167147"/>
              <a:ext cx="85725" cy="61913"/>
            </a:xfrm>
            <a:custGeom>
              <a:avLst/>
              <a:gdLst>
                <a:gd name="T0" fmla="*/ 8 w 54"/>
                <a:gd name="T1" fmla="*/ 0 h 39"/>
                <a:gd name="T2" fmla="*/ 0 w 54"/>
                <a:gd name="T3" fmla="*/ 0 h 39"/>
                <a:gd name="T4" fmla="*/ 8 w 54"/>
                <a:gd name="T5" fmla="*/ 24 h 39"/>
                <a:gd name="T6" fmla="*/ 23 w 54"/>
                <a:gd name="T7" fmla="*/ 39 h 39"/>
                <a:gd name="T8" fmla="*/ 23 w 54"/>
                <a:gd name="T9" fmla="*/ 39 h 39"/>
                <a:gd name="T10" fmla="*/ 31 w 54"/>
                <a:gd name="T11" fmla="*/ 39 h 39"/>
                <a:gd name="T12" fmla="*/ 39 w 54"/>
                <a:gd name="T13" fmla="*/ 24 h 39"/>
                <a:gd name="T14" fmla="*/ 54 w 54"/>
                <a:gd name="T15" fmla="*/ 0 h 39"/>
                <a:gd name="T16" fmla="*/ 39 w 54"/>
                <a:gd name="T17" fmla="*/ 0 h 39"/>
                <a:gd name="T18" fmla="*/ 39 w 54"/>
                <a:gd name="T19" fmla="*/ 0 h 39"/>
                <a:gd name="T20" fmla="*/ 31 w 54"/>
                <a:gd name="T21" fmla="*/ 16 h 39"/>
                <a:gd name="T22" fmla="*/ 23 w 54"/>
                <a:gd name="T23" fmla="*/ 24 h 39"/>
                <a:gd name="T24" fmla="*/ 23 w 54"/>
                <a:gd name="T25" fmla="*/ 16 h 39"/>
                <a:gd name="T26" fmla="*/ 8 w 54"/>
                <a:gd name="T27" fmla="*/ 0 h 39"/>
                <a:gd name="T28" fmla="*/ 8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8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31" y="39"/>
                  </a:lnTo>
                  <a:lnTo>
                    <a:pt x="39" y="24"/>
                  </a:lnTo>
                  <a:lnTo>
                    <a:pt x="54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1" y="16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410"/>
            <p:cNvSpPr>
              <a:spLocks/>
            </p:cNvSpPr>
            <p:nvPr/>
          </p:nvSpPr>
          <p:spPr bwMode="auto">
            <a:xfrm>
              <a:off x="8335963" y="3167147"/>
              <a:ext cx="85725" cy="61913"/>
            </a:xfrm>
            <a:custGeom>
              <a:avLst/>
              <a:gdLst>
                <a:gd name="T0" fmla="*/ 8 w 54"/>
                <a:gd name="T1" fmla="*/ 0 h 39"/>
                <a:gd name="T2" fmla="*/ 0 w 54"/>
                <a:gd name="T3" fmla="*/ 0 h 39"/>
                <a:gd name="T4" fmla="*/ 8 w 54"/>
                <a:gd name="T5" fmla="*/ 24 h 39"/>
                <a:gd name="T6" fmla="*/ 23 w 54"/>
                <a:gd name="T7" fmla="*/ 39 h 39"/>
                <a:gd name="T8" fmla="*/ 23 w 54"/>
                <a:gd name="T9" fmla="*/ 39 h 39"/>
                <a:gd name="T10" fmla="*/ 31 w 54"/>
                <a:gd name="T11" fmla="*/ 39 h 39"/>
                <a:gd name="T12" fmla="*/ 39 w 54"/>
                <a:gd name="T13" fmla="*/ 24 h 39"/>
                <a:gd name="T14" fmla="*/ 54 w 54"/>
                <a:gd name="T15" fmla="*/ 0 h 39"/>
                <a:gd name="T16" fmla="*/ 39 w 54"/>
                <a:gd name="T17" fmla="*/ 0 h 39"/>
                <a:gd name="T18" fmla="*/ 39 w 54"/>
                <a:gd name="T19" fmla="*/ 0 h 39"/>
                <a:gd name="T20" fmla="*/ 31 w 54"/>
                <a:gd name="T21" fmla="*/ 16 h 39"/>
                <a:gd name="T22" fmla="*/ 23 w 54"/>
                <a:gd name="T23" fmla="*/ 24 h 39"/>
                <a:gd name="T24" fmla="*/ 23 w 54"/>
                <a:gd name="T25" fmla="*/ 16 h 39"/>
                <a:gd name="T26" fmla="*/ 8 w 54"/>
                <a:gd name="T27" fmla="*/ 0 h 39"/>
                <a:gd name="T28" fmla="*/ 8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8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31" y="39"/>
                  </a:lnTo>
                  <a:lnTo>
                    <a:pt x="39" y="24"/>
                  </a:lnTo>
                  <a:lnTo>
                    <a:pt x="54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1" y="16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8" y="0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411"/>
            <p:cNvSpPr>
              <a:spLocks/>
            </p:cNvSpPr>
            <p:nvPr/>
          </p:nvSpPr>
          <p:spPr bwMode="auto">
            <a:xfrm>
              <a:off x="11710988" y="3825959"/>
              <a:ext cx="295275" cy="298450"/>
            </a:xfrm>
            <a:custGeom>
              <a:avLst/>
              <a:gdLst>
                <a:gd name="T0" fmla="*/ 19 w 24"/>
                <a:gd name="T1" fmla="*/ 0 h 24"/>
                <a:gd name="T2" fmla="*/ 14 w 24"/>
                <a:gd name="T3" fmla="*/ 0 h 24"/>
                <a:gd name="T4" fmla="*/ 14 w 24"/>
                <a:gd name="T5" fmla="*/ 0 h 24"/>
                <a:gd name="T6" fmla="*/ 19 w 24"/>
                <a:gd name="T7" fmla="*/ 0 h 24"/>
                <a:gd name="T8" fmla="*/ 22 w 24"/>
                <a:gd name="T9" fmla="*/ 2 h 24"/>
                <a:gd name="T10" fmla="*/ 24 w 24"/>
                <a:gd name="T11" fmla="*/ 5 h 24"/>
                <a:gd name="T12" fmla="*/ 24 w 24"/>
                <a:gd name="T13" fmla="*/ 18 h 24"/>
                <a:gd name="T14" fmla="*/ 22 w 24"/>
                <a:gd name="T15" fmla="*/ 22 h 24"/>
                <a:gd name="T16" fmla="*/ 19 w 24"/>
                <a:gd name="T17" fmla="*/ 23 h 24"/>
                <a:gd name="T18" fmla="*/ 6 w 24"/>
                <a:gd name="T19" fmla="*/ 23 h 24"/>
                <a:gd name="T20" fmla="*/ 2 w 24"/>
                <a:gd name="T21" fmla="*/ 22 h 24"/>
                <a:gd name="T22" fmla="*/ 1 w 24"/>
                <a:gd name="T23" fmla="*/ 18 h 24"/>
                <a:gd name="T24" fmla="*/ 1 w 24"/>
                <a:gd name="T25" fmla="*/ 5 h 24"/>
                <a:gd name="T26" fmla="*/ 2 w 24"/>
                <a:gd name="T27" fmla="*/ 2 h 24"/>
                <a:gd name="T28" fmla="*/ 6 w 24"/>
                <a:gd name="T29" fmla="*/ 0 h 24"/>
                <a:gd name="T30" fmla="*/ 10 w 24"/>
                <a:gd name="T31" fmla="*/ 0 h 24"/>
                <a:gd name="T32" fmla="*/ 10 w 24"/>
                <a:gd name="T33" fmla="*/ 0 h 24"/>
                <a:gd name="T34" fmla="*/ 6 w 24"/>
                <a:gd name="T35" fmla="*/ 0 h 24"/>
                <a:gd name="T36" fmla="*/ 0 w 24"/>
                <a:gd name="T37" fmla="*/ 5 h 24"/>
                <a:gd name="T38" fmla="*/ 0 w 24"/>
                <a:gd name="T39" fmla="*/ 5 h 24"/>
                <a:gd name="T40" fmla="*/ 0 w 24"/>
                <a:gd name="T41" fmla="*/ 18 h 24"/>
                <a:gd name="T42" fmla="*/ 6 w 24"/>
                <a:gd name="T43" fmla="*/ 24 h 24"/>
                <a:gd name="T44" fmla="*/ 19 w 24"/>
                <a:gd name="T45" fmla="*/ 24 h 24"/>
                <a:gd name="T46" fmla="*/ 24 w 24"/>
                <a:gd name="T47" fmla="*/ 18 h 24"/>
                <a:gd name="T48" fmla="*/ 24 w 24"/>
                <a:gd name="T49" fmla="*/ 5 h 24"/>
                <a:gd name="T50" fmla="*/ 19 w 24"/>
                <a:gd name="T5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3"/>
                    <a:pt x="19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3"/>
                    <a:pt x="2" y="22"/>
                  </a:cubicBezTo>
                  <a:cubicBezTo>
                    <a:pt x="1" y="21"/>
                    <a:pt x="1" y="20"/>
                    <a:pt x="1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412"/>
            <p:cNvSpPr>
              <a:spLocks/>
            </p:cNvSpPr>
            <p:nvPr/>
          </p:nvSpPr>
          <p:spPr bwMode="auto">
            <a:xfrm>
              <a:off x="11834813" y="3925972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2 w 4"/>
                <a:gd name="T5" fmla="*/ 4 h 4"/>
                <a:gd name="T6" fmla="*/ 4 w 4"/>
                <a:gd name="T7" fmla="*/ 2 h 4"/>
                <a:gd name="T8" fmla="*/ 2 w 4"/>
                <a:gd name="T9" fmla="*/ 0 h 4"/>
                <a:gd name="T10" fmla="*/ 2 w 4"/>
                <a:gd name="T11" fmla="*/ 2 h 4"/>
                <a:gd name="T12" fmla="*/ 2 w 4"/>
                <a:gd name="T13" fmla="*/ 2 h 4"/>
                <a:gd name="T14" fmla="*/ 2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413"/>
            <p:cNvSpPr>
              <a:spLocks/>
            </p:cNvSpPr>
            <p:nvPr/>
          </p:nvSpPr>
          <p:spPr bwMode="auto">
            <a:xfrm>
              <a:off x="11834813" y="3802147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2 h 5"/>
                <a:gd name="T8" fmla="*/ 2 w 4"/>
                <a:gd name="T9" fmla="*/ 5 h 5"/>
                <a:gd name="T10" fmla="*/ 2 w 4"/>
                <a:gd name="T11" fmla="*/ 3 h 5"/>
                <a:gd name="T12" fmla="*/ 2 w 4"/>
                <a:gd name="T13" fmla="*/ 3 h 5"/>
                <a:gd name="T14" fmla="*/ 2 w 4"/>
                <a:gd name="T15" fmla="*/ 5 h 5"/>
                <a:gd name="T16" fmla="*/ 4 w 4"/>
                <a:gd name="T17" fmla="*/ 2 h 5"/>
                <a:gd name="T18" fmla="*/ 4 w 4"/>
                <a:gd name="T19" fmla="*/ 2 h 5"/>
                <a:gd name="T20" fmla="*/ 4 w 4"/>
                <a:gd name="T21" fmla="*/ 2 h 5"/>
                <a:gd name="T22" fmla="*/ 2 w 4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4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414"/>
            <p:cNvSpPr>
              <a:spLocks/>
            </p:cNvSpPr>
            <p:nvPr/>
          </p:nvSpPr>
          <p:spPr bwMode="auto">
            <a:xfrm>
              <a:off x="1185862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415"/>
            <p:cNvSpPr>
              <a:spLocks/>
            </p:cNvSpPr>
            <p:nvPr/>
          </p:nvSpPr>
          <p:spPr bwMode="auto">
            <a:xfrm>
              <a:off x="1185862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416"/>
            <p:cNvSpPr>
              <a:spLocks noEditPoints="1"/>
            </p:cNvSpPr>
            <p:nvPr/>
          </p:nvSpPr>
          <p:spPr bwMode="auto">
            <a:xfrm>
              <a:off x="11233151" y="3167147"/>
              <a:ext cx="293688" cy="298450"/>
            </a:xfrm>
            <a:custGeom>
              <a:avLst/>
              <a:gdLst>
                <a:gd name="T0" fmla="*/ 10 w 24"/>
                <a:gd name="T1" fmla="*/ 23 h 24"/>
                <a:gd name="T2" fmla="*/ 6 w 24"/>
                <a:gd name="T3" fmla="*/ 23 h 24"/>
                <a:gd name="T4" fmla="*/ 6 w 24"/>
                <a:gd name="T5" fmla="*/ 23 h 24"/>
                <a:gd name="T6" fmla="*/ 6 w 24"/>
                <a:gd name="T7" fmla="*/ 24 h 24"/>
                <a:gd name="T8" fmla="*/ 10 w 24"/>
                <a:gd name="T9" fmla="*/ 24 h 24"/>
                <a:gd name="T10" fmla="*/ 10 w 24"/>
                <a:gd name="T11" fmla="*/ 23 h 24"/>
                <a:gd name="T12" fmla="*/ 10 w 24"/>
                <a:gd name="T13" fmla="*/ 23 h 24"/>
                <a:gd name="T14" fmla="*/ 1 w 24"/>
                <a:gd name="T15" fmla="*/ 14 h 24"/>
                <a:gd name="T16" fmla="*/ 1 w 24"/>
                <a:gd name="T17" fmla="*/ 15 h 24"/>
                <a:gd name="T18" fmla="*/ 0 w 24"/>
                <a:gd name="T19" fmla="*/ 14 h 24"/>
                <a:gd name="T20" fmla="*/ 0 w 24"/>
                <a:gd name="T21" fmla="*/ 18 h 24"/>
                <a:gd name="T22" fmla="*/ 6 w 24"/>
                <a:gd name="T23" fmla="*/ 24 h 24"/>
                <a:gd name="T24" fmla="*/ 6 w 24"/>
                <a:gd name="T25" fmla="*/ 23 h 24"/>
                <a:gd name="T26" fmla="*/ 6 w 24"/>
                <a:gd name="T27" fmla="*/ 23 h 24"/>
                <a:gd name="T28" fmla="*/ 2 w 24"/>
                <a:gd name="T29" fmla="*/ 22 h 24"/>
                <a:gd name="T30" fmla="*/ 1 w 24"/>
                <a:gd name="T31" fmla="*/ 18 h 24"/>
                <a:gd name="T32" fmla="*/ 1 w 24"/>
                <a:gd name="T33" fmla="*/ 14 h 24"/>
                <a:gd name="T34" fmla="*/ 24 w 24"/>
                <a:gd name="T35" fmla="*/ 14 h 24"/>
                <a:gd name="T36" fmla="*/ 24 w 24"/>
                <a:gd name="T37" fmla="*/ 14 h 24"/>
                <a:gd name="T38" fmla="*/ 24 w 24"/>
                <a:gd name="T39" fmla="*/ 18 h 24"/>
                <a:gd name="T40" fmla="*/ 22 w 24"/>
                <a:gd name="T41" fmla="*/ 22 h 24"/>
                <a:gd name="T42" fmla="*/ 19 w 24"/>
                <a:gd name="T43" fmla="*/ 23 h 24"/>
                <a:gd name="T44" fmla="*/ 14 w 24"/>
                <a:gd name="T45" fmla="*/ 23 h 24"/>
                <a:gd name="T46" fmla="*/ 14 w 24"/>
                <a:gd name="T47" fmla="*/ 23 h 24"/>
                <a:gd name="T48" fmla="*/ 14 w 24"/>
                <a:gd name="T49" fmla="*/ 24 h 24"/>
                <a:gd name="T50" fmla="*/ 19 w 24"/>
                <a:gd name="T51" fmla="*/ 24 h 24"/>
                <a:gd name="T52" fmla="*/ 24 w 24"/>
                <a:gd name="T53" fmla="*/ 18 h 24"/>
                <a:gd name="T54" fmla="*/ 24 w 24"/>
                <a:gd name="T55" fmla="*/ 14 h 24"/>
                <a:gd name="T56" fmla="*/ 15 w 24"/>
                <a:gd name="T57" fmla="*/ 0 h 24"/>
                <a:gd name="T58" fmla="*/ 15 w 24"/>
                <a:gd name="T59" fmla="*/ 0 h 24"/>
                <a:gd name="T60" fmla="*/ 15 w 24"/>
                <a:gd name="T61" fmla="*/ 0 h 24"/>
                <a:gd name="T62" fmla="*/ 19 w 24"/>
                <a:gd name="T63" fmla="*/ 0 h 24"/>
                <a:gd name="T64" fmla="*/ 22 w 24"/>
                <a:gd name="T65" fmla="*/ 2 h 24"/>
                <a:gd name="T66" fmla="*/ 24 w 24"/>
                <a:gd name="T67" fmla="*/ 5 h 24"/>
                <a:gd name="T68" fmla="*/ 24 w 24"/>
                <a:gd name="T69" fmla="*/ 9 h 24"/>
                <a:gd name="T70" fmla="*/ 24 w 24"/>
                <a:gd name="T71" fmla="*/ 10 h 24"/>
                <a:gd name="T72" fmla="*/ 24 w 24"/>
                <a:gd name="T73" fmla="*/ 5 h 24"/>
                <a:gd name="T74" fmla="*/ 19 w 24"/>
                <a:gd name="T75" fmla="*/ 0 h 24"/>
                <a:gd name="T76" fmla="*/ 15 w 24"/>
                <a:gd name="T77" fmla="*/ 0 h 24"/>
                <a:gd name="T78" fmla="*/ 10 w 24"/>
                <a:gd name="T79" fmla="*/ 0 h 24"/>
                <a:gd name="T80" fmla="*/ 10 w 24"/>
                <a:gd name="T81" fmla="*/ 0 h 24"/>
                <a:gd name="T82" fmla="*/ 10 w 24"/>
                <a:gd name="T83" fmla="*/ 0 h 24"/>
                <a:gd name="T84" fmla="*/ 14 w 24"/>
                <a:gd name="T85" fmla="*/ 0 h 24"/>
                <a:gd name="T86" fmla="*/ 14 w 24"/>
                <a:gd name="T87" fmla="*/ 0 h 24"/>
                <a:gd name="T88" fmla="*/ 14 w 24"/>
                <a:gd name="T89" fmla="*/ 0 h 24"/>
                <a:gd name="T90" fmla="*/ 10 w 24"/>
                <a:gd name="T91" fmla="*/ 0 h 24"/>
                <a:gd name="T92" fmla="*/ 6 w 24"/>
                <a:gd name="T93" fmla="*/ 0 h 24"/>
                <a:gd name="T94" fmla="*/ 0 w 24"/>
                <a:gd name="T95" fmla="*/ 5 h 24"/>
                <a:gd name="T96" fmla="*/ 0 w 24"/>
                <a:gd name="T97" fmla="*/ 10 h 24"/>
                <a:gd name="T98" fmla="*/ 1 w 24"/>
                <a:gd name="T99" fmla="*/ 10 h 24"/>
                <a:gd name="T100" fmla="*/ 1 w 24"/>
                <a:gd name="T101" fmla="*/ 10 h 24"/>
                <a:gd name="T102" fmla="*/ 1 w 24"/>
                <a:gd name="T103" fmla="*/ 5 h 24"/>
                <a:gd name="T104" fmla="*/ 2 w 24"/>
                <a:gd name="T105" fmla="*/ 2 h 24"/>
                <a:gd name="T106" fmla="*/ 6 w 24"/>
                <a:gd name="T107" fmla="*/ 0 h 24"/>
                <a:gd name="T108" fmla="*/ 10 w 24"/>
                <a:gd name="T109" fmla="*/ 0 h 24"/>
                <a:gd name="T110" fmla="*/ 10 w 24"/>
                <a:gd name="T111" fmla="*/ 0 h 24"/>
                <a:gd name="T112" fmla="*/ 10 w 24"/>
                <a:gd name="T113" fmla="*/ 0 h 24"/>
                <a:gd name="T114" fmla="*/ 6 w 24"/>
                <a:gd name="T1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" h="24">
                  <a:moveTo>
                    <a:pt x="10" y="23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" y="14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2"/>
                    <a:pt x="2" y="22"/>
                  </a:cubicBezTo>
                  <a:cubicBezTo>
                    <a:pt x="1" y="21"/>
                    <a:pt x="1" y="19"/>
                    <a:pt x="1" y="18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24" y="14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3" y="21"/>
                    <a:pt x="22" y="22"/>
                  </a:cubicBezTo>
                  <a:cubicBezTo>
                    <a:pt x="21" y="22"/>
                    <a:pt x="20" y="23"/>
                    <a:pt x="19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14"/>
                    <a:pt x="24" y="14"/>
                    <a:pt x="24" y="14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2"/>
                    <a:pt x="24" y="4"/>
                    <a:pt x="24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  <a:cubicBezTo>
                    <a:pt x="15" y="0"/>
                    <a:pt x="15" y="0"/>
                    <a:pt x="15" y="0"/>
                  </a:cubicBezTo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6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2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417"/>
            <p:cNvSpPr>
              <a:spLocks/>
            </p:cNvSpPr>
            <p:nvPr/>
          </p:nvSpPr>
          <p:spPr bwMode="auto">
            <a:xfrm>
              <a:off x="11355388" y="3429084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2 h 4"/>
                <a:gd name="T6" fmla="*/ 0 w 4"/>
                <a:gd name="T7" fmla="*/ 3 h 4"/>
                <a:gd name="T8" fmla="*/ 2 w 4"/>
                <a:gd name="T9" fmla="*/ 4 h 4"/>
                <a:gd name="T10" fmla="*/ 4 w 4"/>
                <a:gd name="T11" fmla="*/ 3 h 4"/>
                <a:gd name="T12" fmla="*/ 4 w 4"/>
                <a:gd name="T13" fmla="*/ 2 h 4"/>
                <a:gd name="T14" fmla="*/ 4 w 4"/>
                <a:gd name="T15" fmla="*/ 2 h 4"/>
                <a:gd name="T16" fmla="*/ 2 w 4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418"/>
            <p:cNvSpPr>
              <a:spLocks/>
            </p:cNvSpPr>
            <p:nvPr/>
          </p:nvSpPr>
          <p:spPr bwMode="auto">
            <a:xfrm>
              <a:off x="11490326" y="3279859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1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419"/>
            <p:cNvSpPr>
              <a:spLocks/>
            </p:cNvSpPr>
            <p:nvPr/>
          </p:nvSpPr>
          <p:spPr bwMode="auto">
            <a:xfrm>
              <a:off x="11355388" y="313063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0 w 5"/>
                <a:gd name="T5" fmla="*/ 3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2 w 5"/>
                <a:gd name="T13" fmla="*/ 5 h 5"/>
                <a:gd name="T14" fmla="*/ 1 w 5"/>
                <a:gd name="T15" fmla="*/ 4 h 5"/>
                <a:gd name="T16" fmla="*/ 0 w 5"/>
                <a:gd name="T17" fmla="*/ 3 h 5"/>
                <a:gd name="T18" fmla="*/ 0 w 5"/>
                <a:gd name="T19" fmla="*/ 3 h 5"/>
                <a:gd name="T20" fmla="*/ 0 w 5"/>
                <a:gd name="T21" fmla="*/ 3 h 5"/>
                <a:gd name="T22" fmla="*/ 1 w 5"/>
                <a:gd name="T23" fmla="*/ 1 h 5"/>
                <a:gd name="T24" fmla="*/ 2 w 5"/>
                <a:gd name="T25" fmla="*/ 1 h 5"/>
                <a:gd name="T26" fmla="*/ 4 w 5"/>
                <a:gd name="T27" fmla="*/ 1 h 5"/>
                <a:gd name="T28" fmla="*/ 4 w 5"/>
                <a:gd name="T29" fmla="*/ 3 h 5"/>
                <a:gd name="T30" fmla="*/ 4 w 5"/>
                <a:gd name="T31" fmla="*/ 3 h 5"/>
                <a:gd name="T32" fmla="*/ 4 w 5"/>
                <a:gd name="T33" fmla="*/ 3 h 5"/>
                <a:gd name="T34" fmla="*/ 4 w 5"/>
                <a:gd name="T35" fmla="*/ 4 h 5"/>
                <a:gd name="T36" fmla="*/ 2 w 5"/>
                <a:gd name="T37" fmla="*/ 5 h 5"/>
                <a:gd name="T38" fmla="*/ 2 w 5"/>
                <a:gd name="T39" fmla="*/ 5 h 5"/>
                <a:gd name="T40" fmla="*/ 2 w 5"/>
                <a:gd name="T41" fmla="*/ 5 h 5"/>
                <a:gd name="T42" fmla="*/ 5 w 5"/>
                <a:gd name="T43" fmla="*/ 3 h 5"/>
                <a:gd name="T44" fmla="*/ 5 w 5"/>
                <a:gd name="T45" fmla="*/ 3 h 5"/>
                <a:gd name="T46" fmla="*/ 5 w 5"/>
                <a:gd name="T47" fmla="*/ 3 h 5"/>
                <a:gd name="T48" fmla="*/ 2 w 5"/>
                <a:gd name="T4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420"/>
            <p:cNvSpPr>
              <a:spLocks/>
            </p:cNvSpPr>
            <p:nvPr/>
          </p:nvSpPr>
          <p:spPr bwMode="auto">
            <a:xfrm>
              <a:off x="11207751" y="3292559"/>
              <a:ext cx="61913" cy="61913"/>
            </a:xfrm>
            <a:custGeom>
              <a:avLst/>
              <a:gdLst>
                <a:gd name="T0" fmla="*/ 39 w 39"/>
                <a:gd name="T1" fmla="*/ 0 h 39"/>
                <a:gd name="T2" fmla="*/ 24 w 39"/>
                <a:gd name="T3" fmla="*/ 0 h 39"/>
                <a:gd name="T4" fmla="*/ 24 w 39"/>
                <a:gd name="T5" fmla="*/ 0 h 39"/>
                <a:gd name="T6" fmla="*/ 16 w 39"/>
                <a:gd name="T7" fmla="*/ 0 h 39"/>
                <a:gd name="T8" fmla="*/ 0 w 39"/>
                <a:gd name="T9" fmla="*/ 0 h 39"/>
                <a:gd name="T10" fmla="*/ 8 w 39"/>
                <a:gd name="T11" fmla="*/ 15 h 39"/>
                <a:gd name="T12" fmla="*/ 16 w 39"/>
                <a:gd name="T13" fmla="*/ 31 h 39"/>
                <a:gd name="T14" fmla="*/ 24 w 39"/>
                <a:gd name="T15" fmla="*/ 39 h 39"/>
                <a:gd name="T16" fmla="*/ 24 w 39"/>
                <a:gd name="T17" fmla="*/ 31 h 39"/>
                <a:gd name="T18" fmla="*/ 31 w 39"/>
                <a:gd name="T19" fmla="*/ 15 h 39"/>
                <a:gd name="T20" fmla="*/ 39 w 39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39">
                  <a:moveTo>
                    <a:pt x="3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6" y="31"/>
                  </a:lnTo>
                  <a:lnTo>
                    <a:pt x="24" y="39"/>
                  </a:lnTo>
                  <a:lnTo>
                    <a:pt x="24" y="31"/>
                  </a:lnTo>
                  <a:lnTo>
                    <a:pt x="31" y="1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421"/>
            <p:cNvSpPr>
              <a:spLocks/>
            </p:cNvSpPr>
            <p:nvPr/>
          </p:nvSpPr>
          <p:spPr bwMode="auto">
            <a:xfrm>
              <a:off x="11207751" y="3292559"/>
              <a:ext cx="61913" cy="61913"/>
            </a:xfrm>
            <a:custGeom>
              <a:avLst/>
              <a:gdLst>
                <a:gd name="T0" fmla="*/ 39 w 39"/>
                <a:gd name="T1" fmla="*/ 0 h 39"/>
                <a:gd name="T2" fmla="*/ 24 w 39"/>
                <a:gd name="T3" fmla="*/ 0 h 39"/>
                <a:gd name="T4" fmla="*/ 24 w 39"/>
                <a:gd name="T5" fmla="*/ 0 h 39"/>
                <a:gd name="T6" fmla="*/ 16 w 39"/>
                <a:gd name="T7" fmla="*/ 0 h 39"/>
                <a:gd name="T8" fmla="*/ 0 w 39"/>
                <a:gd name="T9" fmla="*/ 0 h 39"/>
                <a:gd name="T10" fmla="*/ 8 w 39"/>
                <a:gd name="T11" fmla="*/ 15 h 39"/>
                <a:gd name="T12" fmla="*/ 16 w 39"/>
                <a:gd name="T13" fmla="*/ 31 h 39"/>
                <a:gd name="T14" fmla="*/ 24 w 39"/>
                <a:gd name="T15" fmla="*/ 39 h 39"/>
                <a:gd name="T16" fmla="*/ 24 w 39"/>
                <a:gd name="T17" fmla="*/ 31 h 39"/>
                <a:gd name="T18" fmla="*/ 31 w 39"/>
                <a:gd name="T19" fmla="*/ 15 h 39"/>
                <a:gd name="T20" fmla="*/ 39 w 39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39">
                  <a:moveTo>
                    <a:pt x="3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6" y="31"/>
                  </a:lnTo>
                  <a:lnTo>
                    <a:pt x="24" y="39"/>
                  </a:lnTo>
                  <a:lnTo>
                    <a:pt x="24" y="31"/>
                  </a:lnTo>
                  <a:lnTo>
                    <a:pt x="31" y="15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422"/>
            <p:cNvSpPr>
              <a:spLocks noEditPoints="1"/>
            </p:cNvSpPr>
            <p:nvPr/>
          </p:nvSpPr>
          <p:spPr bwMode="auto">
            <a:xfrm>
              <a:off x="7808913" y="3503697"/>
              <a:ext cx="4270375" cy="1006475"/>
            </a:xfrm>
            <a:custGeom>
              <a:avLst/>
              <a:gdLst>
                <a:gd name="T0" fmla="*/ 348 w 348"/>
                <a:gd name="T1" fmla="*/ 80 h 81"/>
                <a:gd name="T2" fmla="*/ 347 w 348"/>
                <a:gd name="T3" fmla="*/ 81 h 81"/>
                <a:gd name="T4" fmla="*/ 123 w 348"/>
                <a:gd name="T5" fmla="*/ 65 h 81"/>
                <a:gd name="T6" fmla="*/ 124 w 348"/>
                <a:gd name="T7" fmla="*/ 65 h 81"/>
                <a:gd name="T8" fmla="*/ 127 w 348"/>
                <a:gd name="T9" fmla="*/ 64 h 81"/>
                <a:gd name="T10" fmla="*/ 132 w 348"/>
                <a:gd name="T11" fmla="*/ 63 h 81"/>
                <a:gd name="T12" fmla="*/ 129 w 348"/>
                <a:gd name="T13" fmla="*/ 65 h 81"/>
                <a:gd name="T14" fmla="*/ 227 w 348"/>
                <a:gd name="T15" fmla="*/ 58 h 81"/>
                <a:gd name="T16" fmla="*/ 198 w 348"/>
                <a:gd name="T17" fmla="*/ 58 h 81"/>
                <a:gd name="T18" fmla="*/ 246 w 348"/>
                <a:gd name="T19" fmla="*/ 57 h 81"/>
                <a:gd name="T20" fmla="*/ 244 w 348"/>
                <a:gd name="T21" fmla="*/ 58 h 81"/>
                <a:gd name="T22" fmla="*/ 308 w 348"/>
                <a:gd name="T23" fmla="*/ 75 h 81"/>
                <a:gd name="T24" fmla="*/ 313 w 348"/>
                <a:gd name="T25" fmla="*/ 80 h 81"/>
                <a:gd name="T26" fmla="*/ 308 w 348"/>
                <a:gd name="T27" fmla="*/ 56 h 81"/>
                <a:gd name="T28" fmla="*/ 197 w 348"/>
                <a:gd name="T29" fmla="*/ 58 h 81"/>
                <a:gd name="T30" fmla="*/ 169 w 348"/>
                <a:gd name="T31" fmla="*/ 55 h 81"/>
                <a:gd name="T32" fmla="*/ 168 w 348"/>
                <a:gd name="T33" fmla="*/ 53 h 81"/>
                <a:gd name="T34" fmla="*/ 169 w 348"/>
                <a:gd name="T35" fmla="*/ 53 h 81"/>
                <a:gd name="T36" fmla="*/ 169 w 348"/>
                <a:gd name="T37" fmla="*/ 51 h 81"/>
                <a:gd name="T38" fmla="*/ 79 w 348"/>
                <a:gd name="T39" fmla="*/ 60 h 81"/>
                <a:gd name="T40" fmla="*/ 123 w 348"/>
                <a:gd name="T41" fmla="*/ 64 h 81"/>
                <a:gd name="T42" fmla="*/ 80 w 348"/>
                <a:gd name="T43" fmla="*/ 49 h 81"/>
                <a:gd name="T44" fmla="*/ 38 w 348"/>
                <a:gd name="T45" fmla="*/ 46 h 81"/>
                <a:gd name="T46" fmla="*/ 168 w 348"/>
                <a:gd name="T47" fmla="*/ 49 h 81"/>
                <a:gd name="T48" fmla="*/ 168 w 348"/>
                <a:gd name="T49" fmla="*/ 39 h 81"/>
                <a:gd name="T50" fmla="*/ 49 w 348"/>
                <a:gd name="T51" fmla="*/ 44 h 81"/>
                <a:gd name="T52" fmla="*/ 46 w 348"/>
                <a:gd name="T53" fmla="*/ 46 h 81"/>
                <a:gd name="T54" fmla="*/ 80 w 348"/>
                <a:gd name="T55" fmla="*/ 36 h 81"/>
                <a:gd name="T56" fmla="*/ 141 w 348"/>
                <a:gd name="T57" fmla="*/ 23 h 81"/>
                <a:gd name="T58" fmla="*/ 168 w 348"/>
                <a:gd name="T59" fmla="*/ 29 h 81"/>
                <a:gd name="T60" fmla="*/ 163 w 348"/>
                <a:gd name="T61" fmla="*/ 23 h 81"/>
                <a:gd name="T62" fmla="*/ 133 w 348"/>
                <a:gd name="T63" fmla="*/ 60 h 81"/>
                <a:gd name="T64" fmla="*/ 134 w 348"/>
                <a:gd name="T65" fmla="*/ 29 h 81"/>
                <a:gd name="T66" fmla="*/ 140 w 348"/>
                <a:gd name="T67" fmla="*/ 23 h 81"/>
                <a:gd name="T68" fmla="*/ 309 w 348"/>
                <a:gd name="T69" fmla="*/ 55 h 81"/>
                <a:gd name="T70" fmla="*/ 249 w 348"/>
                <a:gd name="T71" fmla="*/ 53 h 81"/>
                <a:gd name="T72" fmla="*/ 250 w 348"/>
                <a:gd name="T73" fmla="*/ 53 h 81"/>
                <a:gd name="T74" fmla="*/ 297 w 348"/>
                <a:gd name="T75" fmla="*/ 13 h 81"/>
                <a:gd name="T76" fmla="*/ 308 w 348"/>
                <a:gd name="T77" fmla="*/ 22 h 81"/>
                <a:gd name="T78" fmla="*/ 297 w 348"/>
                <a:gd name="T79" fmla="*/ 12 h 81"/>
                <a:gd name="T80" fmla="*/ 296 w 348"/>
                <a:gd name="T81" fmla="*/ 12 h 81"/>
                <a:gd name="T82" fmla="*/ 249 w 348"/>
                <a:gd name="T83" fmla="*/ 22 h 81"/>
                <a:gd name="T84" fmla="*/ 254 w 348"/>
                <a:gd name="T85" fmla="*/ 13 h 81"/>
                <a:gd name="T86" fmla="*/ 80 w 348"/>
                <a:gd name="T87" fmla="*/ 6 h 81"/>
                <a:gd name="T88" fmla="*/ 80 w 348"/>
                <a:gd name="T89" fmla="*/ 6 h 81"/>
                <a:gd name="T90" fmla="*/ 50 w 348"/>
                <a:gd name="T91" fmla="*/ 35 h 81"/>
                <a:gd name="T92" fmla="*/ 56 w 348"/>
                <a:gd name="T93" fmla="*/ 3 h 81"/>
                <a:gd name="T94" fmla="*/ 79 w 348"/>
                <a:gd name="T95" fmla="*/ 4 h 81"/>
                <a:gd name="T96" fmla="*/ 0 w 348"/>
                <a:gd name="T97" fmla="*/ 41 h 81"/>
                <a:gd name="T98" fmla="*/ 1 w 348"/>
                <a:gd name="T99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8" h="81">
                  <a:moveTo>
                    <a:pt x="348" y="80"/>
                  </a:moveTo>
                  <a:cubicBezTo>
                    <a:pt x="348" y="81"/>
                    <a:pt x="348" y="81"/>
                    <a:pt x="348" y="81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80"/>
                    <a:pt x="348" y="80"/>
                    <a:pt x="348" y="80"/>
                  </a:cubicBezTo>
                  <a:cubicBezTo>
                    <a:pt x="348" y="80"/>
                    <a:pt x="348" y="80"/>
                    <a:pt x="348" y="80"/>
                  </a:cubicBezTo>
                  <a:moveTo>
                    <a:pt x="318" y="80"/>
                  </a:moveTo>
                  <a:cubicBezTo>
                    <a:pt x="318" y="81"/>
                    <a:pt x="318" y="81"/>
                    <a:pt x="318" y="81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80"/>
                    <a:pt x="347" y="80"/>
                    <a:pt x="347" y="80"/>
                  </a:cubicBezTo>
                  <a:cubicBezTo>
                    <a:pt x="318" y="80"/>
                    <a:pt x="318" y="80"/>
                    <a:pt x="318" y="80"/>
                  </a:cubicBezTo>
                  <a:moveTo>
                    <a:pt x="123" y="65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3" y="65"/>
                    <a:pt x="123" y="65"/>
                  </a:cubicBezTo>
                  <a:moveTo>
                    <a:pt x="124" y="64"/>
                  </a:move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5" y="65"/>
                    <a:pt x="125" y="65"/>
                  </a:cubicBezTo>
                  <a:cubicBezTo>
                    <a:pt x="126" y="65"/>
                    <a:pt x="127" y="65"/>
                    <a:pt x="127" y="65"/>
                  </a:cubicBezTo>
                  <a:cubicBezTo>
                    <a:pt x="127" y="65"/>
                    <a:pt x="127" y="65"/>
                    <a:pt x="127" y="64"/>
                  </a:cubicBezTo>
                  <a:cubicBezTo>
                    <a:pt x="124" y="64"/>
                    <a:pt x="124" y="64"/>
                    <a:pt x="124" y="64"/>
                  </a:cubicBezTo>
                  <a:moveTo>
                    <a:pt x="134" y="63"/>
                  </a:move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1" y="64"/>
                    <a:pt x="130" y="64"/>
                    <a:pt x="129" y="64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1" y="65"/>
                    <a:pt x="133" y="64"/>
                    <a:pt x="134" y="63"/>
                  </a:cubicBezTo>
                  <a:moveTo>
                    <a:pt x="220" y="57"/>
                  </a:moveTo>
                  <a:cubicBezTo>
                    <a:pt x="220" y="58"/>
                    <a:pt x="220" y="58"/>
                    <a:pt x="220" y="58"/>
                  </a:cubicBezTo>
                  <a:cubicBezTo>
                    <a:pt x="227" y="58"/>
                    <a:pt x="227" y="58"/>
                    <a:pt x="227" y="58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0" y="57"/>
                    <a:pt x="220" y="57"/>
                    <a:pt x="220" y="57"/>
                  </a:cubicBezTo>
                  <a:moveTo>
                    <a:pt x="198" y="57"/>
                  </a:moveTo>
                  <a:cubicBezTo>
                    <a:pt x="198" y="58"/>
                    <a:pt x="198" y="58"/>
                    <a:pt x="198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198" y="57"/>
                    <a:pt x="198" y="57"/>
                    <a:pt x="198" y="57"/>
                  </a:cubicBezTo>
                  <a:moveTo>
                    <a:pt x="246" y="57"/>
                  </a:moveTo>
                  <a:cubicBezTo>
                    <a:pt x="246" y="57"/>
                    <a:pt x="245" y="57"/>
                    <a:pt x="244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7" y="58"/>
                    <a:pt x="227" y="58"/>
                    <a:pt x="227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5" y="58"/>
                    <a:pt x="245" y="58"/>
                    <a:pt x="246" y="58"/>
                  </a:cubicBezTo>
                  <a:cubicBezTo>
                    <a:pt x="246" y="57"/>
                    <a:pt x="246" y="57"/>
                    <a:pt x="246" y="57"/>
                  </a:cubicBezTo>
                  <a:moveTo>
                    <a:pt x="308" y="56"/>
                  </a:moveTo>
                  <a:cubicBezTo>
                    <a:pt x="308" y="75"/>
                    <a:pt x="308" y="75"/>
                    <a:pt x="308" y="75"/>
                  </a:cubicBezTo>
                  <a:cubicBezTo>
                    <a:pt x="308" y="78"/>
                    <a:pt x="310" y="81"/>
                    <a:pt x="313" y="81"/>
                  </a:cubicBezTo>
                  <a:cubicBezTo>
                    <a:pt x="317" y="81"/>
                    <a:pt x="317" y="81"/>
                    <a:pt x="317" y="81"/>
                  </a:cubicBezTo>
                  <a:cubicBezTo>
                    <a:pt x="317" y="80"/>
                    <a:pt x="317" y="80"/>
                    <a:pt x="317" y="80"/>
                  </a:cubicBezTo>
                  <a:cubicBezTo>
                    <a:pt x="313" y="80"/>
                    <a:pt x="313" y="80"/>
                    <a:pt x="313" y="80"/>
                  </a:cubicBezTo>
                  <a:cubicBezTo>
                    <a:pt x="312" y="80"/>
                    <a:pt x="311" y="79"/>
                    <a:pt x="310" y="78"/>
                  </a:cubicBezTo>
                  <a:cubicBezTo>
                    <a:pt x="309" y="77"/>
                    <a:pt x="309" y="76"/>
                    <a:pt x="309" y="7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8" y="56"/>
                    <a:pt x="308" y="56"/>
                    <a:pt x="308" y="56"/>
                  </a:cubicBezTo>
                  <a:moveTo>
                    <a:pt x="169" y="55"/>
                  </a:moveTo>
                  <a:cubicBezTo>
                    <a:pt x="169" y="55"/>
                    <a:pt x="168" y="55"/>
                    <a:pt x="168" y="55"/>
                  </a:cubicBezTo>
                  <a:cubicBezTo>
                    <a:pt x="169" y="57"/>
                    <a:pt x="171" y="58"/>
                    <a:pt x="173" y="58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197" y="57"/>
                    <a:pt x="197" y="57"/>
                    <a:pt x="197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2" y="57"/>
                    <a:pt x="171" y="57"/>
                    <a:pt x="170" y="56"/>
                  </a:cubicBezTo>
                  <a:cubicBezTo>
                    <a:pt x="169" y="56"/>
                    <a:pt x="169" y="55"/>
                    <a:pt x="169" y="55"/>
                  </a:cubicBezTo>
                  <a:moveTo>
                    <a:pt x="169" y="52"/>
                  </a:move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8" y="53"/>
                    <a:pt x="168" y="54"/>
                    <a:pt x="168" y="54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8" y="54"/>
                    <a:pt x="168" y="54"/>
                    <a:pt x="169" y="54"/>
                  </a:cubicBezTo>
                  <a:cubicBezTo>
                    <a:pt x="169" y="54"/>
                    <a:pt x="169" y="53"/>
                    <a:pt x="169" y="53"/>
                  </a:cubicBezTo>
                  <a:cubicBezTo>
                    <a:pt x="169" y="52"/>
                    <a:pt x="169" y="52"/>
                    <a:pt x="169" y="52"/>
                  </a:cubicBezTo>
                  <a:moveTo>
                    <a:pt x="168" y="50"/>
                  </a:moveTo>
                  <a:cubicBezTo>
                    <a:pt x="168" y="51"/>
                    <a:pt x="168" y="51"/>
                    <a:pt x="168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8" y="50"/>
                    <a:pt x="168" y="50"/>
                    <a:pt x="168" y="50"/>
                  </a:cubicBezTo>
                  <a:moveTo>
                    <a:pt x="79" y="48"/>
                  </a:moveTo>
                  <a:cubicBezTo>
                    <a:pt x="79" y="60"/>
                    <a:pt x="79" y="60"/>
                    <a:pt x="79" y="60"/>
                  </a:cubicBezTo>
                  <a:cubicBezTo>
                    <a:pt x="79" y="63"/>
                    <a:pt x="82" y="65"/>
                    <a:pt x="85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4" y="64"/>
                    <a:pt x="82" y="64"/>
                    <a:pt x="82" y="63"/>
                  </a:cubicBezTo>
                  <a:cubicBezTo>
                    <a:pt x="81" y="62"/>
                    <a:pt x="80" y="61"/>
                    <a:pt x="80" y="60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79" y="48"/>
                    <a:pt x="79" y="48"/>
                  </a:cubicBezTo>
                  <a:moveTo>
                    <a:pt x="3" y="46"/>
                  </a:moveTo>
                  <a:cubicBezTo>
                    <a:pt x="4" y="46"/>
                    <a:pt x="5" y="46"/>
                    <a:pt x="6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" y="46"/>
                    <a:pt x="3" y="46"/>
                    <a:pt x="3" y="46"/>
                  </a:cubicBezTo>
                  <a:moveTo>
                    <a:pt x="168" y="39"/>
                  </a:move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9" y="49"/>
                  </a:cubicBezTo>
                  <a:cubicBezTo>
                    <a:pt x="169" y="39"/>
                    <a:pt x="169" y="39"/>
                    <a:pt x="169" y="39"/>
                  </a:cubicBezTo>
                  <a:cubicBezTo>
                    <a:pt x="168" y="39"/>
                    <a:pt x="168" y="39"/>
                    <a:pt x="168" y="39"/>
                  </a:cubicBezTo>
                  <a:moveTo>
                    <a:pt x="51" y="36"/>
                  </a:moveTo>
                  <a:cubicBezTo>
                    <a:pt x="50" y="36"/>
                    <a:pt x="50" y="36"/>
                    <a:pt x="50" y="36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2"/>
                    <a:pt x="50" y="43"/>
                    <a:pt x="49" y="44"/>
                  </a:cubicBezTo>
                  <a:cubicBezTo>
                    <a:pt x="48" y="45"/>
                    <a:pt x="47" y="45"/>
                    <a:pt x="46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8" y="46"/>
                    <a:pt x="39" y="46"/>
                    <a:pt x="39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9" y="46"/>
                    <a:pt x="51" y="44"/>
                    <a:pt x="51" y="41"/>
                  </a:cubicBezTo>
                  <a:cubicBezTo>
                    <a:pt x="51" y="36"/>
                    <a:pt x="51" y="36"/>
                    <a:pt x="51" y="36"/>
                  </a:cubicBezTo>
                  <a:moveTo>
                    <a:pt x="80" y="36"/>
                  </a:moveTo>
                  <a:cubicBezTo>
                    <a:pt x="80" y="36"/>
                    <a:pt x="80" y="36"/>
                    <a:pt x="80" y="3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7"/>
                    <a:pt x="80" y="47"/>
                    <a:pt x="80" y="48"/>
                  </a:cubicBezTo>
                  <a:cubicBezTo>
                    <a:pt x="80" y="36"/>
                    <a:pt x="80" y="36"/>
                    <a:pt x="80" y="36"/>
                  </a:cubicBezTo>
                  <a:moveTo>
                    <a:pt x="141" y="23"/>
                  </a:moveTo>
                  <a:cubicBezTo>
                    <a:pt x="141" y="24"/>
                    <a:pt x="141" y="24"/>
                    <a:pt x="141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4" y="24"/>
                    <a:pt x="165" y="25"/>
                    <a:pt x="166" y="26"/>
                  </a:cubicBezTo>
                  <a:cubicBezTo>
                    <a:pt x="167" y="27"/>
                    <a:pt x="168" y="28"/>
                    <a:pt x="168" y="29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6"/>
                    <a:pt x="166" y="23"/>
                    <a:pt x="163" y="23"/>
                  </a:cubicBezTo>
                  <a:cubicBezTo>
                    <a:pt x="141" y="23"/>
                    <a:pt x="141" y="23"/>
                    <a:pt x="141" y="23"/>
                  </a:cubicBezTo>
                  <a:moveTo>
                    <a:pt x="139" y="23"/>
                  </a:moveTo>
                  <a:cubicBezTo>
                    <a:pt x="136" y="23"/>
                    <a:pt x="133" y="26"/>
                    <a:pt x="133" y="29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3" y="61"/>
                    <a:pt x="133" y="62"/>
                    <a:pt x="133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2"/>
                    <a:pt x="134" y="61"/>
                    <a:pt x="134" y="60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8"/>
                    <a:pt x="135" y="27"/>
                    <a:pt x="136" y="26"/>
                  </a:cubicBezTo>
                  <a:cubicBezTo>
                    <a:pt x="137" y="25"/>
                    <a:pt x="138" y="24"/>
                    <a:pt x="139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39" y="23"/>
                    <a:pt x="139" y="23"/>
                    <a:pt x="139" y="23"/>
                  </a:cubicBezTo>
                  <a:moveTo>
                    <a:pt x="308" y="23"/>
                  </a:moveTo>
                  <a:cubicBezTo>
                    <a:pt x="308" y="55"/>
                    <a:pt x="308" y="55"/>
                    <a:pt x="308" y="55"/>
                  </a:cubicBezTo>
                  <a:cubicBezTo>
                    <a:pt x="309" y="55"/>
                    <a:pt x="309" y="55"/>
                    <a:pt x="309" y="55"/>
                  </a:cubicBezTo>
                  <a:cubicBezTo>
                    <a:pt x="309" y="23"/>
                    <a:pt x="309" y="23"/>
                    <a:pt x="309" y="23"/>
                  </a:cubicBezTo>
                  <a:cubicBezTo>
                    <a:pt x="308" y="23"/>
                    <a:pt x="308" y="23"/>
                    <a:pt x="308" y="23"/>
                  </a:cubicBezTo>
                  <a:moveTo>
                    <a:pt x="249" y="23"/>
                  </a:moveTo>
                  <a:cubicBezTo>
                    <a:pt x="249" y="53"/>
                    <a:pt x="249" y="53"/>
                    <a:pt x="249" y="53"/>
                  </a:cubicBezTo>
                  <a:cubicBezTo>
                    <a:pt x="249" y="54"/>
                    <a:pt x="248" y="55"/>
                    <a:pt x="247" y="56"/>
                  </a:cubicBezTo>
                  <a:cubicBezTo>
                    <a:pt x="247" y="56"/>
                    <a:pt x="247" y="56"/>
                    <a:pt x="247" y="57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9" y="57"/>
                    <a:pt x="250" y="55"/>
                    <a:pt x="250" y="53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9" y="23"/>
                    <a:pt x="249" y="23"/>
                    <a:pt x="249" y="23"/>
                  </a:cubicBezTo>
                  <a:moveTo>
                    <a:pt x="297" y="12"/>
                  </a:moveTo>
                  <a:cubicBezTo>
                    <a:pt x="297" y="13"/>
                    <a:pt x="297" y="13"/>
                    <a:pt x="297" y="13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5" y="13"/>
                    <a:pt x="306" y="14"/>
                    <a:pt x="307" y="15"/>
                  </a:cubicBezTo>
                  <a:cubicBezTo>
                    <a:pt x="307" y="15"/>
                    <a:pt x="308" y="17"/>
                    <a:pt x="308" y="18"/>
                  </a:cubicBezTo>
                  <a:cubicBezTo>
                    <a:pt x="308" y="22"/>
                    <a:pt x="308" y="22"/>
                    <a:pt x="308" y="22"/>
                  </a:cubicBezTo>
                  <a:cubicBezTo>
                    <a:pt x="309" y="22"/>
                    <a:pt x="309" y="22"/>
                    <a:pt x="309" y="22"/>
                  </a:cubicBezTo>
                  <a:cubicBezTo>
                    <a:pt x="309" y="18"/>
                    <a:pt x="309" y="18"/>
                    <a:pt x="309" y="18"/>
                  </a:cubicBezTo>
                  <a:cubicBezTo>
                    <a:pt x="309" y="15"/>
                    <a:pt x="306" y="12"/>
                    <a:pt x="303" y="12"/>
                  </a:cubicBezTo>
                  <a:cubicBezTo>
                    <a:pt x="297" y="12"/>
                    <a:pt x="297" y="12"/>
                    <a:pt x="297" y="12"/>
                  </a:cubicBezTo>
                  <a:moveTo>
                    <a:pt x="268" y="12"/>
                  </a:moveTo>
                  <a:cubicBezTo>
                    <a:pt x="268" y="13"/>
                    <a:pt x="268" y="13"/>
                    <a:pt x="268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2"/>
                  </a:cubicBezTo>
                  <a:cubicBezTo>
                    <a:pt x="268" y="12"/>
                    <a:pt x="268" y="12"/>
                    <a:pt x="268" y="12"/>
                  </a:cubicBezTo>
                  <a:moveTo>
                    <a:pt x="254" y="12"/>
                  </a:moveTo>
                  <a:cubicBezTo>
                    <a:pt x="251" y="12"/>
                    <a:pt x="249" y="15"/>
                    <a:pt x="249" y="18"/>
                  </a:cubicBezTo>
                  <a:cubicBezTo>
                    <a:pt x="249" y="22"/>
                    <a:pt x="249" y="22"/>
                    <a:pt x="249" y="22"/>
                  </a:cubicBezTo>
                  <a:cubicBezTo>
                    <a:pt x="250" y="22"/>
                    <a:pt x="250" y="22"/>
                    <a:pt x="250" y="22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7"/>
                    <a:pt x="250" y="15"/>
                    <a:pt x="251" y="15"/>
                  </a:cubicBezTo>
                  <a:cubicBezTo>
                    <a:pt x="252" y="14"/>
                    <a:pt x="253" y="13"/>
                    <a:pt x="254" y="13"/>
                  </a:cubicBezTo>
                  <a:cubicBezTo>
                    <a:pt x="267" y="13"/>
                    <a:pt x="267" y="13"/>
                    <a:pt x="267" y="13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54" y="12"/>
                    <a:pt x="254" y="12"/>
                    <a:pt x="254" y="12"/>
                  </a:cubicBezTo>
                  <a:moveTo>
                    <a:pt x="80" y="6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6"/>
                    <a:pt x="80" y="6"/>
                  </a:cubicBezTo>
                  <a:moveTo>
                    <a:pt x="75" y="2"/>
                  </a:moveTo>
                  <a:cubicBezTo>
                    <a:pt x="56" y="2"/>
                    <a:pt x="56" y="2"/>
                    <a:pt x="56" y="2"/>
                  </a:cubicBezTo>
                  <a:cubicBezTo>
                    <a:pt x="53" y="2"/>
                    <a:pt x="50" y="5"/>
                    <a:pt x="50" y="8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2" y="5"/>
                    <a:pt x="52" y="5"/>
                  </a:cubicBezTo>
                  <a:cubicBezTo>
                    <a:pt x="53" y="4"/>
                    <a:pt x="54" y="3"/>
                    <a:pt x="5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3"/>
                    <a:pt x="77" y="4"/>
                    <a:pt x="78" y="5"/>
                  </a:cubicBezTo>
                  <a:cubicBezTo>
                    <a:pt x="78" y="5"/>
                    <a:pt x="79" y="6"/>
                    <a:pt x="79" y="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8" y="3"/>
                    <a:pt x="76" y="2"/>
                    <a:pt x="75" y="2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2" y="44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423"/>
            <p:cNvSpPr>
              <a:spLocks noEditPoints="1"/>
            </p:cNvSpPr>
            <p:nvPr/>
          </p:nvSpPr>
          <p:spPr bwMode="auto">
            <a:xfrm>
              <a:off x="7808913" y="3092534"/>
              <a:ext cx="4270375" cy="1008063"/>
            </a:xfrm>
            <a:custGeom>
              <a:avLst/>
              <a:gdLst>
                <a:gd name="T0" fmla="*/ 273 w 348"/>
                <a:gd name="T1" fmla="*/ 79 h 81"/>
                <a:gd name="T2" fmla="*/ 297 w 348"/>
                <a:gd name="T3" fmla="*/ 56 h 81"/>
                <a:gd name="T4" fmla="*/ 295 w 348"/>
                <a:gd name="T5" fmla="*/ 76 h 81"/>
                <a:gd name="T6" fmla="*/ 270 w 348"/>
                <a:gd name="T7" fmla="*/ 76 h 81"/>
                <a:gd name="T8" fmla="*/ 267 w 348"/>
                <a:gd name="T9" fmla="*/ 56 h 81"/>
                <a:gd name="T10" fmla="*/ 296 w 348"/>
                <a:gd name="T11" fmla="*/ 40 h 81"/>
                <a:gd name="T12" fmla="*/ 296 w 348"/>
                <a:gd name="T13" fmla="*/ 55 h 81"/>
                <a:gd name="T14" fmla="*/ 297 w 348"/>
                <a:gd name="T15" fmla="*/ 45 h 81"/>
                <a:gd name="T16" fmla="*/ 302 w 348"/>
                <a:gd name="T17" fmla="*/ 35 h 81"/>
                <a:gd name="T18" fmla="*/ 342 w 348"/>
                <a:gd name="T19" fmla="*/ 34 h 81"/>
                <a:gd name="T20" fmla="*/ 342 w 348"/>
                <a:gd name="T21" fmla="*/ 35 h 81"/>
                <a:gd name="T22" fmla="*/ 347 w 348"/>
                <a:gd name="T23" fmla="*/ 81 h 81"/>
                <a:gd name="T24" fmla="*/ 348 w 348"/>
                <a:gd name="T25" fmla="*/ 56 h 81"/>
                <a:gd name="T26" fmla="*/ 348 w 348"/>
                <a:gd name="T27" fmla="*/ 40 h 81"/>
                <a:gd name="T28" fmla="*/ 141 w 348"/>
                <a:gd name="T29" fmla="*/ 23 h 81"/>
                <a:gd name="T30" fmla="*/ 179 w 348"/>
                <a:gd name="T31" fmla="*/ 28 h 81"/>
                <a:gd name="T32" fmla="*/ 183 w 348"/>
                <a:gd name="T33" fmla="*/ 56 h 81"/>
                <a:gd name="T34" fmla="*/ 180 w 348"/>
                <a:gd name="T35" fmla="*/ 28 h 81"/>
                <a:gd name="T36" fmla="*/ 112 w 348"/>
                <a:gd name="T37" fmla="*/ 22 h 81"/>
                <a:gd name="T38" fmla="*/ 140 w 348"/>
                <a:gd name="T39" fmla="*/ 22 h 81"/>
                <a:gd name="T40" fmla="*/ 98 w 348"/>
                <a:gd name="T41" fmla="*/ 28 h 81"/>
                <a:gd name="T42" fmla="*/ 93 w 348"/>
                <a:gd name="T43" fmla="*/ 68 h 81"/>
                <a:gd name="T44" fmla="*/ 80 w 348"/>
                <a:gd name="T45" fmla="*/ 69 h 81"/>
                <a:gd name="T46" fmla="*/ 99 w 348"/>
                <a:gd name="T47" fmla="*/ 63 h 81"/>
                <a:gd name="T48" fmla="*/ 103 w 348"/>
                <a:gd name="T49" fmla="*/ 23 h 81"/>
                <a:gd name="T50" fmla="*/ 103 w 348"/>
                <a:gd name="T51" fmla="*/ 22 h 81"/>
                <a:gd name="T52" fmla="*/ 263 w 348"/>
                <a:gd name="T53" fmla="*/ 16 h 81"/>
                <a:gd name="T54" fmla="*/ 267 w 348"/>
                <a:gd name="T55" fmla="*/ 45 h 81"/>
                <a:gd name="T56" fmla="*/ 268 w 348"/>
                <a:gd name="T57" fmla="*/ 55 h 81"/>
                <a:gd name="T58" fmla="*/ 268 w 348"/>
                <a:gd name="T59" fmla="*/ 21 h 81"/>
                <a:gd name="T60" fmla="*/ 219 w 348"/>
                <a:gd name="T61" fmla="*/ 15 h 81"/>
                <a:gd name="T62" fmla="*/ 212 w 348"/>
                <a:gd name="T63" fmla="*/ 55 h 81"/>
                <a:gd name="T64" fmla="*/ 184 w 348"/>
                <a:gd name="T65" fmla="*/ 56 h 81"/>
                <a:gd name="T66" fmla="*/ 209 w 348"/>
                <a:gd name="T67" fmla="*/ 57 h 81"/>
                <a:gd name="T68" fmla="*/ 215 w 348"/>
                <a:gd name="T69" fmla="*/ 18 h 81"/>
                <a:gd name="T70" fmla="*/ 220 w 348"/>
                <a:gd name="T71" fmla="*/ 15 h 81"/>
                <a:gd name="T72" fmla="*/ 37 w 348"/>
                <a:gd name="T73" fmla="*/ 2 h 81"/>
                <a:gd name="T74" fmla="*/ 39 w 348"/>
                <a:gd name="T75" fmla="*/ 63 h 81"/>
                <a:gd name="T76" fmla="*/ 51 w 348"/>
                <a:gd name="T77" fmla="*/ 69 h 81"/>
                <a:gd name="T78" fmla="*/ 51 w 348"/>
                <a:gd name="T79" fmla="*/ 68 h 81"/>
                <a:gd name="T80" fmla="*/ 41 w 348"/>
                <a:gd name="T81" fmla="*/ 66 h 81"/>
                <a:gd name="T82" fmla="*/ 37 w 348"/>
                <a:gd name="T83" fmla="*/ 1 h 81"/>
                <a:gd name="T84" fmla="*/ 0 w 348"/>
                <a:gd name="T85" fmla="*/ 1 h 81"/>
                <a:gd name="T86" fmla="*/ 36 w 348"/>
                <a:gd name="T87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8" h="81">
                  <a:moveTo>
                    <a:pt x="267" y="56"/>
                  </a:moveTo>
                  <a:cubicBezTo>
                    <a:pt x="267" y="73"/>
                    <a:pt x="267" y="73"/>
                    <a:pt x="267" y="73"/>
                  </a:cubicBezTo>
                  <a:cubicBezTo>
                    <a:pt x="267" y="76"/>
                    <a:pt x="270" y="79"/>
                    <a:pt x="273" y="79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5" y="79"/>
                    <a:pt x="297" y="76"/>
                    <a:pt x="297" y="73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4"/>
                    <a:pt x="296" y="75"/>
                    <a:pt x="295" y="76"/>
                  </a:cubicBezTo>
                  <a:cubicBezTo>
                    <a:pt x="294" y="77"/>
                    <a:pt x="293" y="78"/>
                    <a:pt x="292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2" y="78"/>
                    <a:pt x="270" y="77"/>
                    <a:pt x="270" y="76"/>
                  </a:cubicBezTo>
                  <a:cubicBezTo>
                    <a:pt x="269" y="75"/>
                    <a:pt x="268" y="74"/>
                    <a:pt x="268" y="73"/>
                  </a:cubicBezTo>
                  <a:cubicBezTo>
                    <a:pt x="268" y="56"/>
                    <a:pt x="268" y="56"/>
                    <a:pt x="268" y="56"/>
                  </a:cubicBezTo>
                  <a:cubicBezTo>
                    <a:pt x="267" y="56"/>
                    <a:pt x="267" y="56"/>
                    <a:pt x="267" y="56"/>
                  </a:cubicBezTo>
                  <a:moveTo>
                    <a:pt x="314" y="34"/>
                  </a:moveTo>
                  <a:cubicBezTo>
                    <a:pt x="302" y="34"/>
                    <a:pt x="302" y="34"/>
                    <a:pt x="302" y="34"/>
                  </a:cubicBezTo>
                  <a:cubicBezTo>
                    <a:pt x="299" y="34"/>
                    <a:pt x="296" y="37"/>
                    <a:pt x="296" y="40"/>
                  </a:cubicBezTo>
                  <a:cubicBezTo>
                    <a:pt x="296" y="45"/>
                    <a:pt x="296" y="45"/>
                    <a:pt x="296" y="45"/>
                  </a:cubicBezTo>
                  <a:cubicBezTo>
                    <a:pt x="296" y="46"/>
                    <a:pt x="296" y="46"/>
                    <a:pt x="296" y="46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297" y="46"/>
                    <a:pt x="297" y="46"/>
                    <a:pt x="297" y="46"/>
                  </a:cubicBezTo>
                  <a:cubicBezTo>
                    <a:pt x="297" y="45"/>
                    <a:pt x="297" y="45"/>
                    <a:pt x="297" y="45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7" y="39"/>
                    <a:pt x="298" y="38"/>
                    <a:pt x="299" y="37"/>
                  </a:cubicBezTo>
                  <a:cubicBezTo>
                    <a:pt x="300" y="36"/>
                    <a:pt x="301" y="35"/>
                    <a:pt x="302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4"/>
                    <a:pt x="314" y="34"/>
                    <a:pt x="314" y="34"/>
                  </a:cubicBezTo>
                  <a:moveTo>
                    <a:pt x="342" y="34"/>
                  </a:move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42" y="35"/>
                    <a:pt x="342" y="35"/>
                    <a:pt x="342" y="35"/>
                  </a:cubicBezTo>
                  <a:cubicBezTo>
                    <a:pt x="343" y="35"/>
                    <a:pt x="344" y="36"/>
                    <a:pt x="345" y="37"/>
                  </a:cubicBezTo>
                  <a:cubicBezTo>
                    <a:pt x="346" y="38"/>
                    <a:pt x="347" y="39"/>
                    <a:pt x="347" y="40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56"/>
                    <a:pt x="347" y="56"/>
                    <a:pt x="347" y="56"/>
                  </a:cubicBezTo>
                  <a:cubicBezTo>
                    <a:pt x="348" y="56"/>
                    <a:pt x="348" y="56"/>
                    <a:pt x="348" y="56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40"/>
                    <a:pt x="348" y="40"/>
                    <a:pt x="348" y="40"/>
                  </a:cubicBezTo>
                  <a:cubicBezTo>
                    <a:pt x="348" y="37"/>
                    <a:pt x="345" y="34"/>
                    <a:pt x="342" y="34"/>
                  </a:cubicBezTo>
                  <a:moveTo>
                    <a:pt x="141" y="22"/>
                  </a:moveTo>
                  <a:cubicBezTo>
                    <a:pt x="141" y="23"/>
                    <a:pt x="141" y="23"/>
                    <a:pt x="141" y="23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6" y="23"/>
                    <a:pt x="177" y="24"/>
                    <a:pt x="178" y="25"/>
                  </a:cubicBezTo>
                  <a:cubicBezTo>
                    <a:pt x="179" y="26"/>
                    <a:pt x="179" y="27"/>
                    <a:pt x="179" y="28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9" y="54"/>
                    <a:pt x="181" y="56"/>
                    <a:pt x="183" y="57"/>
                  </a:cubicBezTo>
                  <a:cubicBezTo>
                    <a:pt x="183" y="56"/>
                    <a:pt x="183" y="56"/>
                    <a:pt x="183" y="56"/>
                  </a:cubicBezTo>
                  <a:cubicBezTo>
                    <a:pt x="182" y="56"/>
                    <a:pt x="182" y="56"/>
                    <a:pt x="181" y="55"/>
                  </a:cubicBezTo>
                  <a:cubicBezTo>
                    <a:pt x="181" y="54"/>
                    <a:pt x="180" y="53"/>
                    <a:pt x="180" y="52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80" y="25"/>
                    <a:pt x="178" y="22"/>
                    <a:pt x="175" y="22"/>
                  </a:cubicBezTo>
                  <a:cubicBezTo>
                    <a:pt x="141" y="22"/>
                    <a:pt x="141" y="22"/>
                    <a:pt x="141" y="22"/>
                  </a:cubicBezTo>
                  <a:moveTo>
                    <a:pt x="112" y="22"/>
                  </a:moveTo>
                  <a:cubicBezTo>
                    <a:pt x="112" y="23"/>
                    <a:pt x="112" y="23"/>
                    <a:pt x="112" y="23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12" y="22"/>
                    <a:pt x="112" y="22"/>
                    <a:pt x="112" y="22"/>
                  </a:cubicBezTo>
                  <a:moveTo>
                    <a:pt x="103" y="22"/>
                  </a:moveTo>
                  <a:cubicBezTo>
                    <a:pt x="100" y="22"/>
                    <a:pt x="98" y="25"/>
                    <a:pt x="98" y="28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8" y="64"/>
                    <a:pt x="97" y="65"/>
                    <a:pt x="96" y="66"/>
                  </a:cubicBezTo>
                  <a:cubicBezTo>
                    <a:pt x="96" y="67"/>
                    <a:pt x="95" y="68"/>
                    <a:pt x="93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6" y="69"/>
                    <a:pt x="99" y="66"/>
                    <a:pt x="99" y="63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6"/>
                    <a:pt x="100" y="25"/>
                  </a:cubicBezTo>
                  <a:cubicBezTo>
                    <a:pt x="101" y="24"/>
                    <a:pt x="102" y="23"/>
                    <a:pt x="103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3" y="22"/>
                    <a:pt x="103" y="22"/>
                    <a:pt x="103" y="22"/>
                  </a:cubicBezTo>
                  <a:moveTo>
                    <a:pt x="221" y="15"/>
                  </a:moveTo>
                  <a:cubicBezTo>
                    <a:pt x="221" y="16"/>
                    <a:pt x="221" y="16"/>
                    <a:pt x="221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4" y="16"/>
                    <a:pt x="265" y="17"/>
                    <a:pt x="266" y="18"/>
                  </a:cubicBezTo>
                  <a:cubicBezTo>
                    <a:pt x="267" y="19"/>
                    <a:pt x="267" y="20"/>
                    <a:pt x="267" y="21"/>
                  </a:cubicBezTo>
                  <a:cubicBezTo>
                    <a:pt x="267" y="45"/>
                    <a:pt x="267" y="45"/>
                    <a:pt x="267" y="45"/>
                  </a:cubicBezTo>
                  <a:cubicBezTo>
                    <a:pt x="267" y="46"/>
                    <a:pt x="267" y="46"/>
                    <a:pt x="267" y="46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68" y="55"/>
                    <a:pt x="268" y="55"/>
                    <a:pt x="268" y="55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8" y="18"/>
                    <a:pt x="266" y="15"/>
                    <a:pt x="263" y="15"/>
                  </a:cubicBezTo>
                  <a:cubicBezTo>
                    <a:pt x="221" y="15"/>
                    <a:pt x="221" y="15"/>
                    <a:pt x="221" y="15"/>
                  </a:cubicBezTo>
                  <a:moveTo>
                    <a:pt x="219" y="15"/>
                  </a:moveTo>
                  <a:cubicBezTo>
                    <a:pt x="216" y="15"/>
                    <a:pt x="213" y="18"/>
                    <a:pt x="213" y="21"/>
                  </a:cubicBezTo>
                  <a:cubicBezTo>
                    <a:pt x="213" y="52"/>
                    <a:pt x="213" y="52"/>
                    <a:pt x="213" y="52"/>
                  </a:cubicBezTo>
                  <a:cubicBezTo>
                    <a:pt x="213" y="53"/>
                    <a:pt x="213" y="54"/>
                    <a:pt x="212" y="55"/>
                  </a:cubicBezTo>
                  <a:cubicBezTo>
                    <a:pt x="211" y="56"/>
                    <a:pt x="210" y="56"/>
                    <a:pt x="209" y="56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84" y="57"/>
                    <a:pt x="184" y="57"/>
                    <a:pt x="185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12" y="57"/>
                    <a:pt x="214" y="55"/>
                    <a:pt x="214" y="52"/>
                  </a:cubicBezTo>
                  <a:cubicBezTo>
                    <a:pt x="214" y="21"/>
                    <a:pt x="214" y="21"/>
                    <a:pt x="214" y="21"/>
                  </a:cubicBezTo>
                  <a:cubicBezTo>
                    <a:pt x="214" y="20"/>
                    <a:pt x="215" y="19"/>
                    <a:pt x="215" y="18"/>
                  </a:cubicBezTo>
                  <a:cubicBezTo>
                    <a:pt x="216" y="17"/>
                    <a:pt x="217" y="16"/>
                    <a:pt x="219" y="16"/>
                  </a:cubicBezTo>
                  <a:cubicBezTo>
                    <a:pt x="220" y="16"/>
                    <a:pt x="220" y="16"/>
                    <a:pt x="220" y="16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19" y="15"/>
                    <a:pt x="219" y="15"/>
                    <a:pt x="219" y="15"/>
                  </a:cubicBezTo>
                  <a:moveTo>
                    <a:pt x="37" y="1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8" y="3"/>
                    <a:pt x="39" y="5"/>
                    <a:pt x="39" y="6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9" y="66"/>
                    <a:pt x="41" y="69"/>
                    <a:pt x="44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8"/>
                    <a:pt x="42" y="67"/>
                    <a:pt x="41" y="66"/>
                  </a:cubicBezTo>
                  <a:cubicBezTo>
                    <a:pt x="40" y="65"/>
                    <a:pt x="40" y="64"/>
                    <a:pt x="40" y="6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8" y="2"/>
                    <a:pt x="37" y="1"/>
                  </a:cubicBezTo>
                  <a:moveTo>
                    <a:pt x="3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5" y="1"/>
                    <a:pt x="35" y="1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0"/>
                    <a:pt x="35" y="0"/>
                    <a:pt x="34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424"/>
            <p:cNvSpPr>
              <a:spLocks noEditPoints="1"/>
            </p:cNvSpPr>
            <p:nvPr/>
          </p:nvSpPr>
          <p:spPr bwMode="auto">
            <a:xfrm>
              <a:off x="7808913" y="2932197"/>
              <a:ext cx="4270375" cy="1204913"/>
            </a:xfrm>
            <a:custGeom>
              <a:avLst/>
              <a:gdLst>
                <a:gd name="T0" fmla="*/ 168 w 348"/>
                <a:gd name="T1" fmla="*/ 96 h 97"/>
                <a:gd name="T2" fmla="*/ 168 w 348"/>
                <a:gd name="T3" fmla="*/ 96 h 97"/>
                <a:gd name="T4" fmla="*/ 166 w 348"/>
                <a:gd name="T5" fmla="*/ 96 h 97"/>
                <a:gd name="T6" fmla="*/ 183 w 348"/>
                <a:gd name="T7" fmla="*/ 85 h 97"/>
                <a:gd name="T8" fmla="*/ 179 w 348"/>
                <a:gd name="T9" fmla="*/ 95 h 97"/>
                <a:gd name="T10" fmla="*/ 179 w 348"/>
                <a:gd name="T11" fmla="*/ 96 h 97"/>
                <a:gd name="T12" fmla="*/ 183 w 348"/>
                <a:gd name="T13" fmla="*/ 85 h 97"/>
                <a:gd name="T14" fmla="*/ 220 w 348"/>
                <a:gd name="T15" fmla="*/ 66 h 97"/>
                <a:gd name="T16" fmla="*/ 246 w 348"/>
                <a:gd name="T17" fmla="*/ 68 h 97"/>
                <a:gd name="T18" fmla="*/ 221 w 348"/>
                <a:gd name="T19" fmla="*/ 64 h 97"/>
                <a:gd name="T20" fmla="*/ 314 w 348"/>
                <a:gd name="T21" fmla="*/ 29 h 97"/>
                <a:gd name="T22" fmla="*/ 314 w 348"/>
                <a:gd name="T23" fmla="*/ 64 h 97"/>
                <a:gd name="T24" fmla="*/ 309 w 348"/>
                <a:gd name="T25" fmla="*/ 68 h 97"/>
                <a:gd name="T26" fmla="*/ 296 w 348"/>
                <a:gd name="T27" fmla="*/ 68 h 97"/>
                <a:gd name="T28" fmla="*/ 250 w 348"/>
                <a:gd name="T29" fmla="*/ 68 h 97"/>
                <a:gd name="T30" fmla="*/ 247 w 348"/>
                <a:gd name="T31" fmla="*/ 69 h 97"/>
                <a:gd name="T32" fmla="*/ 267 w 348"/>
                <a:gd name="T33" fmla="*/ 69 h 97"/>
                <a:gd name="T34" fmla="*/ 297 w 348"/>
                <a:gd name="T35" fmla="*/ 69 h 97"/>
                <a:gd name="T36" fmla="*/ 310 w 348"/>
                <a:gd name="T37" fmla="*/ 69 h 97"/>
                <a:gd name="T38" fmla="*/ 315 w 348"/>
                <a:gd name="T39" fmla="*/ 47 h 97"/>
                <a:gd name="T40" fmla="*/ 319 w 348"/>
                <a:gd name="T41" fmla="*/ 26 h 97"/>
                <a:gd name="T42" fmla="*/ 319 w 348"/>
                <a:gd name="T43" fmla="*/ 25 h 97"/>
                <a:gd name="T44" fmla="*/ 183 w 348"/>
                <a:gd name="T45" fmla="*/ 69 h 97"/>
                <a:gd name="T46" fmla="*/ 184 w 348"/>
                <a:gd name="T47" fmla="*/ 84 h 97"/>
                <a:gd name="T48" fmla="*/ 184 w 348"/>
                <a:gd name="T49" fmla="*/ 13 h 97"/>
                <a:gd name="T50" fmla="*/ 216 w 348"/>
                <a:gd name="T51" fmla="*/ 9 h 97"/>
                <a:gd name="T52" fmla="*/ 220 w 348"/>
                <a:gd name="T53" fmla="*/ 28 h 97"/>
                <a:gd name="T54" fmla="*/ 221 w 348"/>
                <a:gd name="T55" fmla="*/ 52 h 97"/>
                <a:gd name="T56" fmla="*/ 221 w 348"/>
                <a:gd name="T57" fmla="*/ 13 h 97"/>
                <a:gd name="T58" fmla="*/ 41 w 348"/>
                <a:gd name="T59" fmla="*/ 0 h 97"/>
                <a:gd name="T60" fmla="*/ 36 w 348"/>
                <a:gd name="T61" fmla="*/ 15 h 97"/>
                <a:gd name="T62" fmla="*/ 32 w 348"/>
                <a:gd name="T63" fmla="*/ 30 h 97"/>
                <a:gd name="T64" fmla="*/ 32 w 348"/>
                <a:gd name="T65" fmla="*/ 31 h 97"/>
                <a:gd name="T66" fmla="*/ 37 w 348"/>
                <a:gd name="T67" fmla="*/ 14 h 97"/>
                <a:gd name="T68" fmla="*/ 41 w 348"/>
                <a:gd name="T69" fmla="*/ 1 h 97"/>
                <a:gd name="T70" fmla="*/ 79 w 348"/>
                <a:gd name="T71" fmla="*/ 5 h 97"/>
                <a:gd name="T72" fmla="*/ 79 w 348"/>
                <a:gd name="T73" fmla="*/ 81 h 97"/>
                <a:gd name="T74" fmla="*/ 79 w 348"/>
                <a:gd name="T75" fmla="*/ 94 h 97"/>
                <a:gd name="T76" fmla="*/ 107 w 348"/>
                <a:gd name="T77" fmla="*/ 97 h 97"/>
                <a:gd name="T78" fmla="*/ 112 w 348"/>
                <a:gd name="T79" fmla="*/ 35 h 97"/>
                <a:gd name="T80" fmla="*/ 116 w 348"/>
                <a:gd name="T81" fmla="*/ 29 h 97"/>
                <a:gd name="T82" fmla="*/ 140 w 348"/>
                <a:gd name="T83" fmla="*/ 33 h 97"/>
                <a:gd name="T84" fmla="*/ 140 w 348"/>
                <a:gd name="T85" fmla="*/ 69 h 97"/>
                <a:gd name="T86" fmla="*/ 145 w 348"/>
                <a:gd name="T87" fmla="*/ 96 h 97"/>
                <a:gd name="T88" fmla="*/ 145 w 348"/>
                <a:gd name="T89" fmla="*/ 95 h 97"/>
                <a:gd name="T90" fmla="*/ 141 w 348"/>
                <a:gd name="T91" fmla="*/ 70 h 97"/>
                <a:gd name="T92" fmla="*/ 141 w 348"/>
                <a:gd name="T93" fmla="*/ 35 h 97"/>
                <a:gd name="T94" fmla="*/ 116 w 348"/>
                <a:gd name="T95" fmla="*/ 28 h 97"/>
                <a:gd name="T96" fmla="*/ 111 w 348"/>
                <a:gd name="T97" fmla="*/ 36 h 97"/>
                <a:gd name="T98" fmla="*/ 107 w 348"/>
                <a:gd name="T99" fmla="*/ 96 h 97"/>
                <a:gd name="T100" fmla="*/ 80 w 348"/>
                <a:gd name="T101" fmla="*/ 94 h 97"/>
                <a:gd name="T102" fmla="*/ 80 w 348"/>
                <a:gd name="T103" fmla="*/ 81 h 97"/>
                <a:gd name="T104" fmla="*/ 75 w 348"/>
                <a:gd name="T10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8" h="97">
                  <a:moveTo>
                    <a:pt x="168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96"/>
                    <a:pt x="168" y="96"/>
                    <a:pt x="168" y="96"/>
                  </a:cubicBezTo>
                  <a:moveTo>
                    <a:pt x="155" y="95"/>
                  </a:moveTo>
                  <a:cubicBezTo>
                    <a:pt x="155" y="96"/>
                    <a:pt x="155" y="96"/>
                    <a:pt x="155" y="96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6" y="96"/>
                    <a:pt x="166" y="95"/>
                    <a:pt x="167" y="95"/>
                  </a:cubicBezTo>
                  <a:cubicBezTo>
                    <a:pt x="155" y="95"/>
                    <a:pt x="155" y="95"/>
                    <a:pt x="155" y="95"/>
                  </a:cubicBezTo>
                  <a:moveTo>
                    <a:pt x="183" y="85"/>
                  </a:moveTo>
                  <a:cubicBezTo>
                    <a:pt x="183" y="91"/>
                    <a:pt x="183" y="91"/>
                    <a:pt x="183" y="91"/>
                  </a:cubicBezTo>
                  <a:cubicBezTo>
                    <a:pt x="183" y="92"/>
                    <a:pt x="182" y="93"/>
                    <a:pt x="182" y="94"/>
                  </a:cubicBezTo>
                  <a:cubicBezTo>
                    <a:pt x="181" y="95"/>
                    <a:pt x="180" y="95"/>
                    <a:pt x="179" y="95"/>
                  </a:cubicBezTo>
                  <a:cubicBezTo>
                    <a:pt x="169" y="95"/>
                    <a:pt x="169" y="95"/>
                    <a:pt x="169" y="95"/>
                  </a:cubicBezTo>
                  <a:cubicBezTo>
                    <a:pt x="169" y="95"/>
                    <a:pt x="170" y="96"/>
                    <a:pt x="170" y="96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81" y="96"/>
                    <a:pt x="184" y="94"/>
                    <a:pt x="184" y="91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3" y="85"/>
                    <a:pt x="183" y="85"/>
                    <a:pt x="183" y="85"/>
                  </a:cubicBezTo>
                  <a:moveTo>
                    <a:pt x="221" y="54"/>
                  </a:moveTo>
                  <a:cubicBezTo>
                    <a:pt x="221" y="54"/>
                    <a:pt x="220" y="55"/>
                    <a:pt x="220" y="55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21" y="68"/>
                    <a:pt x="223" y="69"/>
                    <a:pt x="225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6" y="68"/>
                    <a:pt x="246" y="68"/>
                    <a:pt x="246" y="68"/>
                  </a:cubicBezTo>
                  <a:cubicBezTo>
                    <a:pt x="225" y="68"/>
                    <a:pt x="225" y="68"/>
                    <a:pt x="225" y="68"/>
                  </a:cubicBezTo>
                  <a:cubicBezTo>
                    <a:pt x="223" y="68"/>
                    <a:pt x="222" y="67"/>
                    <a:pt x="222" y="67"/>
                  </a:cubicBezTo>
                  <a:cubicBezTo>
                    <a:pt x="221" y="66"/>
                    <a:pt x="221" y="65"/>
                    <a:pt x="221" y="64"/>
                  </a:cubicBezTo>
                  <a:cubicBezTo>
                    <a:pt x="221" y="54"/>
                    <a:pt x="221" y="54"/>
                    <a:pt x="221" y="54"/>
                  </a:cubicBezTo>
                  <a:moveTo>
                    <a:pt x="319" y="25"/>
                  </a:moveTo>
                  <a:cubicBezTo>
                    <a:pt x="316" y="25"/>
                    <a:pt x="314" y="27"/>
                    <a:pt x="314" y="29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4" y="48"/>
                    <a:pt x="314" y="48"/>
                    <a:pt x="314" y="48"/>
                  </a:cubicBezTo>
                  <a:cubicBezTo>
                    <a:pt x="314" y="64"/>
                    <a:pt x="314" y="64"/>
                    <a:pt x="314" y="64"/>
                  </a:cubicBezTo>
                  <a:cubicBezTo>
                    <a:pt x="314" y="65"/>
                    <a:pt x="313" y="66"/>
                    <a:pt x="313" y="67"/>
                  </a:cubicBezTo>
                  <a:cubicBezTo>
                    <a:pt x="312" y="67"/>
                    <a:pt x="311" y="68"/>
                    <a:pt x="310" y="68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68" y="68"/>
                    <a:pt x="268" y="68"/>
                    <a:pt x="268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50" y="68"/>
                    <a:pt x="250" y="68"/>
                    <a:pt x="250" y="68"/>
                  </a:cubicBezTo>
                  <a:cubicBezTo>
                    <a:pt x="249" y="68"/>
                    <a:pt x="249" y="68"/>
                    <a:pt x="249" y="68"/>
                  </a:cubicBezTo>
                  <a:cubicBezTo>
                    <a:pt x="247" y="68"/>
                    <a:pt x="247" y="68"/>
                    <a:pt x="247" y="68"/>
                  </a:cubicBezTo>
                  <a:cubicBezTo>
                    <a:pt x="247" y="69"/>
                    <a:pt x="247" y="69"/>
                    <a:pt x="247" y="69"/>
                  </a:cubicBezTo>
                  <a:cubicBezTo>
                    <a:pt x="249" y="69"/>
                    <a:pt x="249" y="69"/>
                    <a:pt x="249" y="69"/>
                  </a:cubicBezTo>
                  <a:cubicBezTo>
                    <a:pt x="250" y="69"/>
                    <a:pt x="250" y="69"/>
                    <a:pt x="250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8" y="69"/>
                    <a:pt x="268" y="69"/>
                    <a:pt x="268" y="69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308" y="69"/>
                    <a:pt x="308" y="69"/>
                    <a:pt x="308" y="69"/>
                  </a:cubicBezTo>
                  <a:cubicBezTo>
                    <a:pt x="309" y="69"/>
                    <a:pt x="309" y="69"/>
                    <a:pt x="309" y="69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3" y="69"/>
                    <a:pt x="315" y="67"/>
                    <a:pt x="315" y="64"/>
                  </a:cubicBezTo>
                  <a:cubicBezTo>
                    <a:pt x="315" y="48"/>
                    <a:pt x="315" y="48"/>
                    <a:pt x="315" y="48"/>
                  </a:cubicBezTo>
                  <a:cubicBezTo>
                    <a:pt x="315" y="47"/>
                    <a:pt x="315" y="47"/>
                    <a:pt x="315" y="47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8"/>
                    <a:pt x="315" y="27"/>
                    <a:pt x="316" y="27"/>
                  </a:cubicBezTo>
                  <a:cubicBezTo>
                    <a:pt x="317" y="26"/>
                    <a:pt x="318" y="26"/>
                    <a:pt x="319" y="26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48" y="25"/>
                    <a:pt x="348" y="25"/>
                    <a:pt x="348" y="25"/>
                  </a:cubicBezTo>
                  <a:cubicBezTo>
                    <a:pt x="319" y="25"/>
                    <a:pt x="319" y="25"/>
                    <a:pt x="319" y="25"/>
                  </a:cubicBezTo>
                  <a:moveTo>
                    <a:pt x="187" y="8"/>
                  </a:moveTo>
                  <a:cubicBezTo>
                    <a:pt x="185" y="8"/>
                    <a:pt x="183" y="11"/>
                    <a:pt x="183" y="13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70"/>
                    <a:pt x="183" y="70"/>
                    <a:pt x="183" y="70"/>
                  </a:cubicBezTo>
                  <a:cubicBezTo>
                    <a:pt x="183" y="84"/>
                    <a:pt x="183" y="84"/>
                    <a:pt x="183" y="84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2"/>
                    <a:pt x="184" y="11"/>
                    <a:pt x="185" y="10"/>
                  </a:cubicBezTo>
                  <a:cubicBezTo>
                    <a:pt x="185" y="10"/>
                    <a:pt x="186" y="9"/>
                    <a:pt x="187" y="9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7" y="9"/>
                    <a:pt x="218" y="10"/>
                    <a:pt x="219" y="10"/>
                  </a:cubicBezTo>
                  <a:cubicBezTo>
                    <a:pt x="219" y="11"/>
                    <a:pt x="220" y="12"/>
                    <a:pt x="220" y="13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3"/>
                    <a:pt x="220" y="53"/>
                    <a:pt x="221" y="52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8"/>
                    <a:pt x="221" y="28"/>
                    <a:pt x="221" y="28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21" y="11"/>
                    <a:pt x="219" y="8"/>
                    <a:pt x="216" y="8"/>
                  </a:cubicBezTo>
                  <a:cubicBezTo>
                    <a:pt x="187" y="8"/>
                    <a:pt x="187" y="8"/>
                    <a:pt x="187" y="8"/>
                  </a:cubicBezTo>
                  <a:moveTo>
                    <a:pt x="41" y="0"/>
                  </a:moveTo>
                  <a:cubicBezTo>
                    <a:pt x="38" y="0"/>
                    <a:pt x="36" y="2"/>
                    <a:pt x="36" y="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7"/>
                    <a:pt x="35" y="28"/>
                    <a:pt x="35" y="29"/>
                  </a:cubicBezTo>
                  <a:cubicBezTo>
                    <a:pt x="34" y="29"/>
                    <a:pt x="33" y="30"/>
                    <a:pt x="32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1"/>
                    <a:pt x="37" y="29"/>
                    <a:pt x="37" y="2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3"/>
                    <a:pt x="37" y="2"/>
                    <a:pt x="38" y="2"/>
                  </a:cubicBezTo>
                  <a:cubicBezTo>
                    <a:pt x="39" y="1"/>
                    <a:pt x="40" y="1"/>
                    <a:pt x="41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7" y="1"/>
                    <a:pt x="78" y="2"/>
                  </a:cubicBezTo>
                  <a:cubicBezTo>
                    <a:pt x="79" y="2"/>
                    <a:pt x="79" y="3"/>
                    <a:pt x="79" y="5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3"/>
                    <a:pt x="79" y="93"/>
                    <a:pt x="79" y="94"/>
                  </a:cubicBezTo>
                  <a:cubicBezTo>
                    <a:pt x="79" y="94"/>
                    <a:pt x="80" y="95"/>
                    <a:pt x="80" y="95"/>
                  </a:cubicBezTo>
                  <a:cubicBezTo>
                    <a:pt x="81" y="96"/>
                    <a:pt x="82" y="97"/>
                    <a:pt x="84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10" y="97"/>
                    <a:pt x="112" y="95"/>
                    <a:pt x="112" y="92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2"/>
                    <a:pt x="112" y="31"/>
                    <a:pt x="113" y="30"/>
                  </a:cubicBezTo>
                  <a:cubicBezTo>
                    <a:pt x="114" y="29"/>
                    <a:pt x="115" y="29"/>
                    <a:pt x="11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8" y="29"/>
                    <a:pt x="138" y="29"/>
                    <a:pt x="139" y="30"/>
                  </a:cubicBezTo>
                  <a:cubicBezTo>
                    <a:pt x="140" y="31"/>
                    <a:pt x="140" y="32"/>
                    <a:pt x="140" y="33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4"/>
                    <a:pt x="142" y="96"/>
                    <a:pt x="145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3" y="95"/>
                    <a:pt x="142" y="94"/>
                  </a:cubicBezTo>
                  <a:cubicBezTo>
                    <a:pt x="142" y="93"/>
                    <a:pt x="141" y="92"/>
                    <a:pt x="141" y="91"/>
                  </a:cubicBezTo>
                  <a:cubicBezTo>
                    <a:pt x="141" y="70"/>
                    <a:pt x="141" y="70"/>
                    <a:pt x="141" y="70"/>
                  </a:cubicBezTo>
                  <a:cubicBezTo>
                    <a:pt x="141" y="69"/>
                    <a:pt x="141" y="69"/>
                    <a:pt x="141" y="69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1" y="30"/>
                    <a:pt x="139" y="28"/>
                    <a:pt x="136" y="28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3" y="28"/>
                    <a:pt x="111" y="30"/>
                    <a:pt x="111" y="33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1" y="93"/>
                    <a:pt x="111" y="94"/>
                    <a:pt x="110" y="95"/>
                  </a:cubicBezTo>
                  <a:cubicBezTo>
                    <a:pt x="109" y="96"/>
                    <a:pt x="108" y="96"/>
                    <a:pt x="107" y="96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3" y="96"/>
                    <a:pt x="82" y="96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3"/>
                    <a:pt x="80" y="93"/>
                    <a:pt x="80" y="9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2"/>
                    <a:pt x="78" y="0"/>
                    <a:pt x="75" y="0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425"/>
            <p:cNvSpPr>
              <a:spLocks noEditPoints="1"/>
            </p:cNvSpPr>
            <p:nvPr/>
          </p:nvSpPr>
          <p:spPr bwMode="auto">
            <a:xfrm>
              <a:off x="7808913" y="3552909"/>
              <a:ext cx="4270375" cy="1181100"/>
            </a:xfrm>
            <a:custGeom>
              <a:avLst/>
              <a:gdLst>
                <a:gd name="T0" fmla="*/ 251 w 348"/>
                <a:gd name="T1" fmla="*/ 92 h 95"/>
                <a:gd name="T2" fmla="*/ 278 w 348"/>
                <a:gd name="T3" fmla="*/ 65 h 95"/>
                <a:gd name="T4" fmla="*/ 276 w 348"/>
                <a:gd name="T5" fmla="*/ 90 h 95"/>
                <a:gd name="T6" fmla="*/ 248 w 348"/>
                <a:gd name="T7" fmla="*/ 90 h 95"/>
                <a:gd name="T8" fmla="*/ 246 w 348"/>
                <a:gd name="T9" fmla="*/ 65 h 95"/>
                <a:gd name="T10" fmla="*/ 153 w 348"/>
                <a:gd name="T11" fmla="*/ 93 h 95"/>
                <a:gd name="T12" fmla="*/ 42 w 348"/>
                <a:gd name="T13" fmla="*/ 93 h 95"/>
                <a:gd name="T14" fmla="*/ 40 w 348"/>
                <a:gd name="T15" fmla="*/ 63 h 95"/>
                <a:gd name="T16" fmla="*/ 150 w 348"/>
                <a:gd name="T17" fmla="*/ 95 h 95"/>
                <a:gd name="T18" fmla="*/ 154 w 348"/>
                <a:gd name="T19" fmla="*/ 60 h 95"/>
                <a:gd name="T20" fmla="*/ 197 w 348"/>
                <a:gd name="T21" fmla="*/ 53 h 95"/>
                <a:gd name="T22" fmla="*/ 202 w 348"/>
                <a:gd name="T23" fmla="*/ 95 h 95"/>
                <a:gd name="T24" fmla="*/ 220 w 348"/>
                <a:gd name="T25" fmla="*/ 54 h 95"/>
                <a:gd name="T26" fmla="*/ 220 w 348"/>
                <a:gd name="T27" fmla="*/ 50 h 95"/>
                <a:gd name="T28" fmla="*/ 220 w 348"/>
                <a:gd name="T29" fmla="*/ 54 h 95"/>
                <a:gd name="T30" fmla="*/ 216 w 348"/>
                <a:gd name="T31" fmla="*/ 94 h 95"/>
                <a:gd name="T32" fmla="*/ 198 w 348"/>
                <a:gd name="T33" fmla="*/ 90 h 95"/>
                <a:gd name="T34" fmla="*/ 198 w 348"/>
                <a:gd name="T35" fmla="*/ 48 h 95"/>
                <a:gd name="T36" fmla="*/ 3 w 348"/>
                <a:gd name="T37" fmla="*/ 42 h 95"/>
                <a:gd name="T38" fmla="*/ 39 w 348"/>
                <a:gd name="T39" fmla="*/ 43 h 95"/>
                <a:gd name="T40" fmla="*/ 41 w 348"/>
                <a:gd name="T41" fmla="*/ 62 h 95"/>
                <a:gd name="T42" fmla="*/ 37 w 348"/>
                <a:gd name="T43" fmla="*/ 41 h 95"/>
                <a:gd name="T44" fmla="*/ 2 w 348"/>
                <a:gd name="T45" fmla="*/ 41 h 95"/>
                <a:gd name="T46" fmla="*/ 154 w 348"/>
                <a:gd name="T47" fmla="*/ 39 h 95"/>
                <a:gd name="T48" fmla="*/ 154 w 348"/>
                <a:gd name="T49" fmla="*/ 58 h 95"/>
                <a:gd name="T50" fmla="*/ 155 w 348"/>
                <a:gd name="T51" fmla="*/ 45 h 95"/>
                <a:gd name="T52" fmla="*/ 159 w 348"/>
                <a:gd name="T53" fmla="*/ 35 h 95"/>
                <a:gd name="T54" fmla="*/ 183 w 348"/>
                <a:gd name="T55" fmla="*/ 35 h 95"/>
                <a:gd name="T56" fmla="*/ 196 w 348"/>
                <a:gd name="T57" fmla="*/ 36 h 95"/>
                <a:gd name="T58" fmla="*/ 198 w 348"/>
                <a:gd name="T59" fmla="*/ 47 h 95"/>
                <a:gd name="T60" fmla="*/ 184 w 348"/>
                <a:gd name="T61" fmla="*/ 34 h 95"/>
                <a:gd name="T62" fmla="*/ 168 w 348"/>
                <a:gd name="T63" fmla="*/ 34 h 95"/>
                <a:gd name="T64" fmla="*/ 347 w 348"/>
                <a:gd name="T65" fmla="*/ 19 h 95"/>
                <a:gd name="T66" fmla="*/ 347 w 348"/>
                <a:gd name="T67" fmla="*/ 77 h 95"/>
                <a:gd name="T68" fmla="*/ 343 w 348"/>
                <a:gd name="T69" fmla="*/ 87 h 95"/>
                <a:gd name="T70" fmla="*/ 318 w 348"/>
                <a:gd name="T71" fmla="*/ 83 h 95"/>
                <a:gd name="T72" fmla="*/ 318 w 348"/>
                <a:gd name="T73" fmla="*/ 56 h 95"/>
                <a:gd name="T74" fmla="*/ 308 w 348"/>
                <a:gd name="T75" fmla="*/ 51 h 95"/>
                <a:gd name="T76" fmla="*/ 278 w 348"/>
                <a:gd name="T77" fmla="*/ 64 h 95"/>
                <a:gd name="T78" fmla="*/ 280 w 348"/>
                <a:gd name="T79" fmla="*/ 53 h 95"/>
                <a:gd name="T80" fmla="*/ 309 w 348"/>
                <a:gd name="T81" fmla="*/ 52 h 95"/>
                <a:gd name="T82" fmla="*/ 317 w 348"/>
                <a:gd name="T83" fmla="*/ 56 h 95"/>
                <a:gd name="T84" fmla="*/ 317 w 348"/>
                <a:gd name="T85" fmla="*/ 83 h 95"/>
                <a:gd name="T86" fmla="*/ 348 w 348"/>
                <a:gd name="T87" fmla="*/ 83 h 95"/>
                <a:gd name="T88" fmla="*/ 348 w 348"/>
                <a:gd name="T89" fmla="*/ 44 h 95"/>
                <a:gd name="T90" fmla="*/ 221 w 348"/>
                <a:gd name="T91" fmla="*/ 2 h 95"/>
                <a:gd name="T92" fmla="*/ 220 w 348"/>
                <a:gd name="T93" fmla="*/ 45 h 95"/>
                <a:gd name="T94" fmla="*/ 220 w 348"/>
                <a:gd name="T95" fmla="*/ 16 h 95"/>
                <a:gd name="T96" fmla="*/ 222 w 348"/>
                <a:gd name="T97" fmla="*/ 2 h 95"/>
                <a:gd name="T98" fmla="*/ 245 w 348"/>
                <a:gd name="T99" fmla="*/ 2 h 95"/>
                <a:gd name="T100" fmla="*/ 246 w 348"/>
                <a:gd name="T101" fmla="*/ 19 h 95"/>
                <a:gd name="T102" fmla="*/ 246 w 348"/>
                <a:gd name="T103" fmla="*/ 64 h 95"/>
                <a:gd name="T104" fmla="*/ 247 w 348"/>
                <a:gd name="T105" fmla="*/ 53 h 95"/>
                <a:gd name="T106" fmla="*/ 247 w 348"/>
                <a:gd name="T107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8" h="95">
                  <a:moveTo>
                    <a:pt x="246" y="65"/>
                  </a:moveTo>
                  <a:cubicBezTo>
                    <a:pt x="246" y="88"/>
                    <a:pt x="246" y="88"/>
                    <a:pt x="246" y="88"/>
                  </a:cubicBezTo>
                  <a:cubicBezTo>
                    <a:pt x="246" y="90"/>
                    <a:pt x="248" y="92"/>
                    <a:pt x="251" y="92"/>
                  </a:cubicBezTo>
                  <a:cubicBezTo>
                    <a:pt x="274" y="92"/>
                    <a:pt x="274" y="92"/>
                    <a:pt x="274" y="92"/>
                  </a:cubicBezTo>
                  <a:cubicBezTo>
                    <a:pt x="276" y="92"/>
                    <a:pt x="278" y="90"/>
                    <a:pt x="278" y="88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278" y="88"/>
                    <a:pt x="278" y="88"/>
                    <a:pt x="278" y="88"/>
                  </a:cubicBezTo>
                  <a:cubicBezTo>
                    <a:pt x="278" y="89"/>
                    <a:pt x="277" y="90"/>
                    <a:pt x="276" y="90"/>
                  </a:cubicBezTo>
                  <a:cubicBezTo>
                    <a:pt x="276" y="91"/>
                    <a:pt x="275" y="91"/>
                    <a:pt x="274" y="91"/>
                  </a:cubicBezTo>
                  <a:cubicBezTo>
                    <a:pt x="251" y="91"/>
                    <a:pt x="251" y="91"/>
                    <a:pt x="251" y="91"/>
                  </a:cubicBezTo>
                  <a:cubicBezTo>
                    <a:pt x="250" y="91"/>
                    <a:pt x="249" y="91"/>
                    <a:pt x="248" y="90"/>
                  </a:cubicBezTo>
                  <a:cubicBezTo>
                    <a:pt x="247" y="90"/>
                    <a:pt x="247" y="89"/>
                    <a:pt x="247" y="88"/>
                  </a:cubicBezTo>
                  <a:cubicBezTo>
                    <a:pt x="247" y="65"/>
                    <a:pt x="247" y="65"/>
                    <a:pt x="247" y="65"/>
                  </a:cubicBezTo>
                  <a:cubicBezTo>
                    <a:pt x="246" y="65"/>
                    <a:pt x="246" y="65"/>
                    <a:pt x="246" y="65"/>
                  </a:cubicBezTo>
                  <a:moveTo>
                    <a:pt x="154" y="60"/>
                  </a:moveTo>
                  <a:cubicBezTo>
                    <a:pt x="154" y="90"/>
                    <a:pt x="154" y="90"/>
                    <a:pt x="154" y="90"/>
                  </a:cubicBezTo>
                  <a:cubicBezTo>
                    <a:pt x="154" y="91"/>
                    <a:pt x="154" y="92"/>
                    <a:pt x="153" y="93"/>
                  </a:cubicBezTo>
                  <a:cubicBezTo>
                    <a:pt x="152" y="94"/>
                    <a:pt x="151" y="94"/>
                    <a:pt x="150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3" y="94"/>
                    <a:pt x="42" y="94"/>
                    <a:pt x="42" y="93"/>
                  </a:cubicBezTo>
                  <a:cubicBezTo>
                    <a:pt x="41" y="92"/>
                    <a:pt x="41" y="91"/>
                    <a:pt x="41" y="90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93"/>
                    <a:pt x="42" y="95"/>
                    <a:pt x="44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3" y="95"/>
                    <a:pt x="155" y="93"/>
                    <a:pt x="155" y="90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4" y="60"/>
                    <a:pt x="154" y="60"/>
                    <a:pt x="154" y="60"/>
                  </a:cubicBezTo>
                  <a:moveTo>
                    <a:pt x="198" y="48"/>
                  </a:moveTo>
                  <a:cubicBezTo>
                    <a:pt x="197" y="48"/>
                    <a:pt x="197" y="48"/>
                    <a:pt x="197" y="48"/>
                  </a:cubicBezTo>
                  <a:cubicBezTo>
                    <a:pt x="197" y="53"/>
                    <a:pt x="197" y="53"/>
                    <a:pt x="197" y="53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7" y="93"/>
                    <a:pt x="200" y="95"/>
                    <a:pt x="202" y="95"/>
                  </a:cubicBezTo>
                  <a:cubicBezTo>
                    <a:pt x="216" y="95"/>
                    <a:pt x="216" y="95"/>
                    <a:pt x="216" y="95"/>
                  </a:cubicBezTo>
                  <a:cubicBezTo>
                    <a:pt x="218" y="95"/>
                    <a:pt x="220" y="93"/>
                    <a:pt x="220" y="90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90"/>
                    <a:pt x="220" y="90"/>
                    <a:pt x="220" y="90"/>
                  </a:cubicBezTo>
                  <a:cubicBezTo>
                    <a:pt x="220" y="91"/>
                    <a:pt x="219" y="92"/>
                    <a:pt x="218" y="93"/>
                  </a:cubicBezTo>
                  <a:cubicBezTo>
                    <a:pt x="218" y="94"/>
                    <a:pt x="217" y="94"/>
                    <a:pt x="216" y="94"/>
                  </a:cubicBezTo>
                  <a:cubicBezTo>
                    <a:pt x="202" y="94"/>
                    <a:pt x="202" y="94"/>
                    <a:pt x="202" y="94"/>
                  </a:cubicBezTo>
                  <a:cubicBezTo>
                    <a:pt x="201" y="94"/>
                    <a:pt x="200" y="94"/>
                    <a:pt x="199" y="93"/>
                  </a:cubicBezTo>
                  <a:cubicBezTo>
                    <a:pt x="199" y="92"/>
                    <a:pt x="198" y="91"/>
                    <a:pt x="198" y="90"/>
                  </a:cubicBezTo>
                  <a:cubicBezTo>
                    <a:pt x="198" y="54"/>
                    <a:pt x="198" y="54"/>
                    <a:pt x="198" y="54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8" y="48"/>
                    <a:pt x="198" y="48"/>
                    <a:pt x="198" y="48"/>
                  </a:cubicBezTo>
                  <a:moveTo>
                    <a:pt x="0" y="41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7" y="42"/>
                    <a:pt x="38" y="42"/>
                  </a:cubicBezTo>
                  <a:cubicBezTo>
                    <a:pt x="38" y="43"/>
                    <a:pt x="38" y="43"/>
                    <a:pt x="39" y="43"/>
                  </a:cubicBezTo>
                  <a:cubicBezTo>
                    <a:pt x="39" y="44"/>
                    <a:pt x="40" y="45"/>
                    <a:pt x="40" y="46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5"/>
                    <a:pt x="40" y="43"/>
                    <a:pt x="39" y="42"/>
                  </a:cubicBezTo>
                  <a:cubicBezTo>
                    <a:pt x="39" y="42"/>
                    <a:pt x="38" y="42"/>
                    <a:pt x="37" y="41"/>
                  </a:cubicBezTo>
                  <a:cubicBezTo>
                    <a:pt x="37" y="41"/>
                    <a:pt x="36" y="41"/>
                    <a:pt x="36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1"/>
                    <a:pt x="0" y="41"/>
                    <a:pt x="0" y="41"/>
                  </a:cubicBezTo>
                  <a:moveTo>
                    <a:pt x="159" y="34"/>
                  </a:moveTo>
                  <a:cubicBezTo>
                    <a:pt x="156" y="34"/>
                    <a:pt x="154" y="36"/>
                    <a:pt x="154" y="39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7"/>
                    <a:pt x="154" y="57"/>
                    <a:pt x="155" y="57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8"/>
                    <a:pt x="155" y="37"/>
                    <a:pt x="156" y="36"/>
                  </a:cubicBezTo>
                  <a:cubicBezTo>
                    <a:pt x="157" y="36"/>
                    <a:pt x="158" y="35"/>
                    <a:pt x="159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4" y="35"/>
                    <a:pt x="184" y="35"/>
                    <a:pt x="184" y="35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5" y="35"/>
                    <a:pt x="196" y="36"/>
                    <a:pt x="196" y="36"/>
                  </a:cubicBezTo>
                  <a:cubicBezTo>
                    <a:pt x="197" y="37"/>
                    <a:pt x="197" y="38"/>
                    <a:pt x="197" y="39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8" y="36"/>
                    <a:pt x="196" y="34"/>
                    <a:pt x="19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8" y="34"/>
                    <a:pt x="168" y="34"/>
                    <a:pt x="168" y="34"/>
                  </a:cubicBezTo>
                  <a:cubicBezTo>
                    <a:pt x="159" y="34"/>
                    <a:pt x="159" y="34"/>
                    <a:pt x="159" y="34"/>
                  </a:cubicBezTo>
                  <a:moveTo>
                    <a:pt x="348" y="19"/>
                  </a:moveTo>
                  <a:cubicBezTo>
                    <a:pt x="347" y="19"/>
                    <a:pt x="347" y="19"/>
                    <a:pt x="347" y="19"/>
                  </a:cubicBezTo>
                  <a:cubicBezTo>
                    <a:pt x="347" y="44"/>
                    <a:pt x="347" y="44"/>
                    <a:pt x="347" y="44"/>
                  </a:cubicBezTo>
                  <a:cubicBezTo>
                    <a:pt x="347" y="76"/>
                    <a:pt x="347" y="76"/>
                    <a:pt x="347" y="76"/>
                  </a:cubicBezTo>
                  <a:cubicBezTo>
                    <a:pt x="347" y="77"/>
                    <a:pt x="347" y="77"/>
                    <a:pt x="347" y="77"/>
                  </a:cubicBezTo>
                  <a:cubicBezTo>
                    <a:pt x="347" y="83"/>
                    <a:pt x="347" y="83"/>
                    <a:pt x="347" y="83"/>
                  </a:cubicBezTo>
                  <a:cubicBezTo>
                    <a:pt x="347" y="84"/>
                    <a:pt x="346" y="85"/>
                    <a:pt x="346" y="86"/>
                  </a:cubicBezTo>
                  <a:cubicBezTo>
                    <a:pt x="345" y="87"/>
                    <a:pt x="344" y="87"/>
                    <a:pt x="343" y="87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320" y="87"/>
                    <a:pt x="320" y="87"/>
                    <a:pt x="319" y="86"/>
                  </a:cubicBezTo>
                  <a:cubicBezTo>
                    <a:pt x="318" y="85"/>
                    <a:pt x="318" y="84"/>
                    <a:pt x="318" y="83"/>
                  </a:cubicBezTo>
                  <a:cubicBezTo>
                    <a:pt x="318" y="77"/>
                    <a:pt x="318" y="77"/>
                    <a:pt x="318" y="77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56"/>
                    <a:pt x="318" y="56"/>
                    <a:pt x="318" y="56"/>
                  </a:cubicBezTo>
                  <a:cubicBezTo>
                    <a:pt x="318" y="54"/>
                    <a:pt x="316" y="51"/>
                    <a:pt x="313" y="51"/>
                  </a:cubicBezTo>
                  <a:cubicBezTo>
                    <a:pt x="309" y="51"/>
                    <a:pt x="309" y="51"/>
                    <a:pt x="309" y="51"/>
                  </a:cubicBezTo>
                  <a:cubicBezTo>
                    <a:pt x="308" y="51"/>
                    <a:pt x="308" y="51"/>
                    <a:pt x="308" y="51"/>
                  </a:cubicBezTo>
                  <a:cubicBezTo>
                    <a:pt x="282" y="51"/>
                    <a:pt x="282" y="51"/>
                    <a:pt x="282" y="51"/>
                  </a:cubicBezTo>
                  <a:cubicBezTo>
                    <a:pt x="280" y="51"/>
                    <a:pt x="278" y="54"/>
                    <a:pt x="278" y="56"/>
                  </a:cubicBezTo>
                  <a:cubicBezTo>
                    <a:pt x="278" y="64"/>
                    <a:pt x="278" y="64"/>
                    <a:pt x="278" y="64"/>
                  </a:cubicBezTo>
                  <a:cubicBezTo>
                    <a:pt x="278" y="64"/>
                    <a:pt x="278" y="64"/>
                    <a:pt x="278" y="64"/>
                  </a:cubicBezTo>
                  <a:cubicBezTo>
                    <a:pt x="278" y="56"/>
                    <a:pt x="278" y="56"/>
                    <a:pt x="278" y="56"/>
                  </a:cubicBezTo>
                  <a:cubicBezTo>
                    <a:pt x="278" y="55"/>
                    <a:pt x="279" y="54"/>
                    <a:pt x="280" y="53"/>
                  </a:cubicBezTo>
                  <a:cubicBezTo>
                    <a:pt x="280" y="53"/>
                    <a:pt x="281" y="52"/>
                    <a:pt x="282" y="52"/>
                  </a:cubicBezTo>
                  <a:cubicBezTo>
                    <a:pt x="308" y="52"/>
                    <a:pt x="308" y="52"/>
                    <a:pt x="308" y="52"/>
                  </a:cubicBezTo>
                  <a:cubicBezTo>
                    <a:pt x="309" y="52"/>
                    <a:pt x="309" y="52"/>
                    <a:pt x="309" y="52"/>
                  </a:cubicBezTo>
                  <a:cubicBezTo>
                    <a:pt x="313" y="52"/>
                    <a:pt x="313" y="52"/>
                    <a:pt x="313" y="52"/>
                  </a:cubicBezTo>
                  <a:cubicBezTo>
                    <a:pt x="314" y="52"/>
                    <a:pt x="315" y="53"/>
                    <a:pt x="316" y="53"/>
                  </a:cubicBezTo>
                  <a:cubicBezTo>
                    <a:pt x="316" y="54"/>
                    <a:pt x="317" y="55"/>
                    <a:pt x="317" y="56"/>
                  </a:cubicBezTo>
                  <a:cubicBezTo>
                    <a:pt x="317" y="76"/>
                    <a:pt x="317" y="76"/>
                    <a:pt x="317" y="76"/>
                  </a:cubicBezTo>
                  <a:cubicBezTo>
                    <a:pt x="317" y="77"/>
                    <a:pt x="317" y="77"/>
                    <a:pt x="317" y="77"/>
                  </a:cubicBezTo>
                  <a:cubicBezTo>
                    <a:pt x="317" y="83"/>
                    <a:pt x="317" y="83"/>
                    <a:pt x="317" y="83"/>
                  </a:cubicBezTo>
                  <a:cubicBezTo>
                    <a:pt x="317" y="86"/>
                    <a:pt x="319" y="88"/>
                    <a:pt x="322" y="88"/>
                  </a:cubicBezTo>
                  <a:cubicBezTo>
                    <a:pt x="343" y="88"/>
                    <a:pt x="343" y="88"/>
                    <a:pt x="343" y="88"/>
                  </a:cubicBezTo>
                  <a:cubicBezTo>
                    <a:pt x="345" y="88"/>
                    <a:pt x="348" y="86"/>
                    <a:pt x="348" y="83"/>
                  </a:cubicBezTo>
                  <a:cubicBezTo>
                    <a:pt x="348" y="77"/>
                    <a:pt x="348" y="77"/>
                    <a:pt x="348" y="77"/>
                  </a:cubicBezTo>
                  <a:cubicBezTo>
                    <a:pt x="348" y="76"/>
                    <a:pt x="348" y="76"/>
                    <a:pt x="348" y="76"/>
                  </a:cubicBezTo>
                  <a:cubicBezTo>
                    <a:pt x="348" y="44"/>
                    <a:pt x="348" y="44"/>
                    <a:pt x="348" y="44"/>
                  </a:cubicBezTo>
                  <a:cubicBezTo>
                    <a:pt x="348" y="19"/>
                    <a:pt x="348" y="19"/>
                    <a:pt x="348" y="19"/>
                  </a:cubicBezTo>
                  <a:moveTo>
                    <a:pt x="224" y="0"/>
                  </a:moveTo>
                  <a:cubicBezTo>
                    <a:pt x="223" y="0"/>
                    <a:pt x="222" y="1"/>
                    <a:pt x="221" y="2"/>
                  </a:cubicBezTo>
                  <a:cubicBezTo>
                    <a:pt x="220" y="3"/>
                    <a:pt x="220" y="3"/>
                    <a:pt x="220" y="4"/>
                  </a:cubicBezTo>
                  <a:cubicBezTo>
                    <a:pt x="220" y="4"/>
                    <a:pt x="220" y="5"/>
                    <a:pt x="220" y="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16"/>
                    <a:pt x="220" y="16"/>
                    <a:pt x="220" y="16"/>
                  </a:cubicBezTo>
                  <a:cubicBezTo>
                    <a:pt x="220" y="5"/>
                    <a:pt x="220" y="5"/>
                    <a:pt x="220" y="5"/>
                  </a:cubicBezTo>
                  <a:cubicBezTo>
                    <a:pt x="220" y="5"/>
                    <a:pt x="221" y="4"/>
                    <a:pt x="221" y="4"/>
                  </a:cubicBezTo>
                  <a:cubicBezTo>
                    <a:pt x="221" y="3"/>
                    <a:pt x="221" y="3"/>
                    <a:pt x="222" y="2"/>
                  </a:cubicBezTo>
                  <a:cubicBezTo>
                    <a:pt x="222" y="2"/>
                    <a:pt x="223" y="1"/>
                    <a:pt x="224" y="1"/>
                  </a:cubicBezTo>
                  <a:cubicBezTo>
                    <a:pt x="242" y="1"/>
                    <a:pt x="242" y="1"/>
                    <a:pt x="242" y="1"/>
                  </a:cubicBezTo>
                  <a:cubicBezTo>
                    <a:pt x="243" y="1"/>
                    <a:pt x="244" y="2"/>
                    <a:pt x="245" y="2"/>
                  </a:cubicBezTo>
                  <a:cubicBezTo>
                    <a:pt x="246" y="3"/>
                    <a:pt x="246" y="4"/>
                    <a:pt x="246" y="5"/>
                  </a:cubicBezTo>
                  <a:cubicBezTo>
                    <a:pt x="246" y="18"/>
                    <a:pt x="246" y="18"/>
                    <a:pt x="246" y="18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6" y="54"/>
                    <a:pt x="246" y="54"/>
                    <a:pt x="246" y="54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47" y="64"/>
                    <a:pt x="247" y="64"/>
                    <a:pt x="247" y="64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19"/>
                    <a:pt x="247" y="19"/>
                    <a:pt x="247" y="19"/>
                  </a:cubicBezTo>
                  <a:cubicBezTo>
                    <a:pt x="247" y="18"/>
                    <a:pt x="247" y="18"/>
                    <a:pt x="247" y="18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2"/>
                    <a:pt x="245" y="0"/>
                    <a:pt x="242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426"/>
            <p:cNvSpPr>
              <a:spLocks noEditPoints="1"/>
            </p:cNvSpPr>
            <p:nvPr/>
          </p:nvSpPr>
          <p:spPr bwMode="auto">
            <a:xfrm>
              <a:off x="8078788" y="4137109"/>
              <a:ext cx="3167063" cy="323850"/>
            </a:xfrm>
            <a:custGeom>
              <a:avLst/>
              <a:gdLst>
                <a:gd name="T0" fmla="*/ 52 w 258"/>
                <a:gd name="T1" fmla="*/ 26 h 26"/>
                <a:gd name="T2" fmla="*/ 87 w 258"/>
                <a:gd name="T3" fmla="*/ 25 h 26"/>
                <a:gd name="T4" fmla="*/ 87 w 258"/>
                <a:gd name="T5" fmla="*/ 25 h 26"/>
                <a:gd name="T6" fmla="*/ 87 w 258"/>
                <a:gd name="T7" fmla="*/ 25 h 26"/>
                <a:gd name="T8" fmla="*/ 91 w 258"/>
                <a:gd name="T9" fmla="*/ 23 h 26"/>
                <a:gd name="T10" fmla="*/ 88 w 258"/>
                <a:gd name="T11" fmla="*/ 25 h 26"/>
                <a:gd name="T12" fmla="*/ 88 w 258"/>
                <a:gd name="T13" fmla="*/ 26 h 26"/>
                <a:gd name="T14" fmla="*/ 92 w 258"/>
                <a:gd name="T15" fmla="*/ 24 h 26"/>
                <a:gd name="T16" fmla="*/ 91 w 258"/>
                <a:gd name="T17" fmla="*/ 23 h 26"/>
                <a:gd name="T18" fmla="*/ 41 w 258"/>
                <a:gd name="T19" fmla="*/ 18 h 26"/>
                <a:gd name="T20" fmla="*/ 48 w 258"/>
                <a:gd name="T21" fmla="*/ 24 h 26"/>
                <a:gd name="T22" fmla="*/ 218 w 258"/>
                <a:gd name="T23" fmla="*/ 17 h 26"/>
                <a:gd name="T24" fmla="*/ 224 w 258"/>
                <a:gd name="T25" fmla="*/ 18 h 26"/>
                <a:gd name="T26" fmla="*/ 256 w 258"/>
                <a:gd name="T27" fmla="*/ 18 h 26"/>
                <a:gd name="T28" fmla="*/ 258 w 258"/>
                <a:gd name="T29" fmla="*/ 18 h 26"/>
                <a:gd name="T30" fmla="*/ 258 w 258"/>
                <a:gd name="T31" fmla="*/ 17 h 26"/>
                <a:gd name="T32" fmla="*/ 256 w 258"/>
                <a:gd name="T33" fmla="*/ 17 h 26"/>
                <a:gd name="T34" fmla="*/ 224 w 258"/>
                <a:gd name="T35" fmla="*/ 17 h 26"/>
                <a:gd name="T36" fmla="*/ 37 w 258"/>
                <a:gd name="T37" fmla="*/ 15 h 26"/>
                <a:gd name="T38" fmla="*/ 37 w 258"/>
                <a:gd name="T39" fmla="*/ 16 h 26"/>
                <a:gd name="T40" fmla="*/ 41 w 258"/>
                <a:gd name="T41" fmla="*/ 17 h 26"/>
                <a:gd name="T42" fmla="*/ 41 w 258"/>
                <a:gd name="T43" fmla="*/ 17 h 26"/>
                <a:gd name="T44" fmla="*/ 37 w 258"/>
                <a:gd name="T45" fmla="*/ 15 h 26"/>
                <a:gd name="T46" fmla="*/ 0 w 258"/>
                <a:gd name="T47" fmla="*/ 16 h 26"/>
                <a:gd name="T48" fmla="*/ 18 w 258"/>
                <a:gd name="T49" fmla="*/ 16 h 26"/>
                <a:gd name="T50" fmla="*/ 37 w 258"/>
                <a:gd name="T51" fmla="*/ 16 h 26"/>
                <a:gd name="T52" fmla="*/ 37 w 258"/>
                <a:gd name="T53" fmla="*/ 15 h 26"/>
                <a:gd name="T54" fmla="*/ 37 w 258"/>
                <a:gd name="T55" fmla="*/ 15 h 26"/>
                <a:gd name="T56" fmla="*/ 19 w 258"/>
                <a:gd name="T57" fmla="*/ 15 h 26"/>
                <a:gd name="T58" fmla="*/ 0 w 258"/>
                <a:gd name="T59" fmla="*/ 15 h 26"/>
                <a:gd name="T60" fmla="*/ 213 w 258"/>
                <a:gd name="T61" fmla="*/ 16 h 26"/>
                <a:gd name="T62" fmla="*/ 217 w 258"/>
                <a:gd name="T63" fmla="*/ 18 h 26"/>
                <a:gd name="T64" fmla="*/ 215 w 258"/>
                <a:gd name="T65" fmla="*/ 17 h 26"/>
                <a:gd name="T66" fmla="*/ 101 w 258"/>
                <a:gd name="T67" fmla="*/ 14 h 26"/>
                <a:gd name="T68" fmla="*/ 92 w 258"/>
                <a:gd name="T69" fmla="*/ 23 h 26"/>
                <a:gd name="T70" fmla="*/ 101 w 258"/>
                <a:gd name="T71" fmla="*/ 14 h 26"/>
                <a:gd name="T72" fmla="*/ 101 w 258"/>
                <a:gd name="T73" fmla="*/ 14 h 26"/>
                <a:gd name="T74" fmla="*/ 103 w 258"/>
                <a:gd name="T75" fmla="*/ 11 h 26"/>
                <a:gd name="T76" fmla="*/ 102 w 258"/>
                <a:gd name="T77" fmla="*/ 14 h 26"/>
                <a:gd name="T78" fmla="*/ 103 w 258"/>
                <a:gd name="T79" fmla="*/ 12 h 26"/>
                <a:gd name="T80" fmla="*/ 106 w 258"/>
                <a:gd name="T81" fmla="*/ 11 h 26"/>
                <a:gd name="T82" fmla="*/ 112 w 258"/>
                <a:gd name="T83" fmla="*/ 11 h 26"/>
                <a:gd name="T84" fmla="*/ 106 w 258"/>
                <a:gd name="T85" fmla="*/ 11 h 26"/>
                <a:gd name="T86" fmla="*/ 110 w 258"/>
                <a:gd name="T87" fmla="*/ 12 h 26"/>
                <a:gd name="T88" fmla="*/ 132 w 258"/>
                <a:gd name="T89" fmla="*/ 12 h 26"/>
                <a:gd name="T90" fmla="*/ 132 w 258"/>
                <a:gd name="T91" fmla="*/ 11 h 26"/>
                <a:gd name="T92" fmla="*/ 136 w 258"/>
                <a:gd name="T93" fmla="*/ 10 h 26"/>
                <a:gd name="T94" fmla="*/ 144 w 258"/>
                <a:gd name="T95" fmla="*/ 3 h 26"/>
                <a:gd name="T96" fmla="*/ 200 w 258"/>
                <a:gd name="T97" fmla="*/ 2 h 26"/>
                <a:gd name="T98" fmla="*/ 204 w 258"/>
                <a:gd name="T99" fmla="*/ 6 h 26"/>
                <a:gd name="T100" fmla="*/ 212 w 258"/>
                <a:gd name="T101" fmla="*/ 15 h 26"/>
                <a:gd name="T102" fmla="*/ 205 w 258"/>
                <a:gd name="T103" fmla="*/ 7 h 26"/>
                <a:gd name="T104" fmla="*/ 200 w 258"/>
                <a:gd name="T105" fmla="*/ 2 h 26"/>
                <a:gd name="T106" fmla="*/ 147 w 258"/>
                <a:gd name="T107" fmla="*/ 0 h 26"/>
                <a:gd name="T108" fmla="*/ 145 w 258"/>
                <a:gd name="T109" fmla="*/ 0 h 26"/>
                <a:gd name="T110" fmla="*/ 144 w 258"/>
                <a:gd name="T111" fmla="*/ 2 h 26"/>
                <a:gd name="T112" fmla="*/ 146 w 258"/>
                <a:gd name="T113" fmla="*/ 1 h 26"/>
                <a:gd name="T114" fmla="*/ 148 w 258"/>
                <a:gd name="T115" fmla="*/ 1 h 26"/>
                <a:gd name="T116" fmla="*/ 196 w 258"/>
                <a:gd name="T117" fmla="*/ 0 h 26"/>
                <a:gd name="T118" fmla="*/ 175 w 258"/>
                <a:gd name="T119" fmla="*/ 0 h 26"/>
                <a:gd name="T120" fmla="*/ 149 w 258"/>
                <a:gd name="T121" fmla="*/ 1 h 26"/>
                <a:gd name="T122" fmla="*/ 176 w 258"/>
                <a:gd name="T123" fmla="*/ 1 h 26"/>
                <a:gd name="T124" fmla="*/ 196 w 258"/>
                <a:gd name="T1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8" h="26">
                  <a:moveTo>
                    <a:pt x="52" y="25"/>
                  </a:moveTo>
                  <a:cubicBezTo>
                    <a:pt x="52" y="25"/>
                    <a:pt x="52" y="26"/>
                    <a:pt x="52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52" y="25"/>
                    <a:pt x="52" y="25"/>
                    <a:pt x="52" y="25"/>
                  </a:cubicBezTo>
                  <a:moveTo>
                    <a:pt x="91" y="23"/>
                  </a:moveTo>
                  <a:cubicBezTo>
                    <a:pt x="89" y="25"/>
                    <a:pt x="89" y="25"/>
                    <a:pt x="89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5"/>
                    <a:pt x="88" y="26"/>
                    <a:pt x="88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1" y="24"/>
                    <a:pt x="91" y="24"/>
                  </a:cubicBezTo>
                  <a:cubicBezTo>
                    <a:pt x="91" y="23"/>
                    <a:pt x="91" y="23"/>
                    <a:pt x="91" y="23"/>
                  </a:cubicBezTo>
                  <a:moveTo>
                    <a:pt x="42" y="17"/>
                  </a:moveTo>
                  <a:cubicBezTo>
                    <a:pt x="42" y="17"/>
                    <a:pt x="42" y="17"/>
                    <a:pt x="41" y="1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18" y="17"/>
                  </a:moveTo>
                  <a:cubicBezTo>
                    <a:pt x="218" y="17"/>
                    <a:pt x="218" y="17"/>
                    <a:pt x="217" y="18"/>
                  </a:cubicBezTo>
                  <a:cubicBezTo>
                    <a:pt x="224" y="18"/>
                    <a:pt x="224" y="18"/>
                    <a:pt x="224" y="18"/>
                  </a:cubicBezTo>
                  <a:cubicBezTo>
                    <a:pt x="225" y="18"/>
                    <a:pt x="225" y="18"/>
                    <a:pt x="225" y="18"/>
                  </a:cubicBezTo>
                  <a:cubicBezTo>
                    <a:pt x="256" y="18"/>
                    <a:pt x="256" y="18"/>
                    <a:pt x="256" y="18"/>
                  </a:cubicBezTo>
                  <a:cubicBezTo>
                    <a:pt x="256" y="18"/>
                    <a:pt x="256" y="18"/>
                    <a:pt x="256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8" y="17"/>
                    <a:pt x="258" y="17"/>
                    <a:pt x="258" y="17"/>
                  </a:cubicBezTo>
                  <a:cubicBezTo>
                    <a:pt x="258" y="17"/>
                    <a:pt x="258" y="17"/>
                    <a:pt x="258" y="17"/>
                  </a:cubicBezTo>
                  <a:cubicBezTo>
                    <a:pt x="256" y="17"/>
                    <a:pt x="256" y="17"/>
                    <a:pt x="256" y="17"/>
                  </a:cubicBezTo>
                  <a:cubicBezTo>
                    <a:pt x="256" y="17"/>
                    <a:pt x="256" y="17"/>
                    <a:pt x="256" y="17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4" y="17"/>
                    <a:pt x="224" y="17"/>
                    <a:pt x="224" y="17"/>
                  </a:cubicBezTo>
                  <a:cubicBezTo>
                    <a:pt x="218" y="17"/>
                    <a:pt x="218" y="17"/>
                    <a:pt x="218" y="17"/>
                  </a:cubicBezTo>
                  <a:moveTo>
                    <a:pt x="37" y="15"/>
                  </a:move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7" y="15"/>
                    <a:pt x="37" y="15"/>
                    <a:pt x="37" y="15"/>
                  </a:cubicBezTo>
                  <a:moveTo>
                    <a:pt x="0" y="15"/>
                  </a:move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213" y="15"/>
                  </a:moveTo>
                  <a:cubicBezTo>
                    <a:pt x="213" y="15"/>
                    <a:pt x="213" y="15"/>
                    <a:pt x="213" y="16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5"/>
                    <a:pt x="213" y="15"/>
                    <a:pt x="213" y="15"/>
                  </a:cubicBezTo>
                  <a:moveTo>
                    <a:pt x="101" y="14"/>
                  </a:moveTo>
                  <a:cubicBezTo>
                    <a:pt x="100" y="14"/>
                    <a:pt x="100" y="14"/>
                    <a:pt x="100" y="14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14"/>
                    <a:pt x="101" y="14"/>
                    <a:pt x="101" y="14"/>
                  </a:cubicBezTo>
                  <a:moveTo>
                    <a:pt x="106" y="11"/>
                  </a:moveTo>
                  <a:cubicBezTo>
                    <a:pt x="103" y="11"/>
                    <a:pt x="103" y="11"/>
                    <a:pt x="103" y="11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13"/>
                    <a:pt x="101" y="13"/>
                    <a:pt x="102" y="1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6" y="12"/>
                    <a:pt x="106" y="12"/>
                    <a:pt x="106" y="11"/>
                  </a:cubicBezTo>
                  <a:moveTo>
                    <a:pt x="132" y="11"/>
                  </a:moveTo>
                  <a:cubicBezTo>
                    <a:pt x="112" y="11"/>
                    <a:pt x="112" y="11"/>
                    <a:pt x="112" y="11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2"/>
                    <a:pt x="132" y="11"/>
                    <a:pt x="132" y="11"/>
                  </a:cubicBezTo>
                  <a:moveTo>
                    <a:pt x="143" y="2"/>
                  </a:moveTo>
                  <a:cubicBezTo>
                    <a:pt x="136" y="10"/>
                    <a:pt x="136" y="10"/>
                    <a:pt x="136" y="10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3" y="3"/>
                    <a:pt x="143" y="3"/>
                    <a:pt x="143" y="2"/>
                  </a:cubicBezTo>
                  <a:moveTo>
                    <a:pt x="200" y="2"/>
                  </a:moveTo>
                  <a:cubicBezTo>
                    <a:pt x="200" y="2"/>
                    <a:pt x="200" y="2"/>
                    <a:pt x="200" y="3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12" y="15"/>
                    <a:pt x="212" y="15"/>
                    <a:pt x="212" y="15"/>
                  </a:cubicBezTo>
                  <a:cubicBezTo>
                    <a:pt x="212" y="15"/>
                    <a:pt x="212" y="15"/>
                    <a:pt x="213" y="15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0" y="2"/>
                    <a:pt x="200" y="2"/>
                    <a:pt x="200" y="2"/>
                  </a:cubicBezTo>
                  <a:moveTo>
                    <a:pt x="148" y="0"/>
                  </a:moveTo>
                  <a:cubicBezTo>
                    <a:pt x="147" y="0"/>
                    <a:pt x="147" y="0"/>
                    <a:pt x="147" y="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1"/>
                    <a:pt x="148" y="1"/>
                    <a:pt x="148" y="0"/>
                  </a:cubicBezTo>
                  <a:moveTo>
                    <a:pt x="196" y="0"/>
                  </a:moveTo>
                  <a:cubicBezTo>
                    <a:pt x="176" y="0"/>
                    <a:pt x="176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6" y="1"/>
                    <a:pt x="196" y="1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427"/>
            <p:cNvSpPr>
              <a:spLocks/>
            </p:cNvSpPr>
            <p:nvPr/>
          </p:nvSpPr>
          <p:spPr bwMode="auto">
            <a:xfrm>
              <a:off x="11245851" y="4322847"/>
              <a:ext cx="60325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0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428"/>
            <p:cNvSpPr>
              <a:spLocks/>
            </p:cNvSpPr>
            <p:nvPr/>
          </p:nvSpPr>
          <p:spPr bwMode="auto">
            <a:xfrm>
              <a:off x="10483851" y="4111709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0 w 5"/>
                <a:gd name="T5" fmla="*/ 2 h 5"/>
                <a:gd name="T6" fmla="*/ 0 w 5"/>
                <a:gd name="T7" fmla="*/ 2 h 5"/>
                <a:gd name="T8" fmla="*/ 0 w 5"/>
                <a:gd name="T9" fmla="*/ 3 h 5"/>
                <a:gd name="T10" fmla="*/ 2 w 5"/>
                <a:gd name="T11" fmla="*/ 5 h 5"/>
                <a:gd name="T12" fmla="*/ 2 w 5"/>
                <a:gd name="T13" fmla="*/ 5 h 5"/>
                <a:gd name="T14" fmla="*/ 2 w 5"/>
                <a:gd name="T15" fmla="*/ 5 h 5"/>
                <a:gd name="T16" fmla="*/ 4 w 5"/>
                <a:gd name="T17" fmla="*/ 5 h 5"/>
                <a:gd name="T18" fmla="*/ 4 w 5"/>
                <a:gd name="T19" fmla="*/ 4 h 5"/>
                <a:gd name="T20" fmla="*/ 5 w 5"/>
                <a:gd name="T21" fmla="*/ 2 h 5"/>
                <a:gd name="T22" fmla="*/ 2 w 5"/>
                <a:gd name="T23" fmla="*/ 0 h 5"/>
                <a:gd name="T24" fmla="*/ 2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429"/>
            <p:cNvSpPr>
              <a:spLocks/>
            </p:cNvSpPr>
            <p:nvPr/>
          </p:nvSpPr>
          <p:spPr bwMode="auto">
            <a:xfrm>
              <a:off x="9698038" y="4248234"/>
              <a:ext cx="61913" cy="6350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0 w 5"/>
                <a:gd name="T5" fmla="*/ 2 h 5"/>
                <a:gd name="T6" fmla="*/ 0 w 5"/>
                <a:gd name="T7" fmla="*/ 2 h 5"/>
                <a:gd name="T8" fmla="*/ 0 w 5"/>
                <a:gd name="T9" fmla="*/ 3 h 5"/>
                <a:gd name="T10" fmla="*/ 0 w 5"/>
                <a:gd name="T11" fmla="*/ 3 h 5"/>
                <a:gd name="T12" fmla="*/ 0 w 5"/>
                <a:gd name="T13" fmla="*/ 4 h 5"/>
                <a:gd name="T14" fmla="*/ 1 w 5"/>
                <a:gd name="T15" fmla="*/ 5 h 5"/>
                <a:gd name="T16" fmla="*/ 2 w 5"/>
                <a:gd name="T17" fmla="*/ 5 h 5"/>
                <a:gd name="T18" fmla="*/ 5 w 5"/>
                <a:gd name="T19" fmla="*/ 3 h 5"/>
                <a:gd name="T20" fmla="*/ 4 w 5"/>
                <a:gd name="T21" fmla="*/ 1 h 5"/>
                <a:gd name="T22" fmla="*/ 4 w 5"/>
                <a:gd name="T23" fmla="*/ 1 h 5"/>
                <a:gd name="T24" fmla="*/ 2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430"/>
            <p:cNvSpPr>
              <a:spLocks/>
            </p:cNvSpPr>
            <p:nvPr/>
          </p:nvSpPr>
          <p:spPr bwMode="auto">
            <a:xfrm>
              <a:off x="8655051" y="4422859"/>
              <a:ext cx="61913" cy="74613"/>
            </a:xfrm>
            <a:custGeom>
              <a:avLst/>
              <a:gdLst>
                <a:gd name="T0" fmla="*/ 2 w 5"/>
                <a:gd name="T1" fmla="*/ 0 h 6"/>
                <a:gd name="T2" fmla="*/ 1 w 5"/>
                <a:gd name="T3" fmla="*/ 1 h 6"/>
                <a:gd name="T4" fmla="*/ 1 w 5"/>
                <a:gd name="T5" fmla="*/ 1 h 6"/>
                <a:gd name="T6" fmla="*/ 0 w 5"/>
                <a:gd name="T7" fmla="*/ 3 h 6"/>
                <a:gd name="T8" fmla="*/ 2 w 5"/>
                <a:gd name="T9" fmla="*/ 6 h 6"/>
                <a:gd name="T10" fmla="*/ 5 w 5"/>
                <a:gd name="T11" fmla="*/ 3 h 6"/>
                <a:gd name="T12" fmla="*/ 5 w 5"/>
                <a:gd name="T13" fmla="*/ 3 h 6"/>
                <a:gd name="T14" fmla="*/ 5 w 5"/>
                <a:gd name="T15" fmla="*/ 2 h 6"/>
                <a:gd name="T16" fmla="*/ 2 w 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431"/>
            <p:cNvSpPr>
              <a:spLocks/>
            </p:cNvSpPr>
            <p:nvPr/>
          </p:nvSpPr>
          <p:spPr bwMode="auto">
            <a:xfrm>
              <a:off x="8004176" y="4299034"/>
              <a:ext cx="74613" cy="61913"/>
            </a:xfrm>
            <a:custGeom>
              <a:avLst/>
              <a:gdLst>
                <a:gd name="T0" fmla="*/ 3 w 6"/>
                <a:gd name="T1" fmla="*/ 0 h 5"/>
                <a:gd name="T2" fmla="*/ 0 w 6"/>
                <a:gd name="T3" fmla="*/ 3 h 5"/>
                <a:gd name="T4" fmla="*/ 3 w 6"/>
                <a:gd name="T5" fmla="*/ 5 h 5"/>
                <a:gd name="T6" fmla="*/ 6 w 6"/>
                <a:gd name="T7" fmla="*/ 3 h 5"/>
                <a:gd name="T8" fmla="*/ 6 w 6"/>
                <a:gd name="T9" fmla="*/ 3 h 5"/>
                <a:gd name="T10" fmla="*/ 6 w 6"/>
                <a:gd name="T11" fmla="*/ 2 h 5"/>
                <a:gd name="T12" fmla="*/ 3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Freeform 432"/>
            <p:cNvSpPr>
              <a:spLocks noEditPoints="1"/>
            </p:cNvSpPr>
            <p:nvPr/>
          </p:nvSpPr>
          <p:spPr bwMode="auto">
            <a:xfrm>
              <a:off x="10680701" y="4311734"/>
              <a:ext cx="73025" cy="7461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3 w 6"/>
                <a:gd name="T5" fmla="*/ 0 h 6"/>
                <a:gd name="T6" fmla="*/ 4 w 6"/>
                <a:gd name="T7" fmla="*/ 1 h 6"/>
                <a:gd name="T8" fmla="*/ 5 w 6"/>
                <a:gd name="T9" fmla="*/ 3 h 6"/>
                <a:gd name="T10" fmla="*/ 5 w 6"/>
                <a:gd name="T11" fmla="*/ 3 h 6"/>
                <a:gd name="T12" fmla="*/ 5 w 6"/>
                <a:gd name="T13" fmla="*/ 4 h 6"/>
                <a:gd name="T14" fmla="*/ 4 w 6"/>
                <a:gd name="T15" fmla="*/ 4 h 6"/>
                <a:gd name="T16" fmla="*/ 3 w 6"/>
                <a:gd name="T17" fmla="*/ 5 h 6"/>
                <a:gd name="T18" fmla="*/ 1 w 6"/>
                <a:gd name="T19" fmla="*/ 4 h 6"/>
                <a:gd name="T20" fmla="*/ 0 w 6"/>
                <a:gd name="T21" fmla="*/ 3 h 6"/>
                <a:gd name="T22" fmla="*/ 1 w 6"/>
                <a:gd name="T23" fmla="*/ 2 h 6"/>
                <a:gd name="T24" fmla="*/ 1 w 6"/>
                <a:gd name="T25" fmla="*/ 1 h 6"/>
                <a:gd name="T26" fmla="*/ 3 w 6"/>
                <a:gd name="T27" fmla="*/ 0 h 6"/>
                <a:gd name="T28" fmla="*/ 1 w 6"/>
                <a:gd name="T29" fmla="*/ 1 h 6"/>
                <a:gd name="T30" fmla="*/ 0 w 6"/>
                <a:gd name="T31" fmla="*/ 1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0 w 6"/>
                <a:gd name="T39" fmla="*/ 3 h 6"/>
                <a:gd name="T40" fmla="*/ 3 w 6"/>
                <a:gd name="T41" fmla="*/ 6 h 6"/>
                <a:gd name="T42" fmla="*/ 5 w 6"/>
                <a:gd name="T43" fmla="*/ 4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433"/>
            <p:cNvSpPr>
              <a:spLocks noEditPoints="1"/>
            </p:cNvSpPr>
            <p:nvPr/>
          </p:nvSpPr>
          <p:spPr bwMode="auto">
            <a:xfrm>
              <a:off x="9832976" y="4111709"/>
              <a:ext cx="74613" cy="74613"/>
            </a:xfrm>
            <a:custGeom>
              <a:avLst/>
              <a:gdLst>
                <a:gd name="T0" fmla="*/ 1 w 6"/>
                <a:gd name="T1" fmla="*/ 3 h 6"/>
                <a:gd name="T2" fmla="*/ 1 w 6"/>
                <a:gd name="T3" fmla="*/ 3 h 6"/>
                <a:gd name="T4" fmla="*/ 2 w 6"/>
                <a:gd name="T5" fmla="*/ 1 h 6"/>
                <a:gd name="T6" fmla="*/ 3 w 6"/>
                <a:gd name="T7" fmla="*/ 1 h 6"/>
                <a:gd name="T8" fmla="*/ 4 w 6"/>
                <a:gd name="T9" fmla="*/ 1 h 6"/>
                <a:gd name="T10" fmla="*/ 4 w 6"/>
                <a:gd name="T11" fmla="*/ 1 h 6"/>
                <a:gd name="T12" fmla="*/ 5 w 6"/>
                <a:gd name="T13" fmla="*/ 2 h 6"/>
                <a:gd name="T14" fmla="*/ 5 w 6"/>
                <a:gd name="T15" fmla="*/ 3 h 6"/>
                <a:gd name="T16" fmla="*/ 5 w 6"/>
                <a:gd name="T17" fmla="*/ 3 h 6"/>
                <a:gd name="T18" fmla="*/ 4 w 6"/>
                <a:gd name="T19" fmla="*/ 5 h 6"/>
                <a:gd name="T20" fmla="*/ 4 w 6"/>
                <a:gd name="T21" fmla="*/ 5 h 6"/>
                <a:gd name="T22" fmla="*/ 3 w 6"/>
                <a:gd name="T23" fmla="*/ 5 h 6"/>
                <a:gd name="T24" fmla="*/ 3 w 6"/>
                <a:gd name="T25" fmla="*/ 5 h 6"/>
                <a:gd name="T26" fmla="*/ 1 w 6"/>
                <a:gd name="T27" fmla="*/ 5 h 6"/>
                <a:gd name="T28" fmla="*/ 1 w 6"/>
                <a:gd name="T29" fmla="*/ 4 h 6"/>
                <a:gd name="T30" fmla="*/ 1 w 6"/>
                <a:gd name="T31" fmla="*/ 4 h 6"/>
                <a:gd name="T32" fmla="*/ 1 w 6"/>
                <a:gd name="T33" fmla="*/ 3 h 6"/>
                <a:gd name="T34" fmla="*/ 1 w 6"/>
                <a:gd name="T35" fmla="*/ 3 h 6"/>
                <a:gd name="T36" fmla="*/ 1 w 6"/>
                <a:gd name="T37" fmla="*/ 1 h 6"/>
                <a:gd name="T38" fmla="*/ 2 w 6"/>
                <a:gd name="T39" fmla="*/ 1 h 6"/>
                <a:gd name="T40" fmla="*/ 3 w 6"/>
                <a:gd name="T41" fmla="*/ 0 h 6"/>
                <a:gd name="T42" fmla="*/ 3 w 6"/>
                <a:gd name="T43" fmla="*/ 0 h 6"/>
                <a:gd name="T44" fmla="*/ 2 w 6"/>
                <a:gd name="T45" fmla="*/ 0 h 6"/>
                <a:gd name="T46" fmla="*/ 1 w 6"/>
                <a:gd name="T47" fmla="*/ 1 h 6"/>
                <a:gd name="T48" fmla="*/ 0 w 6"/>
                <a:gd name="T49" fmla="*/ 3 h 6"/>
                <a:gd name="T50" fmla="*/ 0 w 6"/>
                <a:gd name="T51" fmla="*/ 3 h 6"/>
                <a:gd name="T52" fmla="*/ 0 w 6"/>
                <a:gd name="T53" fmla="*/ 3 h 6"/>
                <a:gd name="T54" fmla="*/ 0 w 6"/>
                <a:gd name="T55" fmla="*/ 3 h 6"/>
                <a:gd name="T56" fmla="*/ 0 w 6"/>
                <a:gd name="T57" fmla="*/ 4 h 6"/>
                <a:gd name="T58" fmla="*/ 1 w 6"/>
                <a:gd name="T59" fmla="*/ 5 h 6"/>
                <a:gd name="T60" fmla="*/ 3 w 6"/>
                <a:gd name="T61" fmla="*/ 6 h 6"/>
                <a:gd name="T62" fmla="*/ 3 w 6"/>
                <a:gd name="T63" fmla="*/ 6 h 6"/>
                <a:gd name="T64" fmla="*/ 4 w 6"/>
                <a:gd name="T65" fmla="*/ 6 h 6"/>
                <a:gd name="T66" fmla="*/ 6 w 6"/>
                <a:gd name="T67" fmla="*/ 3 h 6"/>
                <a:gd name="T68" fmla="*/ 6 w 6"/>
                <a:gd name="T69" fmla="*/ 3 h 6"/>
                <a:gd name="T70" fmla="*/ 6 w 6"/>
                <a:gd name="T71" fmla="*/ 2 h 6"/>
                <a:gd name="T72" fmla="*/ 5 w 6"/>
                <a:gd name="T73" fmla="*/ 1 h 6"/>
                <a:gd name="T74" fmla="*/ 4 w 6"/>
                <a:gd name="T75" fmla="*/ 0 h 6"/>
                <a:gd name="T76" fmla="*/ 4 w 6"/>
                <a:gd name="T77" fmla="*/ 0 h 6"/>
                <a:gd name="T78" fmla="*/ 3 w 6"/>
                <a:gd name="T7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moveTo>
                    <a:pt x="2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9" name="Freeform 434"/>
            <p:cNvSpPr>
              <a:spLocks noEditPoints="1"/>
            </p:cNvSpPr>
            <p:nvPr/>
          </p:nvSpPr>
          <p:spPr bwMode="auto">
            <a:xfrm>
              <a:off x="9305926" y="4248234"/>
              <a:ext cx="73025" cy="74613"/>
            </a:xfrm>
            <a:custGeom>
              <a:avLst/>
              <a:gdLst>
                <a:gd name="T0" fmla="*/ 1 w 6"/>
                <a:gd name="T1" fmla="*/ 3 h 6"/>
                <a:gd name="T2" fmla="*/ 2 w 6"/>
                <a:gd name="T3" fmla="*/ 1 h 6"/>
                <a:gd name="T4" fmla="*/ 3 w 6"/>
                <a:gd name="T5" fmla="*/ 1 h 6"/>
                <a:gd name="T6" fmla="*/ 5 w 6"/>
                <a:gd name="T7" fmla="*/ 1 h 6"/>
                <a:gd name="T8" fmla="*/ 6 w 6"/>
                <a:gd name="T9" fmla="*/ 2 h 6"/>
                <a:gd name="T10" fmla="*/ 6 w 6"/>
                <a:gd name="T11" fmla="*/ 3 h 6"/>
                <a:gd name="T12" fmla="*/ 6 w 6"/>
                <a:gd name="T13" fmla="*/ 3 h 6"/>
                <a:gd name="T14" fmla="*/ 5 w 6"/>
                <a:gd name="T15" fmla="*/ 4 h 6"/>
                <a:gd name="T16" fmla="*/ 5 w 6"/>
                <a:gd name="T17" fmla="*/ 5 h 6"/>
                <a:gd name="T18" fmla="*/ 3 w 6"/>
                <a:gd name="T19" fmla="*/ 5 h 6"/>
                <a:gd name="T20" fmla="*/ 2 w 6"/>
                <a:gd name="T21" fmla="*/ 5 h 6"/>
                <a:gd name="T22" fmla="*/ 2 w 6"/>
                <a:gd name="T23" fmla="*/ 5 h 6"/>
                <a:gd name="T24" fmla="*/ 1 w 6"/>
                <a:gd name="T25" fmla="*/ 4 h 6"/>
                <a:gd name="T26" fmla="*/ 1 w 6"/>
                <a:gd name="T27" fmla="*/ 3 h 6"/>
                <a:gd name="T28" fmla="*/ 3 w 6"/>
                <a:gd name="T29" fmla="*/ 0 h 6"/>
                <a:gd name="T30" fmla="*/ 0 w 6"/>
                <a:gd name="T31" fmla="*/ 3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1 w 6"/>
                <a:gd name="T39" fmla="*/ 4 h 6"/>
                <a:gd name="T40" fmla="*/ 1 w 6"/>
                <a:gd name="T41" fmla="*/ 5 h 6"/>
                <a:gd name="T42" fmla="*/ 1 w 6"/>
                <a:gd name="T43" fmla="*/ 5 h 6"/>
                <a:gd name="T44" fmla="*/ 2 w 6"/>
                <a:gd name="T45" fmla="*/ 5 h 6"/>
                <a:gd name="T46" fmla="*/ 3 w 6"/>
                <a:gd name="T47" fmla="*/ 6 h 6"/>
                <a:gd name="T48" fmla="*/ 5 w 6"/>
                <a:gd name="T49" fmla="*/ 5 h 6"/>
                <a:gd name="T50" fmla="*/ 6 w 6"/>
                <a:gd name="T51" fmla="*/ 4 h 6"/>
                <a:gd name="T52" fmla="*/ 6 w 6"/>
                <a:gd name="T53" fmla="*/ 3 h 6"/>
                <a:gd name="T54" fmla="*/ 6 w 6"/>
                <a:gd name="T55" fmla="*/ 3 h 6"/>
                <a:gd name="T56" fmla="*/ 6 w 6"/>
                <a:gd name="T57" fmla="*/ 2 h 6"/>
                <a:gd name="T58" fmla="*/ 3 w 6"/>
                <a:gd name="T5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0" name="Freeform 435"/>
            <p:cNvSpPr>
              <a:spLocks noEditPoints="1"/>
            </p:cNvSpPr>
            <p:nvPr/>
          </p:nvSpPr>
          <p:spPr bwMode="auto">
            <a:xfrm>
              <a:off x="9147176" y="4410159"/>
              <a:ext cx="73025" cy="74613"/>
            </a:xfrm>
            <a:custGeom>
              <a:avLst/>
              <a:gdLst>
                <a:gd name="T0" fmla="*/ 1 w 6"/>
                <a:gd name="T1" fmla="*/ 3 h 6"/>
                <a:gd name="T2" fmla="*/ 1 w 6"/>
                <a:gd name="T3" fmla="*/ 2 h 6"/>
                <a:gd name="T4" fmla="*/ 3 w 6"/>
                <a:gd name="T5" fmla="*/ 1 h 6"/>
                <a:gd name="T6" fmla="*/ 4 w 6"/>
                <a:gd name="T7" fmla="*/ 1 h 6"/>
                <a:gd name="T8" fmla="*/ 4 w 6"/>
                <a:gd name="T9" fmla="*/ 2 h 6"/>
                <a:gd name="T10" fmla="*/ 5 w 6"/>
                <a:gd name="T11" fmla="*/ 2 h 6"/>
                <a:gd name="T12" fmla="*/ 5 w 6"/>
                <a:gd name="T13" fmla="*/ 3 h 6"/>
                <a:gd name="T14" fmla="*/ 4 w 6"/>
                <a:gd name="T15" fmla="*/ 5 h 6"/>
                <a:gd name="T16" fmla="*/ 3 w 6"/>
                <a:gd name="T17" fmla="*/ 5 h 6"/>
                <a:gd name="T18" fmla="*/ 1 w 6"/>
                <a:gd name="T19" fmla="*/ 5 h 6"/>
                <a:gd name="T20" fmla="*/ 1 w 6"/>
                <a:gd name="T21" fmla="*/ 4 h 6"/>
                <a:gd name="T22" fmla="*/ 1 w 6"/>
                <a:gd name="T23" fmla="*/ 3 h 6"/>
                <a:gd name="T24" fmla="*/ 1 w 6"/>
                <a:gd name="T25" fmla="*/ 3 h 6"/>
                <a:gd name="T26" fmla="*/ 3 w 6"/>
                <a:gd name="T27" fmla="*/ 0 h 6"/>
                <a:gd name="T28" fmla="*/ 0 w 6"/>
                <a:gd name="T29" fmla="*/ 3 h 6"/>
                <a:gd name="T30" fmla="*/ 0 w 6"/>
                <a:gd name="T31" fmla="*/ 3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0 w 6"/>
                <a:gd name="T39" fmla="*/ 4 h 6"/>
                <a:gd name="T40" fmla="*/ 3 w 6"/>
                <a:gd name="T41" fmla="*/ 6 h 6"/>
                <a:gd name="T42" fmla="*/ 6 w 6"/>
                <a:gd name="T43" fmla="*/ 3 h 6"/>
                <a:gd name="T44" fmla="*/ 5 w 6"/>
                <a:gd name="T45" fmla="*/ 1 h 6"/>
                <a:gd name="T46" fmla="*/ 5 w 6"/>
                <a:gd name="T47" fmla="*/ 1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6" y="5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1" name="Freeform 436"/>
            <p:cNvSpPr>
              <a:spLocks noEditPoints="1"/>
            </p:cNvSpPr>
            <p:nvPr/>
          </p:nvSpPr>
          <p:spPr bwMode="auto">
            <a:xfrm>
              <a:off x="8532813" y="4286334"/>
              <a:ext cx="61913" cy="74613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2 h 6"/>
                <a:gd name="T4" fmla="*/ 3 w 5"/>
                <a:gd name="T5" fmla="*/ 1 h 6"/>
                <a:gd name="T6" fmla="*/ 4 w 5"/>
                <a:gd name="T7" fmla="*/ 2 h 6"/>
                <a:gd name="T8" fmla="*/ 5 w 5"/>
                <a:gd name="T9" fmla="*/ 3 h 6"/>
                <a:gd name="T10" fmla="*/ 4 w 5"/>
                <a:gd name="T11" fmla="*/ 5 h 6"/>
                <a:gd name="T12" fmla="*/ 4 w 5"/>
                <a:gd name="T13" fmla="*/ 5 h 6"/>
                <a:gd name="T14" fmla="*/ 4 w 5"/>
                <a:gd name="T15" fmla="*/ 5 h 6"/>
                <a:gd name="T16" fmla="*/ 3 w 5"/>
                <a:gd name="T17" fmla="*/ 6 h 6"/>
                <a:gd name="T18" fmla="*/ 1 w 5"/>
                <a:gd name="T19" fmla="*/ 5 h 6"/>
                <a:gd name="T20" fmla="*/ 0 w 5"/>
                <a:gd name="T21" fmla="*/ 4 h 6"/>
                <a:gd name="T22" fmla="*/ 0 w 5"/>
                <a:gd name="T23" fmla="*/ 3 h 6"/>
                <a:gd name="T24" fmla="*/ 0 w 5"/>
                <a:gd name="T25" fmla="*/ 3 h 6"/>
                <a:gd name="T26" fmla="*/ 3 w 5"/>
                <a:gd name="T27" fmla="*/ 0 h 6"/>
                <a:gd name="T28" fmla="*/ 0 w 5"/>
                <a:gd name="T29" fmla="*/ 3 h 6"/>
                <a:gd name="T30" fmla="*/ 0 w 5"/>
                <a:gd name="T31" fmla="*/ 3 h 6"/>
                <a:gd name="T32" fmla="*/ 0 w 5"/>
                <a:gd name="T33" fmla="*/ 3 h 6"/>
                <a:gd name="T34" fmla="*/ 0 w 5"/>
                <a:gd name="T35" fmla="*/ 3 h 6"/>
                <a:gd name="T36" fmla="*/ 0 w 5"/>
                <a:gd name="T37" fmla="*/ 3 h 6"/>
                <a:gd name="T38" fmla="*/ 0 w 5"/>
                <a:gd name="T39" fmla="*/ 4 h 6"/>
                <a:gd name="T40" fmla="*/ 3 w 5"/>
                <a:gd name="T41" fmla="*/ 6 h 6"/>
                <a:gd name="T42" fmla="*/ 4 w 5"/>
                <a:gd name="T43" fmla="*/ 6 h 6"/>
                <a:gd name="T44" fmla="*/ 5 w 5"/>
                <a:gd name="T45" fmla="*/ 5 h 6"/>
                <a:gd name="T46" fmla="*/ 5 w 5"/>
                <a:gd name="T47" fmla="*/ 3 h 6"/>
                <a:gd name="T48" fmla="*/ 3 w 5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Oval 437"/>
            <p:cNvSpPr>
              <a:spLocks noChangeArrowheads="1"/>
            </p:cNvSpPr>
            <p:nvPr/>
          </p:nvSpPr>
          <p:spPr bwMode="auto">
            <a:xfrm>
              <a:off x="11380788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Oval 438"/>
            <p:cNvSpPr>
              <a:spLocks noChangeArrowheads="1"/>
            </p:cNvSpPr>
            <p:nvPr/>
          </p:nvSpPr>
          <p:spPr bwMode="auto">
            <a:xfrm>
              <a:off x="11233151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Oval 439"/>
            <p:cNvSpPr>
              <a:spLocks noChangeArrowheads="1"/>
            </p:cNvSpPr>
            <p:nvPr/>
          </p:nvSpPr>
          <p:spPr bwMode="auto">
            <a:xfrm>
              <a:off x="10766426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5" name="Freeform 440"/>
            <p:cNvSpPr>
              <a:spLocks/>
            </p:cNvSpPr>
            <p:nvPr/>
          </p:nvSpPr>
          <p:spPr bwMode="auto">
            <a:xfrm>
              <a:off x="1107281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1 w 8"/>
                <a:gd name="T17" fmla="*/ 1 h 8"/>
                <a:gd name="T18" fmla="*/ 0 w 8"/>
                <a:gd name="T19" fmla="*/ 4 h 8"/>
                <a:gd name="T20" fmla="*/ 1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5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6" name="Freeform 441"/>
            <p:cNvSpPr>
              <a:spLocks/>
            </p:cNvSpPr>
            <p:nvPr/>
          </p:nvSpPr>
          <p:spPr bwMode="auto">
            <a:xfrm>
              <a:off x="1091406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2 w 8"/>
                <a:gd name="T17" fmla="*/ 1 h 8"/>
                <a:gd name="T18" fmla="*/ 1 w 8"/>
                <a:gd name="T19" fmla="*/ 4 h 8"/>
                <a:gd name="T20" fmla="*/ 2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7" name="Freeform 442"/>
            <p:cNvSpPr>
              <a:spLocks/>
            </p:cNvSpPr>
            <p:nvPr/>
          </p:nvSpPr>
          <p:spPr bwMode="auto">
            <a:xfrm>
              <a:off x="10607676" y="3727534"/>
              <a:ext cx="96838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2 w 8"/>
                <a:gd name="T17" fmla="*/ 1 h 8"/>
                <a:gd name="T18" fmla="*/ 1 w 8"/>
                <a:gd name="T19" fmla="*/ 4 h 8"/>
                <a:gd name="T20" fmla="*/ 2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8" name="Oval 443"/>
            <p:cNvSpPr>
              <a:spLocks noChangeArrowheads="1"/>
            </p:cNvSpPr>
            <p:nvPr/>
          </p:nvSpPr>
          <p:spPr bwMode="auto">
            <a:xfrm>
              <a:off x="9220201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9" name="Oval 444"/>
            <p:cNvSpPr>
              <a:spLocks noChangeArrowheads="1"/>
            </p:cNvSpPr>
            <p:nvPr/>
          </p:nvSpPr>
          <p:spPr bwMode="auto">
            <a:xfrm>
              <a:off x="9404351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0" name="Freeform 445"/>
            <p:cNvSpPr>
              <a:spLocks/>
            </p:cNvSpPr>
            <p:nvPr/>
          </p:nvSpPr>
          <p:spPr bwMode="auto">
            <a:xfrm>
              <a:off x="9256713" y="3490997"/>
              <a:ext cx="171450" cy="0"/>
            </a:xfrm>
            <a:custGeom>
              <a:avLst/>
              <a:gdLst>
                <a:gd name="T0" fmla="*/ 0 w 108"/>
                <a:gd name="T1" fmla="*/ 108 w 108"/>
                <a:gd name="T2" fmla="*/ 0 w 10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">
                  <a:moveTo>
                    <a:pt x="0" y="0"/>
                  </a:moveTo>
                  <a:lnTo>
                    <a:pt x="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1" name="Line 446"/>
            <p:cNvSpPr>
              <a:spLocks noChangeShapeType="1"/>
            </p:cNvSpPr>
            <p:nvPr/>
          </p:nvSpPr>
          <p:spPr bwMode="auto">
            <a:xfrm>
              <a:off x="9256713" y="3490997"/>
              <a:ext cx="1714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2" name="Rectangle 447"/>
            <p:cNvSpPr>
              <a:spLocks noChangeArrowheads="1"/>
            </p:cNvSpPr>
            <p:nvPr/>
          </p:nvSpPr>
          <p:spPr bwMode="auto">
            <a:xfrm>
              <a:off x="9256713" y="3478297"/>
              <a:ext cx="1714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448"/>
            <p:cNvSpPr>
              <a:spLocks/>
            </p:cNvSpPr>
            <p:nvPr/>
          </p:nvSpPr>
          <p:spPr bwMode="auto">
            <a:xfrm>
              <a:off x="9256713" y="3478297"/>
              <a:ext cx="171450" cy="12700"/>
            </a:xfrm>
            <a:custGeom>
              <a:avLst/>
              <a:gdLst>
                <a:gd name="T0" fmla="*/ 0 w 108"/>
                <a:gd name="T1" fmla="*/ 0 h 8"/>
                <a:gd name="T2" fmla="*/ 108 w 108"/>
                <a:gd name="T3" fmla="*/ 0 h 8"/>
                <a:gd name="T4" fmla="*/ 108 w 108"/>
                <a:gd name="T5" fmla="*/ 8 h 8"/>
                <a:gd name="T6" fmla="*/ 0 w 10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">
                  <a:moveTo>
                    <a:pt x="0" y="0"/>
                  </a:moveTo>
                  <a:lnTo>
                    <a:pt x="108" y="0"/>
                  </a:lnTo>
                  <a:lnTo>
                    <a:pt x="108" y="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5" name="Rectangle 450"/>
            <p:cNvSpPr>
              <a:spLocks noChangeArrowheads="1"/>
            </p:cNvSpPr>
            <p:nvPr/>
          </p:nvSpPr>
          <p:spPr bwMode="auto">
            <a:xfrm>
              <a:off x="8999538" y="3056022"/>
              <a:ext cx="1588" cy="1588"/>
            </a:xfrm>
            <a:prstGeom prst="rect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454"/>
            <p:cNvSpPr>
              <a:spLocks/>
            </p:cNvSpPr>
            <p:nvPr/>
          </p:nvSpPr>
          <p:spPr bwMode="auto">
            <a:xfrm>
              <a:off x="8348663" y="2708359"/>
              <a:ext cx="158750" cy="160338"/>
            </a:xfrm>
            <a:custGeom>
              <a:avLst/>
              <a:gdLst>
                <a:gd name="T0" fmla="*/ 77 w 100"/>
                <a:gd name="T1" fmla="*/ 86 h 101"/>
                <a:gd name="T2" fmla="*/ 15 w 100"/>
                <a:gd name="T3" fmla="*/ 15 h 101"/>
                <a:gd name="T4" fmla="*/ 23 w 100"/>
                <a:gd name="T5" fmla="*/ 7 h 101"/>
                <a:gd name="T6" fmla="*/ 85 w 100"/>
                <a:gd name="T7" fmla="*/ 70 h 101"/>
                <a:gd name="T8" fmla="*/ 85 w 100"/>
                <a:gd name="T9" fmla="*/ 0 h 101"/>
                <a:gd name="T10" fmla="*/ 100 w 100"/>
                <a:gd name="T11" fmla="*/ 0 h 101"/>
                <a:gd name="T12" fmla="*/ 100 w 100"/>
                <a:gd name="T13" fmla="*/ 101 h 101"/>
                <a:gd name="T14" fmla="*/ 0 w 100"/>
                <a:gd name="T15" fmla="*/ 101 h 101"/>
                <a:gd name="T16" fmla="*/ 0 w 100"/>
                <a:gd name="T17" fmla="*/ 86 h 101"/>
                <a:gd name="T18" fmla="*/ 77 w 100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1">
                  <a:moveTo>
                    <a:pt x="77" y="86"/>
                  </a:moveTo>
                  <a:lnTo>
                    <a:pt x="15" y="15"/>
                  </a:lnTo>
                  <a:lnTo>
                    <a:pt x="23" y="7"/>
                  </a:lnTo>
                  <a:lnTo>
                    <a:pt x="85" y="70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00" y="101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77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455"/>
            <p:cNvSpPr>
              <a:spLocks/>
            </p:cNvSpPr>
            <p:nvPr/>
          </p:nvSpPr>
          <p:spPr bwMode="auto">
            <a:xfrm>
              <a:off x="8520113" y="2708359"/>
              <a:ext cx="160338" cy="160338"/>
            </a:xfrm>
            <a:custGeom>
              <a:avLst/>
              <a:gdLst>
                <a:gd name="T0" fmla="*/ 31 w 101"/>
                <a:gd name="T1" fmla="*/ 86 h 101"/>
                <a:gd name="T2" fmla="*/ 93 w 101"/>
                <a:gd name="T3" fmla="*/ 15 h 101"/>
                <a:gd name="T4" fmla="*/ 85 w 101"/>
                <a:gd name="T5" fmla="*/ 7 h 101"/>
                <a:gd name="T6" fmla="*/ 16 w 101"/>
                <a:gd name="T7" fmla="*/ 70 h 101"/>
                <a:gd name="T8" fmla="*/ 16 w 101"/>
                <a:gd name="T9" fmla="*/ 0 h 101"/>
                <a:gd name="T10" fmla="*/ 0 w 101"/>
                <a:gd name="T11" fmla="*/ 0 h 101"/>
                <a:gd name="T12" fmla="*/ 0 w 101"/>
                <a:gd name="T13" fmla="*/ 101 h 101"/>
                <a:gd name="T14" fmla="*/ 101 w 101"/>
                <a:gd name="T15" fmla="*/ 101 h 101"/>
                <a:gd name="T16" fmla="*/ 101 w 101"/>
                <a:gd name="T17" fmla="*/ 86 h 101"/>
                <a:gd name="T18" fmla="*/ 31 w 101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1">
                  <a:moveTo>
                    <a:pt x="31" y="86"/>
                  </a:moveTo>
                  <a:lnTo>
                    <a:pt x="93" y="15"/>
                  </a:lnTo>
                  <a:lnTo>
                    <a:pt x="85" y="7"/>
                  </a:lnTo>
                  <a:lnTo>
                    <a:pt x="16" y="7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101" y="101"/>
                  </a:lnTo>
                  <a:lnTo>
                    <a:pt x="101" y="86"/>
                  </a:lnTo>
                  <a:lnTo>
                    <a:pt x="31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457"/>
            <p:cNvSpPr>
              <a:spLocks/>
            </p:cNvSpPr>
            <p:nvPr/>
          </p:nvSpPr>
          <p:spPr bwMode="auto">
            <a:xfrm>
              <a:off x="9072563" y="3925971"/>
              <a:ext cx="257175" cy="211138"/>
            </a:xfrm>
            <a:custGeom>
              <a:avLst/>
              <a:gdLst>
                <a:gd name="T0" fmla="*/ 62 w 162"/>
                <a:gd name="T1" fmla="*/ 8 h 133"/>
                <a:gd name="T2" fmla="*/ 62 w 162"/>
                <a:gd name="T3" fmla="*/ 0 h 133"/>
                <a:gd name="T4" fmla="*/ 108 w 162"/>
                <a:gd name="T5" fmla="*/ 0 h 133"/>
                <a:gd name="T6" fmla="*/ 62 w 162"/>
                <a:gd name="T7" fmla="*/ 47 h 133"/>
                <a:gd name="T8" fmla="*/ 162 w 162"/>
                <a:gd name="T9" fmla="*/ 47 h 133"/>
                <a:gd name="T10" fmla="*/ 162 w 162"/>
                <a:gd name="T11" fmla="*/ 86 h 133"/>
                <a:gd name="T12" fmla="*/ 62 w 162"/>
                <a:gd name="T13" fmla="*/ 86 h 133"/>
                <a:gd name="T14" fmla="*/ 108 w 162"/>
                <a:gd name="T15" fmla="*/ 133 h 133"/>
                <a:gd name="T16" fmla="*/ 62 w 162"/>
                <a:gd name="T17" fmla="*/ 133 h 133"/>
                <a:gd name="T18" fmla="*/ 0 w 162"/>
                <a:gd name="T19" fmla="*/ 70 h 133"/>
                <a:gd name="T20" fmla="*/ 62 w 162"/>
                <a:gd name="T21" fmla="*/ 0 h 133"/>
                <a:gd name="T22" fmla="*/ 62 w 162"/>
                <a:gd name="T23" fmla="*/ 0 h 133"/>
                <a:gd name="T24" fmla="*/ 62 w 162"/>
                <a:gd name="T25" fmla="*/ 8 h 133"/>
                <a:gd name="T26" fmla="*/ 70 w 162"/>
                <a:gd name="T27" fmla="*/ 8 h 133"/>
                <a:gd name="T28" fmla="*/ 8 w 162"/>
                <a:gd name="T29" fmla="*/ 70 h 133"/>
                <a:gd name="T30" fmla="*/ 70 w 162"/>
                <a:gd name="T31" fmla="*/ 125 h 133"/>
                <a:gd name="T32" fmla="*/ 101 w 162"/>
                <a:gd name="T33" fmla="*/ 125 h 133"/>
                <a:gd name="T34" fmla="*/ 54 w 162"/>
                <a:gd name="T35" fmla="*/ 78 h 133"/>
                <a:gd name="T36" fmla="*/ 155 w 162"/>
                <a:gd name="T37" fmla="*/ 78 h 133"/>
                <a:gd name="T38" fmla="*/ 155 w 162"/>
                <a:gd name="T39" fmla="*/ 55 h 133"/>
                <a:gd name="T40" fmla="*/ 47 w 162"/>
                <a:gd name="T41" fmla="*/ 55 h 133"/>
                <a:gd name="T42" fmla="*/ 101 w 162"/>
                <a:gd name="T43" fmla="*/ 8 h 133"/>
                <a:gd name="T44" fmla="*/ 62 w 162"/>
                <a:gd name="T45" fmla="*/ 8 h 133"/>
                <a:gd name="T46" fmla="*/ 62 w 162"/>
                <a:gd name="T47" fmla="*/ 8 h 133"/>
                <a:gd name="T48" fmla="*/ 70 w 162"/>
                <a:gd name="T49" fmla="*/ 8 h 133"/>
                <a:gd name="T50" fmla="*/ 62 w 162"/>
                <a:gd name="T51" fmla="*/ 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2" h="133">
                  <a:moveTo>
                    <a:pt x="62" y="8"/>
                  </a:moveTo>
                  <a:lnTo>
                    <a:pt x="62" y="0"/>
                  </a:lnTo>
                  <a:lnTo>
                    <a:pt x="108" y="0"/>
                  </a:lnTo>
                  <a:lnTo>
                    <a:pt x="62" y="47"/>
                  </a:lnTo>
                  <a:lnTo>
                    <a:pt x="162" y="47"/>
                  </a:lnTo>
                  <a:lnTo>
                    <a:pt x="162" y="86"/>
                  </a:lnTo>
                  <a:lnTo>
                    <a:pt x="62" y="86"/>
                  </a:lnTo>
                  <a:lnTo>
                    <a:pt x="108" y="133"/>
                  </a:lnTo>
                  <a:lnTo>
                    <a:pt x="62" y="133"/>
                  </a:lnTo>
                  <a:lnTo>
                    <a:pt x="0" y="7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8"/>
                  </a:lnTo>
                  <a:lnTo>
                    <a:pt x="70" y="8"/>
                  </a:lnTo>
                  <a:lnTo>
                    <a:pt x="8" y="70"/>
                  </a:lnTo>
                  <a:lnTo>
                    <a:pt x="70" y="125"/>
                  </a:lnTo>
                  <a:lnTo>
                    <a:pt x="101" y="125"/>
                  </a:lnTo>
                  <a:lnTo>
                    <a:pt x="54" y="78"/>
                  </a:lnTo>
                  <a:lnTo>
                    <a:pt x="155" y="78"/>
                  </a:lnTo>
                  <a:lnTo>
                    <a:pt x="155" y="55"/>
                  </a:lnTo>
                  <a:lnTo>
                    <a:pt x="47" y="55"/>
                  </a:lnTo>
                  <a:lnTo>
                    <a:pt x="101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70" y="8"/>
                  </a:lnTo>
                  <a:lnTo>
                    <a:pt x="62" y="8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458"/>
            <p:cNvSpPr>
              <a:spLocks/>
            </p:cNvSpPr>
            <p:nvPr/>
          </p:nvSpPr>
          <p:spPr bwMode="auto">
            <a:xfrm>
              <a:off x="9637713" y="3490996"/>
              <a:ext cx="269875" cy="211138"/>
            </a:xfrm>
            <a:custGeom>
              <a:avLst/>
              <a:gdLst>
                <a:gd name="T0" fmla="*/ 69 w 170"/>
                <a:gd name="T1" fmla="*/ 0 h 133"/>
                <a:gd name="T2" fmla="*/ 108 w 170"/>
                <a:gd name="T3" fmla="*/ 0 h 133"/>
                <a:gd name="T4" fmla="*/ 54 w 170"/>
                <a:gd name="T5" fmla="*/ 55 h 133"/>
                <a:gd name="T6" fmla="*/ 170 w 170"/>
                <a:gd name="T7" fmla="*/ 55 h 133"/>
                <a:gd name="T8" fmla="*/ 170 w 170"/>
                <a:gd name="T9" fmla="*/ 78 h 133"/>
                <a:gd name="T10" fmla="*/ 62 w 170"/>
                <a:gd name="T11" fmla="*/ 78 h 133"/>
                <a:gd name="T12" fmla="*/ 108 w 170"/>
                <a:gd name="T13" fmla="*/ 133 h 133"/>
                <a:gd name="T14" fmla="*/ 69 w 170"/>
                <a:gd name="T15" fmla="*/ 133 h 133"/>
                <a:gd name="T16" fmla="*/ 0 w 170"/>
                <a:gd name="T17" fmla="*/ 62 h 133"/>
                <a:gd name="T18" fmla="*/ 69 w 170"/>
                <a:gd name="T1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33">
                  <a:moveTo>
                    <a:pt x="69" y="0"/>
                  </a:moveTo>
                  <a:lnTo>
                    <a:pt x="108" y="0"/>
                  </a:lnTo>
                  <a:lnTo>
                    <a:pt x="54" y="55"/>
                  </a:lnTo>
                  <a:lnTo>
                    <a:pt x="170" y="55"/>
                  </a:lnTo>
                  <a:lnTo>
                    <a:pt x="170" y="78"/>
                  </a:lnTo>
                  <a:lnTo>
                    <a:pt x="62" y="78"/>
                  </a:lnTo>
                  <a:lnTo>
                    <a:pt x="108" y="133"/>
                  </a:lnTo>
                  <a:lnTo>
                    <a:pt x="69" y="133"/>
                  </a:lnTo>
                  <a:lnTo>
                    <a:pt x="0" y="6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Oval 459"/>
            <p:cNvSpPr>
              <a:spLocks noChangeArrowheads="1"/>
            </p:cNvSpPr>
            <p:nvPr/>
          </p:nvSpPr>
          <p:spPr bwMode="auto">
            <a:xfrm>
              <a:off x="10558463" y="4659396"/>
              <a:ext cx="85725" cy="98425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Oval 460"/>
            <p:cNvSpPr>
              <a:spLocks noChangeArrowheads="1"/>
            </p:cNvSpPr>
            <p:nvPr/>
          </p:nvSpPr>
          <p:spPr bwMode="auto">
            <a:xfrm>
              <a:off x="9428163" y="4360946"/>
              <a:ext cx="984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Oval 461"/>
            <p:cNvSpPr>
              <a:spLocks noChangeArrowheads="1"/>
            </p:cNvSpPr>
            <p:nvPr/>
          </p:nvSpPr>
          <p:spPr bwMode="auto">
            <a:xfrm>
              <a:off x="8286751" y="4559384"/>
              <a:ext cx="857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Oval 462"/>
            <p:cNvSpPr>
              <a:spLocks noChangeArrowheads="1"/>
            </p:cNvSpPr>
            <p:nvPr/>
          </p:nvSpPr>
          <p:spPr bwMode="auto">
            <a:xfrm>
              <a:off x="8004176" y="4559384"/>
              <a:ext cx="87313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463"/>
            <p:cNvSpPr>
              <a:spLocks/>
            </p:cNvSpPr>
            <p:nvPr/>
          </p:nvSpPr>
          <p:spPr bwMode="auto">
            <a:xfrm>
              <a:off x="9723438" y="4646696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5" y="8"/>
                    <a:pt x="6" y="7"/>
                    <a:pt x="6" y="7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464"/>
            <p:cNvSpPr>
              <a:spLocks/>
            </p:cNvSpPr>
            <p:nvPr/>
          </p:nvSpPr>
          <p:spPr bwMode="auto">
            <a:xfrm>
              <a:off x="8483601" y="4360946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465"/>
            <p:cNvSpPr>
              <a:spLocks/>
            </p:cNvSpPr>
            <p:nvPr/>
          </p:nvSpPr>
          <p:spPr bwMode="auto">
            <a:xfrm>
              <a:off x="8078788" y="4397459"/>
              <a:ext cx="2516188" cy="323850"/>
            </a:xfrm>
            <a:custGeom>
              <a:avLst/>
              <a:gdLst>
                <a:gd name="T0" fmla="*/ 278 w 1585"/>
                <a:gd name="T1" fmla="*/ 0 h 204"/>
                <a:gd name="T2" fmla="*/ 881 w 1585"/>
                <a:gd name="T3" fmla="*/ 0 h 204"/>
                <a:gd name="T4" fmla="*/ 1067 w 1585"/>
                <a:gd name="T5" fmla="*/ 196 h 204"/>
                <a:gd name="T6" fmla="*/ 1585 w 1585"/>
                <a:gd name="T7" fmla="*/ 196 h 204"/>
                <a:gd name="T8" fmla="*/ 1585 w 1585"/>
                <a:gd name="T9" fmla="*/ 204 h 204"/>
                <a:gd name="T10" fmla="*/ 1067 w 1585"/>
                <a:gd name="T11" fmla="*/ 204 h 204"/>
                <a:gd name="T12" fmla="*/ 881 w 1585"/>
                <a:gd name="T13" fmla="*/ 8 h 204"/>
                <a:gd name="T14" fmla="*/ 286 w 1585"/>
                <a:gd name="T15" fmla="*/ 8 h 204"/>
                <a:gd name="T16" fmla="*/ 162 w 1585"/>
                <a:gd name="T17" fmla="*/ 141 h 204"/>
                <a:gd name="T18" fmla="*/ 0 w 1585"/>
                <a:gd name="T19" fmla="*/ 141 h 204"/>
                <a:gd name="T20" fmla="*/ 0 w 1585"/>
                <a:gd name="T21" fmla="*/ 134 h 204"/>
                <a:gd name="T22" fmla="*/ 154 w 1585"/>
                <a:gd name="T23" fmla="*/ 134 h 204"/>
                <a:gd name="T24" fmla="*/ 278 w 1585"/>
                <a:gd name="T2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5" h="204">
                  <a:moveTo>
                    <a:pt x="278" y="0"/>
                  </a:moveTo>
                  <a:lnTo>
                    <a:pt x="881" y="0"/>
                  </a:lnTo>
                  <a:lnTo>
                    <a:pt x="1067" y="196"/>
                  </a:lnTo>
                  <a:lnTo>
                    <a:pt x="1585" y="196"/>
                  </a:lnTo>
                  <a:lnTo>
                    <a:pt x="1585" y="204"/>
                  </a:lnTo>
                  <a:lnTo>
                    <a:pt x="1067" y="204"/>
                  </a:lnTo>
                  <a:lnTo>
                    <a:pt x="881" y="8"/>
                  </a:lnTo>
                  <a:lnTo>
                    <a:pt x="286" y="8"/>
                  </a:lnTo>
                  <a:lnTo>
                    <a:pt x="162" y="141"/>
                  </a:lnTo>
                  <a:lnTo>
                    <a:pt x="0" y="141"/>
                  </a:lnTo>
                  <a:lnTo>
                    <a:pt x="0" y="134"/>
                  </a:lnTo>
                  <a:lnTo>
                    <a:pt x="154" y="134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Oval 466"/>
            <p:cNvSpPr>
              <a:spLocks noChangeArrowheads="1"/>
            </p:cNvSpPr>
            <p:nvPr/>
          </p:nvSpPr>
          <p:spPr bwMode="auto">
            <a:xfrm>
              <a:off x="10766426" y="4173621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Oval 467"/>
            <p:cNvSpPr>
              <a:spLocks noChangeArrowheads="1"/>
            </p:cNvSpPr>
            <p:nvPr/>
          </p:nvSpPr>
          <p:spPr bwMode="auto">
            <a:xfrm>
              <a:off x="9821863" y="3987884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Oval 468"/>
            <p:cNvSpPr>
              <a:spLocks noChangeArrowheads="1"/>
            </p:cNvSpPr>
            <p:nvPr/>
          </p:nvSpPr>
          <p:spPr bwMode="auto">
            <a:xfrm>
              <a:off x="12079288" y="3913271"/>
              <a:ext cx="984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469"/>
            <p:cNvSpPr>
              <a:spLocks/>
            </p:cNvSpPr>
            <p:nvPr/>
          </p:nvSpPr>
          <p:spPr bwMode="auto">
            <a:xfrm>
              <a:off x="11749088" y="3913271"/>
              <a:ext cx="98425" cy="112713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470"/>
            <p:cNvSpPr>
              <a:spLocks/>
            </p:cNvSpPr>
            <p:nvPr/>
          </p:nvSpPr>
          <p:spPr bwMode="auto">
            <a:xfrm>
              <a:off x="11503026" y="4162509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1 w 8"/>
                <a:gd name="T11" fmla="*/ 4 h 8"/>
                <a:gd name="T12" fmla="*/ 2 w 8"/>
                <a:gd name="T13" fmla="*/ 6 h 8"/>
                <a:gd name="T14" fmla="*/ 4 w 8"/>
                <a:gd name="T15" fmla="*/ 7 h 8"/>
                <a:gd name="T16" fmla="*/ 6 w 8"/>
                <a:gd name="T17" fmla="*/ 6 h 8"/>
                <a:gd name="T18" fmla="*/ 7 w 8"/>
                <a:gd name="T19" fmla="*/ 4 h 8"/>
                <a:gd name="T20" fmla="*/ 6 w 8"/>
                <a:gd name="T21" fmla="*/ 2 h 8"/>
                <a:gd name="T22" fmla="*/ 4 w 8"/>
                <a:gd name="T23" fmla="*/ 1 h 8"/>
                <a:gd name="T24" fmla="*/ 2 w 8"/>
                <a:gd name="T25" fmla="*/ 2 h 8"/>
                <a:gd name="T26" fmla="*/ 1 w 8"/>
                <a:gd name="T27" fmla="*/ 4 h 8"/>
                <a:gd name="T28" fmla="*/ 0 w 8"/>
                <a:gd name="T29" fmla="*/ 4 h 8"/>
                <a:gd name="T30" fmla="*/ 0 w 8"/>
                <a:gd name="T31" fmla="*/ 4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471"/>
            <p:cNvSpPr>
              <a:spLocks/>
            </p:cNvSpPr>
            <p:nvPr/>
          </p:nvSpPr>
          <p:spPr bwMode="auto">
            <a:xfrm>
              <a:off x="10594976" y="3975184"/>
              <a:ext cx="98425" cy="112713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0 w 8"/>
                <a:gd name="T11" fmla="*/ 5 h 9"/>
                <a:gd name="T12" fmla="*/ 1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1 w 8"/>
                <a:gd name="T25" fmla="*/ 2 h 9"/>
                <a:gd name="T26" fmla="*/ 0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472"/>
            <p:cNvSpPr>
              <a:spLocks/>
            </p:cNvSpPr>
            <p:nvPr/>
          </p:nvSpPr>
          <p:spPr bwMode="auto">
            <a:xfrm>
              <a:off x="9858376" y="3962484"/>
              <a:ext cx="2246313" cy="261938"/>
            </a:xfrm>
            <a:custGeom>
              <a:avLst/>
              <a:gdLst>
                <a:gd name="T0" fmla="*/ 611 w 1415"/>
                <a:gd name="T1" fmla="*/ 157 h 165"/>
                <a:gd name="T2" fmla="*/ 1059 w 1415"/>
                <a:gd name="T3" fmla="*/ 157 h 165"/>
                <a:gd name="T4" fmla="*/ 1214 w 1415"/>
                <a:gd name="T5" fmla="*/ 0 h 165"/>
                <a:gd name="T6" fmla="*/ 1415 w 1415"/>
                <a:gd name="T7" fmla="*/ 0 h 165"/>
                <a:gd name="T8" fmla="*/ 1415 w 1415"/>
                <a:gd name="T9" fmla="*/ 8 h 165"/>
                <a:gd name="T10" fmla="*/ 1222 w 1415"/>
                <a:gd name="T11" fmla="*/ 8 h 165"/>
                <a:gd name="T12" fmla="*/ 1059 w 1415"/>
                <a:gd name="T13" fmla="*/ 165 h 165"/>
                <a:gd name="T14" fmla="*/ 611 w 1415"/>
                <a:gd name="T15" fmla="*/ 165 h 165"/>
                <a:gd name="T16" fmla="*/ 495 w 1415"/>
                <a:gd name="T17" fmla="*/ 47 h 165"/>
                <a:gd name="T18" fmla="*/ 0 w 1415"/>
                <a:gd name="T19" fmla="*/ 47 h 165"/>
                <a:gd name="T20" fmla="*/ 0 w 1415"/>
                <a:gd name="T21" fmla="*/ 40 h 165"/>
                <a:gd name="T22" fmla="*/ 495 w 1415"/>
                <a:gd name="T23" fmla="*/ 40 h 165"/>
                <a:gd name="T24" fmla="*/ 611 w 1415"/>
                <a:gd name="T25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65">
                  <a:moveTo>
                    <a:pt x="611" y="157"/>
                  </a:moveTo>
                  <a:lnTo>
                    <a:pt x="1059" y="157"/>
                  </a:lnTo>
                  <a:lnTo>
                    <a:pt x="1214" y="0"/>
                  </a:lnTo>
                  <a:lnTo>
                    <a:pt x="1415" y="0"/>
                  </a:lnTo>
                  <a:lnTo>
                    <a:pt x="1415" y="8"/>
                  </a:lnTo>
                  <a:lnTo>
                    <a:pt x="1222" y="8"/>
                  </a:lnTo>
                  <a:lnTo>
                    <a:pt x="1059" y="165"/>
                  </a:lnTo>
                  <a:lnTo>
                    <a:pt x="611" y="165"/>
                  </a:lnTo>
                  <a:lnTo>
                    <a:pt x="495" y="47"/>
                  </a:lnTo>
                  <a:lnTo>
                    <a:pt x="0" y="47"/>
                  </a:lnTo>
                  <a:lnTo>
                    <a:pt x="0" y="40"/>
                  </a:lnTo>
                  <a:lnTo>
                    <a:pt x="495" y="40"/>
                  </a:lnTo>
                  <a:lnTo>
                    <a:pt x="611" y="15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Oval 473"/>
            <p:cNvSpPr>
              <a:spLocks noChangeArrowheads="1"/>
            </p:cNvSpPr>
            <p:nvPr/>
          </p:nvSpPr>
          <p:spPr bwMode="auto">
            <a:xfrm>
              <a:off x="10656888" y="3329071"/>
              <a:ext cx="96838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Oval 474"/>
            <p:cNvSpPr>
              <a:spLocks noChangeArrowheads="1"/>
            </p:cNvSpPr>
            <p:nvPr/>
          </p:nvSpPr>
          <p:spPr bwMode="auto">
            <a:xfrm>
              <a:off x="9821863" y="3105234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Oval 475"/>
            <p:cNvSpPr>
              <a:spLocks noChangeArrowheads="1"/>
            </p:cNvSpPr>
            <p:nvPr/>
          </p:nvSpPr>
          <p:spPr bwMode="auto">
            <a:xfrm>
              <a:off x="12091988" y="3030621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476"/>
            <p:cNvSpPr>
              <a:spLocks/>
            </p:cNvSpPr>
            <p:nvPr/>
          </p:nvSpPr>
          <p:spPr bwMode="auto">
            <a:xfrm>
              <a:off x="11723688" y="3043321"/>
              <a:ext cx="111125" cy="123825"/>
            </a:xfrm>
            <a:custGeom>
              <a:avLst/>
              <a:gdLst>
                <a:gd name="T0" fmla="*/ 5 w 9"/>
                <a:gd name="T1" fmla="*/ 0 h 10"/>
                <a:gd name="T2" fmla="*/ 9 w 9"/>
                <a:gd name="T3" fmla="*/ 5 h 10"/>
                <a:gd name="T4" fmla="*/ 5 w 9"/>
                <a:gd name="T5" fmla="*/ 10 h 10"/>
                <a:gd name="T6" fmla="*/ 0 w 9"/>
                <a:gd name="T7" fmla="*/ 5 h 10"/>
                <a:gd name="T8" fmla="*/ 0 w 9"/>
                <a:gd name="T9" fmla="*/ 5 h 10"/>
                <a:gd name="T10" fmla="*/ 1 w 9"/>
                <a:gd name="T11" fmla="*/ 5 h 10"/>
                <a:gd name="T12" fmla="*/ 2 w 9"/>
                <a:gd name="T13" fmla="*/ 8 h 10"/>
                <a:gd name="T14" fmla="*/ 5 w 9"/>
                <a:gd name="T15" fmla="*/ 9 h 10"/>
                <a:gd name="T16" fmla="*/ 7 w 9"/>
                <a:gd name="T17" fmla="*/ 8 h 10"/>
                <a:gd name="T18" fmla="*/ 8 w 9"/>
                <a:gd name="T19" fmla="*/ 5 h 10"/>
                <a:gd name="T20" fmla="*/ 7 w 9"/>
                <a:gd name="T21" fmla="*/ 2 h 10"/>
                <a:gd name="T22" fmla="*/ 5 w 9"/>
                <a:gd name="T23" fmla="*/ 1 h 10"/>
                <a:gd name="T24" fmla="*/ 2 w 9"/>
                <a:gd name="T25" fmla="*/ 2 h 10"/>
                <a:gd name="T26" fmla="*/ 1 w 9"/>
                <a:gd name="T27" fmla="*/ 5 h 10"/>
                <a:gd name="T28" fmla="*/ 0 w 9"/>
                <a:gd name="T29" fmla="*/ 5 h 10"/>
                <a:gd name="T30" fmla="*/ 0 w 9"/>
                <a:gd name="T31" fmla="*/ 5 h 10"/>
                <a:gd name="T32" fmla="*/ 5 w 9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7" y="0"/>
                    <a:pt x="9" y="2"/>
                    <a:pt x="9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477"/>
            <p:cNvSpPr>
              <a:spLocks/>
            </p:cNvSpPr>
            <p:nvPr/>
          </p:nvSpPr>
          <p:spPr bwMode="auto">
            <a:xfrm>
              <a:off x="11453813" y="3316371"/>
              <a:ext cx="111125" cy="112713"/>
            </a:xfrm>
            <a:custGeom>
              <a:avLst/>
              <a:gdLst>
                <a:gd name="T0" fmla="*/ 5 w 9"/>
                <a:gd name="T1" fmla="*/ 0 h 9"/>
                <a:gd name="T2" fmla="*/ 9 w 9"/>
                <a:gd name="T3" fmla="*/ 4 h 9"/>
                <a:gd name="T4" fmla="*/ 5 w 9"/>
                <a:gd name="T5" fmla="*/ 9 h 9"/>
                <a:gd name="T6" fmla="*/ 0 w 9"/>
                <a:gd name="T7" fmla="*/ 4 h 9"/>
                <a:gd name="T8" fmla="*/ 1 w 9"/>
                <a:gd name="T9" fmla="*/ 4 h 9"/>
                <a:gd name="T10" fmla="*/ 1 w 9"/>
                <a:gd name="T11" fmla="*/ 4 h 9"/>
                <a:gd name="T12" fmla="*/ 2 w 9"/>
                <a:gd name="T13" fmla="*/ 7 h 9"/>
                <a:gd name="T14" fmla="*/ 5 w 9"/>
                <a:gd name="T15" fmla="*/ 8 h 9"/>
                <a:gd name="T16" fmla="*/ 7 w 9"/>
                <a:gd name="T17" fmla="*/ 7 h 9"/>
                <a:gd name="T18" fmla="*/ 8 w 9"/>
                <a:gd name="T19" fmla="*/ 4 h 9"/>
                <a:gd name="T20" fmla="*/ 7 w 9"/>
                <a:gd name="T21" fmla="*/ 2 h 9"/>
                <a:gd name="T22" fmla="*/ 5 w 9"/>
                <a:gd name="T23" fmla="*/ 1 h 9"/>
                <a:gd name="T24" fmla="*/ 2 w 9"/>
                <a:gd name="T25" fmla="*/ 2 h 9"/>
                <a:gd name="T26" fmla="*/ 1 w 9"/>
                <a:gd name="T27" fmla="*/ 4 h 9"/>
                <a:gd name="T28" fmla="*/ 1 w 9"/>
                <a:gd name="T29" fmla="*/ 4 h 9"/>
                <a:gd name="T30" fmla="*/ 0 w 9"/>
                <a:gd name="T31" fmla="*/ 4 h 9"/>
                <a:gd name="T32" fmla="*/ 5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8"/>
                    <a:pt x="7" y="8"/>
                    <a:pt x="7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478"/>
            <p:cNvSpPr>
              <a:spLocks/>
            </p:cNvSpPr>
            <p:nvPr/>
          </p:nvSpPr>
          <p:spPr bwMode="auto">
            <a:xfrm>
              <a:off x="10447338" y="3117934"/>
              <a:ext cx="122238" cy="111125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4 h 9"/>
                <a:gd name="T4" fmla="*/ 5 w 10"/>
                <a:gd name="T5" fmla="*/ 9 h 9"/>
                <a:gd name="T6" fmla="*/ 0 w 10"/>
                <a:gd name="T7" fmla="*/ 4 h 9"/>
                <a:gd name="T8" fmla="*/ 1 w 10"/>
                <a:gd name="T9" fmla="*/ 4 h 9"/>
                <a:gd name="T10" fmla="*/ 1 w 10"/>
                <a:gd name="T11" fmla="*/ 4 h 9"/>
                <a:gd name="T12" fmla="*/ 2 w 10"/>
                <a:gd name="T13" fmla="*/ 7 h 9"/>
                <a:gd name="T14" fmla="*/ 5 w 10"/>
                <a:gd name="T15" fmla="*/ 8 h 9"/>
                <a:gd name="T16" fmla="*/ 8 w 10"/>
                <a:gd name="T17" fmla="*/ 7 h 9"/>
                <a:gd name="T18" fmla="*/ 9 w 10"/>
                <a:gd name="T19" fmla="*/ 4 h 9"/>
                <a:gd name="T20" fmla="*/ 8 w 10"/>
                <a:gd name="T21" fmla="*/ 2 h 9"/>
                <a:gd name="T22" fmla="*/ 5 w 10"/>
                <a:gd name="T23" fmla="*/ 1 h 9"/>
                <a:gd name="T24" fmla="*/ 2 w 10"/>
                <a:gd name="T25" fmla="*/ 2 h 9"/>
                <a:gd name="T26" fmla="*/ 1 w 10"/>
                <a:gd name="T27" fmla="*/ 4 h 9"/>
                <a:gd name="T28" fmla="*/ 1 w 10"/>
                <a:gd name="T29" fmla="*/ 4 h 9"/>
                <a:gd name="T30" fmla="*/ 0 w 10"/>
                <a:gd name="T31" fmla="*/ 4 h 9"/>
                <a:gd name="T32" fmla="*/ 5 w 10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4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3" y="9"/>
                    <a:pt x="0" y="7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8"/>
                    <a:pt x="7" y="8"/>
                    <a:pt x="8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479"/>
            <p:cNvSpPr>
              <a:spLocks/>
            </p:cNvSpPr>
            <p:nvPr/>
          </p:nvSpPr>
          <p:spPr bwMode="auto">
            <a:xfrm>
              <a:off x="9871076" y="3092534"/>
              <a:ext cx="2246313" cy="285750"/>
            </a:xfrm>
            <a:custGeom>
              <a:avLst/>
              <a:gdLst>
                <a:gd name="T0" fmla="*/ 409 w 1415"/>
                <a:gd name="T1" fmla="*/ 47 h 180"/>
                <a:gd name="T2" fmla="*/ 533 w 1415"/>
                <a:gd name="T3" fmla="*/ 173 h 180"/>
                <a:gd name="T4" fmla="*/ 1028 w 1415"/>
                <a:gd name="T5" fmla="*/ 173 h 180"/>
                <a:gd name="T6" fmla="*/ 1198 w 1415"/>
                <a:gd name="T7" fmla="*/ 0 h 180"/>
                <a:gd name="T8" fmla="*/ 1415 w 1415"/>
                <a:gd name="T9" fmla="*/ 0 h 180"/>
                <a:gd name="T10" fmla="*/ 1415 w 1415"/>
                <a:gd name="T11" fmla="*/ 8 h 180"/>
                <a:gd name="T12" fmla="*/ 1206 w 1415"/>
                <a:gd name="T13" fmla="*/ 8 h 180"/>
                <a:gd name="T14" fmla="*/ 1028 w 1415"/>
                <a:gd name="T15" fmla="*/ 180 h 180"/>
                <a:gd name="T16" fmla="*/ 533 w 1415"/>
                <a:gd name="T17" fmla="*/ 180 h 180"/>
                <a:gd name="T18" fmla="*/ 402 w 1415"/>
                <a:gd name="T19" fmla="*/ 55 h 180"/>
                <a:gd name="T20" fmla="*/ 0 w 1415"/>
                <a:gd name="T21" fmla="*/ 55 h 180"/>
                <a:gd name="T22" fmla="*/ 0 w 1415"/>
                <a:gd name="T23" fmla="*/ 47 h 180"/>
                <a:gd name="T24" fmla="*/ 409 w 1415"/>
                <a:gd name="T25" fmla="*/ 4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80">
                  <a:moveTo>
                    <a:pt x="409" y="47"/>
                  </a:moveTo>
                  <a:lnTo>
                    <a:pt x="533" y="173"/>
                  </a:lnTo>
                  <a:lnTo>
                    <a:pt x="1028" y="173"/>
                  </a:lnTo>
                  <a:lnTo>
                    <a:pt x="1198" y="0"/>
                  </a:lnTo>
                  <a:lnTo>
                    <a:pt x="1415" y="0"/>
                  </a:lnTo>
                  <a:lnTo>
                    <a:pt x="1415" y="8"/>
                  </a:lnTo>
                  <a:lnTo>
                    <a:pt x="1206" y="8"/>
                  </a:lnTo>
                  <a:lnTo>
                    <a:pt x="1028" y="180"/>
                  </a:lnTo>
                  <a:lnTo>
                    <a:pt x="533" y="180"/>
                  </a:lnTo>
                  <a:lnTo>
                    <a:pt x="402" y="55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409" y="4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480"/>
            <p:cNvSpPr>
              <a:spLocks/>
            </p:cNvSpPr>
            <p:nvPr/>
          </p:nvSpPr>
          <p:spPr bwMode="auto">
            <a:xfrm>
              <a:off x="10815638" y="4322846"/>
              <a:ext cx="306388" cy="311150"/>
            </a:xfrm>
            <a:custGeom>
              <a:avLst/>
              <a:gdLst>
                <a:gd name="T0" fmla="*/ 25 w 25"/>
                <a:gd name="T1" fmla="*/ 20 h 25"/>
                <a:gd name="T2" fmla="*/ 25 w 25"/>
                <a:gd name="T3" fmla="*/ 20 h 25"/>
                <a:gd name="T4" fmla="*/ 19 w 25"/>
                <a:gd name="T5" fmla="*/ 25 h 25"/>
                <a:gd name="T6" fmla="*/ 5 w 25"/>
                <a:gd name="T7" fmla="*/ 25 h 25"/>
                <a:gd name="T8" fmla="*/ 0 w 25"/>
                <a:gd name="T9" fmla="*/ 20 h 25"/>
                <a:gd name="T10" fmla="*/ 0 w 25"/>
                <a:gd name="T11" fmla="*/ 6 h 25"/>
                <a:gd name="T12" fmla="*/ 5 w 25"/>
                <a:gd name="T13" fmla="*/ 0 h 25"/>
                <a:gd name="T14" fmla="*/ 19 w 25"/>
                <a:gd name="T15" fmla="*/ 0 h 25"/>
                <a:gd name="T16" fmla="*/ 25 w 25"/>
                <a:gd name="T17" fmla="*/ 6 h 25"/>
                <a:gd name="T18" fmla="*/ 25 w 25"/>
                <a:gd name="T19" fmla="*/ 20 h 25"/>
                <a:gd name="T20" fmla="*/ 25 w 25"/>
                <a:gd name="T21" fmla="*/ 20 h 25"/>
                <a:gd name="T22" fmla="*/ 24 w 25"/>
                <a:gd name="T23" fmla="*/ 20 h 25"/>
                <a:gd name="T24" fmla="*/ 24 w 25"/>
                <a:gd name="T25" fmla="*/ 6 h 25"/>
                <a:gd name="T26" fmla="*/ 23 w 25"/>
                <a:gd name="T27" fmla="*/ 2 h 25"/>
                <a:gd name="T28" fmla="*/ 19 w 25"/>
                <a:gd name="T29" fmla="*/ 1 h 25"/>
                <a:gd name="T30" fmla="*/ 5 w 25"/>
                <a:gd name="T31" fmla="*/ 1 h 25"/>
                <a:gd name="T32" fmla="*/ 2 w 25"/>
                <a:gd name="T33" fmla="*/ 2 h 25"/>
                <a:gd name="T34" fmla="*/ 0 w 25"/>
                <a:gd name="T35" fmla="*/ 6 h 25"/>
                <a:gd name="T36" fmla="*/ 0 w 25"/>
                <a:gd name="T37" fmla="*/ 20 h 25"/>
                <a:gd name="T38" fmla="*/ 2 w 25"/>
                <a:gd name="T39" fmla="*/ 23 h 25"/>
                <a:gd name="T40" fmla="*/ 5 w 25"/>
                <a:gd name="T41" fmla="*/ 25 h 25"/>
                <a:gd name="T42" fmla="*/ 19 w 25"/>
                <a:gd name="T43" fmla="*/ 25 h 25"/>
                <a:gd name="T44" fmla="*/ 23 w 25"/>
                <a:gd name="T45" fmla="*/ 23 h 25"/>
                <a:gd name="T46" fmla="*/ 24 w 25"/>
                <a:gd name="T47" fmla="*/ 20 h 25"/>
                <a:gd name="T48" fmla="*/ 25 w 25"/>
                <a:gd name="T4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25">
                  <a:moveTo>
                    <a:pt x="25" y="20"/>
                  </a:moveTo>
                  <a:cubicBezTo>
                    <a:pt x="25" y="20"/>
                    <a:pt x="25" y="20"/>
                    <a:pt x="25" y="20"/>
                  </a:cubicBezTo>
                  <a:cubicBezTo>
                    <a:pt x="25" y="23"/>
                    <a:pt x="22" y="25"/>
                    <a:pt x="19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2" y="25"/>
                    <a:pt x="0" y="23"/>
                    <a:pt x="0" y="2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5" y="3"/>
                    <a:pt x="25" y="6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4"/>
                    <a:pt x="24" y="3"/>
                    <a:pt x="23" y="2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3" y="24"/>
                    <a:pt x="4" y="25"/>
                    <a:pt x="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5"/>
                    <a:pt x="22" y="24"/>
                    <a:pt x="23" y="23"/>
                  </a:cubicBezTo>
                  <a:cubicBezTo>
                    <a:pt x="24" y="22"/>
                    <a:pt x="24" y="21"/>
                    <a:pt x="24" y="20"/>
                  </a:cubicBezTo>
                  <a:lnTo>
                    <a:pt x="25" y="2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481"/>
            <p:cNvSpPr>
              <a:spLocks/>
            </p:cNvSpPr>
            <p:nvPr/>
          </p:nvSpPr>
          <p:spPr bwMode="auto">
            <a:xfrm>
              <a:off x="10926763" y="4584784"/>
              <a:ext cx="73025" cy="100013"/>
            </a:xfrm>
            <a:custGeom>
              <a:avLst/>
              <a:gdLst>
                <a:gd name="T0" fmla="*/ 23 w 46"/>
                <a:gd name="T1" fmla="*/ 47 h 63"/>
                <a:gd name="T2" fmla="*/ 0 w 46"/>
                <a:gd name="T3" fmla="*/ 63 h 63"/>
                <a:gd name="T4" fmla="*/ 0 w 46"/>
                <a:gd name="T5" fmla="*/ 47 h 63"/>
                <a:gd name="T6" fmla="*/ 0 w 46"/>
                <a:gd name="T7" fmla="*/ 47 h 63"/>
                <a:gd name="T8" fmla="*/ 23 w 46"/>
                <a:gd name="T9" fmla="*/ 31 h 63"/>
                <a:gd name="T10" fmla="*/ 0 w 46"/>
                <a:gd name="T11" fmla="*/ 16 h 63"/>
                <a:gd name="T12" fmla="*/ 0 w 46"/>
                <a:gd name="T13" fmla="*/ 16 h 63"/>
                <a:gd name="T14" fmla="*/ 0 w 46"/>
                <a:gd name="T15" fmla="*/ 0 h 63"/>
                <a:gd name="T16" fmla="*/ 23 w 46"/>
                <a:gd name="T17" fmla="*/ 16 h 63"/>
                <a:gd name="T18" fmla="*/ 46 w 46"/>
                <a:gd name="T19" fmla="*/ 31 h 63"/>
                <a:gd name="T20" fmla="*/ 23 w 46"/>
                <a:gd name="T21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63">
                  <a:moveTo>
                    <a:pt x="23" y="47"/>
                  </a:moveTo>
                  <a:lnTo>
                    <a:pt x="0" y="63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23" y="3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3" y="16"/>
                  </a:lnTo>
                  <a:lnTo>
                    <a:pt x="46" y="31"/>
                  </a:lnTo>
                  <a:lnTo>
                    <a:pt x="23" y="4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482"/>
            <p:cNvSpPr>
              <a:spLocks/>
            </p:cNvSpPr>
            <p:nvPr/>
          </p:nvSpPr>
          <p:spPr bwMode="auto">
            <a:xfrm>
              <a:off x="10926763" y="4273634"/>
              <a:ext cx="73025" cy="100013"/>
            </a:xfrm>
            <a:custGeom>
              <a:avLst/>
              <a:gdLst>
                <a:gd name="T0" fmla="*/ 23 w 46"/>
                <a:gd name="T1" fmla="*/ 16 h 63"/>
                <a:gd name="T2" fmla="*/ 46 w 46"/>
                <a:gd name="T3" fmla="*/ 0 h 63"/>
                <a:gd name="T4" fmla="*/ 46 w 46"/>
                <a:gd name="T5" fmla="*/ 16 h 63"/>
                <a:gd name="T6" fmla="*/ 46 w 46"/>
                <a:gd name="T7" fmla="*/ 16 h 63"/>
                <a:gd name="T8" fmla="*/ 23 w 46"/>
                <a:gd name="T9" fmla="*/ 31 h 63"/>
                <a:gd name="T10" fmla="*/ 46 w 46"/>
                <a:gd name="T11" fmla="*/ 47 h 63"/>
                <a:gd name="T12" fmla="*/ 46 w 46"/>
                <a:gd name="T13" fmla="*/ 47 h 63"/>
                <a:gd name="T14" fmla="*/ 46 w 46"/>
                <a:gd name="T15" fmla="*/ 63 h 63"/>
                <a:gd name="T16" fmla="*/ 23 w 46"/>
                <a:gd name="T17" fmla="*/ 47 h 63"/>
                <a:gd name="T18" fmla="*/ 0 w 46"/>
                <a:gd name="T19" fmla="*/ 31 h 63"/>
                <a:gd name="T20" fmla="*/ 23 w 46"/>
                <a:gd name="T21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63">
                  <a:moveTo>
                    <a:pt x="23" y="16"/>
                  </a:moveTo>
                  <a:lnTo>
                    <a:pt x="46" y="0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23" y="31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6" y="63"/>
                  </a:lnTo>
                  <a:lnTo>
                    <a:pt x="23" y="47"/>
                  </a:lnTo>
                  <a:lnTo>
                    <a:pt x="0" y="31"/>
                  </a:lnTo>
                  <a:lnTo>
                    <a:pt x="23" y="16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483"/>
            <p:cNvSpPr>
              <a:spLocks/>
            </p:cNvSpPr>
            <p:nvPr/>
          </p:nvSpPr>
          <p:spPr bwMode="auto">
            <a:xfrm>
              <a:off x="10312401" y="4335546"/>
              <a:ext cx="319088" cy="311150"/>
            </a:xfrm>
            <a:custGeom>
              <a:avLst/>
              <a:gdLst>
                <a:gd name="T0" fmla="*/ 0 w 26"/>
                <a:gd name="T1" fmla="*/ 5 h 25"/>
                <a:gd name="T2" fmla="*/ 0 w 26"/>
                <a:gd name="T3" fmla="*/ 5 h 25"/>
                <a:gd name="T4" fmla="*/ 6 w 26"/>
                <a:gd name="T5" fmla="*/ 0 h 25"/>
                <a:gd name="T6" fmla="*/ 20 w 26"/>
                <a:gd name="T7" fmla="*/ 0 h 25"/>
                <a:gd name="T8" fmla="*/ 26 w 26"/>
                <a:gd name="T9" fmla="*/ 5 h 25"/>
                <a:gd name="T10" fmla="*/ 26 w 26"/>
                <a:gd name="T11" fmla="*/ 19 h 25"/>
                <a:gd name="T12" fmla="*/ 20 w 26"/>
                <a:gd name="T13" fmla="*/ 25 h 25"/>
                <a:gd name="T14" fmla="*/ 6 w 26"/>
                <a:gd name="T15" fmla="*/ 25 h 25"/>
                <a:gd name="T16" fmla="*/ 0 w 26"/>
                <a:gd name="T17" fmla="*/ 19 h 25"/>
                <a:gd name="T18" fmla="*/ 0 w 26"/>
                <a:gd name="T19" fmla="*/ 5 h 25"/>
                <a:gd name="T20" fmla="*/ 0 w 26"/>
                <a:gd name="T21" fmla="*/ 5 h 25"/>
                <a:gd name="T22" fmla="*/ 1 w 26"/>
                <a:gd name="T23" fmla="*/ 5 h 25"/>
                <a:gd name="T24" fmla="*/ 1 w 26"/>
                <a:gd name="T25" fmla="*/ 19 h 25"/>
                <a:gd name="T26" fmla="*/ 2 w 26"/>
                <a:gd name="T27" fmla="*/ 23 h 25"/>
                <a:gd name="T28" fmla="*/ 6 w 26"/>
                <a:gd name="T29" fmla="*/ 24 h 25"/>
                <a:gd name="T30" fmla="*/ 20 w 26"/>
                <a:gd name="T31" fmla="*/ 24 h 25"/>
                <a:gd name="T32" fmla="*/ 23 w 26"/>
                <a:gd name="T33" fmla="*/ 23 h 25"/>
                <a:gd name="T34" fmla="*/ 25 w 26"/>
                <a:gd name="T35" fmla="*/ 19 h 25"/>
                <a:gd name="T36" fmla="*/ 25 w 26"/>
                <a:gd name="T37" fmla="*/ 5 h 25"/>
                <a:gd name="T38" fmla="*/ 23 w 26"/>
                <a:gd name="T39" fmla="*/ 2 h 25"/>
                <a:gd name="T40" fmla="*/ 20 w 26"/>
                <a:gd name="T41" fmla="*/ 0 h 25"/>
                <a:gd name="T42" fmla="*/ 6 w 26"/>
                <a:gd name="T43" fmla="*/ 0 h 25"/>
                <a:gd name="T44" fmla="*/ 2 w 26"/>
                <a:gd name="T45" fmla="*/ 2 h 25"/>
                <a:gd name="T46" fmla="*/ 1 w 26"/>
                <a:gd name="T47" fmla="*/ 5 h 25"/>
                <a:gd name="T48" fmla="*/ 0 w 26"/>
                <a:gd name="T49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2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0"/>
                    <a:pt x="26" y="2"/>
                    <a:pt x="26" y="5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22"/>
                    <a:pt x="23" y="25"/>
                    <a:pt x="2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3" y="25"/>
                    <a:pt x="0" y="22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1"/>
                    <a:pt x="1" y="22"/>
                    <a:pt x="2" y="23"/>
                  </a:cubicBezTo>
                  <a:cubicBezTo>
                    <a:pt x="3" y="24"/>
                    <a:pt x="4" y="24"/>
                    <a:pt x="6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2" y="24"/>
                    <a:pt x="23" y="23"/>
                  </a:cubicBezTo>
                  <a:cubicBezTo>
                    <a:pt x="24" y="22"/>
                    <a:pt x="25" y="21"/>
                    <a:pt x="25" y="1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4" y="3"/>
                    <a:pt x="23" y="2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Oval 484"/>
            <p:cNvSpPr>
              <a:spLocks noChangeArrowheads="1"/>
            </p:cNvSpPr>
            <p:nvPr/>
          </p:nvSpPr>
          <p:spPr bwMode="auto">
            <a:xfrm>
              <a:off x="10288588" y="44609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Oval 485"/>
            <p:cNvSpPr>
              <a:spLocks noChangeArrowheads="1"/>
            </p:cNvSpPr>
            <p:nvPr/>
          </p:nvSpPr>
          <p:spPr bwMode="auto">
            <a:xfrm>
              <a:off x="10434638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486"/>
            <p:cNvSpPr>
              <a:spLocks/>
            </p:cNvSpPr>
            <p:nvPr/>
          </p:nvSpPr>
          <p:spPr bwMode="auto">
            <a:xfrm>
              <a:off x="10594976" y="4460959"/>
              <a:ext cx="61913" cy="61913"/>
            </a:xfrm>
            <a:custGeom>
              <a:avLst/>
              <a:gdLst>
                <a:gd name="T0" fmla="*/ 0 w 5"/>
                <a:gd name="T1" fmla="*/ 2 h 5"/>
                <a:gd name="T2" fmla="*/ 0 w 5"/>
                <a:gd name="T3" fmla="*/ 2 h 5"/>
                <a:gd name="T4" fmla="*/ 2 w 5"/>
                <a:gd name="T5" fmla="*/ 0 h 5"/>
                <a:gd name="T6" fmla="*/ 5 w 5"/>
                <a:gd name="T7" fmla="*/ 2 h 5"/>
                <a:gd name="T8" fmla="*/ 2 w 5"/>
                <a:gd name="T9" fmla="*/ 5 h 5"/>
                <a:gd name="T10" fmla="*/ 0 w 5"/>
                <a:gd name="T11" fmla="*/ 2 h 5"/>
                <a:gd name="T12" fmla="*/ 0 w 5"/>
                <a:gd name="T13" fmla="*/ 2 h 5"/>
                <a:gd name="T14" fmla="*/ 0 w 5"/>
                <a:gd name="T15" fmla="*/ 2 h 5"/>
                <a:gd name="T16" fmla="*/ 1 w 5"/>
                <a:gd name="T17" fmla="*/ 4 h 5"/>
                <a:gd name="T18" fmla="*/ 2 w 5"/>
                <a:gd name="T19" fmla="*/ 4 h 5"/>
                <a:gd name="T20" fmla="*/ 4 w 5"/>
                <a:gd name="T21" fmla="*/ 4 h 5"/>
                <a:gd name="T22" fmla="*/ 4 w 5"/>
                <a:gd name="T23" fmla="*/ 2 h 5"/>
                <a:gd name="T24" fmla="*/ 4 w 5"/>
                <a:gd name="T25" fmla="*/ 1 h 5"/>
                <a:gd name="T26" fmla="*/ 2 w 5"/>
                <a:gd name="T27" fmla="*/ 0 h 5"/>
                <a:gd name="T28" fmla="*/ 1 w 5"/>
                <a:gd name="T29" fmla="*/ 1 h 5"/>
                <a:gd name="T30" fmla="*/ 0 w 5"/>
                <a:gd name="T3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487"/>
            <p:cNvSpPr>
              <a:spLocks/>
            </p:cNvSpPr>
            <p:nvPr/>
          </p:nvSpPr>
          <p:spPr bwMode="auto">
            <a:xfrm>
              <a:off x="10423526" y="4299034"/>
              <a:ext cx="60325" cy="74613"/>
            </a:xfrm>
            <a:custGeom>
              <a:avLst/>
              <a:gdLst>
                <a:gd name="T0" fmla="*/ 38 w 38"/>
                <a:gd name="T1" fmla="*/ 23 h 47"/>
                <a:gd name="T2" fmla="*/ 38 w 38"/>
                <a:gd name="T3" fmla="*/ 0 h 47"/>
                <a:gd name="T4" fmla="*/ 23 w 38"/>
                <a:gd name="T5" fmla="*/ 8 h 47"/>
                <a:gd name="T6" fmla="*/ 0 w 38"/>
                <a:gd name="T7" fmla="*/ 23 h 47"/>
                <a:gd name="T8" fmla="*/ 23 w 38"/>
                <a:gd name="T9" fmla="*/ 31 h 47"/>
                <a:gd name="T10" fmla="*/ 38 w 38"/>
                <a:gd name="T11" fmla="*/ 47 h 47"/>
                <a:gd name="T12" fmla="*/ 38 w 38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7">
                  <a:moveTo>
                    <a:pt x="38" y="23"/>
                  </a:moveTo>
                  <a:lnTo>
                    <a:pt x="38" y="0"/>
                  </a:lnTo>
                  <a:lnTo>
                    <a:pt x="23" y="8"/>
                  </a:lnTo>
                  <a:lnTo>
                    <a:pt x="0" y="23"/>
                  </a:lnTo>
                  <a:lnTo>
                    <a:pt x="23" y="31"/>
                  </a:lnTo>
                  <a:lnTo>
                    <a:pt x="38" y="47"/>
                  </a:lnTo>
                  <a:lnTo>
                    <a:pt x="38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488"/>
            <p:cNvSpPr>
              <a:spLocks/>
            </p:cNvSpPr>
            <p:nvPr/>
          </p:nvSpPr>
          <p:spPr bwMode="auto">
            <a:xfrm>
              <a:off x="11282363" y="4311734"/>
              <a:ext cx="319088" cy="334963"/>
            </a:xfrm>
            <a:custGeom>
              <a:avLst/>
              <a:gdLst>
                <a:gd name="T0" fmla="*/ 0 w 26"/>
                <a:gd name="T1" fmla="*/ 6 h 27"/>
                <a:gd name="T2" fmla="*/ 0 w 26"/>
                <a:gd name="T3" fmla="*/ 6 h 27"/>
                <a:gd name="T4" fmla="*/ 6 w 26"/>
                <a:gd name="T5" fmla="*/ 0 h 27"/>
                <a:gd name="T6" fmla="*/ 20 w 26"/>
                <a:gd name="T7" fmla="*/ 0 h 27"/>
                <a:gd name="T8" fmla="*/ 26 w 26"/>
                <a:gd name="T9" fmla="*/ 6 h 27"/>
                <a:gd name="T10" fmla="*/ 26 w 26"/>
                <a:gd name="T11" fmla="*/ 21 h 27"/>
                <a:gd name="T12" fmla="*/ 20 w 26"/>
                <a:gd name="T13" fmla="*/ 27 h 27"/>
                <a:gd name="T14" fmla="*/ 6 w 26"/>
                <a:gd name="T15" fmla="*/ 27 h 27"/>
                <a:gd name="T16" fmla="*/ 0 w 26"/>
                <a:gd name="T17" fmla="*/ 21 h 27"/>
                <a:gd name="T18" fmla="*/ 0 w 26"/>
                <a:gd name="T19" fmla="*/ 6 h 27"/>
                <a:gd name="T20" fmla="*/ 0 w 26"/>
                <a:gd name="T21" fmla="*/ 6 h 27"/>
                <a:gd name="T22" fmla="*/ 0 w 26"/>
                <a:gd name="T23" fmla="*/ 6 h 27"/>
                <a:gd name="T24" fmla="*/ 0 w 26"/>
                <a:gd name="T25" fmla="*/ 21 h 27"/>
                <a:gd name="T26" fmla="*/ 2 w 26"/>
                <a:gd name="T27" fmla="*/ 25 h 27"/>
                <a:gd name="T28" fmla="*/ 6 w 26"/>
                <a:gd name="T29" fmla="*/ 27 h 27"/>
                <a:gd name="T30" fmla="*/ 20 w 26"/>
                <a:gd name="T31" fmla="*/ 27 h 27"/>
                <a:gd name="T32" fmla="*/ 24 w 26"/>
                <a:gd name="T33" fmla="*/ 25 h 27"/>
                <a:gd name="T34" fmla="*/ 26 w 26"/>
                <a:gd name="T35" fmla="*/ 21 h 27"/>
                <a:gd name="T36" fmla="*/ 26 w 26"/>
                <a:gd name="T37" fmla="*/ 6 h 27"/>
                <a:gd name="T38" fmla="*/ 24 w 26"/>
                <a:gd name="T39" fmla="*/ 3 h 27"/>
                <a:gd name="T40" fmla="*/ 20 w 26"/>
                <a:gd name="T41" fmla="*/ 1 h 27"/>
                <a:gd name="T42" fmla="*/ 6 w 26"/>
                <a:gd name="T43" fmla="*/ 1 h 27"/>
                <a:gd name="T44" fmla="*/ 2 w 26"/>
                <a:gd name="T45" fmla="*/ 3 h 27"/>
                <a:gd name="T46" fmla="*/ 0 w 26"/>
                <a:gd name="T4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7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0"/>
                    <a:pt x="26" y="3"/>
                    <a:pt x="26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4"/>
                    <a:pt x="24" y="27"/>
                    <a:pt x="20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7"/>
                    <a:pt x="0" y="24"/>
                    <a:pt x="0" y="2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1" y="24"/>
                    <a:pt x="2" y="25"/>
                  </a:cubicBezTo>
                  <a:cubicBezTo>
                    <a:pt x="3" y="26"/>
                    <a:pt x="4" y="27"/>
                    <a:pt x="6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5" y="24"/>
                    <a:pt x="26" y="23"/>
                    <a:pt x="26" y="21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3" y="2"/>
                    <a:pt x="22" y="1"/>
                    <a:pt x="20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Oval 489"/>
            <p:cNvSpPr>
              <a:spLocks noChangeArrowheads="1"/>
            </p:cNvSpPr>
            <p:nvPr/>
          </p:nvSpPr>
          <p:spPr bwMode="auto">
            <a:xfrm>
              <a:off x="11245851" y="44482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Rectangle 490"/>
            <p:cNvSpPr>
              <a:spLocks noChangeArrowheads="1"/>
            </p:cNvSpPr>
            <p:nvPr/>
          </p:nvSpPr>
          <p:spPr bwMode="auto">
            <a:xfrm>
              <a:off x="11147426" y="4472071"/>
              <a:ext cx="122238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491"/>
            <p:cNvSpPr>
              <a:spLocks/>
            </p:cNvSpPr>
            <p:nvPr/>
          </p:nvSpPr>
          <p:spPr bwMode="auto">
            <a:xfrm>
              <a:off x="11147426" y="4472071"/>
              <a:ext cx="122238" cy="12700"/>
            </a:xfrm>
            <a:custGeom>
              <a:avLst/>
              <a:gdLst>
                <a:gd name="T0" fmla="*/ 0 w 77"/>
                <a:gd name="T1" fmla="*/ 0 h 8"/>
                <a:gd name="T2" fmla="*/ 77 w 77"/>
                <a:gd name="T3" fmla="*/ 0 h 8"/>
                <a:gd name="T4" fmla="*/ 77 w 77"/>
                <a:gd name="T5" fmla="*/ 8 h 8"/>
                <a:gd name="T6" fmla="*/ 0 w 7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8">
                  <a:moveTo>
                    <a:pt x="0" y="0"/>
                  </a:moveTo>
                  <a:lnTo>
                    <a:pt x="77" y="0"/>
                  </a:lnTo>
                  <a:lnTo>
                    <a:pt x="77" y="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Oval 492"/>
            <p:cNvSpPr>
              <a:spLocks noChangeArrowheads="1"/>
            </p:cNvSpPr>
            <p:nvPr/>
          </p:nvSpPr>
          <p:spPr bwMode="auto">
            <a:xfrm>
              <a:off x="11417301" y="4610184"/>
              <a:ext cx="492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493"/>
            <p:cNvSpPr>
              <a:spLocks/>
            </p:cNvSpPr>
            <p:nvPr/>
          </p:nvSpPr>
          <p:spPr bwMode="auto">
            <a:xfrm>
              <a:off x="11564938" y="4448259"/>
              <a:ext cx="73025" cy="61913"/>
            </a:xfrm>
            <a:custGeom>
              <a:avLst/>
              <a:gdLst>
                <a:gd name="T0" fmla="*/ 1 w 6"/>
                <a:gd name="T1" fmla="*/ 3 h 5"/>
                <a:gd name="T2" fmla="*/ 0 w 6"/>
                <a:gd name="T3" fmla="*/ 3 h 5"/>
                <a:gd name="T4" fmla="*/ 3 w 6"/>
                <a:gd name="T5" fmla="*/ 0 h 5"/>
                <a:gd name="T6" fmla="*/ 6 w 6"/>
                <a:gd name="T7" fmla="*/ 3 h 5"/>
                <a:gd name="T8" fmla="*/ 3 w 6"/>
                <a:gd name="T9" fmla="*/ 5 h 5"/>
                <a:gd name="T10" fmla="*/ 0 w 6"/>
                <a:gd name="T11" fmla="*/ 3 h 5"/>
                <a:gd name="T12" fmla="*/ 1 w 6"/>
                <a:gd name="T13" fmla="*/ 3 h 5"/>
                <a:gd name="T14" fmla="*/ 1 w 6"/>
                <a:gd name="T15" fmla="*/ 3 h 5"/>
                <a:gd name="T16" fmla="*/ 2 w 6"/>
                <a:gd name="T17" fmla="*/ 4 h 5"/>
                <a:gd name="T18" fmla="*/ 3 w 6"/>
                <a:gd name="T19" fmla="*/ 5 h 5"/>
                <a:gd name="T20" fmla="*/ 5 w 6"/>
                <a:gd name="T21" fmla="*/ 4 h 5"/>
                <a:gd name="T22" fmla="*/ 5 w 6"/>
                <a:gd name="T23" fmla="*/ 3 h 5"/>
                <a:gd name="T24" fmla="*/ 5 w 6"/>
                <a:gd name="T25" fmla="*/ 1 h 5"/>
                <a:gd name="T26" fmla="*/ 3 w 6"/>
                <a:gd name="T27" fmla="*/ 1 h 5"/>
                <a:gd name="T28" fmla="*/ 2 w 6"/>
                <a:gd name="T29" fmla="*/ 1 h 5"/>
                <a:gd name="T30" fmla="*/ 1 w 6"/>
                <a:gd name="T3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494"/>
            <p:cNvSpPr>
              <a:spLocks/>
            </p:cNvSpPr>
            <p:nvPr/>
          </p:nvSpPr>
          <p:spPr bwMode="auto">
            <a:xfrm>
              <a:off x="11085513" y="4448259"/>
              <a:ext cx="61913" cy="61913"/>
            </a:xfrm>
            <a:custGeom>
              <a:avLst/>
              <a:gdLst>
                <a:gd name="T0" fmla="*/ 0 w 5"/>
                <a:gd name="T1" fmla="*/ 3 h 5"/>
                <a:gd name="T2" fmla="*/ 0 w 5"/>
                <a:gd name="T3" fmla="*/ 3 h 5"/>
                <a:gd name="T4" fmla="*/ 3 w 5"/>
                <a:gd name="T5" fmla="*/ 0 h 5"/>
                <a:gd name="T6" fmla="*/ 5 w 5"/>
                <a:gd name="T7" fmla="*/ 3 h 5"/>
                <a:gd name="T8" fmla="*/ 3 w 5"/>
                <a:gd name="T9" fmla="*/ 5 h 5"/>
                <a:gd name="T10" fmla="*/ 0 w 5"/>
                <a:gd name="T11" fmla="*/ 3 h 5"/>
                <a:gd name="T12" fmla="*/ 0 w 5"/>
                <a:gd name="T13" fmla="*/ 3 h 5"/>
                <a:gd name="T14" fmla="*/ 1 w 5"/>
                <a:gd name="T15" fmla="*/ 3 h 5"/>
                <a:gd name="T16" fmla="*/ 1 w 5"/>
                <a:gd name="T17" fmla="*/ 4 h 5"/>
                <a:gd name="T18" fmla="*/ 3 w 5"/>
                <a:gd name="T19" fmla="*/ 5 h 5"/>
                <a:gd name="T20" fmla="*/ 4 w 5"/>
                <a:gd name="T21" fmla="*/ 4 h 5"/>
                <a:gd name="T22" fmla="*/ 5 w 5"/>
                <a:gd name="T23" fmla="*/ 3 h 5"/>
                <a:gd name="T24" fmla="*/ 4 w 5"/>
                <a:gd name="T25" fmla="*/ 1 h 5"/>
                <a:gd name="T26" fmla="*/ 3 w 5"/>
                <a:gd name="T27" fmla="*/ 1 h 5"/>
                <a:gd name="T28" fmla="*/ 1 w 5"/>
                <a:gd name="T29" fmla="*/ 1 h 5"/>
                <a:gd name="T30" fmla="*/ 1 w 5"/>
                <a:gd name="T31" fmla="*/ 3 h 5"/>
                <a:gd name="T32" fmla="*/ 0 w 5"/>
                <a:gd name="T3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495"/>
            <p:cNvSpPr>
              <a:spLocks/>
            </p:cNvSpPr>
            <p:nvPr/>
          </p:nvSpPr>
          <p:spPr bwMode="auto">
            <a:xfrm>
              <a:off x="11391901" y="4286334"/>
              <a:ext cx="74613" cy="74613"/>
            </a:xfrm>
            <a:custGeom>
              <a:avLst/>
              <a:gdLst>
                <a:gd name="T0" fmla="*/ 47 w 47"/>
                <a:gd name="T1" fmla="*/ 23 h 47"/>
                <a:gd name="T2" fmla="*/ 47 w 47"/>
                <a:gd name="T3" fmla="*/ 0 h 47"/>
                <a:gd name="T4" fmla="*/ 24 w 47"/>
                <a:gd name="T5" fmla="*/ 8 h 47"/>
                <a:gd name="T6" fmla="*/ 0 w 47"/>
                <a:gd name="T7" fmla="*/ 23 h 47"/>
                <a:gd name="T8" fmla="*/ 24 w 47"/>
                <a:gd name="T9" fmla="*/ 31 h 47"/>
                <a:gd name="T10" fmla="*/ 47 w 47"/>
                <a:gd name="T11" fmla="*/ 47 h 47"/>
                <a:gd name="T12" fmla="*/ 47 w 47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47">
                  <a:moveTo>
                    <a:pt x="47" y="23"/>
                  </a:moveTo>
                  <a:lnTo>
                    <a:pt x="47" y="0"/>
                  </a:lnTo>
                  <a:lnTo>
                    <a:pt x="24" y="8"/>
                  </a:lnTo>
                  <a:lnTo>
                    <a:pt x="0" y="23"/>
                  </a:lnTo>
                  <a:lnTo>
                    <a:pt x="24" y="31"/>
                  </a:lnTo>
                  <a:lnTo>
                    <a:pt x="47" y="47"/>
                  </a:lnTo>
                  <a:lnTo>
                    <a:pt x="47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Rectangle 496"/>
            <p:cNvSpPr>
              <a:spLocks noChangeArrowheads="1"/>
            </p:cNvSpPr>
            <p:nvPr/>
          </p:nvSpPr>
          <p:spPr bwMode="auto">
            <a:xfrm>
              <a:off x="10656888" y="4484771"/>
              <a:ext cx="1587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497"/>
            <p:cNvSpPr>
              <a:spLocks/>
            </p:cNvSpPr>
            <p:nvPr/>
          </p:nvSpPr>
          <p:spPr bwMode="auto">
            <a:xfrm>
              <a:off x="10656888" y="4484771"/>
              <a:ext cx="158750" cy="12700"/>
            </a:xfrm>
            <a:custGeom>
              <a:avLst/>
              <a:gdLst>
                <a:gd name="T0" fmla="*/ 100 w 100"/>
                <a:gd name="T1" fmla="*/ 8 h 8"/>
                <a:gd name="T2" fmla="*/ 0 w 100"/>
                <a:gd name="T3" fmla="*/ 8 h 8"/>
                <a:gd name="T4" fmla="*/ 0 w 100"/>
                <a:gd name="T5" fmla="*/ 0 h 8"/>
                <a:gd name="T6" fmla="*/ 100 w 100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8">
                  <a:moveTo>
                    <a:pt x="10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3" name="KSO_Shape"/>
            <p:cNvSpPr/>
            <p:nvPr/>
          </p:nvSpPr>
          <p:spPr>
            <a:xfrm flipH="1">
              <a:off x="8896501" y="2994359"/>
              <a:ext cx="255488" cy="255488"/>
            </a:xfrm>
            <a:custGeom>
              <a:avLst/>
              <a:gdLst>
                <a:gd name="connsiteX0" fmla="*/ 266223 w 594308"/>
                <a:gd name="connsiteY0" fmla="*/ 155067 h 594308"/>
                <a:gd name="connsiteX1" fmla="*/ 343018 w 594308"/>
                <a:gd name="connsiteY1" fmla="*/ 155067 h 594308"/>
                <a:gd name="connsiteX2" fmla="*/ 495418 w 594308"/>
                <a:gd name="connsiteY2" fmla="*/ 297467 h 594308"/>
                <a:gd name="connsiteX3" fmla="*/ 343018 w 594308"/>
                <a:gd name="connsiteY3" fmla="*/ 439241 h 594308"/>
                <a:gd name="connsiteX4" fmla="*/ 266223 w 594308"/>
                <a:gd name="connsiteY4" fmla="*/ 439241 h 594308"/>
                <a:gd name="connsiteX5" fmla="*/ 392429 w 594308"/>
                <a:gd name="connsiteY5" fmla="*/ 322191 h 594308"/>
                <a:gd name="connsiteX6" fmla="*/ 98890 w 594308"/>
                <a:gd name="connsiteY6" fmla="*/ 322191 h 594308"/>
                <a:gd name="connsiteX7" fmla="*/ 98890 w 594308"/>
                <a:gd name="connsiteY7" fmla="*/ 272117 h 594308"/>
                <a:gd name="connsiteX8" fmla="*/ 392429 w 594308"/>
                <a:gd name="connsiteY8" fmla="*/ 272117 h 594308"/>
                <a:gd name="connsiteX9" fmla="*/ 297154 w 594308"/>
                <a:gd name="connsiteY9" fmla="*/ 56239 h 594308"/>
                <a:gd name="connsiteX10" fmla="*/ 56239 w 594308"/>
                <a:gd name="connsiteY10" fmla="*/ 297154 h 594308"/>
                <a:gd name="connsiteX11" fmla="*/ 297154 w 594308"/>
                <a:gd name="connsiteY11" fmla="*/ 538069 h 594308"/>
                <a:gd name="connsiteX12" fmla="*/ 538069 w 594308"/>
                <a:gd name="connsiteY12" fmla="*/ 297154 h 594308"/>
                <a:gd name="connsiteX13" fmla="*/ 297154 w 594308"/>
                <a:gd name="connsiteY13" fmla="*/ 56239 h 594308"/>
                <a:gd name="connsiteX14" fmla="*/ 297154 w 594308"/>
                <a:gd name="connsiteY14" fmla="*/ 0 h 594308"/>
                <a:gd name="connsiteX15" fmla="*/ 594308 w 594308"/>
                <a:gd name="connsiteY15" fmla="*/ 297154 h 594308"/>
                <a:gd name="connsiteX16" fmla="*/ 297154 w 594308"/>
                <a:gd name="connsiteY16" fmla="*/ 594308 h 594308"/>
                <a:gd name="connsiteX17" fmla="*/ 0 w 594308"/>
                <a:gd name="connsiteY17" fmla="*/ 297154 h 594308"/>
                <a:gd name="connsiteX18" fmla="*/ 297154 w 594308"/>
                <a:gd name="connsiteY18" fmla="*/ 0 h 59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4308" h="594308">
                  <a:moveTo>
                    <a:pt x="266223" y="155067"/>
                  </a:moveTo>
                  <a:lnTo>
                    <a:pt x="343018" y="155067"/>
                  </a:lnTo>
                  <a:lnTo>
                    <a:pt x="495418" y="297467"/>
                  </a:lnTo>
                  <a:lnTo>
                    <a:pt x="343018" y="439241"/>
                  </a:lnTo>
                  <a:lnTo>
                    <a:pt x="266223" y="439241"/>
                  </a:lnTo>
                  <a:lnTo>
                    <a:pt x="392429" y="322191"/>
                  </a:lnTo>
                  <a:lnTo>
                    <a:pt x="98890" y="322191"/>
                  </a:lnTo>
                  <a:lnTo>
                    <a:pt x="98890" y="272117"/>
                  </a:lnTo>
                  <a:lnTo>
                    <a:pt x="392429" y="272117"/>
                  </a:lnTo>
                  <a:close/>
                  <a:moveTo>
                    <a:pt x="297154" y="56239"/>
                  </a:moveTo>
                  <a:cubicBezTo>
                    <a:pt x="164100" y="56239"/>
                    <a:pt x="56239" y="164100"/>
                    <a:pt x="56239" y="297154"/>
                  </a:cubicBezTo>
                  <a:cubicBezTo>
                    <a:pt x="56239" y="430208"/>
                    <a:pt x="164100" y="538069"/>
                    <a:pt x="297154" y="538069"/>
                  </a:cubicBezTo>
                  <a:cubicBezTo>
                    <a:pt x="430208" y="538069"/>
                    <a:pt x="538069" y="430208"/>
                    <a:pt x="538069" y="297154"/>
                  </a:cubicBezTo>
                  <a:cubicBezTo>
                    <a:pt x="538069" y="164100"/>
                    <a:pt x="430208" y="56239"/>
                    <a:pt x="297154" y="56239"/>
                  </a:cubicBezTo>
                  <a:close/>
                  <a:moveTo>
                    <a:pt x="297154" y="0"/>
                  </a:moveTo>
                  <a:cubicBezTo>
                    <a:pt x="461268" y="0"/>
                    <a:pt x="594308" y="133040"/>
                    <a:pt x="594308" y="297154"/>
                  </a:cubicBezTo>
                  <a:cubicBezTo>
                    <a:pt x="594308" y="461268"/>
                    <a:pt x="461268" y="594308"/>
                    <a:pt x="297154" y="594308"/>
                  </a:cubicBezTo>
                  <a:cubicBezTo>
                    <a:pt x="133040" y="594308"/>
                    <a:pt x="0" y="461268"/>
                    <a:pt x="0" y="297154"/>
                  </a:cubicBezTo>
                  <a:cubicBezTo>
                    <a:pt x="0" y="133040"/>
                    <a:pt x="133040" y="0"/>
                    <a:pt x="297154" y="0"/>
                  </a:cubicBez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  <p:sp>
          <p:nvSpPr>
            <p:cNvPr id="786" name="KSO_Shape"/>
            <p:cNvSpPr>
              <a:spLocks/>
            </p:cNvSpPr>
            <p:nvPr/>
          </p:nvSpPr>
          <p:spPr bwMode="auto">
            <a:xfrm>
              <a:off x="11731918" y="4869221"/>
              <a:ext cx="205789" cy="205789"/>
            </a:xfrm>
            <a:custGeom>
              <a:avLst/>
              <a:gdLst>
                <a:gd name="T0" fmla="*/ 461 w 1360"/>
                <a:gd name="T1" fmla="*/ 0 h 1360"/>
                <a:gd name="T2" fmla="*/ 786 w 1360"/>
                <a:gd name="T3" fmla="*/ 0 h 1360"/>
                <a:gd name="T4" fmla="*/ 1360 w 1360"/>
                <a:gd name="T5" fmla="*/ 679 h 1360"/>
                <a:gd name="T6" fmla="*/ 786 w 1360"/>
                <a:gd name="T7" fmla="*/ 1360 h 1360"/>
                <a:gd name="T8" fmla="*/ 461 w 1360"/>
                <a:gd name="T9" fmla="*/ 1360 h 1360"/>
                <a:gd name="T10" fmla="*/ 920 w 1360"/>
                <a:gd name="T11" fmla="*/ 815 h 1360"/>
                <a:gd name="T12" fmla="*/ 0 w 1360"/>
                <a:gd name="T13" fmla="*/ 815 h 1360"/>
                <a:gd name="T14" fmla="*/ 0 w 1360"/>
                <a:gd name="T15" fmla="*/ 543 h 1360"/>
                <a:gd name="T16" fmla="*/ 920 w 1360"/>
                <a:gd name="T17" fmla="*/ 543 h 1360"/>
                <a:gd name="T18" fmla="*/ 461 w 1360"/>
                <a:gd name="T19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0" h="1360">
                  <a:moveTo>
                    <a:pt x="461" y="0"/>
                  </a:moveTo>
                  <a:lnTo>
                    <a:pt x="786" y="0"/>
                  </a:lnTo>
                  <a:lnTo>
                    <a:pt x="1360" y="679"/>
                  </a:lnTo>
                  <a:lnTo>
                    <a:pt x="786" y="1360"/>
                  </a:lnTo>
                  <a:lnTo>
                    <a:pt x="461" y="1360"/>
                  </a:lnTo>
                  <a:lnTo>
                    <a:pt x="920" y="815"/>
                  </a:lnTo>
                  <a:lnTo>
                    <a:pt x="0" y="815"/>
                  </a:lnTo>
                  <a:lnTo>
                    <a:pt x="0" y="543"/>
                  </a:lnTo>
                  <a:lnTo>
                    <a:pt x="920" y="543"/>
                  </a:lnTo>
                  <a:lnTo>
                    <a:pt x="461" y="0"/>
                  </a:ln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txBody>
            <a:bodyPr lIns="68580" tIns="34290" rIns="68580" bIns="34290"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5972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0" dur="500"/>
                                        <p:tgtEl>
                                          <p:spTgt spid="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9" grpId="0"/>
      <p:bldP spid="770" grpId="0"/>
      <p:bldP spid="78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 42"/>
          <p:cNvSpPr>
            <a:spLocks noEditPoints="1"/>
          </p:cNvSpPr>
          <p:nvPr/>
        </p:nvSpPr>
        <p:spPr bwMode="auto">
          <a:xfrm>
            <a:off x="5450789" y="1818789"/>
            <a:ext cx="5637184" cy="3611138"/>
          </a:xfrm>
          <a:custGeom>
            <a:avLst/>
            <a:gdLst>
              <a:gd name="T0" fmla="*/ 192 w 200"/>
              <a:gd name="T1" fmla="*/ 0 h 128"/>
              <a:gd name="T2" fmla="*/ 9 w 200"/>
              <a:gd name="T3" fmla="*/ 0 h 128"/>
              <a:gd name="T4" fmla="*/ 7 w 200"/>
              <a:gd name="T5" fmla="*/ 0 h 128"/>
              <a:gd name="T6" fmla="*/ 3 w 200"/>
              <a:gd name="T7" fmla="*/ 0 h 128"/>
              <a:gd name="T8" fmla="*/ 0 w 200"/>
              <a:gd name="T9" fmla="*/ 0 h 128"/>
              <a:gd name="T10" fmla="*/ 0 w 200"/>
              <a:gd name="T11" fmla="*/ 128 h 128"/>
              <a:gd name="T12" fmla="*/ 200 w 200"/>
              <a:gd name="T13" fmla="*/ 128 h 128"/>
              <a:gd name="T14" fmla="*/ 200 w 200"/>
              <a:gd name="T15" fmla="*/ 0 h 128"/>
              <a:gd name="T16" fmla="*/ 194 w 200"/>
              <a:gd name="T17" fmla="*/ 0 h 128"/>
              <a:gd name="T18" fmla="*/ 192 w 200"/>
              <a:gd name="T19" fmla="*/ 0 h 128"/>
              <a:gd name="T20" fmla="*/ 184 w 200"/>
              <a:gd name="T21" fmla="*/ 8 h 128"/>
              <a:gd name="T22" fmla="*/ 107 w 200"/>
              <a:gd name="T23" fmla="*/ 85 h 128"/>
              <a:gd name="T24" fmla="*/ 94 w 200"/>
              <a:gd name="T25" fmla="*/ 85 h 128"/>
              <a:gd name="T26" fmla="*/ 17 w 200"/>
              <a:gd name="T27" fmla="*/ 8 h 128"/>
              <a:gd name="T28" fmla="*/ 184 w 200"/>
              <a:gd name="T29" fmla="*/ 8 h 128"/>
              <a:gd name="T30" fmla="*/ 8 w 200"/>
              <a:gd name="T31" fmla="*/ 11 h 128"/>
              <a:gd name="T32" fmla="*/ 60 w 200"/>
              <a:gd name="T33" fmla="*/ 63 h 128"/>
              <a:gd name="T34" fmla="*/ 8 w 200"/>
              <a:gd name="T35" fmla="*/ 115 h 128"/>
              <a:gd name="T36" fmla="*/ 8 w 200"/>
              <a:gd name="T37" fmla="*/ 11 h 128"/>
              <a:gd name="T38" fmla="*/ 15 w 200"/>
              <a:gd name="T39" fmla="*/ 120 h 128"/>
              <a:gd name="T40" fmla="*/ 66 w 200"/>
              <a:gd name="T41" fmla="*/ 68 h 128"/>
              <a:gd name="T42" fmla="*/ 88 w 200"/>
              <a:gd name="T43" fmla="*/ 91 h 128"/>
              <a:gd name="T44" fmla="*/ 100 w 200"/>
              <a:gd name="T45" fmla="*/ 96 h 128"/>
              <a:gd name="T46" fmla="*/ 113 w 200"/>
              <a:gd name="T47" fmla="*/ 91 h 128"/>
              <a:gd name="T48" fmla="*/ 135 w 200"/>
              <a:gd name="T49" fmla="*/ 68 h 128"/>
              <a:gd name="T50" fmla="*/ 186 w 200"/>
              <a:gd name="T51" fmla="*/ 120 h 128"/>
              <a:gd name="T52" fmla="*/ 15 w 200"/>
              <a:gd name="T53" fmla="*/ 120 h 128"/>
              <a:gd name="T54" fmla="*/ 192 w 200"/>
              <a:gd name="T55" fmla="*/ 115 h 128"/>
              <a:gd name="T56" fmla="*/ 140 w 200"/>
              <a:gd name="T57" fmla="*/ 63 h 128"/>
              <a:gd name="T58" fmla="*/ 192 w 200"/>
              <a:gd name="T59" fmla="*/ 11 h 128"/>
              <a:gd name="T60" fmla="*/ 192 w 200"/>
              <a:gd name="T61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128">
                <a:moveTo>
                  <a:pt x="192" y="0"/>
                </a:moveTo>
                <a:cubicBezTo>
                  <a:pt x="9" y="0"/>
                  <a:pt x="9" y="0"/>
                  <a:pt x="9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200" y="0"/>
                  <a:pt x="200" y="0"/>
                  <a:pt x="200" y="0"/>
                </a:cubicBezTo>
                <a:cubicBezTo>
                  <a:pt x="194" y="0"/>
                  <a:pt x="194" y="0"/>
                  <a:pt x="194" y="0"/>
                </a:cubicBezTo>
                <a:lnTo>
                  <a:pt x="192" y="0"/>
                </a:lnTo>
                <a:close/>
                <a:moveTo>
                  <a:pt x="184" y="8"/>
                </a:moveTo>
                <a:cubicBezTo>
                  <a:pt x="107" y="85"/>
                  <a:pt x="107" y="85"/>
                  <a:pt x="107" y="85"/>
                </a:cubicBezTo>
                <a:cubicBezTo>
                  <a:pt x="104" y="88"/>
                  <a:pt x="97" y="88"/>
                  <a:pt x="94" y="85"/>
                </a:cubicBezTo>
                <a:cubicBezTo>
                  <a:pt x="17" y="8"/>
                  <a:pt x="17" y="8"/>
                  <a:pt x="17" y="8"/>
                </a:cubicBezTo>
                <a:lnTo>
                  <a:pt x="184" y="8"/>
                </a:lnTo>
                <a:close/>
                <a:moveTo>
                  <a:pt x="8" y="11"/>
                </a:moveTo>
                <a:cubicBezTo>
                  <a:pt x="60" y="63"/>
                  <a:pt x="60" y="63"/>
                  <a:pt x="60" y="63"/>
                </a:cubicBezTo>
                <a:cubicBezTo>
                  <a:pt x="8" y="115"/>
                  <a:pt x="8" y="115"/>
                  <a:pt x="8" y="115"/>
                </a:cubicBezTo>
                <a:lnTo>
                  <a:pt x="8" y="11"/>
                </a:lnTo>
                <a:close/>
                <a:moveTo>
                  <a:pt x="15" y="120"/>
                </a:moveTo>
                <a:cubicBezTo>
                  <a:pt x="66" y="68"/>
                  <a:pt x="66" y="68"/>
                  <a:pt x="66" y="68"/>
                </a:cubicBezTo>
                <a:cubicBezTo>
                  <a:pt x="88" y="91"/>
                  <a:pt x="88" y="91"/>
                  <a:pt x="88" y="91"/>
                </a:cubicBezTo>
                <a:cubicBezTo>
                  <a:pt x="91" y="94"/>
                  <a:pt x="96" y="96"/>
                  <a:pt x="100" y="96"/>
                </a:cubicBezTo>
                <a:cubicBezTo>
                  <a:pt x="105" y="96"/>
                  <a:pt x="109" y="94"/>
                  <a:pt x="113" y="91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86" y="120"/>
                  <a:pt x="186" y="120"/>
                  <a:pt x="186" y="120"/>
                </a:cubicBezTo>
                <a:lnTo>
                  <a:pt x="15" y="120"/>
                </a:lnTo>
                <a:close/>
                <a:moveTo>
                  <a:pt x="192" y="115"/>
                </a:moveTo>
                <a:cubicBezTo>
                  <a:pt x="140" y="63"/>
                  <a:pt x="140" y="63"/>
                  <a:pt x="140" y="63"/>
                </a:cubicBezTo>
                <a:cubicBezTo>
                  <a:pt x="192" y="11"/>
                  <a:pt x="192" y="11"/>
                  <a:pt x="192" y="11"/>
                </a:cubicBezTo>
                <a:lnTo>
                  <a:pt x="192" y="115"/>
                </a:lnTo>
                <a:close/>
              </a:path>
            </a:pathLst>
          </a:custGeom>
          <a:solidFill>
            <a:schemeClr val="bg1">
              <a:lumMod val="75000"/>
              <a:alpha val="1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13" name="组合 1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4" name="组合 1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0" name="任意多边形 1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1" name="组合 2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2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" name="文本框 1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6" name="组合 1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7" name="任意多边形 1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9" name="组合 38"/>
          <p:cNvGrpSpPr/>
          <p:nvPr/>
        </p:nvGrpSpPr>
        <p:grpSpPr>
          <a:xfrm>
            <a:off x="2336946" y="2628668"/>
            <a:ext cx="3460604" cy="4184882"/>
            <a:chOff x="2336946" y="2628668"/>
            <a:chExt cx="3460604" cy="4184882"/>
          </a:xfr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rgbClr val="4D4D4D"/>
              </a:gs>
            </a:gsLst>
            <a:lin ang="16200000" scaled="1"/>
            <a:tileRect/>
          </a:gradFill>
        </p:grpSpPr>
        <p:sp>
          <p:nvSpPr>
            <p:cNvPr id="3" name="Freeform 42"/>
            <p:cNvSpPr>
              <a:spLocks noEditPoints="1"/>
            </p:cNvSpPr>
            <p:nvPr/>
          </p:nvSpPr>
          <p:spPr bwMode="auto">
            <a:xfrm>
              <a:off x="3257132" y="3189502"/>
              <a:ext cx="950339" cy="60878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42"/>
            <p:cNvSpPr>
              <a:spLocks noEditPoints="1"/>
            </p:cNvSpPr>
            <p:nvPr/>
          </p:nvSpPr>
          <p:spPr bwMode="auto">
            <a:xfrm>
              <a:off x="2508103" y="6588125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42"/>
            <p:cNvSpPr>
              <a:spLocks noEditPoints="1"/>
            </p:cNvSpPr>
            <p:nvPr/>
          </p:nvSpPr>
          <p:spPr bwMode="auto">
            <a:xfrm>
              <a:off x="2336946" y="6388100"/>
              <a:ext cx="237905" cy="1524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42"/>
            <p:cNvSpPr>
              <a:spLocks noEditPoints="1"/>
            </p:cNvSpPr>
            <p:nvPr/>
          </p:nvSpPr>
          <p:spPr bwMode="auto">
            <a:xfrm>
              <a:off x="2528870" y="6169025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42"/>
            <p:cNvSpPr>
              <a:spLocks noEditPoints="1"/>
            </p:cNvSpPr>
            <p:nvPr/>
          </p:nvSpPr>
          <p:spPr bwMode="auto">
            <a:xfrm>
              <a:off x="2430498" y="6737350"/>
              <a:ext cx="118953" cy="762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42"/>
            <p:cNvSpPr>
              <a:spLocks noEditPoints="1"/>
            </p:cNvSpPr>
            <p:nvPr/>
          </p:nvSpPr>
          <p:spPr bwMode="auto">
            <a:xfrm>
              <a:off x="2469506" y="5901690"/>
              <a:ext cx="300851" cy="19272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42"/>
            <p:cNvSpPr>
              <a:spLocks noEditPoints="1"/>
            </p:cNvSpPr>
            <p:nvPr/>
          </p:nvSpPr>
          <p:spPr bwMode="auto">
            <a:xfrm>
              <a:off x="2650271" y="5611409"/>
              <a:ext cx="353161" cy="2262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42"/>
            <p:cNvSpPr>
              <a:spLocks noEditPoints="1"/>
            </p:cNvSpPr>
            <p:nvPr/>
          </p:nvSpPr>
          <p:spPr bwMode="auto">
            <a:xfrm>
              <a:off x="2864529" y="5130281"/>
              <a:ext cx="510867" cy="327257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42"/>
            <p:cNvSpPr>
              <a:spLocks noEditPoints="1"/>
            </p:cNvSpPr>
            <p:nvPr/>
          </p:nvSpPr>
          <p:spPr bwMode="auto">
            <a:xfrm>
              <a:off x="3060028" y="4501668"/>
              <a:ext cx="630735" cy="40404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42"/>
            <p:cNvSpPr>
              <a:spLocks noEditPoints="1"/>
            </p:cNvSpPr>
            <p:nvPr/>
          </p:nvSpPr>
          <p:spPr bwMode="auto">
            <a:xfrm>
              <a:off x="2788314" y="3928753"/>
              <a:ext cx="740708" cy="474491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42"/>
            <p:cNvSpPr>
              <a:spLocks noEditPoints="1"/>
            </p:cNvSpPr>
            <p:nvPr/>
          </p:nvSpPr>
          <p:spPr bwMode="auto">
            <a:xfrm>
              <a:off x="4548188" y="2628668"/>
              <a:ext cx="1249362" cy="8003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42"/>
            <p:cNvSpPr>
              <a:spLocks noEditPoints="1"/>
            </p:cNvSpPr>
            <p:nvPr/>
          </p:nvSpPr>
          <p:spPr bwMode="auto">
            <a:xfrm>
              <a:off x="2909532" y="6067425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42"/>
            <p:cNvSpPr>
              <a:spLocks noEditPoints="1"/>
            </p:cNvSpPr>
            <p:nvPr/>
          </p:nvSpPr>
          <p:spPr bwMode="auto">
            <a:xfrm>
              <a:off x="3824390" y="4154886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42"/>
            <p:cNvSpPr>
              <a:spLocks noEditPoints="1"/>
            </p:cNvSpPr>
            <p:nvPr/>
          </p:nvSpPr>
          <p:spPr bwMode="auto">
            <a:xfrm>
              <a:off x="2641889" y="4806692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42"/>
            <p:cNvSpPr>
              <a:spLocks noEditPoints="1"/>
            </p:cNvSpPr>
            <p:nvPr/>
          </p:nvSpPr>
          <p:spPr bwMode="auto">
            <a:xfrm>
              <a:off x="2805322" y="456747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42"/>
            <p:cNvSpPr>
              <a:spLocks noEditPoints="1"/>
            </p:cNvSpPr>
            <p:nvPr/>
          </p:nvSpPr>
          <p:spPr bwMode="auto">
            <a:xfrm>
              <a:off x="3523616" y="5044556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42"/>
            <p:cNvSpPr>
              <a:spLocks noEditPoints="1"/>
            </p:cNvSpPr>
            <p:nvPr/>
          </p:nvSpPr>
          <p:spPr bwMode="auto">
            <a:xfrm>
              <a:off x="3185145" y="560909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42"/>
            <p:cNvSpPr>
              <a:spLocks noEditPoints="1"/>
            </p:cNvSpPr>
            <p:nvPr/>
          </p:nvSpPr>
          <p:spPr bwMode="auto">
            <a:xfrm>
              <a:off x="2399025" y="5264815"/>
              <a:ext cx="300851" cy="19272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42"/>
            <p:cNvSpPr>
              <a:spLocks noEditPoints="1"/>
            </p:cNvSpPr>
            <p:nvPr/>
          </p:nvSpPr>
          <p:spPr bwMode="auto">
            <a:xfrm>
              <a:off x="3878910" y="456747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42"/>
            <p:cNvSpPr>
              <a:spLocks noEditPoints="1"/>
            </p:cNvSpPr>
            <p:nvPr/>
          </p:nvSpPr>
          <p:spPr bwMode="auto">
            <a:xfrm>
              <a:off x="4371607" y="3685166"/>
              <a:ext cx="353161" cy="2262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42"/>
            <p:cNvSpPr>
              <a:spLocks noEditPoints="1"/>
            </p:cNvSpPr>
            <p:nvPr/>
          </p:nvSpPr>
          <p:spPr bwMode="auto">
            <a:xfrm>
              <a:off x="4207471" y="2756698"/>
              <a:ext cx="237905" cy="1524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42"/>
            <p:cNvSpPr>
              <a:spLocks noEditPoints="1"/>
            </p:cNvSpPr>
            <p:nvPr/>
          </p:nvSpPr>
          <p:spPr bwMode="auto">
            <a:xfrm>
              <a:off x="3712891" y="2927830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6826998" y="3091436"/>
            <a:ext cx="3834194" cy="1957573"/>
            <a:chOff x="6826998" y="3091436"/>
            <a:chExt cx="3834194" cy="1957573"/>
          </a:xfrm>
        </p:grpSpPr>
        <p:sp>
          <p:nvSpPr>
            <p:cNvPr id="40" name="矩形 39"/>
            <p:cNvSpPr/>
            <p:nvPr/>
          </p:nvSpPr>
          <p:spPr>
            <a:xfrm>
              <a:off x="7082234" y="3091436"/>
              <a:ext cx="3060235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400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41" name="矩形 40"/>
            <p:cNvSpPr/>
            <p:nvPr/>
          </p:nvSpPr>
          <p:spPr>
            <a:xfrm>
              <a:off x="7082235" y="4088708"/>
              <a:ext cx="3578957" cy="461665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sz="2400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sz="2400" dirty="0">
                <a:solidFill>
                  <a:srgbClr val="939393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7082234" y="3590072"/>
              <a:ext cx="3578955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400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sz="2400" dirty="0">
                <a:solidFill>
                  <a:srgbClr val="939393"/>
                </a:solidFill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7082235" y="4587344"/>
              <a:ext cx="345791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400" dirty="0">
                  <a:solidFill>
                    <a:srgbClr val="939393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44" name="椭圆 43"/>
            <p:cNvSpPr>
              <a:spLocks noChangeAspect="1"/>
            </p:cNvSpPr>
            <p:nvPr/>
          </p:nvSpPr>
          <p:spPr>
            <a:xfrm>
              <a:off x="6826998" y="3193527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45" name="椭圆 44"/>
            <p:cNvSpPr>
              <a:spLocks noChangeAspect="1"/>
            </p:cNvSpPr>
            <p:nvPr/>
          </p:nvSpPr>
          <p:spPr>
            <a:xfrm>
              <a:off x="6826998" y="37071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46" name="椭圆 45"/>
            <p:cNvSpPr>
              <a:spLocks noChangeAspect="1"/>
            </p:cNvSpPr>
            <p:nvPr/>
          </p:nvSpPr>
          <p:spPr>
            <a:xfrm>
              <a:off x="6826998" y="4220775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  <p:sp>
          <p:nvSpPr>
            <p:cNvPr id="47" name="椭圆 46"/>
            <p:cNvSpPr>
              <a:spLocks noChangeAspect="1"/>
            </p:cNvSpPr>
            <p:nvPr/>
          </p:nvSpPr>
          <p:spPr>
            <a:xfrm>
              <a:off x="6826998" y="4734400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/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7254815" y="2254928"/>
            <a:ext cx="202913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49" name="Freeform 42"/>
          <p:cNvSpPr>
            <a:spLocks noEditPoints="1"/>
          </p:cNvSpPr>
          <p:nvPr/>
        </p:nvSpPr>
        <p:spPr bwMode="auto">
          <a:xfrm>
            <a:off x="4547237" y="2628737"/>
            <a:ext cx="1249362" cy="800332"/>
          </a:xfrm>
          <a:custGeom>
            <a:avLst/>
            <a:gdLst>
              <a:gd name="T0" fmla="*/ 192 w 200"/>
              <a:gd name="T1" fmla="*/ 0 h 128"/>
              <a:gd name="T2" fmla="*/ 9 w 200"/>
              <a:gd name="T3" fmla="*/ 0 h 128"/>
              <a:gd name="T4" fmla="*/ 7 w 200"/>
              <a:gd name="T5" fmla="*/ 0 h 128"/>
              <a:gd name="T6" fmla="*/ 3 w 200"/>
              <a:gd name="T7" fmla="*/ 0 h 128"/>
              <a:gd name="T8" fmla="*/ 0 w 200"/>
              <a:gd name="T9" fmla="*/ 0 h 128"/>
              <a:gd name="T10" fmla="*/ 0 w 200"/>
              <a:gd name="T11" fmla="*/ 128 h 128"/>
              <a:gd name="T12" fmla="*/ 200 w 200"/>
              <a:gd name="T13" fmla="*/ 128 h 128"/>
              <a:gd name="T14" fmla="*/ 200 w 200"/>
              <a:gd name="T15" fmla="*/ 0 h 128"/>
              <a:gd name="T16" fmla="*/ 194 w 200"/>
              <a:gd name="T17" fmla="*/ 0 h 128"/>
              <a:gd name="T18" fmla="*/ 192 w 200"/>
              <a:gd name="T19" fmla="*/ 0 h 128"/>
              <a:gd name="T20" fmla="*/ 184 w 200"/>
              <a:gd name="T21" fmla="*/ 8 h 128"/>
              <a:gd name="T22" fmla="*/ 107 w 200"/>
              <a:gd name="T23" fmla="*/ 85 h 128"/>
              <a:gd name="T24" fmla="*/ 94 w 200"/>
              <a:gd name="T25" fmla="*/ 85 h 128"/>
              <a:gd name="T26" fmla="*/ 17 w 200"/>
              <a:gd name="T27" fmla="*/ 8 h 128"/>
              <a:gd name="T28" fmla="*/ 184 w 200"/>
              <a:gd name="T29" fmla="*/ 8 h 128"/>
              <a:gd name="T30" fmla="*/ 8 w 200"/>
              <a:gd name="T31" fmla="*/ 11 h 128"/>
              <a:gd name="T32" fmla="*/ 60 w 200"/>
              <a:gd name="T33" fmla="*/ 63 h 128"/>
              <a:gd name="T34" fmla="*/ 8 w 200"/>
              <a:gd name="T35" fmla="*/ 115 h 128"/>
              <a:gd name="T36" fmla="*/ 8 w 200"/>
              <a:gd name="T37" fmla="*/ 11 h 128"/>
              <a:gd name="T38" fmla="*/ 15 w 200"/>
              <a:gd name="T39" fmla="*/ 120 h 128"/>
              <a:gd name="T40" fmla="*/ 66 w 200"/>
              <a:gd name="T41" fmla="*/ 68 h 128"/>
              <a:gd name="T42" fmla="*/ 88 w 200"/>
              <a:gd name="T43" fmla="*/ 91 h 128"/>
              <a:gd name="T44" fmla="*/ 100 w 200"/>
              <a:gd name="T45" fmla="*/ 96 h 128"/>
              <a:gd name="T46" fmla="*/ 113 w 200"/>
              <a:gd name="T47" fmla="*/ 91 h 128"/>
              <a:gd name="T48" fmla="*/ 135 w 200"/>
              <a:gd name="T49" fmla="*/ 68 h 128"/>
              <a:gd name="T50" fmla="*/ 186 w 200"/>
              <a:gd name="T51" fmla="*/ 120 h 128"/>
              <a:gd name="T52" fmla="*/ 15 w 200"/>
              <a:gd name="T53" fmla="*/ 120 h 128"/>
              <a:gd name="T54" fmla="*/ 192 w 200"/>
              <a:gd name="T55" fmla="*/ 115 h 128"/>
              <a:gd name="T56" fmla="*/ 140 w 200"/>
              <a:gd name="T57" fmla="*/ 63 h 128"/>
              <a:gd name="T58" fmla="*/ 192 w 200"/>
              <a:gd name="T59" fmla="*/ 11 h 128"/>
              <a:gd name="T60" fmla="*/ 192 w 200"/>
              <a:gd name="T61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128">
                <a:moveTo>
                  <a:pt x="192" y="0"/>
                </a:moveTo>
                <a:cubicBezTo>
                  <a:pt x="9" y="0"/>
                  <a:pt x="9" y="0"/>
                  <a:pt x="9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200" y="0"/>
                  <a:pt x="200" y="0"/>
                  <a:pt x="200" y="0"/>
                </a:cubicBezTo>
                <a:cubicBezTo>
                  <a:pt x="194" y="0"/>
                  <a:pt x="194" y="0"/>
                  <a:pt x="194" y="0"/>
                </a:cubicBezTo>
                <a:lnTo>
                  <a:pt x="192" y="0"/>
                </a:lnTo>
                <a:close/>
                <a:moveTo>
                  <a:pt x="184" y="8"/>
                </a:moveTo>
                <a:cubicBezTo>
                  <a:pt x="107" y="85"/>
                  <a:pt x="107" y="85"/>
                  <a:pt x="107" y="85"/>
                </a:cubicBezTo>
                <a:cubicBezTo>
                  <a:pt x="104" y="88"/>
                  <a:pt x="97" y="88"/>
                  <a:pt x="94" y="85"/>
                </a:cubicBezTo>
                <a:cubicBezTo>
                  <a:pt x="17" y="8"/>
                  <a:pt x="17" y="8"/>
                  <a:pt x="17" y="8"/>
                </a:cubicBezTo>
                <a:lnTo>
                  <a:pt x="184" y="8"/>
                </a:lnTo>
                <a:close/>
                <a:moveTo>
                  <a:pt x="8" y="11"/>
                </a:moveTo>
                <a:cubicBezTo>
                  <a:pt x="60" y="63"/>
                  <a:pt x="60" y="63"/>
                  <a:pt x="60" y="63"/>
                </a:cubicBezTo>
                <a:cubicBezTo>
                  <a:pt x="8" y="115"/>
                  <a:pt x="8" y="115"/>
                  <a:pt x="8" y="115"/>
                </a:cubicBezTo>
                <a:lnTo>
                  <a:pt x="8" y="11"/>
                </a:lnTo>
                <a:close/>
                <a:moveTo>
                  <a:pt x="15" y="120"/>
                </a:moveTo>
                <a:cubicBezTo>
                  <a:pt x="66" y="68"/>
                  <a:pt x="66" y="68"/>
                  <a:pt x="66" y="68"/>
                </a:cubicBezTo>
                <a:cubicBezTo>
                  <a:pt x="88" y="91"/>
                  <a:pt x="88" y="91"/>
                  <a:pt x="88" y="91"/>
                </a:cubicBezTo>
                <a:cubicBezTo>
                  <a:pt x="91" y="94"/>
                  <a:pt x="96" y="96"/>
                  <a:pt x="100" y="96"/>
                </a:cubicBezTo>
                <a:cubicBezTo>
                  <a:pt x="105" y="96"/>
                  <a:pt x="109" y="94"/>
                  <a:pt x="113" y="91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86" y="120"/>
                  <a:pt x="186" y="120"/>
                  <a:pt x="186" y="120"/>
                </a:cubicBezTo>
                <a:lnTo>
                  <a:pt x="15" y="120"/>
                </a:lnTo>
                <a:close/>
                <a:moveTo>
                  <a:pt x="192" y="115"/>
                </a:moveTo>
                <a:cubicBezTo>
                  <a:pt x="140" y="63"/>
                  <a:pt x="140" y="63"/>
                  <a:pt x="140" y="63"/>
                </a:cubicBezTo>
                <a:cubicBezTo>
                  <a:pt x="192" y="11"/>
                  <a:pt x="192" y="11"/>
                  <a:pt x="192" y="11"/>
                </a:cubicBezTo>
                <a:lnTo>
                  <a:pt x="192" y="11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0102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8" presetClass="entr" presetSubtype="3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48" grpId="0"/>
      <p:bldP spid="4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</p:grpSp>
      <p:sp>
        <p:nvSpPr>
          <p:cNvPr id="642" name="矩形 641"/>
          <p:cNvSpPr/>
          <p:nvPr/>
        </p:nvSpPr>
        <p:spPr>
          <a:xfrm>
            <a:off x="5291309" y="2988221"/>
            <a:ext cx="2593154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/>
          </a:p>
        </p:txBody>
      </p:sp>
      <p:sp>
        <p:nvSpPr>
          <p:cNvPr id="643" name="文本框 642"/>
          <p:cNvSpPr txBox="1"/>
          <p:nvPr/>
        </p:nvSpPr>
        <p:spPr>
          <a:xfrm>
            <a:off x="4048761" y="1958973"/>
            <a:ext cx="857951" cy="2305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7648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645" name="文本框 644"/>
          <p:cNvSpPr txBox="1"/>
          <p:nvPr/>
        </p:nvSpPr>
        <p:spPr>
          <a:xfrm>
            <a:off x="5144673" y="2471986"/>
            <a:ext cx="292711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Art  three</a:t>
            </a:r>
            <a:endParaRPr lang="zh-CN" altLang="en-US" sz="32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3553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9" name="直接连接符 38"/>
          <p:cNvCxnSpPr/>
          <p:nvPr/>
        </p:nvCxnSpPr>
        <p:spPr>
          <a:xfrm>
            <a:off x="2413489" y="5438148"/>
            <a:ext cx="733655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图片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12" y="0"/>
            <a:ext cx="12185175" cy="4674157"/>
          </a:xfrm>
          <a:prstGeom prst="rect">
            <a:avLst/>
          </a:prstGeom>
        </p:spPr>
      </p:pic>
      <p:grpSp>
        <p:nvGrpSpPr>
          <p:cNvPr id="14" name="组合 13"/>
          <p:cNvGrpSpPr/>
          <p:nvPr/>
        </p:nvGrpSpPr>
        <p:grpSpPr>
          <a:xfrm>
            <a:off x="2125412" y="5142246"/>
            <a:ext cx="591804" cy="591804"/>
            <a:chOff x="1416050" y="5183521"/>
            <a:chExt cx="1101057" cy="1101057"/>
          </a:xfrm>
        </p:grpSpPr>
        <p:sp>
          <p:nvSpPr>
            <p:cNvPr id="11" name="椭圆 10"/>
            <p:cNvSpPr/>
            <p:nvPr/>
          </p:nvSpPr>
          <p:spPr>
            <a:xfrm>
              <a:off x="1416050" y="5183521"/>
              <a:ext cx="1101057" cy="110105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椭圆 51"/>
            <p:cNvSpPr/>
            <p:nvPr/>
          </p:nvSpPr>
          <p:spPr>
            <a:xfrm>
              <a:off x="1515727" y="5283198"/>
              <a:ext cx="901702" cy="90170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1742406" y="5495320"/>
              <a:ext cx="448344" cy="477458"/>
              <a:chOff x="3431646" y="5393547"/>
              <a:chExt cx="319741" cy="340503"/>
            </a:xfrm>
            <a:solidFill>
              <a:schemeClr val="bg1"/>
            </a:solidFill>
          </p:grpSpPr>
          <p:sp>
            <p:nvSpPr>
              <p:cNvPr id="44" name="Freeform 67"/>
              <p:cNvSpPr>
                <a:spLocks/>
              </p:cNvSpPr>
              <p:nvPr/>
            </p:nvSpPr>
            <p:spPr bwMode="auto">
              <a:xfrm>
                <a:off x="3581135" y="5393547"/>
                <a:ext cx="170252" cy="340503"/>
              </a:xfrm>
              <a:custGeom>
                <a:avLst/>
                <a:gdLst>
                  <a:gd name="T0" fmla="*/ 204 w 204"/>
                  <a:gd name="T1" fmla="*/ 410 h 410"/>
                  <a:gd name="T2" fmla="*/ 3 w 204"/>
                  <a:gd name="T3" fmla="*/ 410 h 410"/>
                  <a:gd name="T4" fmla="*/ 3 w 204"/>
                  <a:gd name="T5" fmla="*/ 398 h 410"/>
                  <a:gd name="T6" fmla="*/ 192 w 204"/>
                  <a:gd name="T7" fmla="*/ 398 h 410"/>
                  <a:gd name="T8" fmla="*/ 192 w 204"/>
                  <a:gd name="T9" fmla="*/ 361 h 410"/>
                  <a:gd name="T10" fmla="*/ 61 w 204"/>
                  <a:gd name="T11" fmla="*/ 296 h 410"/>
                  <a:gd name="T12" fmla="*/ 61 w 204"/>
                  <a:gd name="T13" fmla="*/ 255 h 410"/>
                  <a:gd name="T14" fmla="*/ 66 w 204"/>
                  <a:gd name="T15" fmla="*/ 253 h 410"/>
                  <a:gd name="T16" fmla="*/ 119 w 204"/>
                  <a:gd name="T17" fmla="*/ 123 h 410"/>
                  <a:gd name="T18" fmla="*/ 91 w 204"/>
                  <a:gd name="T19" fmla="*/ 38 h 410"/>
                  <a:gd name="T20" fmla="*/ 3 w 204"/>
                  <a:gd name="T21" fmla="*/ 12 h 410"/>
                  <a:gd name="T22" fmla="*/ 0 w 204"/>
                  <a:gd name="T23" fmla="*/ 12 h 410"/>
                  <a:gd name="T24" fmla="*/ 0 w 204"/>
                  <a:gd name="T25" fmla="*/ 0 h 410"/>
                  <a:gd name="T26" fmla="*/ 3 w 204"/>
                  <a:gd name="T27" fmla="*/ 0 h 410"/>
                  <a:gd name="T28" fmla="*/ 100 w 204"/>
                  <a:gd name="T29" fmla="*/ 30 h 410"/>
                  <a:gd name="T30" fmla="*/ 131 w 204"/>
                  <a:gd name="T31" fmla="*/ 123 h 410"/>
                  <a:gd name="T32" fmla="*/ 73 w 204"/>
                  <a:gd name="T33" fmla="*/ 263 h 410"/>
                  <a:gd name="T34" fmla="*/ 73 w 204"/>
                  <a:gd name="T35" fmla="*/ 288 h 410"/>
                  <a:gd name="T36" fmla="*/ 204 w 204"/>
                  <a:gd name="T37" fmla="*/ 353 h 410"/>
                  <a:gd name="T38" fmla="*/ 204 w 204"/>
                  <a:gd name="T39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4" h="410">
                    <a:moveTo>
                      <a:pt x="204" y="410"/>
                    </a:moveTo>
                    <a:cubicBezTo>
                      <a:pt x="3" y="410"/>
                      <a:pt x="3" y="410"/>
                      <a:pt x="3" y="410"/>
                    </a:cubicBezTo>
                    <a:cubicBezTo>
                      <a:pt x="3" y="398"/>
                      <a:pt x="3" y="398"/>
                      <a:pt x="3" y="398"/>
                    </a:cubicBezTo>
                    <a:cubicBezTo>
                      <a:pt x="192" y="398"/>
                      <a:pt x="192" y="398"/>
                      <a:pt x="192" y="39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61" y="296"/>
                      <a:pt x="61" y="296"/>
                      <a:pt x="61" y="296"/>
                    </a:cubicBezTo>
                    <a:cubicBezTo>
                      <a:pt x="61" y="255"/>
                      <a:pt x="61" y="255"/>
                      <a:pt x="61" y="255"/>
                    </a:cubicBezTo>
                    <a:cubicBezTo>
                      <a:pt x="66" y="253"/>
                      <a:pt x="66" y="253"/>
                      <a:pt x="66" y="253"/>
                    </a:cubicBezTo>
                    <a:cubicBezTo>
                      <a:pt x="66" y="253"/>
                      <a:pt x="119" y="238"/>
                      <a:pt x="119" y="123"/>
                    </a:cubicBezTo>
                    <a:cubicBezTo>
                      <a:pt x="119" y="85"/>
                      <a:pt x="110" y="57"/>
                      <a:pt x="91" y="38"/>
                    </a:cubicBezTo>
                    <a:cubicBezTo>
                      <a:pt x="65" y="12"/>
                      <a:pt x="24" y="12"/>
                      <a:pt x="3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6" y="0"/>
                      <a:pt x="70" y="0"/>
                      <a:pt x="100" y="30"/>
                    </a:cubicBezTo>
                    <a:cubicBezTo>
                      <a:pt x="121" y="51"/>
                      <a:pt x="131" y="82"/>
                      <a:pt x="131" y="123"/>
                    </a:cubicBezTo>
                    <a:cubicBezTo>
                      <a:pt x="131" y="229"/>
                      <a:pt x="88" y="257"/>
                      <a:pt x="73" y="263"/>
                    </a:cubicBezTo>
                    <a:cubicBezTo>
                      <a:pt x="73" y="288"/>
                      <a:pt x="73" y="288"/>
                      <a:pt x="73" y="288"/>
                    </a:cubicBezTo>
                    <a:cubicBezTo>
                      <a:pt x="204" y="353"/>
                      <a:pt x="204" y="353"/>
                      <a:pt x="204" y="353"/>
                    </a:cubicBezTo>
                    <a:lnTo>
                      <a:pt x="204" y="4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68"/>
              <p:cNvSpPr>
                <a:spLocks/>
              </p:cNvSpPr>
              <p:nvPr/>
            </p:nvSpPr>
            <p:spPr bwMode="auto">
              <a:xfrm>
                <a:off x="3431646" y="5393547"/>
                <a:ext cx="168176" cy="340503"/>
              </a:xfrm>
              <a:custGeom>
                <a:avLst/>
                <a:gdLst>
                  <a:gd name="T0" fmla="*/ 201 w 204"/>
                  <a:gd name="T1" fmla="*/ 410 h 410"/>
                  <a:gd name="T2" fmla="*/ 0 w 204"/>
                  <a:gd name="T3" fmla="*/ 410 h 410"/>
                  <a:gd name="T4" fmla="*/ 0 w 204"/>
                  <a:gd name="T5" fmla="*/ 353 h 410"/>
                  <a:gd name="T6" fmla="*/ 130 w 204"/>
                  <a:gd name="T7" fmla="*/ 288 h 410"/>
                  <a:gd name="T8" fmla="*/ 130 w 204"/>
                  <a:gd name="T9" fmla="*/ 263 h 410"/>
                  <a:gd name="T10" fmla="*/ 72 w 204"/>
                  <a:gd name="T11" fmla="*/ 123 h 410"/>
                  <a:gd name="T12" fmla="*/ 104 w 204"/>
                  <a:gd name="T13" fmla="*/ 30 h 410"/>
                  <a:gd name="T14" fmla="*/ 201 w 204"/>
                  <a:gd name="T15" fmla="*/ 0 h 410"/>
                  <a:gd name="T16" fmla="*/ 204 w 204"/>
                  <a:gd name="T17" fmla="*/ 0 h 410"/>
                  <a:gd name="T18" fmla="*/ 204 w 204"/>
                  <a:gd name="T19" fmla="*/ 12 h 410"/>
                  <a:gd name="T20" fmla="*/ 201 w 204"/>
                  <a:gd name="T21" fmla="*/ 12 h 410"/>
                  <a:gd name="T22" fmla="*/ 112 w 204"/>
                  <a:gd name="T23" fmla="*/ 38 h 410"/>
                  <a:gd name="T24" fmla="*/ 84 w 204"/>
                  <a:gd name="T25" fmla="*/ 123 h 410"/>
                  <a:gd name="T26" fmla="*/ 138 w 204"/>
                  <a:gd name="T27" fmla="*/ 253 h 410"/>
                  <a:gd name="T28" fmla="*/ 142 w 204"/>
                  <a:gd name="T29" fmla="*/ 255 h 410"/>
                  <a:gd name="T30" fmla="*/ 142 w 204"/>
                  <a:gd name="T31" fmla="*/ 296 h 410"/>
                  <a:gd name="T32" fmla="*/ 12 w 204"/>
                  <a:gd name="T33" fmla="*/ 361 h 410"/>
                  <a:gd name="T34" fmla="*/ 12 w 204"/>
                  <a:gd name="T35" fmla="*/ 398 h 410"/>
                  <a:gd name="T36" fmla="*/ 201 w 204"/>
                  <a:gd name="T37" fmla="*/ 398 h 410"/>
                  <a:gd name="T38" fmla="*/ 201 w 204"/>
                  <a:gd name="T39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4" h="410">
                    <a:moveTo>
                      <a:pt x="201" y="410"/>
                    </a:moveTo>
                    <a:cubicBezTo>
                      <a:pt x="0" y="410"/>
                      <a:pt x="0" y="410"/>
                      <a:pt x="0" y="410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130" y="288"/>
                      <a:pt x="130" y="288"/>
                      <a:pt x="130" y="288"/>
                    </a:cubicBezTo>
                    <a:cubicBezTo>
                      <a:pt x="130" y="263"/>
                      <a:pt x="130" y="263"/>
                      <a:pt x="130" y="263"/>
                    </a:cubicBezTo>
                    <a:cubicBezTo>
                      <a:pt x="116" y="257"/>
                      <a:pt x="72" y="229"/>
                      <a:pt x="72" y="123"/>
                    </a:cubicBezTo>
                    <a:cubicBezTo>
                      <a:pt x="72" y="82"/>
                      <a:pt x="83" y="51"/>
                      <a:pt x="104" y="30"/>
                    </a:cubicBezTo>
                    <a:cubicBezTo>
                      <a:pt x="134" y="0"/>
                      <a:pt x="177" y="0"/>
                      <a:pt x="201" y="0"/>
                    </a:cubicBez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179" y="12"/>
                      <a:pt x="139" y="12"/>
                      <a:pt x="112" y="38"/>
                    </a:cubicBezTo>
                    <a:cubicBezTo>
                      <a:pt x="94" y="57"/>
                      <a:pt x="84" y="85"/>
                      <a:pt x="84" y="123"/>
                    </a:cubicBezTo>
                    <a:cubicBezTo>
                      <a:pt x="84" y="239"/>
                      <a:pt x="137" y="253"/>
                      <a:pt x="138" y="253"/>
                    </a:cubicBezTo>
                    <a:cubicBezTo>
                      <a:pt x="142" y="255"/>
                      <a:pt x="142" y="255"/>
                      <a:pt x="142" y="255"/>
                    </a:cubicBezTo>
                    <a:cubicBezTo>
                      <a:pt x="142" y="296"/>
                      <a:pt x="142" y="296"/>
                      <a:pt x="142" y="296"/>
                    </a:cubicBezTo>
                    <a:cubicBezTo>
                      <a:pt x="12" y="361"/>
                      <a:pt x="12" y="361"/>
                      <a:pt x="12" y="361"/>
                    </a:cubicBezTo>
                    <a:cubicBezTo>
                      <a:pt x="12" y="398"/>
                      <a:pt x="12" y="398"/>
                      <a:pt x="12" y="398"/>
                    </a:cubicBezTo>
                    <a:cubicBezTo>
                      <a:pt x="201" y="398"/>
                      <a:pt x="201" y="398"/>
                      <a:pt x="201" y="398"/>
                    </a:cubicBezTo>
                    <a:lnTo>
                      <a:pt x="201" y="4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1" name="组合 20"/>
          <p:cNvGrpSpPr/>
          <p:nvPr/>
        </p:nvGrpSpPr>
        <p:grpSpPr>
          <a:xfrm>
            <a:off x="5789774" y="5142246"/>
            <a:ext cx="591804" cy="591804"/>
            <a:chOff x="5124450" y="5142246"/>
            <a:chExt cx="591804" cy="591804"/>
          </a:xfrm>
        </p:grpSpPr>
        <p:sp>
          <p:nvSpPr>
            <p:cNvPr id="62" name="椭圆 61"/>
            <p:cNvSpPr/>
            <p:nvPr/>
          </p:nvSpPr>
          <p:spPr>
            <a:xfrm>
              <a:off x="5124450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椭圆 62"/>
            <p:cNvSpPr/>
            <p:nvPr/>
          </p:nvSpPr>
          <p:spPr>
            <a:xfrm>
              <a:off x="5178026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" name="Freeform 33"/>
            <p:cNvSpPr>
              <a:spLocks noEditPoints="1"/>
            </p:cNvSpPr>
            <p:nvPr/>
          </p:nvSpPr>
          <p:spPr bwMode="auto">
            <a:xfrm>
              <a:off x="5261578" y="5312054"/>
              <a:ext cx="317549" cy="252188"/>
            </a:xfrm>
            <a:custGeom>
              <a:avLst/>
              <a:gdLst>
                <a:gd name="T0" fmla="*/ 549 w 549"/>
                <a:gd name="T1" fmla="*/ 132 h 436"/>
                <a:gd name="T2" fmla="*/ 274 w 549"/>
                <a:gd name="T3" fmla="*/ 0 h 436"/>
                <a:gd name="T4" fmla="*/ 0 w 549"/>
                <a:gd name="T5" fmla="*/ 132 h 436"/>
                <a:gd name="T6" fmla="*/ 38 w 549"/>
                <a:gd name="T7" fmla="*/ 156 h 436"/>
                <a:gd name="T8" fmla="*/ 38 w 549"/>
                <a:gd name="T9" fmla="*/ 360 h 436"/>
                <a:gd name="T10" fmla="*/ 57 w 549"/>
                <a:gd name="T11" fmla="*/ 360 h 436"/>
                <a:gd name="T12" fmla="*/ 57 w 549"/>
                <a:gd name="T13" fmla="*/ 168 h 436"/>
                <a:gd name="T14" fmla="*/ 113 w 549"/>
                <a:gd name="T15" fmla="*/ 201 h 436"/>
                <a:gd name="T16" fmla="*/ 113 w 549"/>
                <a:gd name="T17" fmla="*/ 436 h 436"/>
                <a:gd name="T18" fmla="*/ 435 w 549"/>
                <a:gd name="T19" fmla="*/ 436 h 436"/>
                <a:gd name="T20" fmla="*/ 435 w 549"/>
                <a:gd name="T21" fmla="*/ 201 h 436"/>
                <a:gd name="T22" fmla="*/ 549 w 549"/>
                <a:gd name="T23" fmla="*/ 132 h 436"/>
                <a:gd name="T24" fmla="*/ 274 w 549"/>
                <a:gd name="T25" fmla="*/ 21 h 436"/>
                <a:gd name="T26" fmla="*/ 511 w 549"/>
                <a:gd name="T27" fmla="*/ 135 h 436"/>
                <a:gd name="T28" fmla="*/ 274 w 549"/>
                <a:gd name="T29" fmla="*/ 277 h 436"/>
                <a:gd name="T30" fmla="*/ 38 w 549"/>
                <a:gd name="T31" fmla="*/ 135 h 436"/>
                <a:gd name="T32" fmla="*/ 274 w 549"/>
                <a:gd name="T33" fmla="*/ 21 h 436"/>
                <a:gd name="T34" fmla="*/ 416 w 549"/>
                <a:gd name="T35" fmla="*/ 417 h 436"/>
                <a:gd name="T36" fmla="*/ 132 w 549"/>
                <a:gd name="T37" fmla="*/ 417 h 436"/>
                <a:gd name="T38" fmla="*/ 132 w 549"/>
                <a:gd name="T39" fmla="*/ 213 h 436"/>
                <a:gd name="T40" fmla="*/ 274 w 549"/>
                <a:gd name="T41" fmla="*/ 298 h 436"/>
                <a:gd name="T42" fmla="*/ 416 w 549"/>
                <a:gd name="T43" fmla="*/ 213 h 436"/>
                <a:gd name="T44" fmla="*/ 416 w 549"/>
                <a:gd name="T45" fmla="*/ 41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9" h="436">
                  <a:moveTo>
                    <a:pt x="549" y="132"/>
                  </a:moveTo>
                  <a:lnTo>
                    <a:pt x="274" y="0"/>
                  </a:lnTo>
                  <a:lnTo>
                    <a:pt x="0" y="132"/>
                  </a:lnTo>
                  <a:lnTo>
                    <a:pt x="38" y="156"/>
                  </a:lnTo>
                  <a:lnTo>
                    <a:pt x="38" y="360"/>
                  </a:lnTo>
                  <a:lnTo>
                    <a:pt x="57" y="360"/>
                  </a:lnTo>
                  <a:lnTo>
                    <a:pt x="57" y="168"/>
                  </a:lnTo>
                  <a:lnTo>
                    <a:pt x="113" y="201"/>
                  </a:lnTo>
                  <a:lnTo>
                    <a:pt x="113" y="436"/>
                  </a:lnTo>
                  <a:lnTo>
                    <a:pt x="435" y="436"/>
                  </a:lnTo>
                  <a:lnTo>
                    <a:pt x="435" y="201"/>
                  </a:lnTo>
                  <a:lnTo>
                    <a:pt x="549" y="132"/>
                  </a:lnTo>
                  <a:close/>
                  <a:moveTo>
                    <a:pt x="274" y="21"/>
                  </a:moveTo>
                  <a:lnTo>
                    <a:pt x="511" y="135"/>
                  </a:lnTo>
                  <a:lnTo>
                    <a:pt x="274" y="277"/>
                  </a:lnTo>
                  <a:lnTo>
                    <a:pt x="38" y="135"/>
                  </a:lnTo>
                  <a:lnTo>
                    <a:pt x="274" y="21"/>
                  </a:lnTo>
                  <a:close/>
                  <a:moveTo>
                    <a:pt x="416" y="417"/>
                  </a:moveTo>
                  <a:lnTo>
                    <a:pt x="132" y="417"/>
                  </a:lnTo>
                  <a:lnTo>
                    <a:pt x="132" y="213"/>
                  </a:lnTo>
                  <a:lnTo>
                    <a:pt x="274" y="298"/>
                  </a:lnTo>
                  <a:lnTo>
                    <a:pt x="416" y="213"/>
                  </a:lnTo>
                  <a:lnTo>
                    <a:pt x="416" y="4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9454138" y="5142246"/>
            <a:ext cx="591804" cy="591804"/>
            <a:chOff x="6808161" y="5142246"/>
            <a:chExt cx="591804" cy="591804"/>
          </a:xfrm>
        </p:grpSpPr>
        <p:sp>
          <p:nvSpPr>
            <p:cNvPr id="68" name="椭圆 67"/>
            <p:cNvSpPr/>
            <p:nvPr/>
          </p:nvSpPr>
          <p:spPr>
            <a:xfrm>
              <a:off x="6808161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" name="椭圆 68"/>
            <p:cNvSpPr/>
            <p:nvPr/>
          </p:nvSpPr>
          <p:spPr>
            <a:xfrm>
              <a:off x="6861737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Freeform 79"/>
            <p:cNvSpPr>
              <a:spLocks noEditPoints="1"/>
            </p:cNvSpPr>
            <p:nvPr/>
          </p:nvSpPr>
          <p:spPr bwMode="auto">
            <a:xfrm>
              <a:off x="7009159" y="5307734"/>
              <a:ext cx="189809" cy="285718"/>
            </a:xfrm>
            <a:custGeom>
              <a:avLst/>
              <a:gdLst>
                <a:gd name="T0" fmla="*/ 80 w 160"/>
                <a:gd name="T1" fmla="*/ 8 h 240"/>
                <a:gd name="T2" fmla="*/ 152 w 160"/>
                <a:gd name="T3" fmla="*/ 80 h 240"/>
                <a:gd name="T4" fmla="*/ 143 w 160"/>
                <a:gd name="T5" fmla="*/ 116 h 240"/>
                <a:gd name="T6" fmla="*/ 80 w 160"/>
                <a:gd name="T7" fmla="*/ 224 h 240"/>
                <a:gd name="T8" fmla="*/ 18 w 160"/>
                <a:gd name="T9" fmla="*/ 116 h 240"/>
                <a:gd name="T10" fmla="*/ 8 w 160"/>
                <a:gd name="T11" fmla="*/ 80 h 240"/>
                <a:gd name="T12" fmla="*/ 80 w 160"/>
                <a:gd name="T13" fmla="*/ 8 h 240"/>
                <a:gd name="T14" fmla="*/ 80 w 160"/>
                <a:gd name="T15" fmla="*/ 108 h 240"/>
                <a:gd name="T16" fmla="*/ 108 w 160"/>
                <a:gd name="T17" fmla="*/ 80 h 240"/>
                <a:gd name="T18" fmla="*/ 80 w 160"/>
                <a:gd name="T19" fmla="*/ 52 h 240"/>
                <a:gd name="T20" fmla="*/ 52 w 160"/>
                <a:gd name="T21" fmla="*/ 80 h 240"/>
                <a:gd name="T22" fmla="*/ 80 w 160"/>
                <a:gd name="T23" fmla="*/ 108 h 240"/>
                <a:gd name="T24" fmla="*/ 80 w 160"/>
                <a:gd name="T25" fmla="*/ 0 h 240"/>
                <a:gd name="T26" fmla="*/ 0 w 160"/>
                <a:gd name="T27" fmla="*/ 80 h 240"/>
                <a:gd name="T28" fmla="*/ 11 w 160"/>
                <a:gd name="T29" fmla="*/ 120 h 240"/>
                <a:gd name="T30" fmla="*/ 80 w 160"/>
                <a:gd name="T31" fmla="*/ 240 h 240"/>
                <a:gd name="T32" fmla="*/ 150 w 160"/>
                <a:gd name="T33" fmla="*/ 120 h 240"/>
                <a:gd name="T34" fmla="*/ 160 w 160"/>
                <a:gd name="T35" fmla="*/ 80 h 240"/>
                <a:gd name="T36" fmla="*/ 80 w 160"/>
                <a:gd name="T37" fmla="*/ 0 h 240"/>
                <a:gd name="T38" fmla="*/ 80 w 160"/>
                <a:gd name="T39" fmla="*/ 100 h 240"/>
                <a:gd name="T40" fmla="*/ 60 w 160"/>
                <a:gd name="T41" fmla="*/ 80 h 240"/>
                <a:gd name="T42" fmla="*/ 80 w 160"/>
                <a:gd name="T43" fmla="*/ 60 h 240"/>
                <a:gd name="T44" fmla="*/ 100 w 160"/>
                <a:gd name="T45" fmla="*/ 80 h 240"/>
                <a:gd name="T46" fmla="*/ 80 w 160"/>
                <a:gd name="T47" fmla="*/ 10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0" h="240">
                  <a:moveTo>
                    <a:pt x="80" y="8"/>
                  </a:moveTo>
                  <a:cubicBezTo>
                    <a:pt x="120" y="8"/>
                    <a:pt x="152" y="40"/>
                    <a:pt x="152" y="80"/>
                  </a:cubicBezTo>
                  <a:cubicBezTo>
                    <a:pt x="152" y="92"/>
                    <a:pt x="149" y="105"/>
                    <a:pt x="143" y="116"/>
                  </a:cubicBezTo>
                  <a:cubicBezTo>
                    <a:pt x="80" y="224"/>
                    <a:pt x="80" y="224"/>
                    <a:pt x="80" y="224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2" y="105"/>
                    <a:pt x="8" y="92"/>
                    <a:pt x="8" y="80"/>
                  </a:cubicBezTo>
                  <a:cubicBezTo>
                    <a:pt x="8" y="40"/>
                    <a:pt x="41" y="8"/>
                    <a:pt x="80" y="8"/>
                  </a:cubicBezTo>
                  <a:moveTo>
                    <a:pt x="80" y="108"/>
                  </a:moveTo>
                  <a:cubicBezTo>
                    <a:pt x="96" y="108"/>
                    <a:pt x="108" y="95"/>
                    <a:pt x="108" y="80"/>
                  </a:cubicBezTo>
                  <a:cubicBezTo>
                    <a:pt x="108" y="64"/>
                    <a:pt x="96" y="52"/>
                    <a:pt x="80" y="52"/>
                  </a:cubicBezTo>
                  <a:cubicBezTo>
                    <a:pt x="65" y="52"/>
                    <a:pt x="52" y="64"/>
                    <a:pt x="52" y="80"/>
                  </a:cubicBezTo>
                  <a:cubicBezTo>
                    <a:pt x="52" y="95"/>
                    <a:pt x="65" y="108"/>
                    <a:pt x="80" y="108"/>
                  </a:cubicBezTo>
                  <a:moveTo>
                    <a:pt x="80" y="0"/>
                  </a:moveTo>
                  <a:cubicBezTo>
                    <a:pt x="36" y="0"/>
                    <a:pt x="0" y="35"/>
                    <a:pt x="0" y="80"/>
                  </a:cubicBezTo>
                  <a:cubicBezTo>
                    <a:pt x="0" y="94"/>
                    <a:pt x="4" y="108"/>
                    <a:pt x="11" y="120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150" y="120"/>
                    <a:pt x="150" y="120"/>
                    <a:pt x="150" y="120"/>
                  </a:cubicBezTo>
                  <a:cubicBezTo>
                    <a:pt x="157" y="108"/>
                    <a:pt x="160" y="94"/>
                    <a:pt x="160" y="80"/>
                  </a:cubicBezTo>
                  <a:cubicBezTo>
                    <a:pt x="160" y="35"/>
                    <a:pt x="125" y="0"/>
                    <a:pt x="80" y="0"/>
                  </a:cubicBezTo>
                  <a:close/>
                  <a:moveTo>
                    <a:pt x="80" y="100"/>
                  </a:moveTo>
                  <a:cubicBezTo>
                    <a:pt x="69" y="100"/>
                    <a:pt x="60" y="91"/>
                    <a:pt x="60" y="80"/>
                  </a:cubicBezTo>
                  <a:cubicBezTo>
                    <a:pt x="60" y="69"/>
                    <a:pt x="69" y="60"/>
                    <a:pt x="80" y="60"/>
                  </a:cubicBezTo>
                  <a:cubicBezTo>
                    <a:pt x="91" y="60"/>
                    <a:pt x="100" y="69"/>
                    <a:pt x="100" y="80"/>
                  </a:cubicBezTo>
                  <a:cubicBezTo>
                    <a:pt x="100" y="91"/>
                    <a:pt x="91" y="100"/>
                    <a:pt x="80" y="10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3957593" y="5142246"/>
            <a:ext cx="591804" cy="591804"/>
            <a:chOff x="3498850" y="5142246"/>
            <a:chExt cx="591804" cy="591804"/>
          </a:xfrm>
        </p:grpSpPr>
        <p:sp>
          <p:nvSpPr>
            <p:cNvPr id="54" name="椭圆 53"/>
            <p:cNvSpPr/>
            <p:nvPr/>
          </p:nvSpPr>
          <p:spPr>
            <a:xfrm>
              <a:off x="3498850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3552425" y="5195821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Freeform 80"/>
            <p:cNvSpPr>
              <a:spLocks noEditPoints="1"/>
            </p:cNvSpPr>
            <p:nvPr/>
          </p:nvSpPr>
          <p:spPr bwMode="auto">
            <a:xfrm>
              <a:off x="3650448" y="5307734"/>
              <a:ext cx="288606" cy="258728"/>
            </a:xfrm>
            <a:custGeom>
              <a:avLst/>
              <a:gdLst>
                <a:gd name="T0" fmla="*/ 293 w 454"/>
                <a:gd name="T1" fmla="*/ 47 h 407"/>
                <a:gd name="T2" fmla="*/ 293 w 454"/>
                <a:gd name="T3" fmla="*/ 0 h 407"/>
                <a:gd name="T4" fmla="*/ 161 w 454"/>
                <a:gd name="T5" fmla="*/ 0 h 407"/>
                <a:gd name="T6" fmla="*/ 161 w 454"/>
                <a:gd name="T7" fmla="*/ 47 h 407"/>
                <a:gd name="T8" fmla="*/ 0 w 454"/>
                <a:gd name="T9" fmla="*/ 47 h 407"/>
                <a:gd name="T10" fmla="*/ 0 w 454"/>
                <a:gd name="T11" fmla="*/ 407 h 407"/>
                <a:gd name="T12" fmla="*/ 454 w 454"/>
                <a:gd name="T13" fmla="*/ 407 h 407"/>
                <a:gd name="T14" fmla="*/ 454 w 454"/>
                <a:gd name="T15" fmla="*/ 47 h 407"/>
                <a:gd name="T16" fmla="*/ 293 w 454"/>
                <a:gd name="T17" fmla="*/ 47 h 407"/>
                <a:gd name="T18" fmla="*/ 180 w 454"/>
                <a:gd name="T19" fmla="*/ 19 h 407"/>
                <a:gd name="T20" fmla="*/ 274 w 454"/>
                <a:gd name="T21" fmla="*/ 19 h 407"/>
                <a:gd name="T22" fmla="*/ 274 w 454"/>
                <a:gd name="T23" fmla="*/ 47 h 407"/>
                <a:gd name="T24" fmla="*/ 180 w 454"/>
                <a:gd name="T25" fmla="*/ 47 h 407"/>
                <a:gd name="T26" fmla="*/ 180 w 454"/>
                <a:gd name="T27" fmla="*/ 19 h 407"/>
                <a:gd name="T28" fmla="*/ 161 w 454"/>
                <a:gd name="T29" fmla="*/ 66 h 407"/>
                <a:gd name="T30" fmla="*/ 293 w 454"/>
                <a:gd name="T31" fmla="*/ 66 h 407"/>
                <a:gd name="T32" fmla="*/ 435 w 454"/>
                <a:gd name="T33" fmla="*/ 66 h 407"/>
                <a:gd name="T34" fmla="*/ 435 w 454"/>
                <a:gd name="T35" fmla="*/ 218 h 407"/>
                <a:gd name="T36" fmla="*/ 293 w 454"/>
                <a:gd name="T37" fmla="*/ 218 h 407"/>
                <a:gd name="T38" fmla="*/ 293 w 454"/>
                <a:gd name="T39" fmla="*/ 180 h 407"/>
                <a:gd name="T40" fmla="*/ 161 w 454"/>
                <a:gd name="T41" fmla="*/ 180 h 407"/>
                <a:gd name="T42" fmla="*/ 161 w 454"/>
                <a:gd name="T43" fmla="*/ 218 h 407"/>
                <a:gd name="T44" fmla="*/ 19 w 454"/>
                <a:gd name="T45" fmla="*/ 218 h 407"/>
                <a:gd name="T46" fmla="*/ 19 w 454"/>
                <a:gd name="T47" fmla="*/ 66 h 407"/>
                <a:gd name="T48" fmla="*/ 161 w 454"/>
                <a:gd name="T49" fmla="*/ 66 h 407"/>
                <a:gd name="T50" fmla="*/ 274 w 454"/>
                <a:gd name="T51" fmla="*/ 199 h 407"/>
                <a:gd name="T52" fmla="*/ 274 w 454"/>
                <a:gd name="T53" fmla="*/ 256 h 407"/>
                <a:gd name="T54" fmla="*/ 180 w 454"/>
                <a:gd name="T55" fmla="*/ 256 h 407"/>
                <a:gd name="T56" fmla="*/ 180 w 454"/>
                <a:gd name="T57" fmla="*/ 199 h 407"/>
                <a:gd name="T58" fmla="*/ 274 w 454"/>
                <a:gd name="T59" fmla="*/ 199 h 407"/>
                <a:gd name="T60" fmla="*/ 19 w 454"/>
                <a:gd name="T61" fmla="*/ 388 h 407"/>
                <a:gd name="T62" fmla="*/ 19 w 454"/>
                <a:gd name="T63" fmla="*/ 237 h 407"/>
                <a:gd name="T64" fmla="*/ 161 w 454"/>
                <a:gd name="T65" fmla="*/ 237 h 407"/>
                <a:gd name="T66" fmla="*/ 161 w 454"/>
                <a:gd name="T67" fmla="*/ 275 h 407"/>
                <a:gd name="T68" fmla="*/ 293 w 454"/>
                <a:gd name="T69" fmla="*/ 275 h 407"/>
                <a:gd name="T70" fmla="*/ 293 w 454"/>
                <a:gd name="T71" fmla="*/ 237 h 407"/>
                <a:gd name="T72" fmla="*/ 435 w 454"/>
                <a:gd name="T73" fmla="*/ 237 h 407"/>
                <a:gd name="T74" fmla="*/ 435 w 454"/>
                <a:gd name="T75" fmla="*/ 388 h 407"/>
                <a:gd name="T76" fmla="*/ 19 w 454"/>
                <a:gd name="T77" fmla="*/ 38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4" h="407">
                  <a:moveTo>
                    <a:pt x="293" y="47"/>
                  </a:moveTo>
                  <a:lnTo>
                    <a:pt x="293" y="0"/>
                  </a:lnTo>
                  <a:lnTo>
                    <a:pt x="161" y="0"/>
                  </a:lnTo>
                  <a:lnTo>
                    <a:pt x="161" y="47"/>
                  </a:lnTo>
                  <a:lnTo>
                    <a:pt x="0" y="47"/>
                  </a:lnTo>
                  <a:lnTo>
                    <a:pt x="0" y="407"/>
                  </a:lnTo>
                  <a:lnTo>
                    <a:pt x="454" y="407"/>
                  </a:lnTo>
                  <a:lnTo>
                    <a:pt x="454" y="47"/>
                  </a:lnTo>
                  <a:lnTo>
                    <a:pt x="293" y="47"/>
                  </a:lnTo>
                  <a:close/>
                  <a:moveTo>
                    <a:pt x="180" y="19"/>
                  </a:moveTo>
                  <a:lnTo>
                    <a:pt x="274" y="19"/>
                  </a:lnTo>
                  <a:lnTo>
                    <a:pt x="274" y="47"/>
                  </a:lnTo>
                  <a:lnTo>
                    <a:pt x="180" y="47"/>
                  </a:lnTo>
                  <a:lnTo>
                    <a:pt x="180" y="19"/>
                  </a:lnTo>
                  <a:close/>
                  <a:moveTo>
                    <a:pt x="161" y="66"/>
                  </a:moveTo>
                  <a:lnTo>
                    <a:pt x="293" y="66"/>
                  </a:lnTo>
                  <a:lnTo>
                    <a:pt x="435" y="66"/>
                  </a:lnTo>
                  <a:lnTo>
                    <a:pt x="435" y="218"/>
                  </a:lnTo>
                  <a:lnTo>
                    <a:pt x="293" y="218"/>
                  </a:lnTo>
                  <a:lnTo>
                    <a:pt x="293" y="180"/>
                  </a:lnTo>
                  <a:lnTo>
                    <a:pt x="161" y="180"/>
                  </a:lnTo>
                  <a:lnTo>
                    <a:pt x="161" y="218"/>
                  </a:lnTo>
                  <a:lnTo>
                    <a:pt x="19" y="218"/>
                  </a:lnTo>
                  <a:lnTo>
                    <a:pt x="19" y="66"/>
                  </a:lnTo>
                  <a:lnTo>
                    <a:pt x="161" y="66"/>
                  </a:lnTo>
                  <a:close/>
                  <a:moveTo>
                    <a:pt x="274" y="199"/>
                  </a:moveTo>
                  <a:lnTo>
                    <a:pt x="274" y="256"/>
                  </a:lnTo>
                  <a:lnTo>
                    <a:pt x="180" y="256"/>
                  </a:lnTo>
                  <a:lnTo>
                    <a:pt x="180" y="199"/>
                  </a:lnTo>
                  <a:lnTo>
                    <a:pt x="274" y="199"/>
                  </a:lnTo>
                  <a:close/>
                  <a:moveTo>
                    <a:pt x="19" y="388"/>
                  </a:moveTo>
                  <a:lnTo>
                    <a:pt x="19" y="237"/>
                  </a:lnTo>
                  <a:lnTo>
                    <a:pt x="161" y="237"/>
                  </a:lnTo>
                  <a:lnTo>
                    <a:pt x="161" y="275"/>
                  </a:lnTo>
                  <a:lnTo>
                    <a:pt x="293" y="275"/>
                  </a:lnTo>
                  <a:lnTo>
                    <a:pt x="293" y="237"/>
                  </a:lnTo>
                  <a:lnTo>
                    <a:pt x="435" y="237"/>
                  </a:lnTo>
                  <a:lnTo>
                    <a:pt x="435" y="388"/>
                  </a:lnTo>
                  <a:lnTo>
                    <a:pt x="19" y="3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7621956" y="5142246"/>
            <a:ext cx="591804" cy="591804"/>
            <a:chOff x="8192461" y="5142246"/>
            <a:chExt cx="591804" cy="591804"/>
          </a:xfrm>
        </p:grpSpPr>
        <p:sp>
          <p:nvSpPr>
            <p:cNvPr id="81" name="椭圆 80"/>
            <p:cNvSpPr/>
            <p:nvPr/>
          </p:nvSpPr>
          <p:spPr>
            <a:xfrm>
              <a:off x="8192461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" name="椭圆 81"/>
            <p:cNvSpPr/>
            <p:nvPr/>
          </p:nvSpPr>
          <p:spPr>
            <a:xfrm>
              <a:off x="8246037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" name="Freeform 70"/>
            <p:cNvSpPr>
              <a:spLocks noEditPoints="1"/>
            </p:cNvSpPr>
            <p:nvPr/>
          </p:nvSpPr>
          <p:spPr bwMode="auto">
            <a:xfrm>
              <a:off x="8371885" y="5308784"/>
              <a:ext cx="232956" cy="258728"/>
            </a:xfrm>
            <a:custGeom>
              <a:avLst/>
              <a:gdLst>
                <a:gd name="T0" fmla="*/ 152 w 195"/>
                <a:gd name="T1" fmla="*/ 216 h 216"/>
                <a:gd name="T2" fmla="*/ 52 w 195"/>
                <a:gd name="T3" fmla="*/ 143 h 216"/>
                <a:gd name="T4" fmla="*/ 0 w 195"/>
                <a:gd name="T5" fmla="*/ 39 h 216"/>
                <a:gd name="T6" fmla="*/ 19 w 195"/>
                <a:gd name="T7" fmla="*/ 8 h 216"/>
                <a:gd name="T8" fmla="*/ 21 w 195"/>
                <a:gd name="T9" fmla="*/ 7 h 216"/>
                <a:gd name="T10" fmla="*/ 44 w 195"/>
                <a:gd name="T11" fmla="*/ 0 h 216"/>
                <a:gd name="T12" fmla="*/ 57 w 195"/>
                <a:gd name="T13" fmla="*/ 9 h 216"/>
                <a:gd name="T14" fmla="*/ 74 w 195"/>
                <a:gd name="T15" fmla="*/ 45 h 216"/>
                <a:gd name="T16" fmla="*/ 69 w 195"/>
                <a:gd name="T17" fmla="*/ 64 h 216"/>
                <a:gd name="T18" fmla="*/ 68 w 195"/>
                <a:gd name="T19" fmla="*/ 65 h 216"/>
                <a:gd name="T20" fmla="*/ 57 w 195"/>
                <a:gd name="T21" fmla="*/ 76 h 216"/>
                <a:gd name="T22" fmla="*/ 60 w 195"/>
                <a:gd name="T23" fmla="*/ 84 h 216"/>
                <a:gd name="T24" fmla="*/ 111 w 195"/>
                <a:gd name="T25" fmla="*/ 147 h 216"/>
                <a:gd name="T26" fmla="*/ 126 w 195"/>
                <a:gd name="T27" fmla="*/ 148 h 216"/>
                <a:gd name="T28" fmla="*/ 132 w 195"/>
                <a:gd name="T29" fmla="*/ 143 h 216"/>
                <a:gd name="T30" fmla="*/ 133 w 195"/>
                <a:gd name="T31" fmla="*/ 142 h 216"/>
                <a:gd name="T32" fmla="*/ 142 w 195"/>
                <a:gd name="T33" fmla="*/ 139 h 216"/>
                <a:gd name="T34" fmla="*/ 154 w 195"/>
                <a:gd name="T35" fmla="*/ 143 h 216"/>
                <a:gd name="T36" fmla="*/ 187 w 195"/>
                <a:gd name="T37" fmla="*/ 166 h 216"/>
                <a:gd name="T38" fmla="*/ 188 w 195"/>
                <a:gd name="T39" fmla="*/ 166 h 216"/>
                <a:gd name="T40" fmla="*/ 190 w 195"/>
                <a:gd name="T41" fmla="*/ 186 h 216"/>
                <a:gd name="T42" fmla="*/ 152 w 195"/>
                <a:gd name="T43" fmla="*/ 216 h 216"/>
                <a:gd name="T44" fmla="*/ 44 w 195"/>
                <a:gd name="T45" fmla="*/ 8 h 216"/>
                <a:gd name="T46" fmla="*/ 26 w 195"/>
                <a:gd name="T47" fmla="*/ 14 h 216"/>
                <a:gd name="T48" fmla="*/ 24 w 195"/>
                <a:gd name="T49" fmla="*/ 15 h 216"/>
                <a:gd name="T50" fmla="*/ 8 w 195"/>
                <a:gd name="T51" fmla="*/ 39 h 216"/>
                <a:gd name="T52" fmla="*/ 59 w 195"/>
                <a:gd name="T53" fmla="*/ 138 h 216"/>
                <a:gd name="T54" fmla="*/ 152 w 195"/>
                <a:gd name="T55" fmla="*/ 208 h 216"/>
                <a:gd name="T56" fmla="*/ 183 w 195"/>
                <a:gd name="T57" fmla="*/ 182 h 216"/>
                <a:gd name="T58" fmla="*/ 183 w 195"/>
                <a:gd name="T59" fmla="*/ 172 h 216"/>
                <a:gd name="T60" fmla="*/ 149 w 195"/>
                <a:gd name="T61" fmla="*/ 150 h 216"/>
                <a:gd name="T62" fmla="*/ 142 w 195"/>
                <a:gd name="T63" fmla="*/ 147 h 216"/>
                <a:gd name="T64" fmla="*/ 138 w 195"/>
                <a:gd name="T65" fmla="*/ 148 h 216"/>
                <a:gd name="T66" fmla="*/ 131 w 195"/>
                <a:gd name="T67" fmla="*/ 155 h 216"/>
                <a:gd name="T68" fmla="*/ 105 w 195"/>
                <a:gd name="T69" fmla="*/ 153 h 216"/>
                <a:gd name="T70" fmla="*/ 53 w 195"/>
                <a:gd name="T71" fmla="*/ 89 h 216"/>
                <a:gd name="T72" fmla="*/ 49 w 195"/>
                <a:gd name="T73" fmla="*/ 75 h 216"/>
                <a:gd name="T74" fmla="*/ 63 w 195"/>
                <a:gd name="T75" fmla="*/ 58 h 216"/>
                <a:gd name="T76" fmla="*/ 64 w 195"/>
                <a:gd name="T77" fmla="*/ 57 h 216"/>
                <a:gd name="T78" fmla="*/ 66 w 195"/>
                <a:gd name="T79" fmla="*/ 48 h 216"/>
                <a:gd name="T80" fmla="*/ 50 w 195"/>
                <a:gd name="T81" fmla="*/ 12 h 216"/>
                <a:gd name="T82" fmla="*/ 44 w 195"/>
                <a:gd name="T83" fmla="*/ 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5" h="216">
                  <a:moveTo>
                    <a:pt x="152" y="216"/>
                  </a:moveTo>
                  <a:cubicBezTo>
                    <a:pt x="134" y="216"/>
                    <a:pt x="89" y="193"/>
                    <a:pt x="52" y="143"/>
                  </a:cubicBezTo>
                  <a:cubicBezTo>
                    <a:pt x="17" y="96"/>
                    <a:pt x="0" y="62"/>
                    <a:pt x="0" y="39"/>
                  </a:cubicBezTo>
                  <a:cubicBezTo>
                    <a:pt x="0" y="22"/>
                    <a:pt x="13" y="13"/>
                    <a:pt x="19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8" y="2"/>
                    <a:pt x="40" y="0"/>
                    <a:pt x="44" y="0"/>
                  </a:cubicBezTo>
                  <a:cubicBezTo>
                    <a:pt x="52" y="0"/>
                    <a:pt x="55" y="5"/>
                    <a:pt x="57" y="9"/>
                  </a:cubicBezTo>
                  <a:cubicBezTo>
                    <a:pt x="59" y="12"/>
                    <a:pt x="73" y="42"/>
                    <a:pt x="74" y="45"/>
                  </a:cubicBezTo>
                  <a:cubicBezTo>
                    <a:pt x="76" y="51"/>
                    <a:pt x="75" y="59"/>
                    <a:pt x="69" y="64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4" y="67"/>
                    <a:pt x="58" y="71"/>
                    <a:pt x="57" y="76"/>
                  </a:cubicBezTo>
                  <a:cubicBezTo>
                    <a:pt x="57" y="79"/>
                    <a:pt x="58" y="82"/>
                    <a:pt x="60" y="84"/>
                  </a:cubicBezTo>
                  <a:cubicBezTo>
                    <a:pt x="71" y="99"/>
                    <a:pt x="105" y="141"/>
                    <a:pt x="111" y="147"/>
                  </a:cubicBezTo>
                  <a:cubicBezTo>
                    <a:pt x="116" y="151"/>
                    <a:pt x="122" y="152"/>
                    <a:pt x="126" y="148"/>
                  </a:cubicBezTo>
                  <a:cubicBezTo>
                    <a:pt x="130" y="145"/>
                    <a:pt x="132" y="143"/>
                    <a:pt x="132" y="143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2"/>
                    <a:pt x="136" y="139"/>
                    <a:pt x="142" y="139"/>
                  </a:cubicBezTo>
                  <a:cubicBezTo>
                    <a:pt x="146" y="139"/>
                    <a:pt x="150" y="141"/>
                    <a:pt x="154" y="143"/>
                  </a:cubicBezTo>
                  <a:cubicBezTo>
                    <a:pt x="164" y="150"/>
                    <a:pt x="187" y="166"/>
                    <a:pt x="187" y="166"/>
                  </a:cubicBezTo>
                  <a:cubicBezTo>
                    <a:pt x="188" y="166"/>
                    <a:pt x="188" y="166"/>
                    <a:pt x="188" y="166"/>
                  </a:cubicBezTo>
                  <a:cubicBezTo>
                    <a:pt x="191" y="169"/>
                    <a:pt x="195" y="176"/>
                    <a:pt x="190" y="186"/>
                  </a:cubicBezTo>
                  <a:cubicBezTo>
                    <a:pt x="185" y="196"/>
                    <a:pt x="169" y="216"/>
                    <a:pt x="152" y="216"/>
                  </a:cubicBezTo>
                  <a:close/>
                  <a:moveTo>
                    <a:pt x="44" y="8"/>
                  </a:moveTo>
                  <a:cubicBezTo>
                    <a:pt x="40" y="8"/>
                    <a:pt x="31" y="10"/>
                    <a:pt x="26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8" y="19"/>
                    <a:pt x="8" y="26"/>
                    <a:pt x="8" y="39"/>
                  </a:cubicBezTo>
                  <a:cubicBezTo>
                    <a:pt x="8" y="60"/>
                    <a:pt x="25" y="93"/>
                    <a:pt x="59" y="138"/>
                  </a:cubicBezTo>
                  <a:cubicBezTo>
                    <a:pt x="95" y="188"/>
                    <a:pt x="138" y="208"/>
                    <a:pt x="152" y="208"/>
                  </a:cubicBezTo>
                  <a:cubicBezTo>
                    <a:pt x="164" y="208"/>
                    <a:pt x="178" y="191"/>
                    <a:pt x="183" y="182"/>
                  </a:cubicBezTo>
                  <a:cubicBezTo>
                    <a:pt x="186" y="176"/>
                    <a:pt x="184" y="173"/>
                    <a:pt x="183" y="172"/>
                  </a:cubicBezTo>
                  <a:cubicBezTo>
                    <a:pt x="180" y="171"/>
                    <a:pt x="159" y="157"/>
                    <a:pt x="149" y="150"/>
                  </a:cubicBezTo>
                  <a:cubicBezTo>
                    <a:pt x="147" y="148"/>
                    <a:pt x="144" y="147"/>
                    <a:pt x="142" y="147"/>
                  </a:cubicBezTo>
                  <a:cubicBezTo>
                    <a:pt x="140" y="147"/>
                    <a:pt x="138" y="148"/>
                    <a:pt x="138" y="148"/>
                  </a:cubicBezTo>
                  <a:cubicBezTo>
                    <a:pt x="137" y="149"/>
                    <a:pt x="135" y="151"/>
                    <a:pt x="131" y="155"/>
                  </a:cubicBezTo>
                  <a:cubicBezTo>
                    <a:pt x="124" y="161"/>
                    <a:pt x="113" y="160"/>
                    <a:pt x="105" y="153"/>
                  </a:cubicBezTo>
                  <a:cubicBezTo>
                    <a:pt x="98" y="146"/>
                    <a:pt x="63" y="103"/>
                    <a:pt x="53" y="89"/>
                  </a:cubicBezTo>
                  <a:cubicBezTo>
                    <a:pt x="50" y="85"/>
                    <a:pt x="49" y="80"/>
                    <a:pt x="49" y="75"/>
                  </a:cubicBezTo>
                  <a:cubicBezTo>
                    <a:pt x="51" y="67"/>
                    <a:pt x="59" y="61"/>
                    <a:pt x="63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8" y="55"/>
                    <a:pt x="67" y="50"/>
                    <a:pt x="66" y="48"/>
                  </a:cubicBezTo>
                  <a:cubicBezTo>
                    <a:pt x="65" y="45"/>
                    <a:pt x="52" y="16"/>
                    <a:pt x="50" y="12"/>
                  </a:cubicBezTo>
                  <a:cubicBezTo>
                    <a:pt x="49" y="9"/>
                    <a:pt x="47" y="8"/>
                    <a:pt x="44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88" name="矩形 87"/>
          <p:cNvSpPr/>
          <p:nvPr/>
        </p:nvSpPr>
        <p:spPr>
          <a:xfrm>
            <a:off x="1793178" y="5848063"/>
            <a:ext cx="12562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XXX</a:t>
            </a:r>
          </a:p>
        </p:txBody>
      </p:sp>
      <p:sp>
        <p:nvSpPr>
          <p:cNvPr id="89" name="矩形 88"/>
          <p:cNvSpPr/>
          <p:nvPr/>
        </p:nvSpPr>
        <p:spPr>
          <a:xfrm>
            <a:off x="3625359" y="5848063"/>
            <a:ext cx="12562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总经理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90" name="矩形 89"/>
          <p:cNvSpPr/>
          <p:nvPr/>
        </p:nvSpPr>
        <p:spPr>
          <a:xfrm>
            <a:off x="5447637" y="5848063"/>
            <a:ext cx="12562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硕士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91" name="矩形 90"/>
          <p:cNvSpPr/>
          <p:nvPr/>
        </p:nvSpPr>
        <p:spPr>
          <a:xfrm>
            <a:off x="6755216" y="5878840"/>
            <a:ext cx="232528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139XXXXXXXX</a:t>
            </a:r>
          </a:p>
        </p:txBody>
      </p:sp>
      <p:sp>
        <p:nvSpPr>
          <p:cNvPr id="92" name="矩形 91"/>
          <p:cNvSpPr/>
          <p:nvPr/>
        </p:nvSpPr>
        <p:spPr>
          <a:xfrm>
            <a:off x="9121905" y="5848063"/>
            <a:ext cx="12562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北京市</a:t>
            </a:r>
            <a:endParaRPr lang="en-US" altLang="zh-CN" sz="2400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5805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89" grpId="0"/>
      <p:bldP spid="90" grpId="0"/>
      <p:bldP spid="91" grpId="0"/>
      <p:bldP spid="9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228203" y="0"/>
            <a:ext cx="16648406" cy="7905136"/>
          </a:xfrm>
          <a:prstGeom prst="rect">
            <a:avLst/>
          </a:prstGeom>
        </p:spPr>
      </p:pic>
      <p:grpSp>
        <p:nvGrpSpPr>
          <p:cNvPr id="20" name="组合 19"/>
          <p:cNvGrpSpPr/>
          <p:nvPr/>
        </p:nvGrpSpPr>
        <p:grpSpPr>
          <a:xfrm>
            <a:off x="1526960" y="1030373"/>
            <a:ext cx="3179378" cy="771543"/>
            <a:chOff x="3240472" y="769039"/>
            <a:chExt cx="3179378" cy="771543"/>
          </a:xfrm>
        </p:grpSpPr>
        <p:sp>
          <p:nvSpPr>
            <p:cNvPr id="8" name="圆角矩形 7"/>
            <p:cNvSpPr/>
            <p:nvPr/>
          </p:nvSpPr>
          <p:spPr>
            <a:xfrm>
              <a:off x="3366675" y="899259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" name="圆角矩形 8"/>
            <p:cNvSpPr/>
            <p:nvPr/>
          </p:nvSpPr>
          <p:spPr>
            <a:xfrm>
              <a:off x="3240472" y="769039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6" name="矩形 15"/>
            <p:cNvSpPr/>
            <p:nvPr/>
          </p:nvSpPr>
          <p:spPr>
            <a:xfrm>
              <a:off x="3535517" y="1020433"/>
              <a:ext cx="271718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7485663" y="1033281"/>
            <a:ext cx="3179378" cy="768635"/>
            <a:chOff x="3240472" y="2520538"/>
            <a:chExt cx="3179378" cy="768635"/>
          </a:xfrm>
        </p:grpSpPr>
        <p:sp>
          <p:nvSpPr>
            <p:cNvPr id="12" name="圆角矩形 11"/>
            <p:cNvSpPr/>
            <p:nvPr/>
          </p:nvSpPr>
          <p:spPr>
            <a:xfrm>
              <a:off x="3366675" y="2647850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3" name="圆角矩形 12"/>
            <p:cNvSpPr/>
            <p:nvPr/>
          </p:nvSpPr>
          <p:spPr>
            <a:xfrm>
              <a:off x="3240472" y="2520538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3533813" y="2768456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sz="2000" dirty="0">
                <a:solidFill>
                  <a:schemeClr val="bg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1526960" y="2152905"/>
            <a:ext cx="3179378" cy="774378"/>
            <a:chOff x="3240472" y="1643371"/>
            <a:chExt cx="3179378" cy="774378"/>
          </a:xfrm>
        </p:grpSpPr>
        <p:sp>
          <p:nvSpPr>
            <p:cNvPr id="10" name="圆角矩形 9"/>
            <p:cNvSpPr/>
            <p:nvPr/>
          </p:nvSpPr>
          <p:spPr>
            <a:xfrm>
              <a:off x="3366675" y="1776426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1" name="圆角矩形 10"/>
            <p:cNvSpPr/>
            <p:nvPr/>
          </p:nvSpPr>
          <p:spPr>
            <a:xfrm>
              <a:off x="3240472" y="1643371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3535518" y="1897032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3" name="组合 22"/>
          <p:cNvGrpSpPr/>
          <p:nvPr/>
        </p:nvGrpSpPr>
        <p:grpSpPr>
          <a:xfrm>
            <a:off x="7485663" y="2234654"/>
            <a:ext cx="3179378" cy="768635"/>
            <a:chOff x="3240472" y="3391963"/>
            <a:chExt cx="3179378" cy="768635"/>
          </a:xfrm>
        </p:grpSpPr>
        <p:sp>
          <p:nvSpPr>
            <p:cNvPr id="14" name="圆角矩形 13"/>
            <p:cNvSpPr/>
            <p:nvPr/>
          </p:nvSpPr>
          <p:spPr>
            <a:xfrm>
              <a:off x="3366675" y="3519275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5" name="圆角矩形 14"/>
            <p:cNvSpPr/>
            <p:nvPr/>
          </p:nvSpPr>
          <p:spPr>
            <a:xfrm>
              <a:off x="3240472" y="3391963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3533811" y="3639881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3253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4968" y="-1178437"/>
            <a:ext cx="12447639" cy="8285727"/>
          </a:xfrm>
          <a:prstGeom prst="rect">
            <a:avLst/>
          </a:prstGeom>
        </p:spPr>
      </p:pic>
      <p:grpSp>
        <p:nvGrpSpPr>
          <p:cNvPr id="36" name="组合 35"/>
          <p:cNvGrpSpPr/>
          <p:nvPr/>
        </p:nvGrpSpPr>
        <p:grpSpPr>
          <a:xfrm>
            <a:off x="6270024" y="554961"/>
            <a:ext cx="3179378" cy="771543"/>
            <a:chOff x="7596572" y="1116941"/>
            <a:chExt cx="3179378" cy="771543"/>
          </a:xfrm>
        </p:grpSpPr>
        <p:sp>
          <p:nvSpPr>
            <p:cNvPr id="24" name="圆角矩形 23"/>
            <p:cNvSpPr/>
            <p:nvPr/>
          </p:nvSpPr>
          <p:spPr>
            <a:xfrm>
              <a:off x="7722775" y="1247161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7596572" y="1116941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2" name="矩形 31"/>
            <p:cNvSpPr/>
            <p:nvPr/>
          </p:nvSpPr>
          <p:spPr>
            <a:xfrm>
              <a:off x="7891617" y="1368335"/>
              <a:ext cx="271718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7105596" y="2545984"/>
            <a:ext cx="3179378" cy="768635"/>
            <a:chOff x="7596572" y="2868440"/>
            <a:chExt cx="3179378" cy="768635"/>
          </a:xfrm>
        </p:grpSpPr>
        <p:sp>
          <p:nvSpPr>
            <p:cNvPr id="28" name="圆角矩形 27"/>
            <p:cNvSpPr/>
            <p:nvPr/>
          </p:nvSpPr>
          <p:spPr>
            <a:xfrm>
              <a:off x="7722775" y="2995752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9" name="圆角矩形 28"/>
            <p:cNvSpPr/>
            <p:nvPr/>
          </p:nvSpPr>
          <p:spPr>
            <a:xfrm>
              <a:off x="7596572" y="2868440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7889913" y="3116358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sz="2000" dirty="0">
                <a:solidFill>
                  <a:schemeClr val="bg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7057737" y="1549055"/>
            <a:ext cx="3179378" cy="774378"/>
            <a:chOff x="7596572" y="1991273"/>
            <a:chExt cx="3179378" cy="774378"/>
          </a:xfrm>
        </p:grpSpPr>
        <p:sp>
          <p:nvSpPr>
            <p:cNvPr id="26" name="圆角矩形 25"/>
            <p:cNvSpPr/>
            <p:nvPr/>
          </p:nvSpPr>
          <p:spPr>
            <a:xfrm>
              <a:off x="7722775" y="2124328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27" name="圆角矩形 26"/>
            <p:cNvSpPr/>
            <p:nvPr/>
          </p:nvSpPr>
          <p:spPr>
            <a:xfrm>
              <a:off x="7596572" y="1991273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7891618" y="2244934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6270024" y="3537170"/>
            <a:ext cx="3179378" cy="768635"/>
            <a:chOff x="7596572" y="3739865"/>
            <a:chExt cx="3179378" cy="768635"/>
          </a:xfrm>
        </p:grpSpPr>
        <p:sp>
          <p:nvSpPr>
            <p:cNvPr id="30" name="圆角矩形 29"/>
            <p:cNvSpPr/>
            <p:nvPr/>
          </p:nvSpPr>
          <p:spPr>
            <a:xfrm>
              <a:off x="7722775" y="3867177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1" name="圆角矩形 30"/>
            <p:cNvSpPr/>
            <p:nvPr/>
          </p:nvSpPr>
          <p:spPr>
            <a:xfrm>
              <a:off x="7596572" y="3739865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7889911" y="3987783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94926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3" cstate="email">
            <a:grayscl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100000">
                        <a14:backgroundMark x1="1400" y1="228" x2="32500" y2="25590"/>
                        <a14:backgroundMark x1="40300" y1="33206" x2="90300" y2="11043"/>
                        <a14:backgroundMark x1="31100" y1="37624" x2="5033" y2="9673"/>
                        <a14:backgroundMark x1="2500" y1="65575" x2="37200" y2="76999"/>
                        <a14:backgroundMark x1="98367" y1="56740" x2="71700" y2="74486"/>
                        <a14:backgroundMark x1="72500" y1="64356" x2="72500" y2="64356"/>
                      </a14:backgroundRemoval>
                    </a14:imgEffect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66900"/>
            <a:ext cx="12192000" cy="5334000"/>
          </a:xfrm>
          <a:prstGeom prst="rect">
            <a:avLst/>
          </a:prstGeom>
          <a:effectLst>
            <a:softEdge rad="50800"/>
          </a:effectLst>
        </p:spPr>
      </p:pic>
      <p:grpSp>
        <p:nvGrpSpPr>
          <p:cNvPr id="5" name="组合 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2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3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7" name="文本框 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9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17" name="KSO_Shape"/>
          <p:cNvSpPr>
            <a:spLocks/>
          </p:cNvSpPr>
          <p:nvPr/>
        </p:nvSpPr>
        <p:spPr bwMode="auto">
          <a:xfrm rot="1404029">
            <a:off x="-3272325" y="53641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18" name="KSO_Shape"/>
          <p:cNvSpPr>
            <a:spLocks/>
          </p:cNvSpPr>
          <p:nvPr/>
        </p:nvSpPr>
        <p:spPr bwMode="auto">
          <a:xfrm rot="1404029">
            <a:off x="-1733201" y="52033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19" name="圆角矩形 18"/>
          <p:cNvSpPr/>
          <p:nvPr/>
        </p:nvSpPr>
        <p:spPr>
          <a:xfrm>
            <a:off x="2957906" y="1724154"/>
            <a:ext cx="6276189" cy="1240803"/>
          </a:xfrm>
          <a:prstGeom prst="roundRect">
            <a:avLst>
              <a:gd name="adj" fmla="val 11981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矩形 19"/>
          <p:cNvSpPr/>
          <p:nvPr/>
        </p:nvSpPr>
        <p:spPr>
          <a:xfrm>
            <a:off x="3311791" y="1836724"/>
            <a:ext cx="556841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  <p:sp>
        <p:nvSpPr>
          <p:cNvPr id="22" name="KSO_Shape"/>
          <p:cNvSpPr>
            <a:spLocks/>
          </p:cNvSpPr>
          <p:nvPr/>
        </p:nvSpPr>
        <p:spPr bwMode="auto">
          <a:xfrm rot="1404029">
            <a:off x="-1275278" y="1390091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28" name="组合 27"/>
          <p:cNvGrpSpPr/>
          <p:nvPr/>
        </p:nvGrpSpPr>
        <p:grpSpPr>
          <a:xfrm rot="1352716">
            <a:off x="-2799372" y="229576"/>
            <a:ext cx="585587" cy="91143"/>
            <a:chOff x="8614611" y="410539"/>
            <a:chExt cx="585587" cy="91143"/>
          </a:xfrm>
        </p:grpSpPr>
        <p:sp>
          <p:nvSpPr>
            <p:cNvPr id="23" name="圆角矩形 2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4" name="圆角矩形 2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26" name="圆角矩形 2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 rot="1352716">
            <a:off x="-2045297" y="1247166"/>
            <a:ext cx="585587" cy="91143"/>
            <a:chOff x="8614611" y="410539"/>
            <a:chExt cx="585587" cy="91143"/>
          </a:xfrm>
        </p:grpSpPr>
        <p:sp>
          <p:nvSpPr>
            <p:cNvPr id="31" name="圆角矩形 3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2" name="圆角矩形 3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3" name="圆角矩形 3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4" name="圆角矩形 3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 rot="1352716">
            <a:off x="-4175072" y="320735"/>
            <a:ext cx="585587" cy="91143"/>
            <a:chOff x="8614611" y="410539"/>
            <a:chExt cx="585587" cy="91143"/>
          </a:xfrm>
        </p:grpSpPr>
        <p:sp>
          <p:nvSpPr>
            <p:cNvPr id="36" name="圆角矩形 35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7" name="圆角矩形 36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8" name="圆角矩形 37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9" name="圆角矩形 38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40" name="KSO_Shape"/>
          <p:cNvSpPr>
            <a:spLocks/>
          </p:cNvSpPr>
          <p:nvPr/>
        </p:nvSpPr>
        <p:spPr bwMode="auto">
          <a:xfrm rot="20439291" flipH="1">
            <a:off x="14722014" y="76476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41" name="KSO_Shape"/>
          <p:cNvSpPr>
            <a:spLocks/>
          </p:cNvSpPr>
          <p:nvPr/>
        </p:nvSpPr>
        <p:spPr bwMode="auto">
          <a:xfrm rot="20439291" flipH="1">
            <a:off x="13300323" y="643858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sp>
        <p:nvSpPr>
          <p:cNvPr id="42" name="KSO_Shape"/>
          <p:cNvSpPr>
            <a:spLocks/>
          </p:cNvSpPr>
          <p:nvPr/>
        </p:nvSpPr>
        <p:spPr bwMode="auto">
          <a:xfrm rot="20439291" flipH="1">
            <a:off x="12548376" y="1508795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/>
          </a:p>
        </p:txBody>
      </p:sp>
      <p:grpSp>
        <p:nvGrpSpPr>
          <p:cNvPr id="43" name="组合 42"/>
          <p:cNvGrpSpPr/>
          <p:nvPr/>
        </p:nvGrpSpPr>
        <p:grpSpPr>
          <a:xfrm rot="20490604" flipH="1">
            <a:off x="14166901" y="421528"/>
            <a:ext cx="585587" cy="91143"/>
            <a:chOff x="8614611" y="410539"/>
            <a:chExt cx="585587" cy="91143"/>
          </a:xfrm>
        </p:grpSpPr>
        <p:sp>
          <p:nvSpPr>
            <p:cNvPr id="44" name="圆角矩形 43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5" name="圆角矩形 44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6" name="圆角矩形 45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47" name="圆角矩形 46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 rot="20490604" flipH="1">
            <a:off x="13342751" y="1383242"/>
            <a:ext cx="585587" cy="91143"/>
            <a:chOff x="8614611" y="410539"/>
            <a:chExt cx="585587" cy="91143"/>
          </a:xfrm>
        </p:grpSpPr>
        <p:sp>
          <p:nvSpPr>
            <p:cNvPr id="49" name="圆角矩形 4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0" name="圆角矩形 4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1" name="圆角矩形 5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2" name="圆角矩形 5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3" name="组合 52"/>
          <p:cNvGrpSpPr/>
          <p:nvPr/>
        </p:nvGrpSpPr>
        <p:grpSpPr>
          <a:xfrm rot="20490604" flipH="1">
            <a:off x="15532710" y="609748"/>
            <a:ext cx="585587" cy="91143"/>
            <a:chOff x="8614611" y="410539"/>
            <a:chExt cx="585587" cy="91143"/>
          </a:xfrm>
        </p:grpSpPr>
        <p:sp>
          <p:nvSpPr>
            <p:cNvPr id="54" name="圆角矩形 53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5" name="圆角矩形 54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6" name="圆角矩形 55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57" name="圆角矩形 56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0456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2.22222E-6 L 0.34896 0.26736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3.75E-6 -3.7037E-7 L 0.34895 0.26736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-2.77556E-17 4.07407E-6 L 0.34896 0.2673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1.66667E-6 -3.7037E-6 L 0.34896 0.2673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Motion origin="layout" path="M -1.04167E-6 3.7037E-6 L 0.34896 0.2673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6.25E-7 -7.40741E-7 L 0.34896 0.2673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/>
      <p:bldP spid="22" grpId="0" animBg="1"/>
      <p:bldP spid="40" grpId="0" animBg="1"/>
      <p:bldP spid="41" grpId="0" animBg="1"/>
      <p:bldP spid="4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3" cstate="email">
            <a:grayscl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92" b="100000" l="0" r="93306"/>
                    </a14:imgEffect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400050" y="1574322"/>
            <a:ext cx="7077919" cy="5283678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5" name="组合 14"/>
          <p:cNvGrpSpPr/>
          <p:nvPr/>
        </p:nvGrpSpPr>
        <p:grpSpPr>
          <a:xfrm>
            <a:off x="8806616" y="3147718"/>
            <a:ext cx="529965" cy="412194"/>
            <a:chOff x="7265420" y="2959894"/>
            <a:chExt cx="912360" cy="709612"/>
          </a:xfrm>
        </p:grpSpPr>
        <p:sp>
          <p:nvSpPr>
            <p:cNvPr id="16" name="圆角矩形 1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" name="圆角矩形 17"/>
          <p:cNvSpPr/>
          <p:nvPr/>
        </p:nvSpPr>
        <p:spPr>
          <a:xfrm>
            <a:off x="9208671" y="3465745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圆角矩形 18"/>
          <p:cNvSpPr/>
          <p:nvPr/>
        </p:nvSpPr>
        <p:spPr>
          <a:xfrm>
            <a:off x="9004199" y="3885075"/>
            <a:ext cx="361329" cy="273499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3" name="组合 22"/>
          <p:cNvGrpSpPr/>
          <p:nvPr/>
        </p:nvGrpSpPr>
        <p:grpSpPr>
          <a:xfrm>
            <a:off x="9723499" y="3068898"/>
            <a:ext cx="781018" cy="607457"/>
            <a:chOff x="7265420" y="2959894"/>
            <a:chExt cx="912360" cy="709612"/>
          </a:xfrm>
        </p:grpSpPr>
        <p:sp>
          <p:nvSpPr>
            <p:cNvPr id="24" name="圆角矩形 23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圆角矩形 25"/>
          <p:cNvSpPr/>
          <p:nvPr/>
        </p:nvSpPr>
        <p:spPr>
          <a:xfrm>
            <a:off x="10288235" y="3404119"/>
            <a:ext cx="548680" cy="431259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圆角矩形 26"/>
          <p:cNvSpPr/>
          <p:nvPr/>
        </p:nvSpPr>
        <p:spPr>
          <a:xfrm>
            <a:off x="10038749" y="4011749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圆角矩形 27"/>
          <p:cNvSpPr/>
          <p:nvPr/>
        </p:nvSpPr>
        <p:spPr>
          <a:xfrm>
            <a:off x="9948303" y="4189118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圆角矩形 28"/>
          <p:cNvSpPr/>
          <p:nvPr/>
        </p:nvSpPr>
        <p:spPr>
          <a:xfrm>
            <a:off x="5547619" y="1422400"/>
            <a:ext cx="4400684" cy="1818614"/>
          </a:xfrm>
          <a:prstGeom prst="roundRect">
            <a:avLst>
              <a:gd name="adj" fmla="val 11981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圆角矩形 29"/>
          <p:cNvSpPr/>
          <p:nvPr/>
        </p:nvSpPr>
        <p:spPr>
          <a:xfrm>
            <a:off x="10491444" y="4373289"/>
            <a:ext cx="380557" cy="29911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矩形 30"/>
          <p:cNvSpPr/>
          <p:nvPr/>
        </p:nvSpPr>
        <p:spPr>
          <a:xfrm>
            <a:off x="6096000" y="1687844"/>
            <a:ext cx="3710128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  <p:sp>
        <p:nvSpPr>
          <p:cNvPr id="35" name="圆角矩形 34"/>
          <p:cNvSpPr/>
          <p:nvPr/>
        </p:nvSpPr>
        <p:spPr>
          <a:xfrm>
            <a:off x="5316649" y="3041579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5731235" y="3429000"/>
            <a:ext cx="551835" cy="429204"/>
            <a:chOff x="4518775" y="3092557"/>
            <a:chExt cx="925960" cy="720189"/>
          </a:xfrm>
        </p:grpSpPr>
        <p:grpSp>
          <p:nvGrpSpPr>
            <p:cNvPr id="37" name="组合 36"/>
            <p:cNvGrpSpPr/>
            <p:nvPr/>
          </p:nvGrpSpPr>
          <p:grpSpPr>
            <a:xfrm>
              <a:off x="4518775" y="3092557"/>
              <a:ext cx="925960" cy="720189"/>
              <a:chOff x="7265420" y="2959894"/>
              <a:chExt cx="912360" cy="709612"/>
            </a:xfrm>
          </p:grpSpPr>
          <p:sp>
            <p:nvSpPr>
              <p:cNvPr id="43" name="圆角矩形 42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" name="圆角矩形 43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4745843" y="3245777"/>
              <a:ext cx="473151" cy="413747"/>
              <a:chOff x="9117013" y="2486025"/>
              <a:chExt cx="720725" cy="630238"/>
            </a:xfrm>
            <a:solidFill>
              <a:schemeClr val="tx1"/>
            </a:solidFill>
          </p:grpSpPr>
          <p:sp>
            <p:nvSpPr>
              <p:cNvPr id="39" name="Freeform 42"/>
              <p:cNvSpPr>
                <a:spLocks noEditPoints="1"/>
              </p:cNvSpPr>
              <p:nvPr/>
            </p:nvSpPr>
            <p:spPr bwMode="auto">
              <a:xfrm>
                <a:off x="9117013" y="2486025"/>
                <a:ext cx="720725" cy="630238"/>
              </a:xfrm>
              <a:custGeom>
                <a:avLst/>
                <a:gdLst>
                  <a:gd name="T0" fmla="*/ 176 w 192"/>
                  <a:gd name="T1" fmla="*/ 0 h 168"/>
                  <a:gd name="T2" fmla="*/ 16 w 192"/>
                  <a:gd name="T3" fmla="*/ 0 h 168"/>
                  <a:gd name="T4" fmla="*/ 0 w 192"/>
                  <a:gd name="T5" fmla="*/ 16 h 168"/>
                  <a:gd name="T6" fmla="*/ 0 w 192"/>
                  <a:gd name="T7" fmla="*/ 120 h 168"/>
                  <a:gd name="T8" fmla="*/ 16 w 192"/>
                  <a:gd name="T9" fmla="*/ 136 h 168"/>
                  <a:gd name="T10" fmla="*/ 128 w 192"/>
                  <a:gd name="T11" fmla="*/ 136 h 168"/>
                  <a:gd name="T12" fmla="*/ 160 w 192"/>
                  <a:gd name="T13" fmla="*/ 168 h 168"/>
                  <a:gd name="T14" fmla="*/ 160 w 192"/>
                  <a:gd name="T15" fmla="*/ 136 h 168"/>
                  <a:gd name="T16" fmla="*/ 176 w 192"/>
                  <a:gd name="T17" fmla="*/ 136 h 168"/>
                  <a:gd name="T18" fmla="*/ 192 w 192"/>
                  <a:gd name="T19" fmla="*/ 120 h 168"/>
                  <a:gd name="T20" fmla="*/ 192 w 192"/>
                  <a:gd name="T21" fmla="*/ 16 h 168"/>
                  <a:gd name="T22" fmla="*/ 176 w 192"/>
                  <a:gd name="T23" fmla="*/ 0 h 168"/>
                  <a:gd name="T24" fmla="*/ 184 w 192"/>
                  <a:gd name="T25" fmla="*/ 120 h 168"/>
                  <a:gd name="T26" fmla="*/ 176 w 192"/>
                  <a:gd name="T27" fmla="*/ 128 h 168"/>
                  <a:gd name="T28" fmla="*/ 160 w 192"/>
                  <a:gd name="T29" fmla="*/ 128 h 168"/>
                  <a:gd name="T30" fmla="*/ 152 w 192"/>
                  <a:gd name="T31" fmla="*/ 128 h 168"/>
                  <a:gd name="T32" fmla="*/ 152 w 192"/>
                  <a:gd name="T33" fmla="*/ 136 h 168"/>
                  <a:gd name="T34" fmla="*/ 152 w 192"/>
                  <a:gd name="T35" fmla="*/ 149 h 168"/>
                  <a:gd name="T36" fmla="*/ 134 w 192"/>
                  <a:gd name="T37" fmla="*/ 131 h 168"/>
                  <a:gd name="T38" fmla="*/ 131 w 192"/>
                  <a:gd name="T39" fmla="*/ 128 h 168"/>
                  <a:gd name="T40" fmla="*/ 128 w 192"/>
                  <a:gd name="T41" fmla="*/ 128 h 168"/>
                  <a:gd name="T42" fmla="*/ 16 w 192"/>
                  <a:gd name="T43" fmla="*/ 128 h 168"/>
                  <a:gd name="T44" fmla="*/ 8 w 192"/>
                  <a:gd name="T45" fmla="*/ 120 h 168"/>
                  <a:gd name="T46" fmla="*/ 8 w 192"/>
                  <a:gd name="T47" fmla="*/ 16 h 168"/>
                  <a:gd name="T48" fmla="*/ 16 w 192"/>
                  <a:gd name="T49" fmla="*/ 8 h 168"/>
                  <a:gd name="T50" fmla="*/ 176 w 192"/>
                  <a:gd name="T51" fmla="*/ 8 h 168"/>
                  <a:gd name="T52" fmla="*/ 184 w 192"/>
                  <a:gd name="T53" fmla="*/ 16 h 168"/>
                  <a:gd name="T54" fmla="*/ 184 w 192"/>
                  <a:gd name="T55" fmla="*/ 12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2" h="168">
                    <a:moveTo>
                      <a:pt x="17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9"/>
                      <a:pt x="7" y="136"/>
                      <a:pt x="16" y="136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60" y="168"/>
                      <a:pt x="160" y="168"/>
                      <a:pt x="160" y="168"/>
                    </a:cubicBezTo>
                    <a:cubicBezTo>
                      <a:pt x="160" y="136"/>
                      <a:pt x="160" y="136"/>
                      <a:pt x="160" y="136"/>
                    </a:cubicBezTo>
                    <a:cubicBezTo>
                      <a:pt x="176" y="136"/>
                      <a:pt x="176" y="136"/>
                      <a:pt x="176" y="136"/>
                    </a:cubicBezTo>
                    <a:cubicBezTo>
                      <a:pt x="185" y="136"/>
                      <a:pt x="192" y="129"/>
                      <a:pt x="192" y="12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2" y="7"/>
                      <a:pt x="185" y="0"/>
                      <a:pt x="176" y="0"/>
                    </a:cubicBezTo>
                    <a:close/>
                    <a:moveTo>
                      <a:pt x="184" y="120"/>
                    </a:moveTo>
                    <a:cubicBezTo>
                      <a:pt x="184" y="125"/>
                      <a:pt x="180" y="128"/>
                      <a:pt x="176" y="128"/>
                    </a:cubicBezTo>
                    <a:cubicBezTo>
                      <a:pt x="160" y="128"/>
                      <a:pt x="160" y="128"/>
                      <a:pt x="160" y="128"/>
                    </a:cubicBez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52" y="136"/>
                      <a:pt x="152" y="136"/>
                      <a:pt x="152" y="136"/>
                    </a:cubicBezTo>
                    <a:cubicBezTo>
                      <a:pt x="152" y="149"/>
                      <a:pt x="152" y="149"/>
                      <a:pt x="152" y="149"/>
                    </a:cubicBezTo>
                    <a:cubicBezTo>
                      <a:pt x="134" y="131"/>
                      <a:pt x="134" y="131"/>
                      <a:pt x="134" y="131"/>
                    </a:cubicBezTo>
                    <a:cubicBezTo>
                      <a:pt x="131" y="128"/>
                      <a:pt x="131" y="128"/>
                      <a:pt x="131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1" y="128"/>
                      <a:pt x="8" y="125"/>
                      <a:pt x="8" y="120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11" y="8"/>
                      <a:pt x="16" y="8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80" y="8"/>
                      <a:pt x="184" y="12"/>
                      <a:pt x="184" y="16"/>
                    </a:cubicBezTo>
                    <a:lnTo>
                      <a:pt x="184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Oval 43"/>
              <p:cNvSpPr>
                <a:spLocks noChangeArrowheads="1"/>
              </p:cNvSpPr>
              <p:nvPr/>
            </p:nvSpPr>
            <p:spPr bwMode="auto">
              <a:xfrm>
                <a:off x="9448800" y="2711450"/>
                <a:ext cx="58738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Oval 44"/>
              <p:cNvSpPr>
                <a:spLocks noChangeArrowheads="1"/>
              </p:cNvSpPr>
              <p:nvPr/>
            </p:nvSpPr>
            <p:spPr bwMode="auto">
              <a:xfrm>
                <a:off x="9567863" y="2711450"/>
                <a:ext cx="60325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Oval 45"/>
              <p:cNvSpPr>
                <a:spLocks noChangeArrowheads="1"/>
              </p:cNvSpPr>
              <p:nvPr/>
            </p:nvSpPr>
            <p:spPr bwMode="auto">
              <a:xfrm>
                <a:off x="9328150" y="2711450"/>
                <a:ext cx="60325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45" name="组合 44"/>
          <p:cNvGrpSpPr/>
          <p:nvPr/>
        </p:nvGrpSpPr>
        <p:grpSpPr>
          <a:xfrm>
            <a:off x="6517330" y="3760045"/>
            <a:ext cx="402138" cy="312773"/>
            <a:chOff x="5747030" y="3653936"/>
            <a:chExt cx="800249" cy="622414"/>
          </a:xfrm>
        </p:grpSpPr>
        <p:grpSp>
          <p:nvGrpSpPr>
            <p:cNvPr id="46" name="组合 45"/>
            <p:cNvGrpSpPr/>
            <p:nvPr/>
          </p:nvGrpSpPr>
          <p:grpSpPr>
            <a:xfrm>
              <a:off x="5747030" y="3653936"/>
              <a:ext cx="800249" cy="622414"/>
              <a:chOff x="7265420" y="2959894"/>
              <a:chExt cx="912360" cy="709612"/>
            </a:xfrm>
          </p:grpSpPr>
          <p:sp>
            <p:nvSpPr>
              <p:cNvPr id="48" name="圆角矩形 47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" name="圆角矩形 48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7" name="Freeform 18"/>
            <p:cNvSpPr>
              <a:spLocks noEditPoints="1"/>
            </p:cNvSpPr>
            <p:nvPr/>
          </p:nvSpPr>
          <p:spPr bwMode="auto">
            <a:xfrm>
              <a:off x="5975319" y="3831998"/>
              <a:ext cx="343669" cy="308067"/>
            </a:xfrm>
            <a:custGeom>
              <a:avLst/>
              <a:gdLst>
                <a:gd name="T0" fmla="*/ 145 w 200"/>
                <a:gd name="T1" fmla="*/ 8 h 179"/>
                <a:gd name="T2" fmla="*/ 192 w 200"/>
                <a:gd name="T3" fmla="*/ 55 h 179"/>
                <a:gd name="T4" fmla="*/ 178 w 200"/>
                <a:gd name="T5" fmla="*/ 90 h 179"/>
                <a:gd name="T6" fmla="*/ 100 w 200"/>
                <a:gd name="T7" fmla="*/ 168 h 179"/>
                <a:gd name="T8" fmla="*/ 22 w 200"/>
                <a:gd name="T9" fmla="*/ 89 h 179"/>
                <a:gd name="T10" fmla="*/ 8 w 200"/>
                <a:gd name="T11" fmla="*/ 55 h 179"/>
                <a:gd name="T12" fmla="*/ 56 w 200"/>
                <a:gd name="T13" fmla="*/ 8 h 179"/>
                <a:gd name="T14" fmla="*/ 100 w 200"/>
                <a:gd name="T15" fmla="*/ 37 h 179"/>
                <a:gd name="T16" fmla="*/ 145 w 200"/>
                <a:gd name="T17" fmla="*/ 8 h 179"/>
                <a:gd name="T18" fmla="*/ 145 w 200"/>
                <a:gd name="T19" fmla="*/ 0 h 179"/>
                <a:gd name="T20" fmla="*/ 100 w 200"/>
                <a:gd name="T21" fmla="*/ 21 h 179"/>
                <a:gd name="T22" fmla="*/ 56 w 200"/>
                <a:gd name="T23" fmla="*/ 0 h 179"/>
                <a:gd name="T24" fmla="*/ 0 w 200"/>
                <a:gd name="T25" fmla="*/ 55 h 179"/>
                <a:gd name="T26" fmla="*/ 16 w 200"/>
                <a:gd name="T27" fmla="*/ 94 h 179"/>
                <a:gd name="T28" fmla="*/ 95 w 200"/>
                <a:gd name="T29" fmla="*/ 173 h 179"/>
                <a:gd name="T30" fmla="*/ 100 w 200"/>
                <a:gd name="T31" fmla="*/ 179 h 179"/>
                <a:gd name="T32" fmla="*/ 106 w 200"/>
                <a:gd name="T33" fmla="*/ 173 h 179"/>
                <a:gd name="T34" fmla="*/ 183 w 200"/>
                <a:gd name="T35" fmla="*/ 96 h 179"/>
                <a:gd name="T36" fmla="*/ 200 w 200"/>
                <a:gd name="T37" fmla="*/ 55 h 179"/>
                <a:gd name="T38" fmla="*/ 145 w 200"/>
                <a:gd name="T39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179">
                  <a:moveTo>
                    <a:pt x="145" y="8"/>
                  </a:moveTo>
                  <a:cubicBezTo>
                    <a:pt x="171" y="8"/>
                    <a:pt x="192" y="29"/>
                    <a:pt x="192" y="55"/>
                  </a:cubicBezTo>
                  <a:cubicBezTo>
                    <a:pt x="192" y="69"/>
                    <a:pt x="187" y="81"/>
                    <a:pt x="178" y="90"/>
                  </a:cubicBezTo>
                  <a:cubicBezTo>
                    <a:pt x="100" y="168"/>
                    <a:pt x="100" y="168"/>
                    <a:pt x="100" y="168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14" y="80"/>
                    <a:pt x="8" y="68"/>
                    <a:pt x="8" y="55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6" y="8"/>
                    <a:pt x="93" y="20"/>
                    <a:pt x="100" y="37"/>
                  </a:cubicBezTo>
                  <a:cubicBezTo>
                    <a:pt x="108" y="20"/>
                    <a:pt x="125" y="8"/>
                    <a:pt x="145" y="8"/>
                  </a:cubicBezTo>
                  <a:moveTo>
                    <a:pt x="145" y="0"/>
                  </a:moveTo>
                  <a:cubicBezTo>
                    <a:pt x="127" y="0"/>
                    <a:pt x="111" y="8"/>
                    <a:pt x="100" y="21"/>
                  </a:cubicBezTo>
                  <a:cubicBezTo>
                    <a:pt x="90" y="8"/>
                    <a:pt x="74" y="0"/>
                    <a:pt x="56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70"/>
                    <a:pt x="6" y="84"/>
                    <a:pt x="16" y="94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06" y="173"/>
                    <a:pt x="106" y="173"/>
                    <a:pt x="106" y="173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94" y="85"/>
                    <a:pt x="200" y="71"/>
                    <a:pt x="200" y="55"/>
                  </a:cubicBezTo>
                  <a:cubicBezTo>
                    <a:pt x="200" y="25"/>
                    <a:pt x="175" y="0"/>
                    <a:pt x="145" y="0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0" name="组合 49"/>
          <p:cNvGrpSpPr/>
          <p:nvPr/>
        </p:nvGrpSpPr>
        <p:grpSpPr>
          <a:xfrm>
            <a:off x="6819391" y="4273550"/>
            <a:ext cx="348681" cy="271195"/>
            <a:chOff x="6051630" y="4683321"/>
            <a:chExt cx="636573" cy="495111"/>
          </a:xfrm>
        </p:grpSpPr>
        <p:grpSp>
          <p:nvGrpSpPr>
            <p:cNvPr id="51" name="组合 50"/>
            <p:cNvGrpSpPr/>
            <p:nvPr/>
          </p:nvGrpSpPr>
          <p:grpSpPr>
            <a:xfrm>
              <a:off x="6051630" y="4683321"/>
              <a:ext cx="636573" cy="495111"/>
              <a:chOff x="7265420" y="2959894"/>
              <a:chExt cx="912360" cy="709612"/>
            </a:xfrm>
          </p:grpSpPr>
          <p:sp>
            <p:nvSpPr>
              <p:cNvPr id="58" name="圆角矩形 57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" name="圆角矩形 58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6222565" y="4783525"/>
              <a:ext cx="294702" cy="294702"/>
              <a:chOff x="3730625" y="5110163"/>
              <a:chExt cx="720725" cy="720725"/>
            </a:xfrm>
            <a:solidFill>
              <a:schemeClr val="tx1">
                <a:alpha val="20000"/>
              </a:schemeClr>
            </a:solidFill>
          </p:grpSpPr>
          <p:sp>
            <p:nvSpPr>
              <p:cNvPr id="53" name="Freeform 73"/>
              <p:cNvSpPr>
                <a:spLocks noEditPoints="1"/>
              </p:cNvSpPr>
              <p:nvPr/>
            </p:nvSpPr>
            <p:spPr bwMode="auto">
              <a:xfrm>
                <a:off x="3730625" y="5110163"/>
                <a:ext cx="720725" cy="720725"/>
              </a:xfrm>
              <a:custGeom>
                <a:avLst/>
                <a:gdLst>
                  <a:gd name="T0" fmla="*/ 0 w 454"/>
                  <a:gd name="T1" fmla="*/ 0 h 454"/>
                  <a:gd name="T2" fmla="*/ 0 w 454"/>
                  <a:gd name="T3" fmla="*/ 454 h 454"/>
                  <a:gd name="T4" fmla="*/ 454 w 454"/>
                  <a:gd name="T5" fmla="*/ 454 h 454"/>
                  <a:gd name="T6" fmla="*/ 454 w 454"/>
                  <a:gd name="T7" fmla="*/ 0 h 454"/>
                  <a:gd name="T8" fmla="*/ 0 w 454"/>
                  <a:gd name="T9" fmla="*/ 0 h 454"/>
                  <a:gd name="T10" fmla="*/ 435 w 454"/>
                  <a:gd name="T11" fmla="*/ 18 h 454"/>
                  <a:gd name="T12" fmla="*/ 435 w 454"/>
                  <a:gd name="T13" fmla="*/ 104 h 454"/>
                  <a:gd name="T14" fmla="*/ 19 w 454"/>
                  <a:gd name="T15" fmla="*/ 104 h 454"/>
                  <a:gd name="T16" fmla="*/ 19 w 454"/>
                  <a:gd name="T17" fmla="*/ 18 h 454"/>
                  <a:gd name="T18" fmla="*/ 435 w 454"/>
                  <a:gd name="T19" fmla="*/ 18 h 454"/>
                  <a:gd name="T20" fmla="*/ 19 w 454"/>
                  <a:gd name="T21" fmla="*/ 435 h 454"/>
                  <a:gd name="T22" fmla="*/ 19 w 454"/>
                  <a:gd name="T23" fmla="*/ 123 h 454"/>
                  <a:gd name="T24" fmla="*/ 435 w 454"/>
                  <a:gd name="T25" fmla="*/ 123 h 454"/>
                  <a:gd name="T26" fmla="*/ 435 w 454"/>
                  <a:gd name="T27" fmla="*/ 435 h 454"/>
                  <a:gd name="T28" fmla="*/ 19 w 454"/>
                  <a:gd name="T29" fmla="*/ 435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4" h="454">
                    <a:moveTo>
                      <a:pt x="0" y="0"/>
                    </a:moveTo>
                    <a:lnTo>
                      <a:pt x="0" y="454"/>
                    </a:lnTo>
                    <a:lnTo>
                      <a:pt x="454" y="454"/>
                    </a:lnTo>
                    <a:lnTo>
                      <a:pt x="454" y="0"/>
                    </a:lnTo>
                    <a:lnTo>
                      <a:pt x="0" y="0"/>
                    </a:lnTo>
                    <a:close/>
                    <a:moveTo>
                      <a:pt x="435" y="18"/>
                    </a:moveTo>
                    <a:lnTo>
                      <a:pt x="435" y="104"/>
                    </a:lnTo>
                    <a:lnTo>
                      <a:pt x="19" y="104"/>
                    </a:lnTo>
                    <a:lnTo>
                      <a:pt x="19" y="18"/>
                    </a:lnTo>
                    <a:lnTo>
                      <a:pt x="435" y="18"/>
                    </a:lnTo>
                    <a:close/>
                    <a:moveTo>
                      <a:pt x="19" y="435"/>
                    </a:moveTo>
                    <a:lnTo>
                      <a:pt x="19" y="123"/>
                    </a:lnTo>
                    <a:lnTo>
                      <a:pt x="435" y="123"/>
                    </a:lnTo>
                    <a:lnTo>
                      <a:pt x="435" y="435"/>
                    </a:lnTo>
                    <a:lnTo>
                      <a:pt x="19" y="4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Rectangle 74"/>
              <p:cNvSpPr>
                <a:spLocks noChangeArrowheads="1"/>
              </p:cNvSpPr>
              <p:nvPr/>
            </p:nvSpPr>
            <p:spPr bwMode="auto">
              <a:xfrm>
                <a:off x="3956050" y="5184775"/>
                <a:ext cx="46038" cy="444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Rectangle 75"/>
              <p:cNvSpPr>
                <a:spLocks noChangeArrowheads="1"/>
              </p:cNvSpPr>
              <p:nvPr/>
            </p:nvSpPr>
            <p:spPr bwMode="auto">
              <a:xfrm>
                <a:off x="4181475" y="5184775"/>
                <a:ext cx="44450" cy="444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76"/>
              <p:cNvSpPr>
                <a:spLocks/>
              </p:cNvSpPr>
              <p:nvPr/>
            </p:nvSpPr>
            <p:spPr bwMode="auto">
              <a:xfrm>
                <a:off x="3925888" y="5407025"/>
                <a:ext cx="90488" cy="236538"/>
              </a:xfrm>
              <a:custGeom>
                <a:avLst/>
                <a:gdLst>
                  <a:gd name="T0" fmla="*/ 17 w 24"/>
                  <a:gd name="T1" fmla="*/ 1 h 63"/>
                  <a:gd name="T2" fmla="*/ 1 w 24"/>
                  <a:gd name="T3" fmla="*/ 11 h 63"/>
                  <a:gd name="T4" fmla="*/ 0 w 24"/>
                  <a:gd name="T5" fmla="*/ 11 h 63"/>
                  <a:gd name="T6" fmla="*/ 0 w 24"/>
                  <a:gd name="T7" fmla="*/ 18 h 63"/>
                  <a:gd name="T8" fmla="*/ 16 w 24"/>
                  <a:gd name="T9" fmla="*/ 18 h 63"/>
                  <a:gd name="T10" fmla="*/ 16 w 24"/>
                  <a:gd name="T11" fmla="*/ 63 h 63"/>
                  <a:gd name="T12" fmla="*/ 24 w 24"/>
                  <a:gd name="T13" fmla="*/ 63 h 63"/>
                  <a:gd name="T14" fmla="*/ 24 w 24"/>
                  <a:gd name="T15" fmla="*/ 0 h 63"/>
                  <a:gd name="T16" fmla="*/ 17 w 24"/>
                  <a:gd name="T17" fmla="*/ 0 h 63"/>
                  <a:gd name="T18" fmla="*/ 17 w 24"/>
                  <a:gd name="T19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63">
                    <a:moveTo>
                      <a:pt x="17" y="1"/>
                    </a:moveTo>
                    <a:cubicBezTo>
                      <a:pt x="15" y="11"/>
                      <a:pt x="1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1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77"/>
              <p:cNvSpPr>
                <a:spLocks/>
              </p:cNvSpPr>
              <p:nvPr/>
            </p:nvSpPr>
            <p:spPr bwMode="auto">
              <a:xfrm>
                <a:off x="4084638" y="5410200"/>
                <a:ext cx="165100" cy="236538"/>
              </a:xfrm>
              <a:custGeom>
                <a:avLst/>
                <a:gdLst>
                  <a:gd name="T0" fmla="*/ 22 w 44"/>
                  <a:gd name="T1" fmla="*/ 19 h 63"/>
                  <a:gd name="T2" fmla="*/ 12 w 44"/>
                  <a:gd name="T3" fmla="*/ 22 h 63"/>
                  <a:gd name="T4" fmla="*/ 14 w 44"/>
                  <a:gd name="T5" fmla="*/ 8 h 63"/>
                  <a:gd name="T6" fmla="*/ 41 w 44"/>
                  <a:gd name="T7" fmla="*/ 8 h 63"/>
                  <a:gd name="T8" fmla="*/ 41 w 44"/>
                  <a:gd name="T9" fmla="*/ 0 h 63"/>
                  <a:gd name="T10" fmla="*/ 8 w 44"/>
                  <a:gd name="T11" fmla="*/ 0 h 63"/>
                  <a:gd name="T12" fmla="*/ 2 w 44"/>
                  <a:gd name="T13" fmla="*/ 34 h 63"/>
                  <a:gd name="T14" fmla="*/ 9 w 44"/>
                  <a:gd name="T15" fmla="*/ 34 h 63"/>
                  <a:gd name="T16" fmla="*/ 9 w 44"/>
                  <a:gd name="T17" fmla="*/ 33 h 63"/>
                  <a:gd name="T18" fmla="*/ 21 w 44"/>
                  <a:gd name="T19" fmla="*/ 26 h 63"/>
                  <a:gd name="T20" fmla="*/ 35 w 44"/>
                  <a:gd name="T21" fmla="*/ 40 h 63"/>
                  <a:gd name="T22" fmla="*/ 22 w 44"/>
                  <a:gd name="T23" fmla="*/ 55 h 63"/>
                  <a:gd name="T24" fmla="*/ 9 w 44"/>
                  <a:gd name="T25" fmla="*/ 43 h 63"/>
                  <a:gd name="T26" fmla="*/ 9 w 44"/>
                  <a:gd name="T27" fmla="*/ 41 h 63"/>
                  <a:gd name="T28" fmla="*/ 0 w 44"/>
                  <a:gd name="T29" fmla="*/ 41 h 63"/>
                  <a:gd name="T30" fmla="*/ 0 w 44"/>
                  <a:gd name="T31" fmla="*/ 43 h 63"/>
                  <a:gd name="T32" fmla="*/ 21 w 44"/>
                  <a:gd name="T33" fmla="*/ 63 h 63"/>
                  <a:gd name="T34" fmla="*/ 44 w 44"/>
                  <a:gd name="T35" fmla="*/ 41 h 63"/>
                  <a:gd name="T36" fmla="*/ 22 w 44"/>
                  <a:gd name="T37" fmla="*/ 1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" h="63">
                    <a:moveTo>
                      <a:pt x="22" y="19"/>
                    </a:moveTo>
                    <a:cubicBezTo>
                      <a:pt x="18" y="19"/>
                      <a:pt x="15" y="20"/>
                      <a:pt x="12" y="2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2" y="29"/>
                      <a:pt x="17" y="26"/>
                      <a:pt x="21" y="26"/>
                    </a:cubicBezTo>
                    <a:cubicBezTo>
                      <a:pt x="29" y="26"/>
                      <a:pt x="35" y="32"/>
                      <a:pt x="35" y="40"/>
                    </a:cubicBezTo>
                    <a:cubicBezTo>
                      <a:pt x="35" y="48"/>
                      <a:pt x="31" y="55"/>
                      <a:pt x="22" y="55"/>
                    </a:cubicBezTo>
                    <a:cubicBezTo>
                      <a:pt x="14" y="55"/>
                      <a:pt x="9" y="50"/>
                      <a:pt x="9" y="43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55"/>
                      <a:pt x="9" y="63"/>
                      <a:pt x="21" y="63"/>
                    </a:cubicBezTo>
                    <a:cubicBezTo>
                      <a:pt x="34" y="63"/>
                      <a:pt x="44" y="53"/>
                      <a:pt x="44" y="41"/>
                    </a:cubicBezTo>
                    <a:cubicBezTo>
                      <a:pt x="44" y="28"/>
                      <a:pt x="35" y="19"/>
                      <a:pt x="22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60" name="组合 59"/>
          <p:cNvGrpSpPr/>
          <p:nvPr/>
        </p:nvGrpSpPr>
        <p:grpSpPr>
          <a:xfrm>
            <a:off x="5198484" y="3858204"/>
            <a:ext cx="286694" cy="222984"/>
            <a:chOff x="4654079" y="3950190"/>
            <a:chExt cx="636573" cy="495111"/>
          </a:xfrm>
        </p:grpSpPr>
        <p:grpSp>
          <p:nvGrpSpPr>
            <p:cNvPr id="61" name="组合 60"/>
            <p:cNvGrpSpPr/>
            <p:nvPr/>
          </p:nvGrpSpPr>
          <p:grpSpPr>
            <a:xfrm>
              <a:off x="4654079" y="3950190"/>
              <a:ext cx="636573" cy="495111"/>
              <a:chOff x="7265420" y="2959894"/>
              <a:chExt cx="912360" cy="709612"/>
            </a:xfrm>
          </p:grpSpPr>
          <p:sp>
            <p:nvSpPr>
              <p:cNvPr id="63" name="圆角矩形 62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4" name="圆角矩形 63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62" name="Freeform 78"/>
            <p:cNvSpPr>
              <a:spLocks noEditPoints="1"/>
            </p:cNvSpPr>
            <p:nvPr/>
          </p:nvSpPr>
          <p:spPr bwMode="auto">
            <a:xfrm>
              <a:off x="4817135" y="4042187"/>
              <a:ext cx="310460" cy="311116"/>
            </a:xfrm>
            <a:custGeom>
              <a:avLst/>
              <a:gdLst>
                <a:gd name="T0" fmla="*/ 112 w 200"/>
                <a:gd name="T1" fmla="*/ 21 h 200"/>
                <a:gd name="T2" fmla="*/ 118 w 200"/>
                <a:gd name="T3" fmla="*/ 29 h 200"/>
                <a:gd name="T4" fmla="*/ 143 w 200"/>
                <a:gd name="T5" fmla="*/ 40 h 200"/>
                <a:gd name="T6" fmla="*/ 157 w 200"/>
                <a:gd name="T7" fmla="*/ 26 h 200"/>
                <a:gd name="T8" fmla="*/ 164 w 200"/>
                <a:gd name="T9" fmla="*/ 53 h 200"/>
                <a:gd name="T10" fmla="*/ 163 w 200"/>
                <a:gd name="T11" fmla="*/ 62 h 200"/>
                <a:gd name="T12" fmla="*/ 172 w 200"/>
                <a:gd name="T13" fmla="*/ 88 h 200"/>
                <a:gd name="T14" fmla="*/ 192 w 200"/>
                <a:gd name="T15" fmla="*/ 88 h 200"/>
                <a:gd name="T16" fmla="*/ 177 w 200"/>
                <a:gd name="T17" fmla="*/ 112 h 200"/>
                <a:gd name="T18" fmla="*/ 170 w 200"/>
                <a:gd name="T19" fmla="*/ 117 h 200"/>
                <a:gd name="T20" fmla="*/ 159 w 200"/>
                <a:gd name="T21" fmla="*/ 141 h 200"/>
                <a:gd name="T22" fmla="*/ 174 w 200"/>
                <a:gd name="T23" fmla="*/ 156 h 200"/>
                <a:gd name="T24" fmla="*/ 146 w 200"/>
                <a:gd name="T25" fmla="*/ 162 h 200"/>
                <a:gd name="T26" fmla="*/ 136 w 200"/>
                <a:gd name="T27" fmla="*/ 161 h 200"/>
                <a:gd name="T28" fmla="*/ 112 w 200"/>
                <a:gd name="T29" fmla="*/ 169 h 200"/>
                <a:gd name="T30" fmla="*/ 112 w 200"/>
                <a:gd name="T31" fmla="*/ 192 h 200"/>
                <a:gd name="T32" fmla="*/ 88 w 200"/>
                <a:gd name="T33" fmla="*/ 176 h 200"/>
                <a:gd name="T34" fmla="*/ 82 w 200"/>
                <a:gd name="T35" fmla="*/ 168 h 200"/>
                <a:gd name="T36" fmla="*/ 59 w 200"/>
                <a:gd name="T37" fmla="*/ 158 h 200"/>
                <a:gd name="T38" fmla="*/ 44 w 200"/>
                <a:gd name="T39" fmla="*/ 173 h 200"/>
                <a:gd name="T40" fmla="*/ 38 w 200"/>
                <a:gd name="T41" fmla="*/ 145 h 200"/>
                <a:gd name="T42" fmla="*/ 39 w 200"/>
                <a:gd name="T43" fmla="*/ 135 h 200"/>
                <a:gd name="T44" fmla="*/ 29 w 200"/>
                <a:gd name="T45" fmla="*/ 112 h 200"/>
                <a:gd name="T46" fmla="*/ 8 w 200"/>
                <a:gd name="T47" fmla="*/ 112 h 200"/>
                <a:gd name="T48" fmla="*/ 23 w 200"/>
                <a:gd name="T49" fmla="*/ 88 h 200"/>
                <a:gd name="T50" fmla="*/ 30 w 200"/>
                <a:gd name="T51" fmla="*/ 81 h 200"/>
                <a:gd name="T52" fmla="*/ 41 w 200"/>
                <a:gd name="T53" fmla="*/ 57 h 200"/>
                <a:gd name="T54" fmla="*/ 27 w 200"/>
                <a:gd name="T55" fmla="*/ 43 h 200"/>
                <a:gd name="T56" fmla="*/ 53 w 200"/>
                <a:gd name="T57" fmla="*/ 36 h 200"/>
                <a:gd name="T58" fmla="*/ 63 w 200"/>
                <a:gd name="T59" fmla="*/ 37 h 200"/>
                <a:gd name="T60" fmla="*/ 88 w 200"/>
                <a:gd name="T61" fmla="*/ 27 h 200"/>
                <a:gd name="T62" fmla="*/ 88 w 200"/>
                <a:gd name="T63" fmla="*/ 8 h 200"/>
                <a:gd name="T64" fmla="*/ 100 w 200"/>
                <a:gd name="T65" fmla="*/ 136 h 200"/>
                <a:gd name="T66" fmla="*/ 100 w 200"/>
                <a:gd name="T67" fmla="*/ 64 h 200"/>
                <a:gd name="T68" fmla="*/ 100 w 200"/>
                <a:gd name="T69" fmla="*/ 136 h 200"/>
                <a:gd name="T70" fmla="*/ 80 w 200"/>
                <a:gd name="T71" fmla="*/ 0 h 200"/>
                <a:gd name="T72" fmla="*/ 59 w 200"/>
                <a:gd name="T73" fmla="*/ 30 h 200"/>
                <a:gd name="T74" fmla="*/ 16 w 200"/>
                <a:gd name="T75" fmla="*/ 43 h 200"/>
                <a:gd name="T76" fmla="*/ 23 w 200"/>
                <a:gd name="T77" fmla="*/ 80 h 200"/>
                <a:gd name="T78" fmla="*/ 0 w 200"/>
                <a:gd name="T79" fmla="*/ 120 h 200"/>
                <a:gd name="T80" fmla="*/ 32 w 200"/>
                <a:gd name="T81" fmla="*/ 140 h 200"/>
                <a:gd name="T82" fmla="*/ 44 w 200"/>
                <a:gd name="T83" fmla="*/ 184 h 200"/>
                <a:gd name="T84" fmla="*/ 80 w 200"/>
                <a:gd name="T85" fmla="*/ 176 h 200"/>
                <a:gd name="T86" fmla="*/ 120 w 200"/>
                <a:gd name="T87" fmla="*/ 200 h 200"/>
                <a:gd name="T88" fmla="*/ 140 w 200"/>
                <a:gd name="T89" fmla="*/ 168 h 200"/>
                <a:gd name="T90" fmla="*/ 185 w 200"/>
                <a:gd name="T91" fmla="*/ 156 h 200"/>
                <a:gd name="T92" fmla="*/ 177 w 200"/>
                <a:gd name="T93" fmla="*/ 120 h 200"/>
                <a:gd name="T94" fmla="*/ 200 w 200"/>
                <a:gd name="T95" fmla="*/ 80 h 200"/>
                <a:gd name="T96" fmla="*/ 170 w 200"/>
                <a:gd name="T97" fmla="*/ 58 h 200"/>
                <a:gd name="T98" fmla="*/ 157 w 200"/>
                <a:gd name="T99" fmla="*/ 15 h 200"/>
                <a:gd name="T100" fmla="*/ 120 w 200"/>
                <a:gd name="T101" fmla="*/ 21 h 200"/>
                <a:gd name="T102" fmla="*/ 100 w 200"/>
                <a:gd name="T103" fmla="*/ 128 h 200"/>
                <a:gd name="T104" fmla="*/ 100 w 200"/>
                <a:gd name="T105" fmla="*/ 72 h 200"/>
                <a:gd name="T106" fmla="*/ 100 w 200"/>
                <a:gd name="T107" fmla="*/ 12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200">
                  <a:moveTo>
                    <a:pt x="112" y="8"/>
                  </a:moveTo>
                  <a:cubicBezTo>
                    <a:pt x="112" y="21"/>
                    <a:pt x="112" y="21"/>
                    <a:pt x="112" y="21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25" y="30"/>
                    <a:pt x="132" y="33"/>
                    <a:pt x="138" y="37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57" y="26"/>
                    <a:pt x="157" y="26"/>
                    <a:pt x="157" y="26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3" y="62"/>
                    <a:pt x="163" y="62"/>
                    <a:pt x="163" y="62"/>
                  </a:cubicBezTo>
                  <a:cubicBezTo>
                    <a:pt x="166" y="68"/>
                    <a:pt x="169" y="75"/>
                    <a:pt x="170" y="81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92" y="88"/>
                    <a:pt x="192" y="88"/>
                    <a:pt x="192" y="88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77" y="112"/>
                    <a:pt x="177" y="112"/>
                    <a:pt x="177" y="112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70" y="117"/>
                    <a:pt x="170" y="117"/>
                    <a:pt x="170" y="117"/>
                  </a:cubicBezTo>
                  <a:cubicBezTo>
                    <a:pt x="168" y="124"/>
                    <a:pt x="165" y="130"/>
                    <a:pt x="162" y="135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74" y="156"/>
                    <a:pt x="174" y="156"/>
                    <a:pt x="174" y="156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46" y="162"/>
                    <a:pt x="146" y="162"/>
                    <a:pt x="146" y="162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1" y="164"/>
                    <a:pt x="125" y="166"/>
                    <a:pt x="118" y="168"/>
                  </a:cubicBezTo>
                  <a:cubicBezTo>
                    <a:pt x="112" y="169"/>
                    <a:pt x="112" y="169"/>
                    <a:pt x="112" y="169"/>
                  </a:cubicBezTo>
                  <a:cubicBezTo>
                    <a:pt x="112" y="176"/>
                    <a:pt x="112" y="176"/>
                    <a:pt x="112" y="176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88" y="192"/>
                    <a:pt x="88" y="192"/>
                    <a:pt x="88" y="192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2" y="168"/>
                    <a:pt x="82" y="168"/>
                    <a:pt x="82" y="168"/>
                  </a:cubicBezTo>
                  <a:cubicBezTo>
                    <a:pt x="76" y="166"/>
                    <a:pt x="70" y="164"/>
                    <a:pt x="65" y="161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44" y="173"/>
                    <a:pt x="44" y="173"/>
                    <a:pt x="44" y="173"/>
                  </a:cubicBezTo>
                  <a:cubicBezTo>
                    <a:pt x="27" y="156"/>
                    <a:pt x="27" y="156"/>
                    <a:pt x="27" y="156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5" y="130"/>
                    <a:pt x="33" y="124"/>
                    <a:pt x="31" y="117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2" y="75"/>
                    <a:pt x="35" y="68"/>
                    <a:pt x="38" y="62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9" y="33"/>
                    <a:pt x="76" y="30"/>
                    <a:pt x="82" y="2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0" y="136"/>
                  </a:moveTo>
                  <a:cubicBezTo>
                    <a:pt x="120" y="136"/>
                    <a:pt x="136" y="119"/>
                    <a:pt x="136" y="100"/>
                  </a:cubicBezTo>
                  <a:cubicBezTo>
                    <a:pt x="136" y="80"/>
                    <a:pt x="120" y="64"/>
                    <a:pt x="100" y="64"/>
                  </a:cubicBezTo>
                  <a:cubicBezTo>
                    <a:pt x="81" y="64"/>
                    <a:pt x="64" y="80"/>
                    <a:pt x="64" y="100"/>
                  </a:cubicBezTo>
                  <a:cubicBezTo>
                    <a:pt x="64" y="119"/>
                    <a:pt x="81" y="136"/>
                    <a:pt x="100" y="136"/>
                  </a:cubicBezTo>
                  <a:moveTo>
                    <a:pt x="12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3" y="23"/>
                    <a:pt x="66" y="26"/>
                    <a:pt x="59" y="30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27" y="65"/>
                    <a:pt x="25" y="72"/>
                    <a:pt x="23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5" y="127"/>
                    <a:pt x="28" y="133"/>
                    <a:pt x="32" y="140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61" y="168"/>
                    <a:pt x="61" y="168"/>
                    <a:pt x="61" y="168"/>
                  </a:cubicBezTo>
                  <a:cubicBezTo>
                    <a:pt x="67" y="171"/>
                    <a:pt x="73" y="174"/>
                    <a:pt x="80" y="176"/>
                  </a:cubicBezTo>
                  <a:cubicBezTo>
                    <a:pt x="80" y="200"/>
                    <a:pt x="80" y="200"/>
                    <a:pt x="80" y="200"/>
                  </a:cubicBezTo>
                  <a:cubicBezTo>
                    <a:pt x="120" y="200"/>
                    <a:pt x="120" y="200"/>
                    <a:pt x="120" y="200"/>
                  </a:cubicBezTo>
                  <a:cubicBezTo>
                    <a:pt x="120" y="176"/>
                    <a:pt x="120" y="176"/>
                    <a:pt x="120" y="176"/>
                  </a:cubicBezTo>
                  <a:cubicBezTo>
                    <a:pt x="127" y="174"/>
                    <a:pt x="134" y="171"/>
                    <a:pt x="140" y="168"/>
                  </a:cubicBezTo>
                  <a:cubicBezTo>
                    <a:pt x="157" y="184"/>
                    <a:pt x="157" y="184"/>
                    <a:pt x="157" y="184"/>
                  </a:cubicBezTo>
                  <a:cubicBezTo>
                    <a:pt x="185" y="156"/>
                    <a:pt x="185" y="156"/>
                    <a:pt x="185" y="156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73" y="133"/>
                    <a:pt x="175" y="127"/>
                    <a:pt x="177" y="120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76" y="72"/>
                    <a:pt x="174" y="65"/>
                    <a:pt x="170" y="58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5" y="26"/>
                    <a:pt x="128" y="23"/>
                    <a:pt x="120" y="21"/>
                  </a:cubicBezTo>
                  <a:cubicBezTo>
                    <a:pt x="120" y="0"/>
                    <a:pt x="120" y="0"/>
                    <a:pt x="120" y="0"/>
                  </a:cubicBezTo>
                  <a:close/>
                  <a:moveTo>
                    <a:pt x="100" y="128"/>
                  </a:moveTo>
                  <a:cubicBezTo>
                    <a:pt x="85" y="128"/>
                    <a:pt x="72" y="115"/>
                    <a:pt x="72" y="100"/>
                  </a:cubicBezTo>
                  <a:cubicBezTo>
                    <a:pt x="72" y="84"/>
                    <a:pt x="85" y="72"/>
                    <a:pt x="100" y="72"/>
                  </a:cubicBezTo>
                  <a:cubicBezTo>
                    <a:pt x="116" y="72"/>
                    <a:pt x="128" y="84"/>
                    <a:pt x="128" y="100"/>
                  </a:cubicBezTo>
                  <a:cubicBezTo>
                    <a:pt x="128" y="115"/>
                    <a:pt x="116" y="128"/>
                    <a:pt x="100" y="128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6701282" y="4764965"/>
            <a:ext cx="255471" cy="198699"/>
            <a:chOff x="5592012" y="5585403"/>
            <a:chExt cx="459618" cy="357480"/>
          </a:xfrm>
        </p:grpSpPr>
        <p:grpSp>
          <p:nvGrpSpPr>
            <p:cNvPr id="66" name="组合 65"/>
            <p:cNvGrpSpPr/>
            <p:nvPr/>
          </p:nvGrpSpPr>
          <p:grpSpPr>
            <a:xfrm>
              <a:off x="5592012" y="5585403"/>
              <a:ext cx="459618" cy="357480"/>
              <a:chOff x="7265420" y="2959894"/>
              <a:chExt cx="912360" cy="709612"/>
            </a:xfrm>
          </p:grpSpPr>
          <p:sp>
            <p:nvSpPr>
              <p:cNvPr id="71" name="圆角矩形 70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" name="圆角矩形 71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" name="组合 66"/>
            <p:cNvGrpSpPr/>
            <p:nvPr/>
          </p:nvGrpSpPr>
          <p:grpSpPr>
            <a:xfrm>
              <a:off x="5713111" y="5680021"/>
              <a:ext cx="221052" cy="168242"/>
              <a:chOff x="3730625" y="5216526"/>
              <a:chExt cx="750888" cy="571500"/>
            </a:xfrm>
            <a:solidFill>
              <a:schemeClr val="tx1">
                <a:alpha val="20000"/>
              </a:schemeClr>
            </a:solidFill>
          </p:grpSpPr>
          <p:sp>
            <p:nvSpPr>
              <p:cNvPr id="68" name="Freeform 43"/>
              <p:cNvSpPr>
                <a:spLocks noEditPoints="1"/>
              </p:cNvSpPr>
              <p:nvPr/>
            </p:nvSpPr>
            <p:spPr bwMode="auto">
              <a:xfrm>
                <a:off x="3730625" y="5216526"/>
                <a:ext cx="750888" cy="571500"/>
              </a:xfrm>
              <a:custGeom>
                <a:avLst/>
                <a:gdLst>
                  <a:gd name="T0" fmla="*/ 184 w 200"/>
                  <a:gd name="T1" fmla="*/ 24 h 152"/>
                  <a:gd name="T2" fmla="*/ 151 w 200"/>
                  <a:gd name="T3" fmla="*/ 24 h 152"/>
                  <a:gd name="T4" fmla="*/ 132 w 200"/>
                  <a:gd name="T5" fmla="*/ 4 h 152"/>
                  <a:gd name="T6" fmla="*/ 132 w 200"/>
                  <a:gd name="T7" fmla="*/ 4 h 152"/>
                  <a:gd name="T8" fmla="*/ 132 w 200"/>
                  <a:gd name="T9" fmla="*/ 4 h 152"/>
                  <a:gd name="T10" fmla="*/ 132 w 200"/>
                  <a:gd name="T11" fmla="*/ 4 h 152"/>
                  <a:gd name="T12" fmla="*/ 121 w 200"/>
                  <a:gd name="T13" fmla="*/ 0 h 152"/>
                  <a:gd name="T14" fmla="*/ 81 w 200"/>
                  <a:gd name="T15" fmla="*/ 0 h 152"/>
                  <a:gd name="T16" fmla="*/ 69 w 200"/>
                  <a:gd name="T17" fmla="*/ 5 h 152"/>
                  <a:gd name="T18" fmla="*/ 69 w 200"/>
                  <a:gd name="T19" fmla="*/ 5 h 152"/>
                  <a:gd name="T20" fmla="*/ 50 w 200"/>
                  <a:gd name="T21" fmla="*/ 24 h 152"/>
                  <a:gd name="T22" fmla="*/ 16 w 200"/>
                  <a:gd name="T23" fmla="*/ 24 h 152"/>
                  <a:gd name="T24" fmla="*/ 0 w 200"/>
                  <a:gd name="T25" fmla="*/ 40 h 152"/>
                  <a:gd name="T26" fmla="*/ 0 w 200"/>
                  <a:gd name="T27" fmla="*/ 136 h 152"/>
                  <a:gd name="T28" fmla="*/ 16 w 200"/>
                  <a:gd name="T29" fmla="*/ 152 h 152"/>
                  <a:gd name="T30" fmla="*/ 184 w 200"/>
                  <a:gd name="T31" fmla="*/ 152 h 152"/>
                  <a:gd name="T32" fmla="*/ 200 w 200"/>
                  <a:gd name="T33" fmla="*/ 136 h 152"/>
                  <a:gd name="T34" fmla="*/ 200 w 200"/>
                  <a:gd name="T35" fmla="*/ 40 h 152"/>
                  <a:gd name="T36" fmla="*/ 184 w 200"/>
                  <a:gd name="T37" fmla="*/ 24 h 152"/>
                  <a:gd name="T38" fmla="*/ 192 w 200"/>
                  <a:gd name="T39" fmla="*/ 136 h 152"/>
                  <a:gd name="T40" fmla="*/ 184 w 200"/>
                  <a:gd name="T41" fmla="*/ 144 h 152"/>
                  <a:gd name="T42" fmla="*/ 16 w 200"/>
                  <a:gd name="T43" fmla="*/ 144 h 152"/>
                  <a:gd name="T44" fmla="*/ 8 w 200"/>
                  <a:gd name="T45" fmla="*/ 136 h 152"/>
                  <a:gd name="T46" fmla="*/ 8 w 200"/>
                  <a:gd name="T47" fmla="*/ 40 h 152"/>
                  <a:gd name="T48" fmla="*/ 16 w 200"/>
                  <a:gd name="T49" fmla="*/ 32 h 152"/>
                  <a:gd name="T50" fmla="*/ 50 w 200"/>
                  <a:gd name="T51" fmla="*/ 32 h 152"/>
                  <a:gd name="T52" fmla="*/ 54 w 200"/>
                  <a:gd name="T53" fmla="*/ 32 h 152"/>
                  <a:gd name="T54" fmla="*/ 56 w 200"/>
                  <a:gd name="T55" fmla="*/ 29 h 152"/>
                  <a:gd name="T56" fmla="*/ 66 w 200"/>
                  <a:gd name="T57" fmla="*/ 20 h 152"/>
                  <a:gd name="T58" fmla="*/ 66 w 200"/>
                  <a:gd name="T59" fmla="*/ 20 h 152"/>
                  <a:gd name="T60" fmla="*/ 75 w 200"/>
                  <a:gd name="T61" fmla="*/ 10 h 152"/>
                  <a:gd name="T62" fmla="*/ 81 w 200"/>
                  <a:gd name="T63" fmla="*/ 8 h 152"/>
                  <a:gd name="T64" fmla="*/ 121 w 200"/>
                  <a:gd name="T65" fmla="*/ 8 h 152"/>
                  <a:gd name="T66" fmla="*/ 126 w 200"/>
                  <a:gd name="T67" fmla="*/ 10 h 152"/>
                  <a:gd name="T68" fmla="*/ 146 w 200"/>
                  <a:gd name="T69" fmla="*/ 29 h 152"/>
                  <a:gd name="T70" fmla="*/ 148 w 200"/>
                  <a:gd name="T71" fmla="*/ 32 h 152"/>
                  <a:gd name="T72" fmla="*/ 151 w 200"/>
                  <a:gd name="T73" fmla="*/ 32 h 152"/>
                  <a:gd name="T74" fmla="*/ 184 w 200"/>
                  <a:gd name="T75" fmla="*/ 32 h 152"/>
                  <a:gd name="T76" fmla="*/ 192 w 200"/>
                  <a:gd name="T77" fmla="*/ 40 h 152"/>
                  <a:gd name="T78" fmla="*/ 192 w 200"/>
                  <a:gd name="T79" fmla="*/ 13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152">
                    <a:moveTo>
                      <a:pt x="184" y="24"/>
                    </a:moveTo>
                    <a:cubicBezTo>
                      <a:pt x="151" y="24"/>
                      <a:pt x="151" y="24"/>
                      <a:pt x="151" y="2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29" y="1"/>
                      <a:pt x="125" y="0"/>
                      <a:pt x="12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6" y="0"/>
                      <a:pt x="72" y="2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8" y="24"/>
                      <a:pt x="0" y="31"/>
                      <a:pt x="0" y="4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4"/>
                      <a:pt x="8" y="152"/>
                      <a:pt x="16" y="152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93" y="152"/>
                      <a:pt x="200" y="144"/>
                      <a:pt x="200" y="136"/>
                    </a:cubicBez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31"/>
                      <a:pt x="193" y="24"/>
                      <a:pt x="184" y="24"/>
                    </a:cubicBezTo>
                    <a:close/>
                    <a:moveTo>
                      <a:pt x="192" y="136"/>
                    </a:moveTo>
                    <a:cubicBezTo>
                      <a:pt x="192" y="140"/>
                      <a:pt x="189" y="144"/>
                      <a:pt x="184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2" y="144"/>
                      <a:pt x="8" y="140"/>
                      <a:pt x="8" y="136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5"/>
                      <a:pt x="12" y="32"/>
                      <a:pt x="16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9" y="8"/>
                      <a:pt x="81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3" y="8"/>
                      <a:pt x="125" y="8"/>
                      <a:pt x="126" y="10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8" y="32"/>
                      <a:pt x="148" y="32"/>
                      <a:pt x="148" y="32"/>
                    </a:cubicBezTo>
                    <a:cubicBezTo>
                      <a:pt x="151" y="32"/>
                      <a:pt x="151" y="32"/>
                      <a:pt x="151" y="32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89" y="32"/>
                      <a:pt x="192" y="35"/>
                      <a:pt x="192" y="40"/>
                    </a:cubicBezTo>
                    <a:lnTo>
                      <a:pt x="192" y="1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44"/>
              <p:cNvSpPr>
                <a:spLocks noEditPoints="1"/>
              </p:cNvSpPr>
              <p:nvPr/>
            </p:nvSpPr>
            <p:spPr bwMode="auto">
              <a:xfrm>
                <a:off x="3911600" y="5337176"/>
                <a:ext cx="390525" cy="390525"/>
              </a:xfrm>
              <a:custGeom>
                <a:avLst/>
                <a:gdLst>
                  <a:gd name="T0" fmla="*/ 52 w 104"/>
                  <a:gd name="T1" fmla="*/ 0 h 104"/>
                  <a:gd name="T2" fmla="*/ 0 w 104"/>
                  <a:gd name="T3" fmla="*/ 52 h 104"/>
                  <a:gd name="T4" fmla="*/ 52 w 104"/>
                  <a:gd name="T5" fmla="*/ 104 h 104"/>
                  <a:gd name="T6" fmla="*/ 104 w 104"/>
                  <a:gd name="T7" fmla="*/ 52 h 104"/>
                  <a:gd name="T8" fmla="*/ 52 w 104"/>
                  <a:gd name="T9" fmla="*/ 0 h 104"/>
                  <a:gd name="T10" fmla="*/ 52 w 104"/>
                  <a:gd name="T11" fmla="*/ 96 h 104"/>
                  <a:gd name="T12" fmla="*/ 8 w 104"/>
                  <a:gd name="T13" fmla="*/ 52 h 104"/>
                  <a:gd name="T14" fmla="*/ 52 w 104"/>
                  <a:gd name="T15" fmla="*/ 8 h 104"/>
                  <a:gd name="T16" fmla="*/ 96 w 104"/>
                  <a:gd name="T17" fmla="*/ 52 h 104"/>
                  <a:gd name="T18" fmla="*/ 52 w 104"/>
                  <a:gd name="T19" fmla="*/ 9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" h="104">
                    <a:moveTo>
                      <a:pt x="52" y="0"/>
                    </a:moveTo>
                    <a:cubicBezTo>
                      <a:pt x="24" y="0"/>
                      <a:pt x="0" y="23"/>
                      <a:pt x="0" y="52"/>
                    </a:cubicBezTo>
                    <a:cubicBezTo>
                      <a:pt x="0" y="80"/>
                      <a:pt x="24" y="104"/>
                      <a:pt x="52" y="104"/>
                    </a:cubicBezTo>
                    <a:cubicBezTo>
                      <a:pt x="81" y="104"/>
                      <a:pt x="104" y="80"/>
                      <a:pt x="104" y="52"/>
                    </a:cubicBezTo>
                    <a:cubicBezTo>
                      <a:pt x="104" y="23"/>
                      <a:pt x="81" y="0"/>
                      <a:pt x="52" y="0"/>
                    </a:cubicBezTo>
                    <a:close/>
                    <a:moveTo>
                      <a:pt x="52" y="96"/>
                    </a:moveTo>
                    <a:cubicBezTo>
                      <a:pt x="28" y="96"/>
                      <a:pt x="8" y="76"/>
                      <a:pt x="8" y="52"/>
                    </a:cubicBezTo>
                    <a:cubicBezTo>
                      <a:pt x="8" y="27"/>
                      <a:pt x="28" y="8"/>
                      <a:pt x="52" y="8"/>
                    </a:cubicBezTo>
                    <a:cubicBezTo>
                      <a:pt x="77" y="8"/>
                      <a:pt x="96" y="27"/>
                      <a:pt x="96" y="52"/>
                    </a:cubicBezTo>
                    <a:cubicBezTo>
                      <a:pt x="96" y="76"/>
                      <a:pt x="77" y="96"/>
                      <a:pt x="52" y="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45"/>
              <p:cNvSpPr>
                <a:spLocks noEditPoints="1"/>
              </p:cNvSpPr>
              <p:nvPr/>
            </p:nvSpPr>
            <p:spPr bwMode="auto">
              <a:xfrm>
                <a:off x="3971925" y="5397501"/>
                <a:ext cx="269875" cy="269875"/>
              </a:xfrm>
              <a:custGeom>
                <a:avLst/>
                <a:gdLst>
                  <a:gd name="T0" fmla="*/ 36 w 72"/>
                  <a:gd name="T1" fmla="*/ 0 h 72"/>
                  <a:gd name="T2" fmla="*/ 0 w 72"/>
                  <a:gd name="T3" fmla="*/ 36 h 72"/>
                  <a:gd name="T4" fmla="*/ 36 w 72"/>
                  <a:gd name="T5" fmla="*/ 72 h 72"/>
                  <a:gd name="T6" fmla="*/ 72 w 72"/>
                  <a:gd name="T7" fmla="*/ 36 h 72"/>
                  <a:gd name="T8" fmla="*/ 36 w 72"/>
                  <a:gd name="T9" fmla="*/ 0 h 72"/>
                  <a:gd name="T10" fmla="*/ 36 w 72"/>
                  <a:gd name="T11" fmla="*/ 64 h 72"/>
                  <a:gd name="T12" fmla="*/ 8 w 72"/>
                  <a:gd name="T13" fmla="*/ 36 h 72"/>
                  <a:gd name="T14" fmla="*/ 36 w 72"/>
                  <a:gd name="T15" fmla="*/ 8 h 72"/>
                  <a:gd name="T16" fmla="*/ 64 w 72"/>
                  <a:gd name="T17" fmla="*/ 36 h 72"/>
                  <a:gd name="T18" fmla="*/ 36 w 72"/>
                  <a:gd name="T19" fmla="*/ 6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0"/>
                    </a:moveTo>
                    <a:cubicBezTo>
                      <a:pt x="17" y="0"/>
                      <a:pt x="0" y="16"/>
                      <a:pt x="0" y="36"/>
                    </a:cubicBezTo>
                    <a:cubicBezTo>
                      <a:pt x="0" y="55"/>
                      <a:pt x="17" y="72"/>
                      <a:pt x="36" y="72"/>
                    </a:cubicBezTo>
                    <a:cubicBezTo>
                      <a:pt x="56" y="72"/>
                      <a:pt x="72" y="55"/>
                      <a:pt x="72" y="36"/>
                    </a:cubicBezTo>
                    <a:cubicBezTo>
                      <a:pt x="72" y="16"/>
                      <a:pt x="56" y="0"/>
                      <a:pt x="36" y="0"/>
                    </a:cubicBezTo>
                    <a:close/>
                    <a:moveTo>
                      <a:pt x="36" y="64"/>
                    </a:moveTo>
                    <a:cubicBezTo>
                      <a:pt x="21" y="64"/>
                      <a:pt x="8" y="51"/>
                      <a:pt x="8" y="36"/>
                    </a:cubicBezTo>
                    <a:cubicBezTo>
                      <a:pt x="8" y="20"/>
                      <a:pt x="21" y="8"/>
                      <a:pt x="36" y="8"/>
                    </a:cubicBezTo>
                    <a:cubicBezTo>
                      <a:pt x="52" y="8"/>
                      <a:pt x="64" y="20"/>
                      <a:pt x="64" y="36"/>
                    </a:cubicBezTo>
                    <a:cubicBezTo>
                      <a:pt x="64" y="51"/>
                      <a:pt x="52" y="64"/>
                      <a:pt x="36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5819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9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3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30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33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36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/>
      <p:bldP spid="3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圆角矩形 54"/>
          <p:cNvSpPr/>
          <p:nvPr/>
        </p:nvSpPr>
        <p:spPr>
          <a:xfrm flipH="1">
            <a:off x="5095875" y="1181100"/>
            <a:ext cx="2000250" cy="607372"/>
          </a:xfrm>
          <a:prstGeom prst="roundRect">
            <a:avLst>
              <a:gd name="adj" fmla="val 11429"/>
            </a:avLst>
          </a:prstGeom>
          <a:solidFill>
            <a:schemeClr val="tx1"/>
          </a:solidFill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24300" y="2097088"/>
            <a:ext cx="4343400" cy="4343400"/>
          </a:xfrm>
          <a:prstGeom prst="rect">
            <a:avLst/>
          </a:prstGeom>
        </p:spPr>
      </p:pic>
      <p:grpSp>
        <p:nvGrpSpPr>
          <p:cNvPr id="4" name="组合 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" name="组合 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1" name="任意多边形 1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2" name="组合 1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6" name="文本框 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7" name="组合 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8" name="任意多边形 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4" name="圆角矩形 33"/>
          <p:cNvSpPr/>
          <p:nvPr/>
        </p:nvSpPr>
        <p:spPr>
          <a:xfrm flipH="1">
            <a:off x="5051929" y="1138990"/>
            <a:ext cx="2088143" cy="69159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1416050" y="1943100"/>
            <a:ext cx="3355407" cy="1311929"/>
            <a:chOff x="1416050" y="1943100"/>
            <a:chExt cx="3355407" cy="1311929"/>
          </a:xfrm>
        </p:grpSpPr>
        <p:sp>
          <p:nvSpPr>
            <p:cNvPr id="22" name="圆角矩形 21"/>
            <p:cNvSpPr/>
            <p:nvPr/>
          </p:nvSpPr>
          <p:spPr>
            <a:xfrm flipH="1">
              <a:off x="1416050" y="1943100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圆角矩形 22"/>
            <p:cNvSpPr/>
            <p:nvPr/>
          </p:nvSpPr>
          <p:spPr>
            <a:xfrm flipH="1">
              <a:off x="4389401" y="2937940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矩形 25"/>
            <p:cNvSpPr/>
            <p:nvPr/>
          </p:nvSpPr>
          <p:spPr>
            <a:xfrm>
              <a:off x="1813043" y="2188876"/>
              <a:ext cx="295841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28" name="矩形 27"/>
            <p:cNvSpPr/>
            <p:nvPr/>
          </p:nvSpPr>
          <p:spPr>
            <a:xfrm>
              <a:off x="1813045" y="2553620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sz="2000" dirty="0"/>
            </a:p>
          </p:txBody>
        </p:sp>
        <p:sp>
          <p:nvSpPr>
            <p:cNvPr id="36" name="圆角矩形 35"/>
            <p:cNvSpPr/>
            <p:nvPr/>
          </p:nvSpPr>
          <p:spPr>
            <a:xfrm flipH="1">
              <a:off x="1666825" y="2316974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圆角矩形 36"/>
            <p:cNvSpPr/>
            <p:nvPr/>
          </p:nvSpPr>
          <p:spPr>
            <a:xfrm flipH="1">
              <a:off x="1666825" y="2690848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1416050" y="3509365"/>
            <a:ext cx="3355407" cy="1317196"/>
            <a:chOff x="1416050" y="3509365"/>
            <a:chExt cx="3355407" cy="1317196"/>
          </a:xfrm>
        </p:grpSpPr>
        <p:sp>
          <p:nvSpPr>
            <p:cNvPr id="24" name="圆角矩形 23"/>
            <p:cNvSpPr/>
            <p:nvPr/>
          </p:nvSpPr>
          <p:spPr>
            <a:xfrm flipH="1">
              <a:off x="1416050" y="3673176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圆角矩形 24"/>
            <p:cNvSpPr/>
            <p:nvPr/>
          </p:nvSpPr>
          <p:spPr>
            <a:xfrm flipH="1">
              <a:off x="4389401" y="3509365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矩形 26"/>
            <p:cNvSpPr/>
            <p:nvPr/>
          </p:nvSpPr>
          <p:spPr>
            <a:xfrm>
              <a:off x="1811340" y="3930469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sz="2000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1811338" y="4295214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38" name="圆角矩形 37"/>
            <p:cNvSpPr/>
            <p:nvPr/>
          </p:nvSpPr>
          <p:spPr>
            <a:xfrm flipH="1">
              <a:off x="1666825" y="4063139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圆角矩形 38"/>
            <p:cNvSpPr/>
            <p:nvPr/>
          </p:nvSpPr>
          <p:spPr>
            <a:xfrm flipH="1">
              <a:off x="1666825" y="4437013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7420543" y="1943100"/>
            <a:ext cx="3578677" cy="1311929"/>
            <a:chOff x="7420543" y="1943100"/>
            <a:chExt cx="3578677" cy="1311929"/>
          </a:xfrm>
        </p:grpSpPr>
        <p:sp>
          <p:nvSpPr>
            <p:cNvPr id="16" name="圆角矩形 15"/>
            <p:cNvSpPr/>
            <p:nvPr/>
          </p:nvSpPr>
          <p:spPr>
            <a:xfrm>
              <a:off x="7643813" y="1943100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420543" y="2937940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矩形 39"/>
            <p:cNvSpPr/>
            <p:nvPr/>
          </p:nvSpPr>
          <p:spPr>
            <a:xfrm>
              <a:off x="8040807" y="2188876"/>
              <a:ext cx="295841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他们理智而严谨</a:t>
              </a:r>
            </a:p>
          </p:txBody>
        </p:sp>
        <p:sp>
          <p:nvSpPr>
            <p:cNvPr id="42" name="矩形 41"/>
            <p:cNvSpPr/>
            <p:nvPr/>
          </p:nvSpPr>
          <p:spPr>
            <a:xfrm>
              <a:off x="8040809" y="2553620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他们浪漫也多情</a:t>
              </a:r>
              <a:endParaRPr lang="zh-CN" altLang="en-US" sz="2000" dirty="0"/>
            </a:p>
          </p:txBody>
        </p:sp>
        <p:sp>
          <p:nvSpPr>
            <p:cNvPr id="44" name="圆角矩形 43"/>
            <p:cNvSpPr/>
            <p:nvPr/>
          </p:nvSpPr>
          <p:spPr>
            <a:xfrm flipH="1">
              <a:off x="7894589" y="2316974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圆角矩形 44"/>
            <p:cNvSpPr/>
            <p:nvPr/>
          </p:nvSpPr>
          <p:spPr>
            <a:xfrm flipH="1">
              <a:off x="7894589" y="2690848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7420543" y="3509365"/>
            <a:ext cx="3474702" cy="1317196"/>
            <a:chOff x="7420543" y="3509365"/>
            <a:chExt cx="3474702" cy="1317196"/>
          </a:xfrm>
        </p:grpSpPr>
        <p:sp>
          <p:nvSpPr>
            <p:cNvPr id="18" name="圆角矩形 17"/>
            <p:cNvSpPr/>
            <p:nvPr/>
          </p:nvSpPr>
          <p:spPr>
            <a:xfrm>
              <a:off x="7643813" y="3673176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圆角矩形 18"/>
            <p:cNvSpPr/>
            <p:nvPr/>
          </p:nvSpPr>
          <p:spPr>
            <a:xfrm>
              <a:off x="7420543" y="3509365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矩形 40"/>
            <p:cNvSpPr/>
            <p:nvPr/>
          </p:nvSpPr>
          <p:spPr>
            <a:xfrm>
              <a:off x="8039104" y="3930469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科学技术令我们侧目</a:t>
              </a:r>
              <a:endParaRPr lang="en-US" altLang="zh-CN" sz="2000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8039102" y="4295214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文学艺术使我们难忘</a:t>
              </a:r>
            </a:p>
          </p:txBody>
        </p:sp>
        <p:sp>
          <p:nvSpPr>
            <p:cNvPr id="46" name="圆角矩形 45"/>
            <p:cNvSpPr/>
            <p:nvPr/>
          </p:nvSpPr>
          <p:spPr>
            <a:xfrm flipH="1">
              <a:off x="7894589" y="4063139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圆角矩形 46"/>
            <p:cNvSpPr/>
            <p:nvPr/>
          </p:nvSpPr>
          <p:spPr>
            <a:xfrm flipH="1">
              <a:off x="7894589" y="4437013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4852681" y="1238564"/>
            <a:ext cx="2486638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600" b="1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grpSp>
        <p:nvGrpSpPr>
          <p:cNvPr id="51" name="组合 50"/>
          <p:cNvGrpSpPr/>
          <p:nvPr/>
        </p:nvGrpSpPr>
        <p:grpSpPr>
          <a:xfrm>
            <a:off x="4761240" y="1362310"/>
            <a:ext cx="412501" cy="266465"/>
            <a:chOff x="4761240" y="1362310"/>
            <a:chExt cx="412501" cy="266465"/>
          </a:xfrm>
        </p:grpSpPr>
        <p:sp>
          <p:nvSpPr>
            <p:cNvPr id="49" name="圆角矩形 48"/>
            <p:cNvSpPr/>
            <p:nvPr/>
          </p:nvSpPr>
          <p:spPr>
            <a:xfrm flipH="1">
              <a:off x="4852681" y="1362310"/>
              <a:ext cx="321060" cy="266465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圆角矩形 49"/>
            <p:cNvSpPr/>
            <p:nvPr/>
          </p:nvSpPr>
          <p:spPr>
            <a:xfrm flipH="1">
              <a:off x="4761240" y="1419651"/>
              <a:ext cx="182882" cy="151784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" name="组合 51"/>
          <p:cNvGrpSpPr/>
          <p:nvPr/>
        </p:nvGrpSpPr>
        <p:grpSpPr>
          <a:xfrm flipH="1">
            <a:off x="7033445" y="1362310"/>
            <a:ext cx="412501" cy="266465"/>
            <a:chOff x="4761240" y="1362310"/>
            <a:chExt cx="412501" cy="266465"/>
          </a:xfrm>
        </p:grpSpPr>
        <p:sp>
          <p:nvSpPr>
            <p:cNvPr id="53" name="圆角矩形 52"/>
            <p:cNvSpPr/>
            <p:nvPr/>
          </p:nvSpPr>
          <p:spPr>
            <a:xfrm flipH="1">
              <a:off x="4852681" y="1362310"/>
              <a:ext cx="321060" cy="266465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圆角矩形 53"/>
            <p:cNvSpPr/>
            <p:nvPr/>
          </p:nvSpPr>
          <p:spPr>
            <a:xfrm flipH="1">
              <a:off x="4761240" y="1419651"/>
              <a:ext cx="182882" cy="151784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372975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8" presetClass="entr" presetSubtype="9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8" presetClass="entr" presetSubtype="1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8" presetClass="entr" presetSubtype="3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8" presetClass="entr" presetSubtype="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34" grpId="0" animBg="1"/>
      <p:bldP spid="48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005" b="100000" l="0" r="92275">
                        <a14:backgroundMark x1="17402" y1="49730" x2="2122" y2="88897"/>
                      </a14:backgroundRemoval>
                    </a14:imgEffect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6203" y="1466850"/>
            <a:ext cx="4894897" cy="5391150"/>
          </a:xfrm>
          <a:prstGeom prst="rect">
            <a:avLst/>
          </a:prstGeom>
        </p:spPr>
      </p:pic>
      <p:grpSp>
        <p:nvGrpSpPr>
          <p:cNvPr id="1541" name="组合 1540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42" name="组合 1541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548" name="任意多边形 1547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549" name="组合 1548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5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55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543" name="文本框 1542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544" name="组合 1543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545" name="任意多边形 1544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4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1553" name="圆角矩形 1552"/>
          <p:cNvSpPr/>
          <p:nvPr/>
        </p:nvSpPr>
        <p:spPr>
          <a:xfrm>
            <a:off x="5914910" y="2335160"/>
            <a:ext cx="693455" cy="539353"/>
          </a:xfrm>
          <a:prstGeom prst="roundRect">
            <a:avLst>
              <a:gd name="adj" fmla="val 2131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55" name="组合 1554"/>
          <p:cNvGrpSpPr/>
          <p:nvPr/>
        </p:nvGrpSpPr>
        <p:grpSpPr>
          <a:xfrm>
            <a:off x="9378049" y="4704986"/>
            <a:ext cx="529965" cy="412194"/>
            <a:chOff x="7265420" y="2959894"/>
            <a:chExt cx="912360" cy="709612"/>
          </a:xfrm>
        </p:grpSpPr>
        <p:sp>
          <p:nvSpPr>
            <p:cNvPr id="1556" name="圆角矩形 155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7" name="圆角矩形 155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558" name="圆角矩形 1557"/>
          <p:cNvSpPr/>
          <p:nvPr/>
        </p:nvSpPr>
        <p:spPr>
          <a:xfrm>
            <a:off x="9780104" y="5023013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9" name="圆角矩形 1558"/>
          <p:cNvSpPr/>
          <p:nvPr/>
        </p:nvSpPr>
        <p:spPr>
          <a:xfrm>
            <a:off x="9459152" y="5305138"/>
            <a:ext cx="582949" cy="44124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60" name="组合 1559"/>
          <p:cNvGrpSpPr/>
          <p:nvPr/>
        </p:nvGrpSpPr>
        <p:grpSpPr>
          <a:xfrm>
            <a:off x="9051661" y="5658184"/>
            <a:ext cx="856353" cy="666051"/>
            <a:chOff x="7265420" y="2959894"/>
            <a:chExt cx="912360" cy="709612"/>
          </a:xfrm>
        </p:grpSpPr>
        <p:sp>
          <p:nvSpPr>
            <p:cNvPr id="1561" name="圆角矩形 1560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2" name="圆角矩形 1561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3" name="组合 1562"/>
          <p:cNvGrpSpPr/>
          <p:nvPr/>
        </p:nvGrpSpPr>
        <p:grpSpPr>
          <a:xfrm>
            <a:off x="10294932" y="4626166"/>
            <a:ext cx="781018" cy="607457"/>
            <a:chOff x="7265420" y="2959894"/>
            <a:chExt cx="912360" cy="709612"/>
          </a:xfrm>
        </p:grpSpPr>
        <p:sp>
          <p:nvSpPr>
            <p:cNvPr id="1564" name="圆角矩形 1563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5" name="圆角矩形 1564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566" name="圆角矩形 1565"/>
          <p:cNvSpPr/>
          <p:nvPr/>
        </p:nvSpPr>
        <p:spPr>
          <a:xfrm>
            <a:off x="10859668" y="4961387"/>
            <a:ext cx="548680" cy="431259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7" name="圆角矩形 1566"/>
          <p:cNvSpPr/>
          <p:nvPr/>
        </p:nvSpPr>
        <p:spPr>
          <a:xfrm>
            <a:off x="10610182" y="5569017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8" name="圆角矩形 1567"/>
          <p:cNvSpPr/>
          <p:nvPr/>
        </p:nvSpPr>
        <p:spPr>
          <a:xfrm>
            <a:off x="10519736" y="5746386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9" name="圆角矩形 1568"/>
          <p:cNvSpPr/>
          <p:nvPr/>
        </p:nvSpPr>
        <p:spPr>
          <a:xfrm>
            <a:off x="6375266" y="2684588"/>
            <a:ext cx="4400684" cy="230168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0" name="圆角矩形 1569"/>
          <p:cNvSpPr/>
          <p:nvPr/>
        </p:nvSpPr>
        <p:spPr>
          <a:xfrm>
            <a:off x="5551617" y="2773111"/>
            <a:ext cx="484058" cy="376489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71" name="组合 1570"/>
          <p:cNvGrpSpPr/>
          <p:nvPr/>
        </p:nvGrpSpPr>
        <p:grpSpPr>
          <a:xfrm>
            <a:off x="5264177" y="2612707"/>
            <a:ext cx="419005" cy="325892"/>
            <a:chOff x="7265420" y="2959894"/>
            <a:chExt cx="912360" cy="709612"/>
          </a:xfrm>
        </p:grpSpPr>
        <p:sp>
          <p:nvSpPr>
            <p:cNvPr id="1572" name="圆角矩形 1571"/>
            <p:cNvSpPr/>
            <p:nvPr/>
          </p:nvSpPr>
          <p:spPr>
            <a:xfrm>
              <a:off x="7310062" y="3005557"/>
              <a:ext cx="823074" cy="618286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3" name="圆角矩形 1572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574" name="圆角矩形 1573"/>
          <p:cNvSpPr/>
          <p:nvPr/>
        </p:nvSpPr>
        <p:spPr>
          <a:xfrm>
            <a:off x="5073330" y="2832111"/>
            <a:ext cx="273827" cy="21297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5" name="圆角矩形 1574"/>
          <p:cNvSpPr/>
          <p:nvPr/>
        </p:nvSpPr>
        <p:spPr>
          <a:xfrm>
            <a:off x="4909224" y="2770232"/>
            <a:ext cx="224041" cy="174254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7" name="圆角矩形 1576"/>
          <p:cNvSpPr/>
          <p:nvPr/>
        </p:nvSpPr>
        <p:spPr>
          <a:xfrm>
            <a:off x="4721420" y="2963872"/>
            <a:ext cx="105683" cy="82198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79" name="组合 1578"/>
          <p:cNvGrpSpPr/>
          <p:nvPr/>
        </p:nvGrpSpPr>
        <p:grpSpPr>
          <a:xfrm>
            <a:off x="4790703" y="2884392"/>
            <a:ext cx="155030" cy="120579"/>
            <a:chOff x="7265420" y="2959894"/>
            <a:chExt cx="912360" cy="709612"/>
          </a:xfrm>
        </p:grpSpPr>
        <p:sp>
          <p:nvSpPr>
            <p:cNvPr id="1580" name="圆角矩形 1579"/>
            <p:cNvSpPr/>
            <p:nvPr/>
          </p:nvSpPr>
          <p:spPr>
            <a:xfrm>
              <a:off x="7310062" y="3005557"/>
              <a:ext cx="823074" cy="618286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1" name="圆角矩形 1580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582" name="圆角矩形 1581"/>
          <p:cNvSpPr/>
          <p:nvPr/>
        </p:nvSpPr>
        <p:spPr>
          <a:xfrm>
            <a:off x="11062877" y="5930557"/>
            <a:ext cx="380557" cy="29911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3" name="文本框 1582"/>
          <p:cNvSpPr txBox="1"/>
          <p:nvPr/>
        </p:nvSpPr>
        <p:spPr>
          <a:xfrm>
            <a:off x="7450312" y="1963136"/>
            <a:ext cx="22505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dirty="0"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1584" name="矩形 1583"/>
          <p:cNvSpPr/>
          <p:nvPr/>
        </p:nvSpPr>
        <p:spPr>
          <a:xfrm>
            <a:off x="6789845" y="3131590"/>
            <a:ext cx="3710128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打破普通观念中对科技感的直观印象，没有一贯的蓝色，没有华丽的炫光，朴素的黑白一样能表达科技之美</a:t>
            </a:r>
          </a:p>
        </p:txBody>
      </p:sp>
      <p:sp>
        <p:nvSpPr>
          <p:cNvPr id="1585" name="圆角矩形 1584"/>
          <p:cNvSpPr/>
          <p:nvPr/>
        </p:nvSpPr>
        <p:spPr>
          <a:xfrm>
            <a:off x="9341102" y="1963136"/>
            <a:ext cx="236100" cy="21297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6" name="圆角矩形 1585"/>
          <p:cNvSpPr/>
          <p:nvPr/>
        </p:nvSpPr>
        <p:spPr>
          <a:xfrm>
            <a:off x="9504781" y="1919012"/>
            <a:ext cx="129510" cy="11682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6200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5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9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ntr" presetSubtype="16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5" dur="500"/>
                                        <p:tgtEl>
                                          <p:spTgt spid="1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8" dur="500"/>
                                        <p:tgtEl>
                                          <p:spTgt spid="1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50" fill="hold"/>
                                        <p:tgtEl>
                                          <p:spTgt spid="15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" fill="hold"/>
                                        <p:tgtEl>
                                          <p:spTgt spid="15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250"/>
                                        <p:tgtEl>
                                          <p:spTgt spid="1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15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50" fill="hold"/>
                                        <p:tgtEl>
                                          <p:spTgt spid="15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250"/>
                                        <p:tgtEl>
                                          <p:spTgt spid="1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1" dur="500"/>
                                        <p:tgtEl>
                                          <p:spTgt spid="1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1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1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300"/>
                                        <p:tgtEl>
                                          <p:spTgt spid="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33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30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34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300" fill="hold"/>
                                        <p:tgtEl>
                                          <p:spTgt spid="1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" fill="hold"/>
                                        <p:tgtEl>
                                          <p:spTgt spid="1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nodeType="withEffect">
                                  <p:stCondLst>
                                    <p:cond delay="35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" fill="hold"/>
                                        <p:tgtEl>
                                          <p:spTgt spid="1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" fill="hold"/>
                                        <p:tgtEl>
                                          <p:spTgt spid="1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300"/>
                                        <p:tgtEl>
                                          <p:spTgt spid="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nodeType="withEffect">
                                  <p:stCondLst>
                                    <p:cond delay="36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300" fill="hold"/>
                                        <p:tgtEl>
                                          <p:spTgt spid="15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15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300" fill="hold"/>
                                        <p:tgtEl>
                                          <p:spTgt spid="15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15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1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16" fill="hold" grpId="0" nodeType="withEffect">
                                  <p:stCondLst>
                                    <p:cond delay="38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" fill="hold"/>
                                        <p:tgtEl>
                                          <p:spTgt spid="15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" fill="hold"/>
                                        <p:tgtEl>
                                          <p:spTgt spid="15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300"/>
                                        <p:tgtEl>
                                          <p:spTgt spid="1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3" presetClass="entr" presetSubtype="16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300" fill="hold"/>
                                        <p:tgtEl>
                                          <p:spTgt spid="15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" fill="hold"/>
                                        <p:tgtEl>
                                          <p:spTgt spid="15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1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53" presetClass="entr" presetSubtype="16" fill="hold" grpId="0" nodeType="withEffect">
                                  <p:stCondLst>
                                    <p:cond delay="40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300" fill="hold"/>
                                        <p:tgtEl>
                                          <p:spTgt spid="1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" fill="hold"/>
                                        <p:tgtEl>
                                          <p:spTgt spid="1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300"/>
                                        <p:tgtEl>
                                          <p:spTgt spid="1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3" grpId="0" animBg="1"/>
      <p:bldP spid="1558" grpId="0" animBg="1"/>
      <p:bldP spid="1559" grpId="0" animBg="1"/>
      <p:bldP spid="1566" grpId="0" animBg="1"/>
      <p:bldP spid="1567" grpId="0" animBg="1"/>
      <p:bldP spid="1568" grpId="0" animBg="1"/>
      <p:bldP spid="1569" grpId="0" animBg="1"/>
      <p:bldP spid="1570" grpId="0" animBg="1"/>
      <p:bldP spid="1574" grpId="0" animBg="1"/>
      <p:bldP spid="1575" grpId="0" animBg="1"/>
      <p:bldP spid="1577" grpId="0" animBg="1"/>
      <p:bldP spid="1582" grpId="0" animBg="1"/>
      <p:bldP spid="1583" grpId="0"/>
      <p:bldP spid="1584" grpId="0"/>
      <p:bldP spid="1585" grpId="0" animBg="1"/>
      <p:bldP spid="158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圆角矩形 12"/>
          <p:cNvSpPr/>
          <p:nvPr/>
        </p:nvSpPr>
        <p:spPr>
          <a:xfrm>
            <a:off x="7393043" y="4139010"/>
            <a:ext cx="693455" cy="539353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圆角矩形 13"/>
          <p:cNvSpPr/>
          <p:nvPr/>
        </p:nvSpPr>
        <p:spPr>
          <a:xfrm>
            <a:off x="6507218" y="3902075"/>
            <a:ext cx="689995" cy="517326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" name="组合 14"/>
          <p:cNvGrpSpPr/>
          <p:nvPr/>
        </p:nvGrpSpPr>
        <p:grpSpPr>
          <a:xfrm>
            <a:off x="6909308" y="3794919"/>
            <a:ext cx="912360" cy="709612"/>
            <a:chOff x="7265420" y="2959894"/>
            <a:chExt cx="912360" cy="709612"/>
          </a:xfrm>
        </p:grpSpPr>
        <p:sp>
          <p:nvSpPr>
            <p:cNvPr id="16" name="圆角矩形 1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5529544" y="4213225"/>
            <a:ext cx="977674" cy="760412"/>
            <a:chOff x="7265420" y="2959894"/>
            <a:chExt cx="912360" cy="709612"/>
          </a:xfrm>
        </p:grpSpPr>
        <p:sp>
          <p:nvSpPr>
            <p:cNvPr id="19" name="圆角矩形 18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圆角矩形 19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5271576" y="5063773"/>
            <a:ext cx="569912" cy="443264"/>
            <a:chOff x="7265420" y="2959894"/>
            <a:chExt cx="912360" cy="709612"/>
          </a:xfrm>
        </p:grpSpPr>
        <p:sp>
          <p:nvSpPr>
            <p:cNvPr id="22" name="圆角矩形 21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圆角矩形 22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4" name="圆角矩形 23"/>
          <p:cNvSpPr/>
          <p:nvPr/>
        </p:nvSpPr>
        <p:spPr>
          <a:xfrm>
            <a:off x="6219313" y="4818497"/>
            <a:ext cx="907415" cy="68854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圆角矩形 24"/>
          <p:cNvSpPr/>
          <p:nvPr/>
        </p:nvSpPr>
        <p:spPr>
          <a:xfrm>
            <a:off x="6398508" y="5100278"/>
            <a:ext cx="889194" cy="668697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圆角矩形 25"/>
          <p:cNvSpPr/>
          <p:nvPr/>
        </p:nvSpPr>
        <p:spPr>
          <a:xfrm>
            <a:off x="7667632" y="4568825"/>
            <a:ext cx="707506" cy="53552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7" name="组合 26"/>
          <p:cNvGrpSpPr/>
          <p:nvPr/>
        </p:nvGrpSpPr>
        <p:grpSpPr>
          <a:xfrm>
            <a:off x="8605742" y="4149725"/>
            <a:ext cx="529965" cy="412194"/>
            <a:chOff x="7265420" y="2959894"/>
            <a:chExt cx="912360" cy="709612"/>
          </a:xfrm>
        </p:grpSpPr>
        <p:sp>
          <p:nvSpPr>
            <p:cNvPr id="28" name="圆角矩形 27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圆角矩形 28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0" name="圆角矩形 29"/>
          <p:cNvSpPr/>
          <p:nvPr/>
        </p:nvSpPr>
        <p:spPr>
          <a:xfrm>
            <a:off x="9007797" y="4467752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圆角矩形 30"/>
          <p:cNvSpPr/>
          <p:nvPr/>
        </p:nvSpPr>
        <p:spPr>
          <a:xfrm>
            <a:off x="8686845" y="4749877"/>
            <a:ext cx="582949" cy="44124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2" name="组合 31"/>
          <p:cNvGrpSpPr/>
          <p:nvPr/>
        </p:nvGrpSpPr>
        <p:grpSpPr>
          <a:xfrm>
            <a:off x="8279354" y="5102923"/>
            <a:ext cx="856353" cy="666051"/>
            <a:chOff x="7265420" y="2959894"/>
            <a:chExt cx="912360" cy="709612"/>
          </a:xfrm>
        </p:grpSpPr>
        <p:sp>
          <p:nvSpPr>
            <p:cNvPr id="33" name="圆角矩形 32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圆角矩形 33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9522625" y="4070905"/>
            <a:ext cx="781018" cy="607457"/>
            <a:chOff x="7265420" y="2959894"/>
            <a:chExt cx="912360" cy="709612"/>
          </a:xfrm>
        </p:grpSpPr>
        <p:sp>
          <p:nvSpPr>
            <p:cNvPr id="36" name="圆角矩形 3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圆角矩形 3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8" name="圆角矩形 37"/>
          <p:cNvSpPr/>
          <p:nvPr/>
        </p:nvSpPr>
        <p:spPr>
          <a:xfrm>
            <a:off x="9928209" y="3793976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圆角矩形 38"/>
          <p:cNvSpPr/>
          <p:nvPr/>
        </p:nvSpPr>
        <p:spPr>
          <a:xfrm>
            <a:off x="10272179" y="4635255"/>
            <a:ext cx="868607" cy="657469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圆角矩形 39"/>
          <p:cNvSpPr/>
          <p:nvPr/>
        </p:nvSpPr>
        <p:spPr>
          <a:xfrm>
            <a:off x="9837875" y="5013756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圆角矩形 40"/>
          <p:cNvSpPr/>
          <p:nvPr/>
        </p:nvSpPr>
        <p:spPr>
          <a:xfrm>
            <a:off x="9747429" y="5191125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2" name="组合 41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3" name="组合 42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9" name="任意多边形 48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50" name="组合 49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5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5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44" name="文本框 43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46" name="任意多边形 45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678426" y="1891788"/>
            <a:ext cx="5741424" cy="3074423"/>
            <a:chOff x="678426" y="1891788"/>
            <a:chExt cx="5741424" cy="3074423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 rotWithShape="1">
            <a:blip r:embed="rId3" cstate="email">
              <a:grayscl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8426" y="1891788"/>
              <a:ext cx="5741424" cy="3074423"/>
            </a:xfrm>
            <a:prstGeom prst="rect">
              <a:avLst/>
            </a:prstGeom>
          </p:spPr>
        </p:pic>
        <p:pic>
          <p:nvPicPr>
            <p:cNvPr id="56" name="图片 55"/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44247" y="2293922"/>
              <a:ext cx="3628973" cy="2041297"/>
            </a:xfrm>
            <a:prstGeom prst="rect">
              <a:avLst/>
            </a:prstGeom>
          </p:spPr>
        </p:pic>
      </p:grpSp>
      <p:grpSp>
        <p:nvGrpSpPr>
          <p:cNvPr id="4" name="组合 3"/>
          <p:cNvGrpSpPr/>
          <p:nvPr/>
        </p:nvGrpSpPr>
        <p:grpSpPr>
          <a:xfrm>
            <a:off x="6026001" y="1819521"/>
            <a:ext cx="5055578" cy="1332208"/>
            <a:chOff x="6026001" y="1819521"/>
            <a:chExt cx="5055578" cy="1332208"/>
          </a:xfrm>
        </p:grpSpPr>
        <p:sp>
          <p:nvSpPr>
            <p:cNvPr id="61" name="矩形 60"/>
            <p:cNvSpPr/>
            <p:nvPr/>
          </p:nvSpPr>
          <p:spPr>
            <a:xfrm>
              <a:off x="6346994" y="2269219"/>
              <a:ext cx="4721071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2000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没有一贯的蓝色，没有华丽的炫光，朴素的黑白一样能表达科技之美</a:t>
              </a:r>
            </a:p>
          </p:txBody>
        </p:sp>
        <p:sp>
          <p:nvSpPr>
            <p:cNvPr id="62" name="圆角矩形 61"/>
            <p:cNvSpPr/>
            <p:nvPr/>
          </p:nvSpPr>
          <p:spPr>
            <a:xfrm>
              <a:off x="6249271" y="1998344"/>
              <a:ext cx="4832308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圆角矩形 62"/>
            <p:cNvSpPr/>
            <p:nvPr/>
          </p:nvSpPr>
          <p:spPr>
            <a:xfrm>
              <a:off x="6026001" y="1819521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448011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3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3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3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3" presetClass="entr" presetSubtype="16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3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8" presetClass="entr" presetSubtype="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24" grpId="0" animBg="1"/>
      <p:bldP spid="25" grpId="0" animBg="1"/>
      <p:bldP spid="26" grpId="0" animBg="1"/>
      <p:bldP spid="30" grpId="0" animBg="1"/>
      <p:bldP spid="31" grpId="0" animBg="1"/>
      <p:bldP spid="38" grpId="0" animBg="1"/>
      <p:bldP spid="39" grpId="0" animBg="1"/>
      <p:bldP spid="40" grpId="0" animBg="1"/>
      <p:bldP spid="41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415352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/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305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461632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添加标题</a:t>
            </a: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73978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Charlemagne Std" panose="04020705060702020204" pitchFamily="82" charset="0"/>
                <a:ea typeface="方正清刻本悦宋简体" panose="02000000000000000000" pitchFamily="2" charset="-122"/>
              </a:rPr>
              <a:t>Art  four</a:t>
            </a:r>
            <a:endParaRPr lang="zh-CN" altLang="en-US" sz="3200" dirty="0">
              <a:latin typeface="Charlemagne Std" panose="04020705060702020204" pitchFamily="82" charset="0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Charlemagne Std" panose="04020705060702020204" pitchFamily="82" charset="0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Charlemagne Std" panose="04020705060702020204" pitchFamily="82" charset="0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440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2825340748"/>
              </p:ext>
            </p:extLst>
          </p:nvPr>
        </p:nvGraphicFramePr>
        <p:xfrm>
          <a:off x="2921000" y="2591562"/>
          <a:ext cx="6350000" cy="29840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9" name="组合 28"/>
          <p:cNvGrpSpPr/>
          <p:nvPr/>
        </p:nvGrpSpPr>
        <p:grpSpPr>
          <a:xfrm>
            <a:off x="3736870" y="5432741"/>
            <a:ext cx="5248642" cy="369332"/>
            <a:chOff x="3736870" y="5432741"/>
            <a:chExt cx="5248642" cy="369332"/>
          </a:xfrm>
        </p:grpSpPr>
        <p:sp>
          <p:nvSpPr>
            <p:cNvPr id="15" name="文本框 14"/>
            <p:cNvSpPr txBox="1"/>
            <p:nvPr/>
          </p:nvSpPr>
          <p:spPr>
            <a:xfrm>
              <a:off x="3736870" y="5432741"/>
              <a:ext cx="38735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1</a:t>
              </a:r>
              <a:endPara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4142435" y="5432741"/>
              <a:ext cx="331842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2</a:t>
              </a:r>
              <a:endPara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4577933" y="5432741"/>
              <a:ext cx="37538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3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18" name="文本框 17"/>
            <p:cNvSpPr txBox="1"/>
            <p:nvPr/>
          </p:nvSpPr>
          <p:spPr>
            <a:xfrm>
              <a:off x="5015230" y="5432741"/>
              <a:ext cx="425081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4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19" name="文本框 18"/>
            <p:cNvSpPr txBox="1"/>
            <p:nvPr/>
          </p:nvSpPr>
          <p:spPr>
            <a:xfrm>
              <a:off x="5461319" y="5432741"/>
              <a:ext cx="34726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5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0" name="文本框 19"/>
            <p:cNvSpPr txBox="1"/>
            <p:nvPr/>
          </p:nvSpPr>
          <p:spPr>
            <a:xfrm>
              <a:off x="5892862" y="5432741"/>
              <a:ext cx="29783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6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6340724" y="5432741"/>
              <a:ext cx="357974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7</a:t>
              </a:r>
              <a:endParaRPr lang="zh-CN" altLang="en-US" dirty="0"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2" name="文本框 21"/>
            <p:cNvSpPr txBox="1"/>
            <p:nvPr/>
          </p:nvSpPr>
          <p:spPr>
            <a:xfrm>
              <a:off x="6765708" y="5432741"/>
              <a:ext cx="335813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8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3" name="文本框 22"/>
            <p:cNvSpPr txBox="1"/>
            <p:nvPr/>
          </p:nvSpPr>
          <p:spPr>
            <a:xfrm>
              <a:off x="7210605" y="5432741"/>
              <a:ext cx="30765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9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7601238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10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8039375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11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8477512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方正正黑简体" panose="02000000000000000000" pitchFamily="2" charset="-122"/>
                  <a:ea typeface="方正正黑简体" panose="02000000000000000000" pitchFamily="2" charset="-122"/>
                </a:rPr>
                <a:t>12</a:t>
              </a:r>
              <a:endParaRPr lang="zh-CN" altLang="en-US" dirty="0">
                <a:solidFill>
                  <a:schemeClr val="tx1"/>
                </a:solidFill>
                <a:latin typeface="方正正黑简体" panose="02000000000000000000" pitchFamily="2" charset="-122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2511959" y="5279189"/>
            <a:ext cx="7336211" cy="276624"/>
            <a:chOff x="2511959" y="5279189"/>
            <a:chExt cx="7336211" cy="276624"/>
          </a:xfrm>
        </p:grpSpPr>
        <p:cxnSp>
          <p:nvCxnSpPr>
            <p:cNvPr id="28" name="直接连接符 27"/>
            <p:cNvCxnSpPr/>
            <p:nvPr/>
          </p:nvCxnSpPr>
          <p:spPr>
            <a:xfrm>
              <a:off x="2632169" y="5417501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组合 46"/>
            <p:cNvGrpSpPr/>
            <p:nvPr/>
          </p:nvGrpSpPr>
          <p:grpSpPr>
            <a:xfrm>
              <a:off x="2511959" y="5279189"/>
              <a:ext cx="276624" cy="276624"/>
              <a:chOff x="358590" y="678455"/>
              <a:chExt cx="276624" cy="276624"/>
            </a:xfrm>
          </p:grpSpPr>
          <p:sp>
            <p:nvSpPr>
              <p:cNvPr id="4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48" name="组合 47"/>
            <p:cNvGrpSpPr/>
            <p:nvPr/>
          </p:nvGrpSpPr>
          <p:grpSpPr>
            <a:xfrm>
              <a:off x="9571546" y="5279189"/>
              <a:ext cx="276624" cy="276624"/>
              <a:chOff x="358590" y="678455"/>
              <a:chExt cx="276624" cy="276624"/>
            </a:xfrm>
          </p:grpSpPr>
          <p:sp>
            <p:nvSpPr>
              <p:cNvPr id="4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51" name="组合 50"/>
          <p:cNvGrpSpPr/>
          <p:nvPr/>
        </p:nvGrpSpPr>
        <p:grpSpPr>
          <a:xfrm>
            <a:off x="2994208" y="1961675"/>
            <a:ext cx="1216126" cy="312926"/>
            <a:chOff x="4589339" y="2957254"/>
            <a:chExt cx="1216126" cy="312926"/>
          </a:xfrm>
        </p:grpSpPr>
        <p:grpSp>
          <p:nvGrpSpPr>
            <p:cNvPr id="52" name="组合 51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55" name="矩形 54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" name="矩形 55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7" name="矩形 56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53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58" name="组合 57"/>
          <p:cNvGrpSpPr/>
          <p:nvPr/>
        </p:nvGrpSpPr>
        <p:grpSpPr>
          <a:xfrm flipH="1" flipV="1">
            <a:off x="8171061" y="1355613"/>
            <a:ext cx="1216126" cy="312926"/>
            <a:chOff x="4589339" y="2957254"/>
            <a:chExt cx="1216126" cy="312926"/>
          </a:xfrm>
        </p:grpSpPr>
        <p:grpSp>
          <p:nvGrpSpPr>
            <p:cNvPr id="59" name="组合 58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62" name="矩形 61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" name="矩形 62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4" name="矩形 63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60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5" name="文本框 64"/>
          <p:cNvSpPr txBox="1"/>
          <p:nvPr/>
        </p:nvSpPr>
        <p:spPr>
          <a:xfrm>
            <a:off x="3542684" y="1522720"/>
            <a:ext cx="51066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20XX</a:t>
            </a:r>
            <a:r>
              <a:rPr lang="zh-CN" altLang="en-US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年</a:t>
            </a:r>
            <a:r>
              <a:rPr lang="zh-CN" altLang="en-US" sz="32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度某产品销售情况</a:t>
            </a:r>
          </a:p>
        </p:txBody>
      </p:sp>
    </p:spTree>
    <p:extLst>
      <p:ext uri="{BB962C8B-B14F-4D97-AF65-F5344CB8AC3E}">
        <p14:creationId xmlns:p14="http://schemas.microsoft.com/office/powerpoint/2010/main" val="3622517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75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75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6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250"/>
                                        <p:tgtEl>
                                          <p:spTgt spid="2">
                                            <p:graphicEl>
                                              <a:chart seriesIdx="-4" categoryIdx="6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25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7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250"/>
                                        <p:tgtEl>
                                          <p:spTgt spid="2">
                                            <p:graphicEl>
                                              <a:chart seriesIdx="-4" categoryIdx="7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500"/>
                            </p:stCondLst>
                            <p:childTnLst>
                              <p:par>
                                <p:cTn id="5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8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250"/>
                                        <p:tgtEl>
                                          <p:spTgt spid="2">
                                            <p:graphicEl>
                                              <a:chart seriesIdx="-4" categoryIdx="8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75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9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250"/>
                                        <p:tgtEl>
                                          <p:spTgt spid="2">
                                            <p:graphicEl>
                                              <a:chart seriesIdx="-4" categoryIdx="9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00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250"/>
                                        <p:tgtEl>
                                          <p:spTgt spid="2">
                                            <p:graphicEl>
                                              <a:chart seriesIdx="-4" categoryIdx="1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25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250"/>
                                        <p:tgtEl>
                                          <p:spTgt spid="2">
                                            <p:graphicEl>
                                              <a:chart seriesIdx="-4" categoryIdx="1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6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3666989429"/>
              </p:ext>
            </p:extLst>
          </p:nvPr>
        </p:nvGraphicFramePr>
        <p:xfrm>
          <a:off x="3134661" y="2721202"/>
          <a:ext cx="5922679" cy="3367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24" name="组合 23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27" name="矩形 26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" name="矩形 27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" name="矩形 28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5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7" name="组合 16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18" name="组合 17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21" name="矩形 20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" name="矩形 21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" name="矩形 22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9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0" name="文本框 29"/>
          <p:cNvSpPr txBox="1"/>
          <p:nvPr/>
        </p:nvSpPr>
        <p:spPr>
          <a:xfrm>
            <a:off x="3419959" y="1415768"/>
            <a:ext cx="53520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20XX</a:t>
            </a:r>
            <a:r>
              <a:rPr lang="zh-CN" altLang="en-US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上</a:t>
            </a:r>
            <a:r>
              <a:rPr lang="zh-CN" altLang="en-US" sz="32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半年某产品销售情况</a:t>
            </a:r>
          </a:p>
        </p:txBody>
      </p:sp>
      <p:grpSp>
        <p:nvGrpSpPr>
          <p:cNvPr id="38" name="组合 37"/>
          <p:cNvGrpSpPr/>
          <p:nvPr/>
        </p:nvGrpSpPr>
        <p:grpSpPr>
          <a:xfrm>
            <a:off x="2511959" y="5537009"/>
            <a:ext cx="7336211" cy="276624"/>
            <a:chOff x="2511959" y="5537009"/>
            <a:chExt cx="7336211" cy="276624"/>
          </a:xfrm>
        </p:grpSpPr>
        <p:cxnSp>
          <p:nvCxnSpPr>
            <p:cNvPr id="31" name="直接连接符 30"/>
            <p:cNvCxnSpPr/>
            <p:nvPr/>
          </p:nvCxnSpPr>
          <p:spPr>
            <a:xfrm>
              <a:off x="2632169" y="5675321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组合 31"/>
            <p:cNvGrpSpPr/>
            <p:nvPr/>
          </p:nvGrpSpPr>
          <p:grpSpPr>
            <a:xfrm>
              <a:off x="2511959" y="5537009"/>
              <a:ext cx="276624" cy="276624"/>
              <a:chOff x="358590" y="678455"/>
              <a:chExt cx="276624" cy="276624"/>
            </a:xfrm>
          </p:grpSpPr>
          <p:sp>
            <p:nvSpPr>
              <p:cNvPr id="3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/>
          </p:nvGrpSpPr>
          <p:grpSpPr>
            <a:xfrm>
              <a:off x="9571546" y="5537009"/>
              <a:ext cx="276624" cy="276624"/>
              <a:chOff x="358590" y="678455"/>
              <a:chExt cx="276624" cy="276624"/>
            </a:xfrm>
          </p:grpSpPr>
          <p:sp>
            <p:nvSpPr>
              <p:cNvPr id="3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107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75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category"/>
        </p:bldSub>
      </p:bldGraphic>
      <p:bldP spid="30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712152050"/>
              </p:ext>
            </p:extLst>
          </p:nvPr>
        </p:nvGraphicFramePr>
        <p:xfrm>
          <a:off x="2900250" y="2752123"/>
          <a:ext cx="6391501" cy="3367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1901030" y="-4192313"/>
            <a:ext cx="1189039" cy="3103124"/>
            <a:chOff x="13151401" y="-3866690"/>
            <a:chExt cx="1189039" cy="3103124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3151401" y="-3866690"/>
              <a:ext cx="1189038" cy="283062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直接连接符 4"/>
            <p:cNvCxnSpPr/>
            <p:nvPr/>
          </p:nvCxnSpPr>
          <p:spPr>
            <a:xfrm>
              <a:off x="13151401" y="-1942121"/>
              <a:ext cx="1189038" cy="117855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 flipV="1">
              <a:off x="13151401" y="-3257481"/>
              <a:ext cx="1189038" cy="31883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接连接符 6"/>
            <p:cNvCxnSpPr/>
            <p:nvPr/>
          </p:nvCxnSpPr>
          <p:spPr>
            <a:xfrm flipH="1">
              <a:off x="13151401" y="-3866690"/>
              <a:ext cx="1189039" cy="3103124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组合 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0" name="组合 9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6" name="任意多边形 1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7" name="组合 16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9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1" name="文本框 10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2" name="组合 11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5" name="组合 24"/>
          <p:cNvGrpSpPr/>
          <p:nvPr/>
        </p:nvGrpSpPr>
        <p:grpSpPr>
          <a:xfrm>
            <a:off x="2698750" y="-479980"/>
            <a:ext cx="530316" cy="239960"/>
            <a:chOff x="2698750" y="-479980"/>
            <a:chExt cx="530316" cy="239960"/>
          </a:xfrm>
        </p:grpSpPr>
        <p:sp>
          <p:nvSpPr>
            <p:cNvPr id="21" name="矩形 20"/>
            <p:cNvSpPr/>
            <p:nvPr/>
          </p:nvSpPr>
          <p:spPr>
            <a:xfrm>
              <a:off x="2698750" y="-479980"/>
              <a:ext cx="530316" cy="239960"/>
            </a:xfrm>
            <a:prstGeom prst="rect">
              <a:avLst/>
            </a:prstGeom>
            <a:noFill/>
            <a:ln>
              <a:noFill/>
            </a:ln>
            <a:effectLst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圆角矩形 7"/>
            <p:cNvSpPr/>
            <p:nvPr/>
          </p:nvSpPr>
          <p:spPr>
            <a:xfrm>
              <a:off x="2771789" y="-370800"/>
              <a:ext cx="384238" cy="2160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tx1">
                    <a:lumMod val="85000"/>
                    <a:lumOff val="15000"/>
                  </a:schemeClr>
                </a:gs>
                <a:gs pos="50000">
                  <a:schemeClr val="tx1"/>
                </a:gs>
                <a:gs pos="100000">
                  <a:schemeClr val="tx1">
                    <a:lumMod val="85000"/>
                    <a:lumOff val="15000"/>
                  </a:schemeClr>
                </a:gs>
              </a:gsLst>
              <a:lin ang="5400000" scaled="1"/>
              <a:tileRect/>
            </a:gradFill>
            <a:ln>
              <a:noFill/>
            </a:ln>
            <a:effectLst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等腰三角形 22"/>
            <p:cNvSpPr/>
            <p:nvPr/>
          </p:nvSpPr>
          <p:spPr>
            <a:xfrm rot="16200000">
              <a:off x="3107699" y="-395120"/>
              <a:ext cx="82550" cy="59990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等腰三角形 23"/>
            <p:cNvSpPr/>
            <p:nvPr/>
          </p:nvSpPr>
          <p:spPr>
            <a:xfrm rot="5400000">
              <a:off x="2739506" y="-393181"/>
              <a:ext cx="82550" cy="56112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矩形 25"/>
          <p:cNvSpPr/>
          <p:nvPr/>
        </p:nvSpPr>
        <p:spPr>
          <a:xfrm>
            <a:off x="3570514" y="2722289"/>
            <a:ext cx="5602515" cy="2177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3656921" y="2834776"/>
            <a:ext cx="502102" cy="121100"/>
            <a:chOff x="3656921" y="2667001"/>
            <a:chExt cx="502102" cy="121100"/>
          </a:xfrm>
        </p:grpSpPr>
        <p:sp>
          <p:nvSpPr>
            <p:cNvPr id="34" name="椭圆 33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椭圆 34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7" name="组合 36"/>
          <p:cNvGrpSpPr/>
          <p:nvPr/>
        </p:nvGrpSpPr>
        <p:grpSpPr>
          <a:xfrm>
            <a:off x="4609421" y="2834776"/>
            <a:ext cx="502102" cy="121100"/>
            <a:chOff x="3656921" y="2667001"/>
            <a:chExt cx="502102" cy="121100"/>
          </a:xfrm>
        </p:grpSpPr>
        <p:sp>
          <p:nvSpPr>
            <p:cNvPr id="38" name="椭圆 37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椭圆 38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5561921" y="2834776"/>
            <a:ext cx="502102" cy="121100"/>
            <a:chOff x="3656921" y="2667001"/>
            <a:chExt cx="502102" cy="121100"/>
          </a:xfrm>
        </p:grpSpPr>
        <p:sp>
          <p:nvSpPr>
            <p:cNvPr id="44" name="椭圆 43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椭圆 44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6519751" y="2834776"/>
            <a:ext cx="502102" cy="121100"/>
            <a:chOff x="3656921" y="2667001"/>
            <a:chExt cx="502102" cy="121100"/>
          </a:xfrm>
        </p:grpSpPr>
        <p:sp>
          <p:nvSpPr>
            <p:cNvPr id="47" name="椭圆 46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椭圆 47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8424636" y="2834776"/>
            <a:ext cx="502102" cy="121100"/>
            <a:chOff x="3656921" y="2667001"/>
            <a:chExt cx="502102" cy="121100"/>
          </a:xfrm>
        </p:grpSpPr>
        <p:sp>
          <p:nvSpPr>
            <p:cNvPr id="50" name="椭圆 49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椭圆 50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7468565" y="2834776"/>
            <a:ext cx="502102" cy="121100"/>
            <a:chOff x="3656921" y="2667001"/>
            <a:chExt cx="502102" cy="121100"/>
          </a:xfrm>
        </p:grpSpPr>
        <p:sp>
          <p:nvSpPr>
            <p:cNvPr id="53" name="椭圆 52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椭圆 53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2511959" y="5580551"/>
            <a:ext cx="7336211" cy="276624"/>
            <a:chOff x="2511959" y="5580551"/>
            <a:chExt cx="7336211" cy="276624"/>
          </a:xfrm>
        </p:grpSpPr>
        <p:cxnSp>
          <p:nvCxnSpPr>
            <p:cNvPr id="55" name="直接连接符 54"/>
            <p:cNvCxnSpPr/>
            <p:nvPr/>
          </p:nvCxnSpPr>
          <p:spPr>
            <a:xfrm>
              <a:off x="2632169" y="5718863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" name="组合 55"/>
            <p:cNvGrpSpPr/>
            <p:nvPr/>
          </p:nvGrpSpPr>
          <p:grpSpPr>
            <a:xfrm>
              <a:off x="2511959" y="5580551"/>
              <a:ext cx="276624" cy="276624"/>
              <a:chOff x="358590" y="678455"/>
              <a:chExt cx="276624" cy="276624"/>
            </a:xfrm>
          </p:grpSpPr>
          <p:sp>
            <p:nvSpPr>
              <p:cNvPr id="5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9" name="组合 58"/>
            <p:cNvGrpSpPr/>
            <p:nvPr/>
          </p:nvGrpSpPr>
          <p:grpSpPr>
            <a:xfrm>
              <a:off x="9571546" y="5580551"/>
              <a:ext cx="276624" cy="276624"/>
              <a:chOff x="358590" y="678455"/>
              <a:chExt cx="276624" cy="276624"/>
            </a:xfrm>
          </p:grpSpPr>
          <p:sp>
            <p:nvSpPr>
              <p:cNvPr id="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63" name="组合 62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71" name="组合 70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74" name="矩形 73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5" name="矩形 74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" name="矩形 75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72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4" name="组合 63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65" name="组合 64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68" name="矩形 67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" name="矩形 68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" name="矩形 69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66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7" name="文本框 76"/>
          <p:cNvSpPr txBox="1"/>
          <p:nvPr/>
        </p:nvSpPr>
        <p:spPr>
          <a:xfrm>
            <a:off x="3386364" y="1415768"/>
            <a:ext cx="54192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20XX</a:t>
            </a:r>
            <a:r>
              <a:rPr lang="zh-CN" altLang="en-US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上</a:t>
            </a:r>
            <a:r>
              <a:rPr lang="zh-CN" altLang="en-US" sz="32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半年某产品销售情况</a:t>
            </a:r>
          </a:p>
        </p:txBody>
      </p:sp>
    </p:spTree>
    <p:extLst>
      <p:ext uri="{BB962C8B-B14F-4D97-AF65-F5344CB8AC3E}">
        <p14:creationId xmlns:p14="http://schemas.microsoft.com/office/powerpoint/2010/main" val="2866368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75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0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2">
                                            <p:graphicEl>
                                              <a:chart seriesIdx="0" categoryIdx="0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25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1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250"/>
                                        <p:tgtEl>
                                          <p:spTgt spid="2">
                                            <p:graphicEl>
                                              <a:chart seriesIdx="0" categoryIdx="1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2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250"/>
                                        <p:tgtEl>
                                          <p:spTgt spid="2">
                                            <p:graphicEl>
                                              <a:chart seriesIdx="0" categoryIdx="2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75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3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250"/>
                                        <p:tgtEl>
                                          <p:spTgt spid="2">
                                            <p:graphicEl>
                                              <a:chart seriesIdx="0" categoryIdx="3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0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4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2">
                                            <p:graphicEl>
                                              <a:chart seriesIdx="0" categoryIdx="4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25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5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250"/>
                                        <p:tgtEl>
                                          <p:spTgt spid="2">
                                            <p:graphicEl>
                                              <a:chart seriesIdx="0" categoryIdx="5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500"/>
                            </p:stCondLst>
                            <p:childTnLst>
                              <p:par>
                                <p:cTn id="6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0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250"/>
                                        <p:tgtEl>
                                          <p:spTgt spid="2">
                                            <p:graphicEl>
                                              <a:chart seriesIdx="1" categoryIdx="0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750"/>
                            </p:stCondLst>
                            <p:childTnLst>
                              <p:par>
                                <p:cTn id="6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1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250"/>
                                        <p:tgtEl>
                                          <p:spTgt spid="2">
                                            <p:graphicEl>
                                              <a:chart seriesIdx="1" categoryIdx="1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2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250"/>
                                        <p:tgtEl>
                                          <p:spTgt spid="2">
                                            <p:graphicEl>
                                              <a:chart seriesIdx="1" categoryIdx="2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250"/>
                            </p:stCondLst>
                            <p:childTnLst>
                              <p:par>
                                <p:cTn id="7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3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250"/>
                                        <p:tgtEl>
                                          <p:spTgt spid="2">
                                            <p:graphicEl>
                                              <a:chart seriesIdx="1" categoryIdx="3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4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250"/>
                                        <p:tgtEl>
                                          <p:spTgt spid="2">
                                            <p:graphicEl>
                                              <a:chart seriesIdx="1" categoryIdx="4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4750"/>
                            </p:stCondLst>
                            <p:childTnLst>
                              <p:par>
                                <p:cTn id="8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5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250"/>
                                        <p:tgtEl>
                                          <p:spTgt spid="2">
                                            <p:graphicEl>
                                              <a:chart seriesIdx="1" categoryIdx="5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seriesEl"/>
        </p:bldSub>
      </p:bldGraphic>
      <p:bldP spid="7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3132905560"/>
              </p:ext>
            </p:extLst>
          </p:nvPr>
        </p:nvGraphicFramePr>
        <p:xfrm>
          <a:off x="2067222" y="2097088"/>
          <a:ext cx="8057555" cy="41296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3" name="组合 12"/>
          <p:cNvGrpSpPr/>
          <p:nvPr/>
        </p:nvGrpSpPr>
        <p:grpSpPr>
          <a:xfrm>
            <a:off x="-1104967" y="2677193"/>
            <a:ext cx="476318" cy="855119"/>
            <a:chOff x="-1104967" y="2677193"/>
            <a:chExt cx="476318" cy="855119"/>
          </a:xfrm>
        </p:grpSpPr>
        <p:sp>
          <p:nvSpPr>
            <p:cNvPr id="11" name="矩形 10"/>
            <p:cNvSpPr/>
            <p:nvPr/>
          </p:nvSpPr>
          <p:spPr>
            <a:xfrm>
              <a:off x="-1104967" y="2677193"/>
              <a:ext cx="476318" cy="8413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-866809" y="2677193"/>
              <a:ext cx="0" cy="855119"/>
            </a:xfrm>
            <a:prstGeom prst="line">
              <a:avLst/>
            </a:prstGeom>
            <a:ln w="3810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组合 1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" name="组合 1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1" name="任意多边形 2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2" name="组合 2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2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6" name="文本框 1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17" name="组合 1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8" name="任意多边形 1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31" name="组合 30"/>
          <p:cNvGrpSpPr/>
          <p:nvPr/>
        </p:nvGrpSpPr>
        <p:grpSpPr>
          <a:xfrm>
            <a:off x="-827601" y="1376363"/>
            <a:ext cx="540000" cy="540000"/>
            <a:chOff x="-827601" y="1376363"/>
            <a:chExt cx="540000" cy="540000"/>
          </a:xfrm>
        </p:grpSpPr>
        <p:sp>
          <p:nvSpPr>
            <p:cNvPr id="32" name="矩形 31"/>
            <p:cNvSpPr/>
            <p:nvPr/>
          </p:nvSpPr>
          <p:spPr>
            <a:xfrm>
              <a:off x="-827601" y="1376363"/>
              <a:ext cx="540000" cy="54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任意多边形 26"/>
            <p:cNvSpPr/>
            <p:nvPr/>
          </p:nvSpPr>
          <p:spPr>
            <a:xfrm>
              <a:off x="-781117" y="1410591"/>
              <a:ext cx="447032" cy="415307"/>
            </a:xfrm>
            <a:custGeom>
              <a:avLst/>
              <a:gdLst>
                <a:gd name="connsiteX0" fmla="*/ 37603 w 447032"/>
                <a:gd name="connsiteY0" fmla="*/ 0 h 415307"/>
                <a:gd name="connsiteX1" fmla="*/ 409429 w 447032"/>
                <a:gd name="connsiteY1" fmla="*/ 0 h 415307"/>
                <a:gd name="connsiteX2" fmla="*/ 447032 w 447032"/>
                <a:gd name="connsiteY2" fmla="*/ 37603 h 415307"/>
                <a:gd name="connsiteX3" fmla="*/ 447032 w 447032"/>
                <a:gd name="connsiteY3" fmla="*/ 302300 h 415307"/>
                <a:gd name="connsiteX4" fmla="*/ 409429 w 447032"/>
                <a:gd name="connsiteY4" fmla="*/ 339903 h 415307"/>
                <a:gd name="connsiteX5" fmla="*/ 283127 w 447032"/>
                <a:gd name="connsiteY5" fmla="*/ 339903 h 415307"/>
                <a:gd name="connsiteX6" fmla="*/ 223516 w 447032"/>
                <a:gd name="connsiteY6" fmla="*/ 415307 h 415307"/>
                <a:gd name="connsiteX7" fmla="*/ 163905 w 447032"/>
                <a:gd name="connsiteY7" fmla="*/ 339903 h 415307"/>
                <a:gd name="connsiteX8" fmla="*/ 37603 w 447032"/>
                <a:gd name="connsiteY8" fmla="*/ 339903 h 415307"/>
                <a:gd name="connsiteX9" fmla="*/ 0 w 447032"/>
                <a:gd name="connsiteY9" fmla="*/ 302300 h 415307"/>
                <a:gd name="connsiteX10" fmla="*/ 0 w 447032"/>
                <a:gd name="connsiteY10" fmla="*/ 37603 h 415307"/>
                <a:gd name="connsiteX11" fmla="*/ 37603 w 447032"/>
                <a:gd name="connsiteY11" fmla="*/ 0 h 41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7032" h="415307">
                  <a:moveTo>
                    <a:pt x="37603" y="0"/>
                  </a:moveTo>
                  <a:lnTo>
                    <a:pt x="409429" y="0"/>
                  </a:lnTo>
                  <a:cubicBezTo>
                    <a:pt x="430197" y="0"/>
                    <a:pt x="447032" y="16835"/>
                    <a:pt x="447032" y="37603"/>
                  </a:cubicBezTo>
                  <a:lnTo>
                    <a:pt x="447032" y="302300"/>
                  </a:lnTo>
                  <a:cubicBezTo>
                    <a:pt x="447032" y="323068"/>
                    <a:pt x="430197" y="339903"/>
                    <a:pt x="409429" y="339903"/>
                  </a:cubicBezTo>
                  <a:lnTo>
                    <a:pt x="283127" y="339903"/>
                  </a:lnTo>
                  <a:lnTo>
                    <a:pt x="223516" y="415307"/>
                  </a:lnTo>
                  <a:lnTo>
                    <a:pt x="163905" y="339903"/>
                  </a:lnTo>
                  <a:lnTo>
                    <a:pt x="37603" y="339903"/>
                  </a:lnTo>
                  <a:cubicBezTo>
                    <a:pt x="16835" y="339903"/>
                    <a:pt x="0" y="323068"/>
                    <a:pt x="0" y="302300"/>
                  </a:cubicBezTo>
                  <a:lnTo>
                    <a:pt x="0" y="37603"/>
                  </a:lnTo>
                  <a:cubicBezTo>
                    <a:pt x="0" y="16835"/>
                    <a:pt x="16835" y="0"/>
                    <a:pt x="3760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矩形 27"/>
            <p:cNvSpPr/>
            <p:nvPr/>
          </p:nvSpPr>
          <p:spPr>
            <a:xfrm>
              <a:off x="-624275" y="1376363"/>
              <a:ext cx="133349" cy="71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椭圆 28"/>
            <p:cNvSpPr/>
            <p:nvPr/>
          </p:nvSpPr>
          <p:spPr>
            <a:xfrm>
              <a:off x="-655463" y="1383777"/>
              <a:ext cx="53628" cy="53628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椭圆 29"/>
            <p:cNvSpPr/>
            <p:nvPr/>
          </p:nvSpPr>
          <p:spPr>
            <a:xfrm>
              <a:off x="-513366" y="1383777"/>
              <a:ext cx="53628" cy="536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42" name="组合 41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45" name="矩形 44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" name="矩形 45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" name="矩形 46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3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36" name="组合 35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39" name="矩形 38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" name="矩形 39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" name="矩形 40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7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3381829" y="1415768"/>
            <a:ext cx="54283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20XX</a:t>
            </a:r>
            <a:r>
              <a:rPr lang="zh-CN" altLang="en-US" sz="3200" dirty="0" smtClean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上</a:t>
            </a:r>
            <a:r>
              <a:rPr lang="zh-CN" altLang="en-US" sz="3200" dirty="0">
                <a:latin typeface="方正正黑简体" panose="02000000000000000000" pitchFamily="2" charset="-122"/>
                <a:ea typeface="方正正黑简体" panose="02000000000000000000" pitchFamily="2" charset="-122"/>
              </a:rPr>
              <a:t>半年某产品销售情况</a:t>
            </a:r>
          </a:p>
        </p:txBody>
      </p:sp>
      <p:grpSp>
        <p:nvGrpSpPr>
          <p:cNvPr id="4" name="组合 3"/>
          <p:cNvGrpSpPr/>
          <p:nvPr/>
        </p:nvGrpSpPr>
        <p:grpSpPr>
          <a:xfrm>
            <a:off x="-1735444" y="562547"/>
            <a:ext cx="300301" cy="300301"/>
            <a:chOff x="-1735444" y="562547"/>
            <a:chExt cx="300301" cy="300301"/>
          </a:xfrm>
        </p:grpSpPr>
        <p:sp>
          <p:nvSpPr>
            <p:cNvPr id="3" name="矩形 2"/>
            <p:cNvSpPr/>
            <p:nvPr/>
          </p:nvSpPr>
          <p:spPr>
            <a:xfrm>
              <a:off x="-1735444" y="562547"/>
              <a:ext cx="300301" cy="3003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-1704086" y="593906"/>
              <a:ext cx="237583" cy="237583"/>
              <a:chOff x="416321" y="2374691"/>
              <a:chExt cx="401327" cy="401327"/>
            </a:xfrm>
          </p:grpSpPr>
          <p:sp>
            <p:nvSpPr>
              <p:cNvPr id="6" name="椭圆 5"/>
              <p:cNvSpPr/>
              <p:nvPr/>
            </p:nvSpPr>
            <p:spPr>
              <a:xfrm>
                <a:off x="416321" y="2374691"/>
                <a:ext cx="401327" cy="401327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椭圆 6"/>
              <p:cNvSpPr/>
              <p:nvPr/>
            </p:nvSpPr>
            <p:spPr>
              <a:xfrm>
                <a:off x="520221" y="2478591"/>
                <a:ext cx="193526" cy="19352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1648301" y="5705475"/>
            <a:ext cx="8562925" cy="276624"/>
            <a:chOff x="1648301" y="5705475"/>
            <a:chExt cx="8562925" cy="276624"/>
          </a:xfrm>
        </p:grpSpPr>
        <p:cxnSp>
          <p:nvCxnSpPr>
            <p:cNvPr id="49" name="直接连接符 48"/>
            <p:cNvCxnSpPr/>
            <p:nvPr/>
          </p:nvCxnSpPr>
          <p:spPr>
            <a:xfrm>
              <a:off x="1774825" y="5856487"/>
              <a:ext cx="829808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" name="组合 49"/>
            <p:cNvGrpSpPr/>
            <p:nvPr/>
          </p:nvGrpSpPr>
          <p:grpSpPr>
            <a:xfrm>
              <a:off x="1648301" y="5705475"/>
              <a:ext cx="276624" cy="276624"/>
              <a:chOff x="358590" y="678455"/>
              <a:chExt cx="276624" cy="276624"/>
            </a:xfrm>
          </p:grpSpPr>
          <p:sp>
            <p:nvSpPr>
              <p:cNvPr id="5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9934602" y="5705475"/>
              <a:ext cx="276624" cy="276624"/>
              <a:chOff x="358590" y="678455"/>
              <a:chExt cx="276624" cy="276624"/>
            </a:xfrm>
          </p:grpSpPr>
          <p:sp>
            <p:nvSpPr>
              <p:cNvPr id="5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4122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75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250"/>
                            </p:stCondLst>
                            <p:childTnLst>
                              <p:par>
                                <p:cTn id="3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75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category"/>
        </p:bldSub>
      </p:bldGraphic>
      <p:bldP spid="4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2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3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7" name="文本框 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600" b="1" dirty="0"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在此添加标题</a:t>
              </a: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9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1823703" y="3088460"/>
            <a:ext cx="2669929" cy="2786895"/>
            <a:chOff x="1823703" y="3088460"/>
            <a:chExt cx="2669929" cy="2786895"/>
          </a:xfrm>
        </p:grpSpPr>
        <p:cxnSp>
          <p:nvCxnSpPr>
            <p:cNvPr id="43" name="直接连接符 42"/>
            <p:cNvCxnSpPr/>
            <p:nvPr/>
          </p:nvCxnSpPr>
          <p:spPr>
            <a:xfrm>
              <a:off x="3176093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椭圆 38"/>
            <p:cNvSpPr/>
            <p:nvPr/>
          </p:nvSpPr>
          <p:spPr>
            <a:xfrm>
              <a:off x="2161246" y="3548740"/>
              <a:ext cx="1998618" cy="1998614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aphicFrame>
          <p:nvGraphicFramePr>
            <p:cNvPr id="4" name="图表 3"/>
            <p:cNvGraphicFramePr/>
            <p:nvPr>
              <p:extLst>
                <p:ext uri="{D42A27DB-BD31-4B8C-83A1-F6EECF244321}">
                  <p14:modId xmlns:p14="http://schemas.microsoft.com/office/powerpoint/2010/main" val="2947140546"/>
                </p:ext>
              </p:extLst>
            </p:nvPr>
          </p:nvGraphicFramePr>
          <p:xfrm>
            <a:off x="1823703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4" name="椭圆 23"/>
            <p:cNvSpPr/>
            <p:nvPr/>
          </p:nvSpPr>
          <p:spPr>
            <a:xfrm>
              <a:off x="3091729" y="3462978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4761036" y="3088460"/>
            <a:ext cx="2669929" cy="2786895"/>
            <a:chOff x="4761036" y="3088460"/>
            <a:chExt cx="2669929" cy="2786895"/>
          </a:xfrm>
        </p:grpSpPr>
        <p:cxnSp>
          <p:nvCxnSpPr>
            <p:cNvPr id="45" name="直接连接符 44"/>
            <p:cNvCxnSpPr/>
            <p:nvPr/>
          </p:nvCxnSpPr>
          <p:spPr>
            <a:xfrm>
              <a:off x="6096000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椭圆 33"/>
            <p:cNvSpPr/>
            <p:nvPr/>
          </p:nvSpPr>
          <p:spPr>
            <a:xfrm>
              <a:off x="5083795" y="3546310"/>
              <a:ext cx="1997407" cy="199740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aphicFrame>
          <p:nvGraphicFramePr>
            <p:cNvPr id="27" name="图表 26"/>
            <p:cNvGraphicFramePr/>
            <p:nvPr>
              <p:extLst>
                <p:ext uri="{D42A27DB-BD31-4B8C-83A1-F6EECF244321}">
                  <p14:modId xmlns:p14="http://schemas.microsoft.com/office/powerpoint/2010/main" val="4140722224"/>
                </p:ext>
              </p:extLst>
            </p:nvPr>
          </p:nvGraphicFramePr>
          <p:xfrm>
            <a:off x="4761036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28" name="椭圆 27"/>
            <p:cNvSpPr/>
            <p:nvPr/>
          </p:nvSpPr>
          <p:spPr>
            <a:xfrm>
              <a:off x="6018929" y="3457263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33" name="直接连接符 32"/>
          <p:cNvCxnSpPr/>
          <p:nvPr/>
        </p:nvCxnSpPr>
        <p:spPr>
          <a:xfrm>
            <a:off x="-64576" y="3032398"/>
            <a:ext cx="12321153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/>
          <p:cNvGrpSpPr/>
          <p:nvPr/>
        </p:nvGrpSpPr>
        <p:grpSpPr>
          <a:xfrm>
            <a:off x="7758113" y="3088460"/>
            <a:ext cx="2669929" cy="2786895"/>
            <a:chOff x="7758113" y="3088460"/>
            <a:chExt cx="2669929" cy="2786895"/>
          </a:xfrm>
        </p:grpSpPr>
        <p:cxnSp>
          <p:nvCxnSpPr>
            <p:cNvPr id="46" name="直接连接符 45"/>
            <p:cNvCxnSpPr/>
            <p:nvPr/>
          </p:nvCxnSpPr>
          <p:spPr>
            <a:xfrm>
              <a:off x="9104460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椭圆 34"/>
            <p:cNvSpPr>
              <a:spLocks noChangeAspect="1"/>
            </p:cNvSpPr>
            <p:nvPr/>
          </p:nvSpPr>
          <p:spPr>
            <a:xfrm>
              <a:off x="8129000" y="3580936"/>
              <a:ext cx="1928154" cy="1928152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aphicFrame>
          <p:nvGraphicFramePr>
            <p:cNvPr id="36" name="图表 35"/>
            <p:cNvGraphicFramePr/>
            <p:nvPr>
              <p:extLst>
                <p:ext uri="{D42A27DB-BD31-4B8C-83A1-F6EECF244321}">
                  <p14:modId xmlns:p14="http://schemas.microsoft.com/office/powerpoint/2010/main" val="1671367722"/>
                </p:ext>
              </p:extLst>
            </p:nvPr>
          </p:nvGraphicFramePr>
          <p:xfrm>
            <a:off x="7758113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7" name="椭圆 36"/>
            <p:cNvSpPr/>
            <p:nvPr/>
          </p:nvSpPr>
          <p:spPr>
            <a:xfrm>
              <a:off x="9027409" y="3503025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3037781" y="2894086"/>
            <a:ext cx="276624" cy="276624"/>
            <a:chOff x="358590" y="678455"/>
            <a:chExt cx="276624" cy="276624"/>
          </a:xfrm>
        </p:grpSpPr>
        <p:sp>
          <p:nvSpPr>
            <p:cNvPr id="2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5957688" y="2894086"/>
            <a:ext cx="276624" cy="276624"/>
            <a:chOff x="358590" y="678455"/>
            <a:chExt cx="276624" cy="276624"/>
          </a:xfrm>
        </p:grpSpPr>
        <p:sp>
          <p:nvSpPr>
            <p:cNvPr id="3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8967007" y="2894086"/>
            <a:ext cx="276624" cy="276624"/>
            <a:chOff x="358590" y="678455"/>
            <a:chExt cx="276624" cy="276624"/>
          </a:xfrm>
        </p:grpSpPr>
        <p:sp>
          <p:nvSpPr>
            <p:cNvPr id="41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7" name="文本框 46"/>
          <p:cNvSpPr txBox="1"/>
          <p:nvPr/>
        </p:nvSpPr>
        <p:spPr>
          <a:xfrm>
            <a:off x="1887536" y="2241366"/>
            <a:ext cx="25422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dirty="0">
                <a:latin typeface="方正正纤黑简体" panose="02000000000000000000" pitchFamily="2" charset="-122"/>
                <a:ea typeface="方正正纤黑简体" panose="02000000000000000000" pitchFamily="2" charset="-122"/>
              </a:rPr>
              <a:t>添加文字</a:t>
            </a:r>
          </a:p>
        </p:txBody>
      </p:sp>
      <p:sp>
        <p:nvSpPr>
          <p:cNvPr id="48" name="文本框 47"/>
          <p:cNvSpPr txBox="1"/>
          <p:nvPr/>
        </p:nvSpPr>
        <p:spPr>
          <a:xfrm>
            <a:off x="4811366" y="2241366"/>
            <a:ext cx="25422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dirty="0">
                <a:latin typeface="方正正纤黑简体" panose="02000000000000000000" pitchFamily="2" charset="-122"/>
                <a:ea typeface="方正正纤黑简体" panose="02000000000000000000" pitchFamily="2" charset="-122"/>
              </a:rPr>
              <a:t>添加文字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7833328" y="2241366"/>
            <a:ext cx="25422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b="1" dirty="0">
                <a:latin typeface="方正正纤黑简体" panose="02000000000000000000" pitchFamily="2" charset="-122"/>
                <a:ea typeface="方正正纤黑简体" panose="02000000000000000000" pitchFamily="2" charset="-122"/>
              </a:rPr>
              <a:t>添加文字</a:t>
            </a:r>
          </a:p>
        </p:txBody>
      </p:sp>
    </p:spTree>
    <p:extLst>
      <p:ext uri="{BB962C8B-B14F-4D97-AF65-F5344CB8AC3E}">
        <p14:creationId xmlns:p14="http://schemas.microsoft.com/office/powerpoint/2010/main" val="35961058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3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4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任意多边形 1313"/>
          <p:cNvSpPr/>
          <p:nvPr/>
        </p:nvSpPr>
        <p:spPr>
          <a:xfrm>
            <a:off x="4614900" y="2767341"/>
            <a:ext cx="2929284" cy="923245"/>
          </a:xfrm>
          <a:custGeom>
            <a:avLst/>
            <a:gdLst>
              <a:gd name="connsiteX0" fmla="*/ 280239 w 2929284"/>
              <a:gd name="connsiteY0" fmla="*/ 0 h 923245"/>
              <a:gd name="connsiteX1" fmla="*/ 2929284 w 2929284"/>
              <a:gd name="connsiteY1" fmla="*/ 0 h 923245"/>
              <a:gd name="connsiteX2" fmla="*/ 2929284 w 2929284"/>
              <a:gd name="connsiteY2" fmla="*/ 634439 h 923245"/>
              <a:gd name="connsiteX3" fmla="*/ 2640478 w 2929284"/>
              <a:gd name="connsiteY3" fmla="*/ 923245 h 923245"/>
              <a:gd name="connsiteX4" fmla="*/ 0 w 2929284"/>
              <a:gd name="connsiteY4" fmla="*/ 923245 h 923245"/>
              <a:gd name="connsiteX5" fmla="*/ 0 w 2929284"/>
              <a:gd name="connsiteY5" fmla="*/ 280239 h 923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29284" h="923245">
                <a:moveTo>
                  <a:pt x="280239" y="0"/>
                </a:moveTo>
                <a:lnTo>
                  <a:pt x="2929284" y="0"/>
                </a:lnTo>
                <a:lnTo>
                  <a:pt x="2929284" y="634439"/>
                </a:lnTo>
                <a:lnTo>
                  <a:pt x="2640478" y="923245"/>
                </a:lnTo>
                <a:lnTo>
                  <a:pt x="0" y="923245"/>
                </a:lnTo>
                <a:lnTo>
                  <a:pt x="0" y="28023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/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/>
            </a:p>
          </p:txBody>
        </p:sp>
      </p:grpSp>
      <p:grpSp>
        <p:nvGrpSpPr>
          <p:cNvPr id="1103" name="组合 1102"/>
          <p:cNvGrpSpPr/>
          <p:nvPr/>
        </p:nvGrpSpPr>
        <p:grpSpPr>
          <a:xfrm>
            <a:off x="3806196" y="2353362"/>
            <a:ext cx="1296068" cy="2130935"/>
            <a:chOff x="4024117" y="1533875"/>
            <a:chExt cx="1025525" cy="1686121"/>
          </a:xfrm>
        </p:grpSpPr>
        <p:sp>
          <p:nvSpPr>
            <p:cNvPr id="1106" name="Freeform 28"/>
            <p:cNvSpPr>
              <a:spLocks/>
            </p:cNvSpPr>
            <p:nvPr/>
          </p:nvSpPr>
          <p:spPr bwMode="auto">
            <a:xfrm rot="2718230">
              <a:off x="3974111" y="1890541"/>
              <a:ext cx="1125538" cy="1025525"/>
            </a:xfrm>
            <a:custGeom>
              <a:avLst/>
              <a:gdLst>
                <a:gd name="T0" fmla="*/ 0 w 709"/>
                <a:gd name="T1" fmla="*/ 0 h 646"/>
                <a:gd name="T2" fmla="*/ 0 w 709"/>
                <a:gd name="T3" fmla="*/ 240 h 646"/>
                <a:gd name="T4" fmla="*/ 403 w 709"/>
                <a:gd name="T5" fmla="*/ 646 h 646"/>
                <a:gd name="T6" fmla="*/ 709 w 709"/>
                <a:gd name="T7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9" h="646">
                  <a:moveTo>
                    <a:pt x="0" y="0"/>
                  </a:moveTo>
                  <a:lnTo>
                    <a:pt x="0" y="240"/>
                  </a:lnTo>
                  <a:lnTo>
                    <a:pt x="403" y="646"/>
                  </a:lnTo>
                  <a:lnTo>
                    <a:pt x="709" y="64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7" name="Oval 29"/>
            <p:cNvSpPr>
              <a:spLocks noChangeArrowheads="1"/>
            </p:cNvSpPr>
            <p:nvPr/>
          </p:nvSpPr>
          <p:spPr bwMode="auto">
            <a:xfrm rot="2718230">
              <a:off x="4427126" y="1533081"/>
              <a:ext cx="187325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9" name="Oval 30"/>
            <p:cNvSpPr>
              <a:spLocks noChangeArrowheads="1"/>
            </p:cNvSpPr>
            <p:nvPr/>
          </p:nvSpPr>
          <p:spPr bwMode="auto">
            <a:xfrm rot="2718230">
              <a:off x="4418949" y="3031083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6" name="Oval 31"/>
            <p:cNvSpPr>
              <a:spLocks noChangeArrowheads="1"/>
            </p:cNvSpPr>
            <p:nvPr/>
          </p:nvSpPr>
          <p:spPr bwMode="auto">
            <a:xfrm rot="2718230">
              <a:off x="4073901" y="1986686"/>
              <a:ext cx="307975" cy="3079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7" name="Oval 32"/>
            <p:cNvSpPr>
              <a:spLocks noChangeArrowheads="1"/>
            </p:cNvSpPr>
            <p:nvPr/>
          </p:nvSpPr>
          <p:spPr bwMode="auto">
            <a:xfrm rot="2718230">
              <a:off x="4135683" y="2045106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98" name="组合 1297"/>
          <p:cNvGrpSpPr/>
          <p:nvPr/>
        </p:nvGrpSpPr>
        <p:grpSpPr>
          <a:xfrm>
            <a:off x="7059661" y="2371298"/>
            <a:ext cx="1422465" cy="2133340"/>
            <a:chOff x="6969549" y="1548067"/>
            <a:chExt cx="1125538" cy="1688024"/>
          </a:xfrm>
        </p:grpSpPr>
        <p:sp>
          <p:nvSpPr>
            <p:cNvPr id="1299" name="Freeform 33"/>
            <p:cNvSpPr>
              <a:spLocks/>
            </p:cNvSpPr>
            <p:nvPr/>
          </p:nvSpPr>
          <p:spPr bwMode="auto">
            <a:xfrm rot="2718230">
              <a:off x="7018761" y="1855859"/>
              <a:ext cx="1027113" cy="1125538"/>
            </a:xfrm>
            <a:custGeom>
              <a:avLst/>
              <a:gdLst>
                <a:gd name="T0" fmla="*/ 0 w 647"/>
                <a:gd name="T1" fmla="*/ 0 h 709"/>
                <a:gd name="T2" fmla="*/ 244 w 647"/>
                <a:gd name="T3" fmla="*/ 0 h 709"/>
                <a:gd name="T4" fmla="*/ 647 w 647"/>
                <a:gd name="T5" fmla="*/ 404 h 709"/>
                <a:gd name="T6" fmla="*/ 647 w 647"/>
                <a:gd name="T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7" h="709">
                  <a:moveTo>
                    <a:pt x="0" y="0"/>
                  </a:moveTo>
                  <a:lnTo>
                    <a:pt x="244" y="0"/>
                  </a:lnTo>
                  <a:lnTo>
                    <a:pt x="647" y="404"/>
                  </a:lnTo>
                  <a:lnTo>
                    <a:pt x="647" y="70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0" name="Oval 34"/>
            <p:cNvSpPr>
              <a:spLocks noChangeArrowheads="1"/>
            </p:cNvSpPr>
            <p:nvPr/>
          </p:nvSpPr>
          <p:spPr bwMode="auto">
            <a:xfrm rot="2718230">
              <a:off x="7463867" y="1545686"/>
              <a:ext cx="188913" cy="1936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1" name="Oval 35"/>
            <p:cNvSpPr>
              <a:spLocks noChangeArrowheads="1"/>
            </p:cNvSpPr>
            <p:nvPr/>
          </p:nvSpPr>
          <p:spPr bwMode="auto">
            <a:xfrm rot="2718230">
              <a:off x="7454233" y="3047178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3" name="Oval 36"/>
            <p:cNvSpPr>
              <a:spLocks noChangeArrowheads="1"/>
            </p:cNvSpPr>
            <p:nvPr/>
          </p:nvSpPr>
          <p:spPr bwMode="auto">
            <a:xfrm rot="2718230">
              <a:off x="7686367" y="2391341"/>
              <a:ext cx="307975" cy="304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6" name="Oval 37"/>
            <p:cNvSpPr>
              <a:spLocks noChangeArrowheads="1"/>
            </p:cNvSpPr>
            <p:nvPr/>
          </p:nvSpPr>
          <p:spPr bwMode="auto">
            <a:xfrm rot="2718230">
              <a:off x="7748137" y="2450419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308" name="文本框 1307"/>
          <p:cNvSpPr txBox="1"/>
          <p:nvPr/>
        </p:nvSpPr>
        <p:spPr>
          <a:xfrm>
            <a:off x="4724571" y="2905798"/>
            <a:ext cx="270994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solidFill>
                  <a:schemeClr val="bg1"/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rPr>
              <a:t>感谢聆听</a:t>
            </a:r>
          </a:p>
        </p:txBody>
      </p:sp>
    </p:spTree>
    <p:extLst>
      <p:ext uri="{BB962C8B-B14F-4D97-AF65-F5344CB8AC3E}">
        <p14:creationId xmlns:p14="http://schemas.microsoft.com/office/powerpoint/2010/main" val="1863571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1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5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4" grpId="0" animBg="1"/>
      <p:bldP spid="1308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电子集成线路板PPT模板2"/>
</p:tagLst>
</file>

<file path=ppt/theme/theme1.xml><?xml version="1.0" encoding="utf-8"?>
<a:theme xmlns:a="http://schemas.openxmlformats.org/drawingml/2006/main" name="第一PPT，www.1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9885</TotalTime>
  <Words>750</Words>
  <Application>Microsoft Office PowerPoint</Application>
  <PresentationFormat>宽屏</PresentationFormat>
  <Paragraphs>215</Paragraphs>
  <Slides>33</Slides>
  <Notes>33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33</vt:i4>
      </vt:variant>
    </vt:vector>
  </HeadingPairs>
  <TitlesOfParts>
    <vt:vector size="44" baseType="lpstr">
      <vt:lpstr>Charlemagne Std</vt:lpstr>
      <vt:lpstr>方正清刻本悦宋简体</vt:lpstr>
      <vt:lpstr>方正正黑简体</vt:lpstr>
      <vt:lpstr>方正正纤黑简体</vt:lpstr>
      <vt:lpstr>宋体</vt:lpstr>
      <vt:lpstr>微软雅黑</vt:lpstr>
      <vt:lpstr>Arial</vt:lpstr>
      <vt:lpstr>Calibri</vt:lpstr>
      <vt:lpstr>Calibri Light</vt:lpstr>
      <vt:lpstr>Impact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第一PPT，www.1ppt.com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电子集成线路板PPT模板2</dc:title>
  <dc:creator>第一PPT</dc:creator>
  <cp:keywords>www.1ppt.com</cp:keywords>
  <dc:description>www.1ppt.com</dc:description>
  <cp:lastModifiedBy>faith123</cp:lastModifiedBy>
  <cp:revision>15</cp:revision>
  <dcterms:created xsi:type="dcterms:W3CDTF">2015-08-03T12:59:01Z</dcterms:created>
  <dcterms:modified xsi:type="dcterms:W3CDTF">2020-03-23T05:21:39Z</dcterms:modified>
</cp:coreProperties>
</file>