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93" r:id="rId3"/>
    <p:sldId id="259" r:id="rId4"/>
    <p:sldId id="302" r:id="rId5"/>
    <p:sldId id="279" r:id="rId6"/>
    <p:sldId id="270" r:id="rId7"/>
    <p:sldId id="261" r:id="rId8"/>
    <p:sldId id="298" r:id="rId9"/>
    <p:sldId id="262" r:id="rId10"/>
    <p:sldId id="267" r:id="rId11"/>
    <p:sldId id="269" r:id="rId12"/>
    <p:sldId id="265" r:id="rId13"/>
    <p:sldId id="299" r:id="rId14"/>
    <p:sldId id="303" r:id="rId15"/>
    <p:sldId id="281" r:id="rId16"/>
    <p:sldId id="273" r:id="rId17"/>
    <p:sldId id="275" r:id="rId18"/>
    <p:sldId id="300" r:id="rId19"/>
    <p:sldId id="272" r:id="rId20"/>
    <p:sldId id="276" r:id="rId21"/>
    <p:sldId id="278" r:id="rId22"/>
    <p:sldId id="280" r:id="rId23"/>
    <p:sldId id="304" r:id="rId24"/>
    <p:sldId id="30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5" userDrawn="1">
          <p15:clr>
            <a:srgbClr val="A4A3A4"/>
          </p15:clr>
        </p15:guide>
        <p15:guide id="3" pos="7355" userDrawn="1">
          <p15:clr>
            <a:srgbClr val="A4A3A4"/>
          </p15:clr>
        </p15:guide>
        <p15:guide id="4" orient="horz" pos="346" userDrawn="1">
          <p15:clr>
            <a:srgbClr val="A4A3A4"/>
          </p15:clr>
        </p15:guide>
        <p15:guide id="5" orient="horz" pos="3974" userDrawn="1">
          <p15:clr>
            <a:srgbClr val="A4A3A4"/>
          </p15:clr>
        </p15:guide>
        <p15:guide id="6" pos="3840" userDrawn="1">
          <p15:clr>
            <a:srgbClr val="A4A3A4"/>
          </p15:clr>
        </p15:guide>
        <p15:guide id="7" orient="horz" pos="572" userDrawn="1">
          <p15:clr>
            <a:srgbClr val="A4A3A4"/>
          </p15:clr>
        </p15:guide>
        <p15:guide id="8" orient="horz" pos="37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FFFFFF"/>
    <a:srgbClr val="F7F7F7"/>
    <a:srgbClr val="65686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9" autoAdjust="0"/>
    <p:restoredTop sz="93052" autoAdjust="0"/>
  </p:normalViewPr>
  <p:slideViewPr>
    <p:cSldViewPr snapToGrid="0" showGuides="1">
      <p:cViewPr varScale="1">
        <p:scale>
          <a:sx n="49" d="100"/>
          <a:sy n="49" d="100"/>
        </p:scale>
        <p:origin x="78" y="42"/>
      </p:cViewPr>
      <p:guideLst>
        <p:guide orient="horz" pos="2160"/>
        <p:guide pos="325"/>
        <p:guide pos="7355"/>
        <p:guide orient="horz" pos="346"/>
        <p:guide orient="horz" pos="3974"/>
        <p:guide pos="3840"/>
        <p:guide orient="horz" pos="572"/>
        <p:guide orient="horz" pos="3748"/>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2375756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752629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560724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t>4</a:t>
            </a:fld>
            <a:endParaRPr lang="zh-CN" altLang="en-US"/>
          </a:p>
        </p:txBody>
      </p:sp>
    </p:spTree>
    <p:extLst>
      <p:ext uri="{BB962C8B-B14F-4D97-AF65-F5344CB8AC3E}">
        <p14:creationId xmlns:p14="http://schemas.microsoft.com/office/powerpoint/2010/main" val="1682614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2137298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296591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3518777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565025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253530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43F078-1EB0-4877-B96F-2B23E30AE49D}" type="slidenum">
              <a:rPr lang="zh-CN" altLang="en-US" smtClean="0"/>
              <a:t>10</a:t>
            </a:fld>
            <a:endParaRPr lang="zh-CN" altLang="en-US"/>
          </a:p>
        </p:txBody>
      </p:sp>
    </p:spTree>
    <p:extLst>
      <p:ext uri="{BB962C8B-B14F-4D97-AF65-F5344CB8AC3E}">
        <p14:creationId xmlns:p14="http://schemas.microsoft.com/office/powerpoint/2010/main" val="1337155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722376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3288840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2162947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t>14</a:t>
            </a:fld>
            <a:endParaRPr lang="zh-CN" altLang="en-US"/>
          </a:p>
        </p:txBody>
      </p:sp>
    </p:spTree>
    <p:extLst>
      <p:ext uri="{BB962C8B-B14F-4D97-AF65-F5344CB8AC3E}">
        <p14:creationId xmlns:p14="http://schemas.microsoft.com/office/powerpoint/2010/main" val="229352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281305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1723830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2570763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909179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1717350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2717196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031755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1186435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t>23</a:t>
            </a:fld>
            <a:endParaRPr lang="zh-CN" altLang="en-US"/>
          </a:p>
        </p:txBody>
      </p:sp>
    </p:spTree>
    <p:extLst>
      <p:ext uri="{BB962C8B-B14F-4D97-AF65-F5344CB8AC3E}">
        <p14:creationId xmlns:p14="http://schemas.microsoft.com/office/powerpoint/2010/main" val="1373058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464873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F061FEE-56D5-4BA9-AC75-184C9A67A85C}" type="slidenum">
              <a:rPr lang="zh-CN" altLang="en-US" smtClean="0"/>
              <a:t>‹#›</a:t>
            </a:fld>
            <a:endParaRPr lang="zh-CN" altLang="en-US"/>
          </a:p>
        </p:txBody>
      </p:sp>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63854" t="17469" b="17469"/>
          <a:stretch/>
        </p:blipFill>
        <p:spPr>
          <a:xfrm>
            <a:off x="0" y="0"/>
            <a:ext cx="12192000" cy="6858000"/>
          </a:xfrm>
          <a:prstGeom prst="rect">
            <a:avLst/>
          </a:prstGeom>
        </p:spPr>
      </p:pic>
    </p:spTree>
    <p:extLst>
      <p:ext uri="{BB962C8B-B14F-4D97-AF65-F5344CB8AC3E}">
        <p14:creationId xmlns:p14="http://schemas.microsoft.com/office/powerpoint/2010/main" val="25884283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5850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63962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1540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0287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6996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0527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3901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9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1329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7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4183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3945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6_自定义版式">
    <p:spTree>
      <p:nvGrpSpPr>
        <p:cNvPr id="1" name=""/>
        <p:cNvGrpSpPr/>
        <p:nvPr/>
      </p:nvGrpSpPr>
      <p:grpSpPr>
        <a:xfrm>
          <a:off x="0" y="0"/>
          <a:ext cx="0" cy="0"/>
          <a:chOff x="0" y="0"/>
          <a:chExt cx="0" cy="0"/>
        </a:xfrm>
      </p:grpSpPr>
      <p:sp>
        <p:nvSpPr>
          <p:cNvPr id="34" name="图片占位符 33"/>
          <p:cNvSpPr>
            <a:spLocks noGrp="1"/>
          </p:cNvSpPr>
          <p:nvPr>
            <p:ph type="pic" sz="quarter" idx="12"/>
          </p:nvPr>
        </p:nvSpPr>
        <p:spPr>
          <a:xfrm>
            <a:off x="8259185" y="3213111"/>
            <a:ext cx="2886927" cy="2952609"/>
          </a:xfrm>
          <a:custGeom>
            <a:avLst/>
            <a:gdLst>
              <a:gd name="connsiteX0" fmla="*/ 0 w 2886927"/>
              <a:gd name="connsiteY0" fmla="*/ 0 h 2952609"/>
              <a:gd name="connsiteX1" fmla="*/ 2886927 w 2886927"/>
              <a:gd name="connsiteY1" fmla="*/ 0 h 2952609"/>
              <a:gd name="connsiteX2" fmla="*/ 2886927 w 2886927"/>
              <a:gd name="connsiteY2" fmla="*/ 2952609 h 2952609"/>
              <a:gd name="connsiteX3" fmla="*/ 0 w 2886927"/>
              <a:gd name="connsiteY3" fmla="*/ 2952609 h 2952609"/>
            </a:gdLst>
            <a:ahLst/>
            <a:cxnLst>
              <a:cxn ang="0">
                <a:pos x="connsiteX0" y="connsiteY0"/>
              </a:cxn>
              <a:cxn ang="0">
                <a:pos x="connsiteX1" y="connsiteY1"/>
              </a:cxn>
              <a:cxn ang="0">
                <a:pos x="connsiteX2" y="connsiteY2"/>
              </a:cxn>
              <a:cxn ang="0">
                <a:pos x="connsiteX3" y="connsiteY3"/>
              </a:cxn>
            </a:cxnLst>
            <a:rect l="l" t="t" r="r" b="b"/>
            <a:pathLst>
              <a:path w="2886927" h="2952609">
                <a:moveTo>
                  <a:pt x="0" y="0"/>
                </a:moveTo>
                <a:lnTo>
                  <a:pt x="2886927" y="0"/>
                </a:lnTo>
                <a:lnTo>
                  <a:pt x="2886927" y="2952609"/>
                </a:lnTo>
                <a:lnTo>
                  <a:pt x="0" y="29526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3" name="图片占位符 32"/>
          <p:cNvSpPr>
            <a:spLocks noGrp="1"/>
          </p:cNvSpPr>
          <p:nvPr>
            <p:ph type="pic" sz="quarter" idx="13"/>
          </p:nvPr>
        </p:nvSpPr>
        <p:spPr>
          <a:xfrm>
            <a:off x="1183197" y="4000474"/>
            <a:ext cx="6928436" cy="2165246"/>
          </a:xfrm>
          <a:custGeom>
            <a:avLst/>
            <a:gdLst>
              <a:gd name="connsiteX0" fmla="*/ 0 w 6928436"/>
              <a:gd name="connsiteY0" fmla="*/ 0 h 2165246"/>
              <a:gd name="connsiteX1" fmla="*/ 6928436 w 6928436"/>
              <a:gd name="connsiteY1" fmla="*/ 0 h 2165246"/>
              <a:gd name="connsiteX2" fmla="*/ 6928436 w 6928436"/>
              <a:gd name="connsiteY2" fmla="*/ 2165246 h 2165246"/>
              <a:gd name="connsiteX3" fmla="*/ 0 w 6928436"/>
              <a:gd name="connsiteY3" fmla="*/ 2165246 h 2165246"/>
            </a:gdLst>
            <a:ahLst/>
            <a:cxnLst>
              <a:cxn ang="0">
                <a:pos x="connsiteX0" y="connsiteY0"/>
              </a:cxn>
              <a:cxn ang="0">
                <a:pos x="connsiteX1" y="connsiteY1"/>
              </a:cxn>
              <a:cxn ang="0">
                <a:pos x="connsiteX2" y="connsiteY2"/>
              </a:cxn>
              <a:cxn ang="0">
                <a:pos x="connsiteX3" y="connsiteY3"/>
              </a:cxn>
            </a:cxnLst>
            <a:rect l="l" t="t" r="r" b="b"/>
            <a:pathLst>
              <a:path w="6928436" h="2165246">
                <a:moveTo>
                  <a:pt x="0" y="0"/>
                </a:moveTo>
                <a:lnTo>
                  <a:pt x="6928436" y="0"/>
                </a:lnTo>
                <a:lnTo>
                  <a:pt x="6928436" y="2165246"/>
                </a:lnTo>
                <a:lnTo>
                  <a:pt x="0" y="216524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2" name="图片占位符 31"/>
          <p:cNvSpPr>
            <a:spLocks noGrp="1"/>
          </p:cNvSpPr>
          <p:nvPr>
            <p:ph type="pic" sz="quarter" idx="11"/>
          </p:nvPr>
        </p:nvSpPr>
        <p:spPr>
          <a:xfrm>
            <a:off x="1183197" y="1593939"/>
            <a:ext cx="3452086" cy="2311289"/>
          </a:xfrm>
          <a:custGeom>
            <a:avLst/>
            <a:gdLst>
              <a:gd name="connsiteX0" fmla="*/ 0 w 3452086"/>
              <a:gd name="connsiteY0" fmla="*/ 0 h 2311289"/>
              <a:gd name="connsiteX1" fmla="*/ 3452086 w 3452086"/>
              <a:gd name="connsiteY1" fmla="*/ 0 h 2311289"/>
              <a:gd name="connsiteX2" fmla="*/ 3452086 w 3452086"/>
              <a:gd name="connsiteY2" fmla="*/ 2311289 h 2311289"/>
              <a:gd name="connsiteX3" fmla="*/ 0 w 3452086"/>
              <a:gd name="connsiteY3" fmla="*/ 2311289 h 2311289"/>
            </a:gdLst>
            <a:ahLst/>
            <a:cxnLst>
              <a:cxn ang="0">
                <a:pos x="connsiteX0" y="connsiteY0"/>
              </a:cxn>
              <a:cxn ang="0">
                <a:pos x="connsiteX1" y="connsiteY1"/>
              </a:cxn>
              <a:cxn ang="0">
                <a:pos x="connsiteX2" y="connsiteY2"/>
              </a:cxn>
              <a:cxn ang="0">
                <a:pos x="connsiteX3" y="connsiteY3"/>
              </a:cxn>
            </a:cxnLst>
            <a:rect l="l" t="t" r="r" b="b"/>
            <a:pathLst>
              <a:path w="3452086" h="2311289">
                <a:moveTo>
                  <a:pt x="0" y="0"/>
                </a:moveTo>
                <a:lnTo>
                  <a:pt x="3452086" y="0"/>
                </a:lnTo>
                <a:lnTo>
                  <a:pt x="3452086" y="2311289"/>
                </a:lnTo>
                <a:lnTo>
                  <a:pt x="0" y="23112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63335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lide(fromTop)">
                                      <p:cBhvr>
                                        <p:cTn id="7" dur="500"/>
                                        <p:tgtEl>
                                          <p:spTgt spid="32"/>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slide(fromTop)">
                                      <p:cBhvr>
                                        <p:cTn id="10" dur="500"/>
                                        <p:tgtEl>
                                          <p:spTgt spid="33"/>
                                        </p:tgtEl>
                                      </p:cBhvr>
                                    </p:animEffect>
                                  </p:childTnLst>
                                </p:cTn>
                              </p:par>
                              <p:par>
                                <p:cTn id="11" presetID="12" presetClass="entr" presetSubtype="1" fill="hold" grpId="0"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slide(fromTop)">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8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1524503" y="381"/>
            <a:ext cx="9142996" cy="3908623"/>
          </a:xfrm>
          <a:custGeom>
            <a:avLst/>
            <a:gdLst>
              <a:gd name="connsiteX0" fmla="*/ 0 w 9142996"/>
              <a:gd name="connsiteY0" fmla="*/ 0 h 3908623"/>
              <a:gd name="connsiteX1" fmla="*/ 9142996 w 9142996"/>
              <a:gd name="connsiteY1" fmla="*/ 0 h 3908623"/>
              <a:gd name="connsiteX2" fmla="*/ 9142996 w 9142996"/>
              <a:gd name="connsiteY2" fmla="*/ 3908623 h 3908623"/>
              <a:gd name="connsiteX3" fmla="*/ 0 w 9142996"/>
              <a:gd name="connsiteY3" fmla="*/ 3908623 h 3908623"/>
            </a:gdLst>
            <a:ahLst/>
            <a:cxnLst>
              <a:cxn ang="0">
                <a:pos x="connsiteX0" y="connsiteY0"/>
              </a:cxn>
              <a:cxn ang="0">
                <a:pos x="connsiteX1" y="connsiteY1"/>
              </a:cxn>
              <a:cxn ang="0">
                <a:pos x="connsiteX2" y="connsiteY2"/>
              </a:cxn>
              <a:cxn ang="0">
                <a:pos x="connsiteX3" y="connsiteY3"/>
              </a:cxn>
            </a:cxnLst>
            <a:rect l="l" t="t" r="r" b="b"/>
            <a:pathLst>
              <a:path w="9142996" h="3908623">
                <a:moveTo>
                  <a:pt x="0" y="0"/>
                </a:moveTo>
                <a:lnTo>
                  <a:pt x="9142996" y="0"/>
                </a:lnTo>
                <a:lnTo>
                  <a:pt x="9142996" y="3908623"/>
                </a:lnTo>
                <a:lnTo>
                  <a:pt x="0" y="390862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579960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5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335" y="1390763"/>
            <a:ext cx="6514743" cy="4768589"/>
          </a:xfrm>
          <a:custGeom>
            <a:avLst/>
            <a:gdLst>
              <a:gd name="connsiteX0" fmla="*/ 0 w 6514743"/>
              <a:gd name="connsiteY0" fmla="*/ 0 h 4768589"/>
              <a:gd name="connsiteX1" fmla="*/ 6514743 w 6514743"/>
              <a:gd name="connsiteY1" fmla="*/ 0 h 4768589"/>
              <a:gd name="connsiteX2" fmla="*/ 6514743 w 6514743"/>
              <a:gd name="connsiteY2" fmla="*/ 4768589 h 4768589"/>
              <a:gd name="connsiteX3" fmla="*/ 0 w 6514743"/>
              <a:gd name="connsiteY3" fmla="*/ 4768589 h 4768589"/>
            </a:gdLst>
            <a:ahLst/>
            <a:cxnLst>
              <a:cxn ang="0">
                <a:pos x="connsiteX0" y="connsiteY0"/>
              </a:cxn>
              <a:cxn ang="0">
                <a:pos x="connsiteX1" y="connsiteY1"/>
              </a:cxn>
              <a:cxn ang="0">
                <a:pos x="connsiteX2" y="connsiteY2"/>
              </a:cxn>
              <a:cxn ang="0">
                <a:pos x="connsiteX3" y="connsiteY3"/>
              </a:cxn>
            </a:cxnLst>
            <a:rect l="l" t="t" r="r" b="b"/>
            <a:pathLst>
              <a:path w="6514743" h="4768589">
                <a:moveTo>
                  <a:pt x="0" y="0"/>
                </a:moveTo>
                <a:lnTo>
                  <a:pt x="6514743" y="0"/>
                </a:lnTo>
                <a:lnTo>
                  <a:pt x="6514743" y="4768589"/>
                </a:lnTo>
                <a:lnTo>
                  <a:pt x="0" y="47685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8420945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9_自定义版式">
    <p:spTree>
      <p:nvGrpSpPr>
        <p:cNvPr id="1" name=""/>
        <p:cNvGrpSpPr/>
        <p:nvPr/>
      </p:nvGrpSpPr>
      <p:grpSpPr>
        <a:xfrm>
          <a:off x="0" y="0"/>
          <a:ext cx="0" cy="0"/>
          <a:chOff x="0" y="0"/>
          <a:chExt cx="0" cy="0"/>
        </a:xfrm>
      </p:grpSpPr>
      <p:sp>
        <p:nvSpPr>
          <p:cNvPr id="26" name="图片占位符 25"/>
          <p:cNvSpPr>
            <a:spLocks noGrp="1"/>
          </p:cNvSpPr>
          <p:nvPr>
            <p:ph type="pic" sz="quarter" idx="12"/>
          </p:nvPr>
        </p:nvSpPr>
        <p:spPr>
          <a:xfrm>
            <a:off x="6476983" y="3869106"/>
            <a:ext cx="4944363" cy="2285890"/>
          </a:xfrm>
          <a:custGeom>
            <a:avLst/>
            <a:gdLst>
              <a:gd name="connsiteX0" fmla="*/ 0 w 4944363"/>
              <a:gd name="connsiteY0" fmla="*/ 0 h 2285890"/>
              <a:gd name="connsiteX1" fmla="*/ 4944363 w 4944363"/>
              <a:gd name="connsiteY1" fmla="*/ 0 h 2285890"/>
              <a:gd name="connsiteX2" fmla="*/ 4944363 w 4944363"/>
              <a:gd name="connsiteY2" fmla="*/ 2285890 h 2285890"/>
              <a:gd name="connsiteX3" fmla="*/ 0 w 4944363"/>
              <a:gd name="connsiteY3" fmla="*/ 2285890 h 2285890"/>
            </a:gdLst>
            <a:ahLst/>
            <a:cxnLst>
              <a:cxn ang="0">
                <a:pos x="connsiteX0" y="connsiteY0"/>
              </a:cxn>
              <a:cxn ang="0">
                <a:pos x="connsiteX1" y="connsiteY1"/>
              </a:cxn>
              <a:cxn ang="0">
                <a:pos x="connsiteX2" y="connsiteY2"/>
              </a:cxn>
              <a:cxn ang="0">
                <a:pos x="connsiteX3" y="connsiteY3"/>
              </a:cxn>
            </a:cxnLst>
            <a:rect l="l" t="t" r="r" b="b"/>
            <a:pathLst>
              <a:path w="4944363" h="2285890">
                <a:moveTo>
                  <a:pt x="0" y="0"/>
                </a:moveTo>
                <a:lnTo>
                  <a:pt x="4944363" y="0"/>
                </a:lnTo>
                <a:lnTo>
                  <a:pt x="4944363" y="2285890"/>
                </a:lnTo>
                <a:lnTo>
                  <a:pt x="0" y="228589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5" name="图片占位符 24"/>
          <p:cNvSpPr>
            <a:spLocks noGrp="1"/>
          </p:cNvSpPr>
          <p:nvPr>
            <p:ph type="pic" sz="quarter" idx="11"/>
          </p:nvPr>
        </p:nvSpPr>
        <p:spPr>
          <a:xfrm>
            <a:off x="838389" y="1583214"/>
            <a:ext cx="4873916" cy="2285889"/>
          </a:xfrm>
          <a:custGeom>
            <a:avLst/>
            <a:gdLst>
              <a:gd name="connsiteX0" fmla="*/ 0 w 4873916"/>
              <a:gd name="connsiteY0" fmla="*/ 0 h 2285889"/>
              <a:gd name="connsiteX1" fmla="*/ 4873916 w 4873916"/>
              <a:gd name="connsiteY1" fmla="*/ 0 h 2285889"/>
              <a:gd name="connsiteX2" fmla="*/ 4873916 w 4873916"/>
              <a:gd name="connsiteY2" fmla="*/ 2285889 h 2285889"/>
              <a:gd name="connsiteX3" fmla="*/ 0 w 4873916"/>
              <a:gd name="connsiteY3" fmla="*/ 2285889 h 2285889"/>
            </a:gdLst>
            <a:ahLst/>
            <a:cxnLst>
              <a:cxn ang="0">
                <a:pos x="connsiteX0" y="connsiteY0"/>
              </a:cxn>
              <a:cxn ang="0">
                <a:pos x="connsiteX1" y="connsiteY1"/>
              </a:cxn>
              <a:cxn ang="0">
                <a:pos x="connsiteX2" y="connsiteY2"/>
              </a:cxn>
              <a:cxn ang="0">
                <a:pos x="connsiteX3" y="connsiteY3"/>
              </a:cxn>
            </a:cxnLst>
            <a:rect l="l" t="t" r="r" b="b"/>
            <a:pathLst>
              <a:path w="4873916" h="2285889">
                <a:moveTo>
                  <a:pt x="0" y="0"/>
                </a:moveTo>
                <a:lnTo>
                  <a:pt x="4873916" y="0"/>
                </a:lnTo>
                <a:lnTo>
                  <a:pt x="4873916" y="2285889"/>
                </a:lnTo>
                <a:lnTo>
                  <a:pt x="0" y="22858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1067168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Top)">
                                      <p:cBhvr>
                                        <p:cTn id="7" dur="500"/>
                                        <p:tgtEl>
                                          <p:spTgt spid="25"/>
                                        </p:tgtEl>
                                      </p:cBhvr>
                                    </p:animEffect>
                                  </p:childTnLst>
                                </p:cTn>
                              </p:par>
                              <p:par>
                                <p:cTn id="8" presetID="12" presetClass="entr" presetSubtype="1" fill="hold" grpId="0" nodeType="withEffect">
                                  <p:stCondLst>
                                    <p:cond delay="1000"/>
                                  </p:stCondLst>
                                  <p:childTnLst>
                                    <p:set>
                                      <p:cBhvr>
                                        <p:cTn id="9" dur="1" fill="hold">
                                          <p:stCondLst>
                                            <p:cond delay="0"/>
                                          </p:stCondLst>
                                        </p:cTn>
                                        <p:tgtEl>
                                          <p:spTgt spid="26"/>
                                        </p:tgtEl>
                                        <p:attrNameLst>
                                          <p:attrName>style.visibility</p:attrName>
                                        </p:attrNameLst>
                                      </p:cBhvr>
                                      <p:to>
                                        <p:strVal val="visible"/>
                                      </p:to>
                                    </p:set>
                                    <p:animEffect transition="in" filter="slide(fromTop)">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353C8AB-AA05-4CBA-B9E2-8C63916BE8CD}"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151036-D240-47F7-AC23-8AD6E5494E5B}" type="slidenum">
              <a:rPr lang="zh-CN" altLang="en-US" smtClean="0"/>
              <a:t>‹#›</a:t>
            </a:fld>
            <a:endParaRPr lang="zh-CN" altLang="en-US"/>
          </a:p>
        </p:txBody>
      </p:sp>
    </p:spTree>
    <p:extLst>
      <p:ext uri="{BB962C8B-B14F-4D97-AF65-F5344CB8AC3E}">
        <p14:creationId xmlns:p14="http://schemas.microsoft.com/office/powerpoint/2010/main" val="2654818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1FEE-56D5-4BA9-AC75-184C9A67A85C}" type="slidenum">
              <a:rPr lang="zh-CN" altLang="en-US" smtClean="0"/>
              <a:t>‹#›</a:t>
            </a:fld>
            <a:endParaRPr lang="zh-CN" altLang="en-US"/>
          </a:p>
        </p:txBody>
      </p:sp>
      <p:pic>
        <p:nvPicPr>
          <p:cNvPr id="3" name="图片 2">
            <a:extLst>
              <a:ext uri="{FF2B5EF4-FFF2-40B4-BE49-F238E27FC236}">
                <a16:creationId xmlns:a16="http://schemas.microsoft.com/office/drawing/2014/main" id="{DEB982FA-5F12-4840-BBE8-85B83FC6FA26}"/>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63854" t="17469" b="17469"/>
          <a:stretch/>
        </p:blipFill>
        <p:spPr>
          <a:xfrm>
            <a:off x="0" y="0"/>
            <a:ext cx="12192000" cy="6858000"/>
          </a:xfrm>
          <a:prstGeom prst="rect">
            <a:avLst/>
          </a:prstGeom>
        </p:spPr>
      </p:pic>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7" r:id="rId1"/>
    <p:sldLayoutId id="2147483672" r:id="rId2"/>
    <p:sldLayoutId id="2147483673" r:id="rId3"/>
    <p:sldLayoutId id="2147483676" r:id="rId4"/>
    <p:sldLayoutId id="2147483678" r:id="rId5"/>
    <p:sldLayoutId id="2147483680" r:id="rId6"/>
    <p:sldLayoutId id="2147483681" r:id="rId7"/>
    <p:sldLayoutId id="2147483683" r:id="rId8"/>
    <p:sldLayoutId id="2147483684" r:id="rId9"/>
    <p:sldLayoutId id="2147483686" r:id="rId10"/>
    <p:sldLayoutId id="2147483687" r:id="rId11"/>
    <p:sldLayoutId id="2147483689" r:id="rId12"/>
    <p:sldLayoutId id="2147483690" r:id="rId13"/>
    <p:sldLayoutId id="2147483691" r:id="rId14"/>
    <p:sldLayoutId id="2147483692" r:id="rId15"/>
    <p:sldLayoutId id="2147483727" r:id="rId16"/>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11.png"/><Relationship Id="rId3" Type="http://schemas.openxmlformats.org/officeDocument/2006/relationships/tags" Target="../tags/tag4.xml"/><Relationship Id="rId21" Type="http://schemas.openxmlformats.org/officeDocument/2006/relationships/image" Target="../media/image13.jpe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7.xml"/><Relationship Id="rId2" Type="http://schemas.openxmlformats.org/officeDocument/2006/relationships/tags" Target="../tags/tag3.xml"/><Relationship Id="rId16" Type="http://schemas.openxmlformats.org/officeDocument/2006/relationships/slideLayout" Target="../slideLayouts/slideLayout2.xml"/><Relationship Id="rId20" Type="http://schemas.openxmlformats.org/officeDocument/2006/relationships/image" Target="../media/image10.jp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image" Target="../media/image15.jpeg"/><Relationship Id="rId10" Type="http://schemas.openxmlformats.org/officeDocument/2006/relationships/tags" Target="../tags/tag11.xml"/><Relationship Id="rId19" Type="http://schemas.openxmlformats.org/officeDocument/2006/relationships/image" Target="../media/image12.jp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8.jpg"/><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31.jpeg"/><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17.xml"/><Relationship Id="rId5" Type="http://schemas.openxmlformats.org/officeDocument/2006/relationships/image" Target="../media/image21.jp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slideLayout" Target="../slideLayouts/slideLayout9.xml"/><Relationship Id="rId7" Type="http://schemas.openxmlformats.org/officeDocument/2006/relationships/image" Target="../media/image21.jp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6.jpg"/><Relationship Id="rId2" Type="http://schemas.openxmlformats.org/officeDocument/2006/relationships/slideLayout" Target="../slideLayouts/slideLayout10.xml"/><Relationship Id="rId1" Type="http://schemas.openxmlformats.org/officeDocument/2006/relationships/tags" Target="../tags/tag20.xml"/><Relationship Id="rId6" Type="http://schemas.openxmlformats.org/officeDocument/2006/relationships/image" Target="../media/image33.jpg"/><Relationship Id="rId5" Type="http://schemas.openxmlformats.org/officeDocument/2006/relationships/image" Target="../media/image34.jp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0.jpg"/><Relationship Id="rId2" Type="http://schemas.openxmlformats.org/officeDocument/2006/relationships/slideLayout" Target="../slideLayouts/slideLayout11.xml"/><Relationship Id="rId1" Type="http://schemas.openxmlformats.org/officeDocument/2006/relationships/tags" Target="../tags/tag21.xml"/><Relationship Id="rId6" Type="http://schemas.openxmlformats.org/officeDocument/2006/relationships/image" Target="../media/image33.jpg"/><Relationship Id="rId5" Type="http://schemas.openxmlformats.org/officeDocument/2006/relationships/image" Target="../media/image21.jpg"/><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8.jp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0.jpg"/><Relationship Id="rId5" Type="http://schemas.openxmlformats.org/officeDocument/2006/relationships/image" Target="../media/image37.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B2276FDE-F7CB-4143-B445-5035A6FD9F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2413"/>
            <a:ext cx="12192000" cy="7129825"/>
          </a:xfrm>
          <a:prstGeom prst="rect">
            <a:avLst/>
          </a:prstGeom>
        </p:spPr>
      </p:pic>
      <p:pic>
        <p:nvPicPr>
          <p:cNvPr id="2" name="Bjornsta、Yiruma - River Flows In 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1295400"/>
            <a:ext cx="609600" cy="609600"/>
          </a:xfrm>
          <a:prstGeom prst="rect">
            <a:avLst/>
          </a:prstGeom>
        </p:spPr>
      </p:pic>
      <p:sp>
        <p:nvSpPr>
          <p:cNvPr id="11" name="矩形 20">
            <a:extLst>
              <a:ext uri="{FF2B5EF4-FFF2-40B4-BE49-F238E27FC236}">
                <a16:creationId xmlns:a16="http://schemas.microsoft.com/office/drawing/2014/main" id="{77295DFD-9CF2-45FE-BBA5-9C7211CF55F6}"/>
              </a:ext>
            </a:extLst>
          </p:cNvPr>
          <p:cNvSpPr/>
          <p:nvPr/>
        </p:nvSpPr>
        <p:spPr>
          <a:xfrm>
            <a:off x="0" y="0"/>
            <a:ext cx="12471662" cy="71832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a:extLst>
              <a:ext uri="{FF2B5EF4-FFF2-40B4-BE49-F238E27FC236}">
                <a16:creationId xmlns:a16="http://schemas.microsoft.com/office/drawing/2014/main" id="{749E1BCE-AB02-41A4-B083-D1EB582E0ED4}"/>
              </a:ext>
            </a:extLst>
          </p:cNvPr>
          <p:cNvSpPr>
            <a:spLocks noChangeArrowheads="1"/>
          </p:cNvSpPr>
          <p:nvPr/>
        </p:nvSpPr>
        <p:spPr bwMode="auto">
          <a:xfrm>
            <a:off x="3351781" y="2735150"/>
            <a:ext cx="631703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r>
              <a:rPr lang="zh-CN" altLang="en-US" sz="6000" b="1" dirty="0">
                <a:solidFill>
                  <a:schemeClr val="bg1"/>
                </a:solidFill>
                <a:cs typeface="+mn-ea"/>
                <a:sym typeface="+mn-lt"/>
              </a:rPr>
              <a:t>装修设计</a:t>
            </a:r>
            <a:r>
              <a:rPr lang="en-US" altLang="zh-CN" sz="6000" b="1" dirty="0">
                <a:solidFill>
                  <a:schemeClr val="bg1"/>
                </a:solidFill>
                <a:cs typeface="+mn-ea"/>
                <a:sym typeface="+mn-lt"/>
              </a:rPr>
              <a:t>PPT</a:t>
            </a:r>
            <a:r>
              <a:rPr lang="zh-CN" altLang="en-US" sz="6000" b="1" dirty="0">
                <a:solidFill>
                  <a:schemeClr val="bg1"/>
                </a:solidFill>
                <a:cs typeface="+mn-ea"/>
                <a:sym typeface="+mn-lt"/>
              </a:rPr>
              <a:t>模板</a:t>
            </a:r>
            <a:endParaRPr lang="en-US" altLang="zh-CN" sz="6000" b="1" dirty="0">
              <a:solidFill>
                <a:schemeClr val="bg1"/>
              </a:solidFill>
              <a:cs typeface="+mn-ea"/>
              <a:sym typeface="+mn-lt"/>
            </a:endParaRPr>
          </a:p>
        </p:txBody>
      </p:sp>
      <p:sp>
        <p:nvSpPr>
          <p:cNvPr id="14" name="矩形 13">
            <a:extLst>
              <a:ext uri="{FF2B5EF4-FFF2-40B4-BE49-F238E27FC236}">
                <a16:creationId xmlns:a16="http://schemas.microsoft.com/office/drawing/2014/main" id="{B538507A-594E-4F3F-9D65-35FC92CE645B}"/>
              </a:ext>
            </a:extLst>
          </p:cNvPr>
          <p:cNvSpPr>
            <a:spLocks noChangeArrowheads="1"/>
          </p:cNvSpPr>
          <p:nvPr/>
        </p:nvSpPr>
        <p:spPr bwMode="auto">
          <a:xfrm>
            <a:off x="8278740" y="3658480"/>
            <a:ext cx="21448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spc="300" dirty="0">
                <a:solidFill>
                  <a:schemeClr val="bg1"/>
                </a:solidFill>
                <a:cs typeface="+mn-ea"/>
                <a:sym typeface="+mn-lt"/>
              </a:rPr>
              <a:t>XX</a:t>
            </a:r>
            <a:r>
              <a:rPr lang="zh-CN" altLang="en-US" sz="2800" spc="300" dirty="0">
                <a:solidFill>
                  <a:schemeClr val="bg1"/>
                </a:solidFill>
                <a:cs typeface="+mn-ea"/>
                <a:sym typeface="+mn-lt"/>
              </a:rPr>
              <a:t>系列展示</a:t>
            </a:r>
            <a:endParaRPr lang="en-US" altLang="zh-CN" sz="2800" spc="300" dirty="0">
              <a:solidFill>
                <a:schemeClr val="bg1"/>
              </a:solidFill>
              <a:cs typeface="+mn-ea"/>
              <a:sym typeface="+mn-lt"/>
            </a:endParaRPr>
          </a:p>
        </p:txBody>
      </p:sp>
      <p:sp>
        <p:nvSpPr>
          <p:cNvPr id="18" name="矩形 34">
            <a:extLst>
              <a:ext uri="{FF2B5EF4-FFF2-40B4-BE49-F238E27FC236}">
                <a16:creationId xmlns:a16="http://schemas.microsoft.com/office/drawing/2014/main" id="{DBA6FD39-CC78-4C90-B43D-31C6CB7B78B4}"/>
              </a:ext>
            </a:extLst>
          </p:cNvPr>
          <p:cNvSpPr/>
          <p:nvPr/>
        </p:nvSpPr>
        <p:spPr>
          <a:xfrm>
            <a:off x="2923085" y="1274651"/>
            <a:ext cx="6560989" cy="4422998"/>
          </a:xfrm>
          <a:custGeom>
            <a:avLst/>
            <a:gdLst>
              <a:gd name="connsiteX0" fmla="*/ 0 w 6912768"/>
              <a:gd name="connsiteY0" fmla="*/ 0 h 4422998"/>
              <a:gd name="connsiteX1" fmla="*/ 6912768 w 6912768"/>
              <a:gd name="connsiteY1" fmla="*/ 0 h 4422998"/>
              <a:gd name="connsiteX2" fmla="*/ 6912768 w 6912768"/>
              <a:gd name="connsiteY2" fmla="*/ 4422998 h 4422998"/>
              <a:gd name="connsiteX3" fmla="*/ 0 w 6912768"/>
              <a:gd name="connsiteY3" fmla="*/ 4422998 h 4422998"/>
              <a:gd name="connsiteX4" fmla="*/ 0 w 6912768"/>
              <a:gd name="connsiteY4" fmla="*/ 0 h 4422998"/>
              <a:gd name="connsiteX0" fmla="*/ 0 w 6912768"/>
              <a:gd name="connsiteY0" fmla="*/ 0 h 4422998"/>
              <a:gd name="connsiteX1" fmla="*/ 6912768 w 6912768"/>
              <a:gd name="connsiteY1" fmla="*/ 0 h 4422998"/>
              <a:gd name="connsiteX2" fmla="*/ 6904806 w 6912768"/>
              <a:gd name="connsiteY2" fmla="*/ 1362075 h 4422998"/>
              <a:gd name="connsiteX3" fmla="*/ 6912768 w 6912768"/>
              <a:gd name="connsiteY3" fmla="*/ 4422998 h 4422998"/>
              <a:gd name="connsiteX4" fmla="*/ 0 w 6912768"/>
              <a:gd name="connsiteY4" fmla="*/ 4422998 h 4422998"/>
              <a:gd name="connsiteX5" fmla="*/ 0 w 6912768"/>
              <a:gd name="connsiteY5" fmla="*/ 0 h 4422998"/>
              <a:gd name="connsiteX0" fmla="*/ 6904806 w 6996246"/>
              <a:gd name="connsiteY0" fmla="*/ 1362075 h 4422998"/>
              <a:gd name="connsiteX1" fmla="*/ 6912768 w 6996246"/>
              <a:gd name="connsiteY1" fmla="*/ 4422998 h 4422998"/>
              <a:gd name="connsiteX2" fmla="*/ 0 w 6996246"/>
              <a:gd name="connsiteY2" fmla="*/ 4422998 h 4422998"/>
              <a:gd name="connsiteX3" fmla="*/ 0 w 6996246"/>
              <a:gd name="connsiteY3" fmla="*/ 0 h 4422998"/>
              <a:gd name="connsiteX4" fmla="*/ 6912768 w 6996246"/>
              <a:gd name="connsiteY4" fmla="*/ 0 h 4422998"/>
              <a:gd name="connsiteX5" fmla="*/ 6996246 w 6996246"/>
              <a:gd name="connsiteY5" fmla="*/ 1453515 h 4422998"/>
              <a:gd name="connsiteX0" fmla="*/ 6904806 w 6996246"/>
              <a:gd name="connsiteY0" fmla="*/ 1362075 h 4422998"/>
              <a:gd name="connsiteX1" fmla="*/ 6912768 w 6996246"/>
              <a:gd name="connsiteY1" fmla="*/ 4422998 h 4422998"/>
              <a:gd name="connsiteX2" fmla="*/ 0 w 6996246"/>
              <a:gd name="connsiteY2" fmla="*/ 4422998 h 4422998"/>
              <a:gd name="connsiteX3" fmla="*/ 0 w 6996246"/>
              <a:gd name="connsiteY3" fmla="*/ 0 h 4422998"/>
              <a:gd name="connsiteX4" fmla="*/ 6912768 w 6996246"/>
              <a:gd name="connsiteY4" fmla="*/ 0 h 4422998"/>
              <a:gd name="connsiteX5" fmla="*/ 6996246 w 6996246"/>
              <a:gd name="connsiteY5" fmla="*/ 1453515 h 4422998"/>
              <a:gd name="connsiteX0" fmla="*/ 6904806 w 6912768"/>
              <a:gd name="connsiteY0" fmla="*/ 1362075 h 4422998"/>
              <a:gd name="connsiteX1" fmla="*/ 6912768 w 6912768"/>
              <a:gd name="connsiteY1" fmla="*/ 4422998 h 4422998"/>
              <a:gd name="connsiteX2" fmla="*/ 0 w 6912768"/>
              <a:gd name="connsiteY2" fmla="*/ 4422998 h 4422998"/>
              <a:gd name="connsiteX3" fmla="*/ 0 w 6912768"/>
              <a:gd name="connsiteY3" fmla="*/ 0 h 4422998"/>
              <a:gd name="connsiteX4" fmla="*/ 6912768 w 6912768"/>
              <a:gd name="connsiteY4" fmla="*/ 0 h 4422998"/>
              <a:gd name="connsiteX5" fmla="*/ 6907346 w 6912768"/>
              <a:gd name="connsiteY5" fmla="*/ 1002665 h 4422998"/>
              <a:gd name="connsiteX0" fmla="*/ 6904806 w 6912768"/>
              <a:gd name="connsiteY0" fmla="*/ 1362075 h 4422998"/>
              <a:gd name="connsiteX1" fmla="*/ 6912768 w 6912768"/>
              <a:gd name="connsiteY1" fmla="*/ 4422998 h 4422998"/>
              <a:gd name="connsiteX2" fmla="*/ 0 w 6912768"/>
              <a:gd name="connsiteY2" fmla="*/ 4422998 h 4422998"/>
              <a:gd name="connsiteX3" fmla="*/ 0 w 6912768"/>
              <a:gd name="connsiteY3" fmla="*/ 0 h 4422998"/>
              <a:gd name="connsiteX4" fmla="*/ 6912768 w 6912768"/>
              <a:gd name="connsiteY4" fmla="*/ 0 h 4422998"/>
              <a:gd name="connsiteX5" fmla="*/ 6900996 w 6912768"/>
              <a:gd name="connsiteY5" fmla="*/ 1034415 h 4422998"/>
              <a:gd name="connsiteX0" fmla="*/ 6918058 w 6918058"/>
              <a:gd name="connsiteY0" fmla="*/ 2912579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034415 h 4422998"/>
              <a:gd name="connsiteX0" fmla="*/ 6918058 w 6918058"/>
              <a:gd name="connsiteY0" fmla="*/ 2912579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034415 h 4422998"/>
              <a:gd name="connsiteX0" fmla="*/ 6918058 w 6918058"/>
              <a:gd name="connsiteY0" fmla="*/ 2912579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385598 h 4422998"/>
              <a:gd name="connsiteX0" fmla="*/ 6918058 w 6918058"/>
              <a:gd name="connsiteY0" fmla="*/ 2998718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385598 h 442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8058" h="4422998">
                <a:moveTo>
                  <a:pt x="6918058" y="2998718"/>
                </a:moveTo>
                <a:cubicBezTo>
                  <a:pt x="6916295" y="3502191"/>
                  <a:pt x="6914531" y="3919525"/>
                  <a:pt x="6912768" y="4422998"/>
                </a:cubicBezTo>
                <a:lnTo>
                  <a:pt x="0" y="4422998"/>
                </a:lnTo>
                <a:lnTo>
                  <a:pt x="0" y="0"/>
                </a:lnTo>
                <a:lnTo>
                  <a:pt x="6912768" y="0"/>
                </a:lnTo>
                <a:cubicBezTo>
                  <a:pt x="6910114" y="454025"/>
                  <a:pt x="6900996" y="1385598"/>
                  <a:pt x="6900996" y="1385598"/>
                </a:cubicBezTo>
              </a:path>
            </a:pathLst>
          </a:custGeom>
          <a:noFill/>
          <a:ln w="38100" cap="sq" cmpd="sng">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 </a:t>
            </a:r>
            <a:endParaRPr lang="zh-CN" altLang="en-US" dirty="0">
              <a:cs typeface="+mn-ea"/>
              <a:sym typeface="+mn-lt"/>
            </a:endParaRPr>
          </a:p>
        </p:txBody>
      </p:sp>
    </p:spTree>
    <p:extLst>
      <p:ext uri="{BB962C8B-B14F-4D97-AF65-F5344CB8AC3E}">
        <p14:creationId xmlns:p14="http://schemas.microsoft.com/office/powerpoint/2010/main" val="1789332888"/>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53" presetClass="entr" presetSubtype="52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anim calcmode="lin" valueType="num">
                                      <p:cBhvr>
                                        <p:cTn id="21" dur="500" fill="hold"/>
                                        <p:tgtEl>
                                          <p:spTgt spid="14"/>
                                        </p:tgtEl>
                                        <p:attrNameLst>
                                          <p:attrName>ppt_x</p:attrName>
                                        </p:attrNameLst>
                                      </p:cBhvr>
                                      <p:tavLst>
                                        <p:tav tm="0">
                                          <p:val>
                                            <p:fltVal val="0.5"/>
                                          </p:val>
                                        </p:tav>
                                        <p:tav tm="100000">
                                          <p:val>
                                            <p:strVal val="#ppt_x"/>
                                          </p:val>
                                        </p:tav>
                                      </p:tavLst>
                                    </p:anim>
                                    <p:anim calcmode="lin" valueType="num">
                                      <p:cBhvr>
                                        <p:cTn id="22" dur="500" fill="hold"/>
                                        <p:tgtEl>
                                          <p:spTgt spid="14"/>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16" presetClass="entr" presetSubtype="26"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inHorizontal)">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7" repeatCount="indefinite" fill="remove" display="0">
                  <p:stCondLst>
                    <p:cond delay="indefinite"/>
                  </p:stCondLst>
                  <p:endCondLst>
                    <p:cond evt="onStopAudio" delay="0">
                      <p:tgtEl>
                        <p:sldTgt/>
                      </p:tgtEl>
                    </p:cond>
                  </p:endCondLst>
                </p:cTn>
                <p:tgtEl>
                  <p:spTgt spid="2"/>
                </p:tgtEl>
              </p:cMediaNode>
            </p:audio>
          </p:childTnLst>
        </p:cTn>
      </p:par>
    </p:tnLst>
    <p:bldLst>
      <p:bldP spid="12" grpId="0"/>
      <p:bldP spid="14" grpId="0"/>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0C7E7B8-1240-4DF5-B040-28F24F81639F}"/>
              </a:ext>
            </a:extLst>
          </p:cNvPr>
          <p:cNvSpPr/>
          <p:nvPr/>
        </p:nvSpPr>
        <p:spPr>
          <a:xfrm>
            <a:off x="8666480" y="0"/>
            <a:ext cx="35255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a:extLst>
              <a:ext uri="{FF2B5EF4-FFF2-40B4-BE49-F238E27FC236}">
                <a16:creationId xmlns:a16="http://schemas.microsoft.com/office/drawing/2014/main" id="{46FE21BD-9113-446D-9169-A36115AC8F30}"/>
              </a:ext>
            </a:extLst>
          </p:cNvPr>
          <p:cNvSpPr/>
          <p:nvPr/>
        </p:nvSpPr>
        <p:spPr>
          <a:xfrm>
            <a:off x="908020" y="1135024"/>
            <a:ext cx="5656212" cy="4254203"/>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69">
              <a:lnSpc>
                <a:spcPct val="90000"/>
              </a:lnSpc>
            </a:pPr>
            <a:endParaRPr kumimoji="1" lang="zh-CN" altLang="en-US" sz="15998" b="1" dirty="0">
              <a:solidFill>
                <a:prstClr val="white"/>
              </a:solidFill>
              <a:latin typeface="Century Gothic"/>
              <a:ea typeface="微软雅黑"/>
            </a:endParaRPr>
          </a:p>
        </p:txBody>
      </p:sp>
      <p:sp>
        <p:nvSpPr>
          <p:cNvPr id="66" name="文本框 65">
            <a:extLst>
              <a:ext uri="{FF2B5EF4-FFF2-40B4-BE49-F238E27FC236}">
                <a16:creationId xmlns:a16="http://schemas.microsoft.com/office/drawing/2014/main" id="{B1BF71F0-BBCF-461A-89E7-BDAA4876683D}"/>
              </a:ext>
            </a:extLst>
          </p:cNvPr>
          <p:cNvSpPr txBox="1"/>
          <p:nvPr/>
        </p:nvSpPr>
        <p:spPr>
          <a:xfrm>
            <a:off x="7742402" y="1719847"/>
            <a:ext cx="3194689" cy="2554212"/>
          </a:xfrm>
          <a:prstGeom prst="rect">
            <a:avLst/>
          </a:prstGeom>
          <a:noFill/>
        </p:spPr>
        <p:txBody>
          <a:bodyPr wrap="none" rtlCol="0">
            <a:spAutoFit/>
          </a:bodyPr>
          <a:lstStyle/>
          <a:p>
            <a:pPr algn="ctr" defTabSz="609569"/>
            <a:r>
              <a:rPr kumimoji="1" lang="zh-CN" altLang="en-US" sz="11732" dirty="0">
                <a:solidFill>
                  <a:schemeClr val="tx1">
                    <a:lumMod val="65000"/>
                    <a:lumOff val="35000"/>
                  </a:schemeClr>
                </a:solidFill>
                <a:latin typeface="Century Gothic"/>
                <a:ea typeface="微软雅黑"/>
              </a:rPr>
              <a:t>目录</a:t>
            </a:r>
            <a:endParaRPr kumimoji="1" lang="en-US" altLang="zh-CN" sz="11732" dirty="0">
              <a:solidFill>
                <a:schemeClr val="tx1">
                  <a:lumMod val="65000"/>
                  <a:lumOff val="35000"/>
                </a:schemeClr>
              </a:solidFill>
              <a:latin typeface="Century Gothic"/>
              <a:ea typeface="微软雅黑"/>
            </a:endParaRPr>
          </a:p>
          <a:p>
            <a:pPr algn="ctr" defTabSz="609569"/>
            <a:r>
              <a:rPr kumimoji="1" lang="en-US" altLang="zh-CN" sz="4267" dirty="0">
                <a:solidFill>
                  <a:schemeClr val="tx1">
                    <a:lumMod val="65000"/>
                    <a:lumOff val="35000"/>
                  </a:schemeClr>
                </a:solidFill>
                <a:latin typeface="Century Gothic"/>
                <a:ea typeface="微软雅黑"/>
              </a:rPr>
              <a:t>CONTENTS</a:t>
            </a:r>
          </a:p>
        </p:txBody>
      </p:sp>
      <p:sp>
        <p:nvSpPr>
          <p:cNvPr id="67" name="文本框 66">
            <a:extLst>
              <a:ext uri="{FF2B5EF4-FFF2-40B4-BE49-F238E27FC236}">
                <a16:creationId xmlns:a16="http://schemas.microsoft.com/office/drawing/2014/main" id="{0962D7B1-5646-4380-A211-FDA8E6C6219A}"/>
              </a:ext>
            </a:extLst>
          </p:cNvPr>
          <p:cNvSpPr txBox="1"/>
          <p:nvPr/>
        </p:nvSpPr>
        <p:spPr>
          <a:xfrm>
            <a:off x="1339522" y="1526131"/>
            <a:ext cx="752129" cy="707886"/>
          </a:xfrm>
          <a:prstGeom prst="rect">
            <a:avLst/>
          </a:prstGeom>
          <a:noFill/>
        </p:spPr>
        <p:txBody>
          <a:bodyPr wrap="none" rtlCol="0">
            <a:spAutoFit/>
          </a:bodyPr>
          <a:lstStyle/>
          <a:p>
            <a:pPr defTabSz="609569"/>
            <a:r>
              <a:rPr kumimoji="1" lang="en-US" altLang="zh-CN" sz="4000" dirty="0">
                <a:solidFill>
                  <a:schemeClr val="tx1">
                    <a:lumMod val="50000"/>
                    <a:lumOff val="50000"/>
                  </a:schemeClr>
                </a:solidFill>
                <a:latin typeface="Century Gothic"/>
                <a:ea typeface="微软雅黑"/>
              </a:rPr>
              <a:t>01</a:t>
            </a:r>
            <a:endParaRPr kumimoji="1" lang="zh-CN" altLang="en-US" sz="4000" dirty="0">
              <a:solidFill>
                <a:schemeClr val="tx1">
                  <a:lumMod val="50000"/>
                  <a:lumOff val="50000"/>
                </a:schemeClr>
              </a:solidFill>
              <a:latin typeface="Century Gothic"/>
              <a:ea typeface="微软雅黑"/>
            </a:endParaRPr>
          </a:p>
        </p:txBody>
      </p:sp>
      <p:sp>
        <p:nvSpPr>
          <p:cNvPr id="68" name="文本框 67">
            <a:extLst>
              <a:ext uri="{FF2B5EF4-FFF2-40B4-BE49-F238E27FC236}">
                <a16:creationId xmlns:a16="http://schemas.microsoft.com/office/drawing/2014/main" id="{9D86D3A6-6B7C-47FF-840D-2FB8A0B64667}"/>
              </a:ext>
            </a:extLst>
          </p:cNvPr>
          <p:cNvSpPr txBox="1"/>
          <p:nvPr/>
        </p:nvSpPr>
        <p:spPr>
          <a:xfrm>
            <a:off x="1339522" y="2393525"/>
            <a:ext cx="752129" cy="707886"/>
          </a:xfrm>
          <a:prstGeom prst="rect">
            <a:avLst/>
          </a:prstGeom>
          <a:noFill/>
        </p:spPr>
        <p:txBody>
          <a:bodyPr wrap="none" rtlCol="0">
            <a:spAutoFit/>
          </a:bodyPr>
          <a:lstStyle/>
          <a:p>
            <a:pPr defTabSz="609569"/>
            <a:r>
              <a:rPr kumimoji="1" lang="en-US" altLang="zh-CN" sz="4000" dirty="0">
                <a:solidFill>
                  <a:schemeClr val="tx1">
                    <a:lumMod val="50000"/>
                    <a:lumOff val="50000"/>
                  </a:schemeClr>
                </a:solidFill>
                <a:latin typeface="Century Gothic"/>
                <a:ea typeface="微软雅黑"/>
              </a:rPr>
              <a:t>02</a:t>
            </a:r>
            <a:endParaRPr kumimoji="1" lang="zh-CN" altLang="en-US" sz="4000" dirty="0">
              <a:solidFill>
                <a:schemeClr val="tx1">
                  <a:lumMod val="50000"/>
                  <a:lumOff val="50000"/>
                </a:schemeClr>
              </a:solidFill>
              <a:latin typeface="Century Gothic"/>
              <a:ea typeface="微软雅黑"/>
            </a:endParaRPr>
          </a:p>
        </p:txBody>
      </p:sp>
      <p:sp>
        <p:nvSpPr>
          <p:cNvPr id="69" name="文本框 68">
            <a:extLst>
              <a:ext uri="{FF2B5EF4-FFF2-40B4-BE49-F238E27FC236}">
                <a16:creationId xmlns:a16="http://schemas.microsoft.com/office/drawing/2014/main" id="{03D5F48B-57AA-44CC-98DB-ED84C33BB0DA}"/>
              </a:ext>
            </a:extLst>
          </p:cNvPr>
          <p:cNvSpPr txBox="1"/>
          <p:nvPr/>
        </p:nvSpPr>
        <p:spPr>
          <a:xfrm>
            <a:off x="1339522" y="3260918"/>
            <a:ext cx="752129" cy="707886"/>
          </a:xfrm>
          <a:prstGeom prst="rect">
            <a:avLst/>
          </a:prstGeom>
          <a:noFill/>
        </p:spPr>
        <p:txBody>
          <a:bodyPr wrap="none" rtlCol="0">
            <a:spAutoFit/>
          </a:bodyPr>
          <a:lstStyle/>
          <a:p>
            <a:pPr defTabSz="609569"/>
            <a:r>
              <a:rPr kumimoji="1" lang="en-US" altLang="zh-CN" sz="4000" dirty="0">
                <a:solidFill>
                  <a:schemeClr val="tx1">
                    <a:lumMod val="50000"/>
                    <a:lumOff val="50000"/>
                  </a:schemeClr>
                </a:solidFill>
                <a:latin typeface="Century Gothic"/>
                <a:ea typeface="微软雅黑"/>
              </a:rPr>
              <a:t>03</a:t>
            </a:r>
            <a:endParaRPr kumimoji="1" lang="zh-CN" altLang="en-US" sz="4000" dirty="0">
              <a:solidFill>
                <a:schemeClr val="tx1">
                  <a:lumMod val="50000"/>
                  <a:lumOff val="50000"/>
                </a:schemeClr>
              </a:solidFill>
              <a:latin typeface="Century Gothic"/>
              <a:ea typeface="微软雅黑"/>
            </a:endParaRPr>
          </a:p>
        </p:txBody>
      </p:sp>
      <p:sp>
        <p:nvSpPr>
          <p:cNvPr id="70" name="文本框 69">
            <a:extLst>
              <a:ext uri="{FF2B5EF4-FFF2-40B4-BE49-F238E27FC236}">
                <a16:creationId xmlns:a16="http://schemas.microsoft.com/office/drawing/2014/main" id="{41ABCAA5-94A4-4611-9B1E-4F06752971A6}"/>
              </a:ext>
            </a:extLst>
          </p:cNvPr>
          <p:cNvSpPr txBox="1"/>
          <p:nvPr/>
        </p:nvSpPr>
        <p:spPr>
          <a:xfrm>
            <a:off x="1339522" y="4128313"/>
            <a:ext cx="752129" cy="707886"/>
          </a:xfrm>
          <a:prstGeom prst="rect">
            <a:avLst/>
          </a:prstGeom>
          <a:noFill/>
        </p:spPr>
        <p:txBody>
          <a:bodyPr wrap="none" rtlCol="0">
            <a:spAutoFit/>
          </a:bodyPr>
          <a:lstStyle/>
          <a:p>
            <a:pPr defTabSz="609569"/>
            <a:r>
              <a:rPr kumimoji="1" lang="en-US" altLang="zh-CN" sz="4000" dirty="0">
                <a:solidFill>
                  <a:schemeClr val="tx1">
                    <a:lumMod val="50000"/>
                    <a:lumOff val="50000"/>
                  </a:schemeClr>
                </a:solidFill>
                <a:latin typeface="Century Gothic"/>
                <a:ea typeface="微软雅黑"/>
              </a:rPr>
              <a:t>04</a:t>
            </a:r>
            <a:endParaRPr kumimoji="1" lang="zh-CN" altLang="en-US" sz="4000" dirty="0">
              <a:solidFill>
                <a:schemeClr val="tx1">
                  <a:lumMod val="50000"/>
                  <a:lumOff val="50000"/>
                </a:schemeClr>
              </a:solidFill>
              <a:latin typeface="Century Gothic"/>
              <a:ea typeface="微软雅黑"/>
            </a:endParaRPr>
          </a:p>
        </p:txBody>
      </p:sp>
      <p:grpSp>
        <p:nvGrpSpPr>
          <p:cNvPr id="71" name="组 1">
            <a:extLst>
              <a:ext uri="{FF2B5EF4-FFF2-40B4-BE49-F238E27FC236}">
                <a16:creationId xmlns:a16="http://schemas.microsoft.com/office/drawing/2014/main" id="{3DC0BAFE-1E25-4AE5-9144-0844E0E6D12D}"/>
              </a:ext>
            </a:extLst>
          </p:cNvPr>
          <p:cNvGrpSpPr/>
          <p:nvPr/>
        </p:nvGrpSpPr>
        <p:grpSpPr>
          <a:xfrm>
            <a:off x="2420001" y="1719846"/>
            <a:ext cx="2866566" cy="476669"/>
            <a:chOff x="1814641" y="1194455"/>
            <a:chExt cx="2150204" cy="357549"/>
          </a:xfrm>
        </p:grpSpPr>
        <p:sp>
          <p:nvSpPr>
            <p:cNvPr id="72" name="文本框 71">
              <a:extLst>
                <a:ext uri="{FF2B5EF4-FFF2-40B4-BE49-F238E27FC236}">
                  <a16:creationId xmlns:a16="http://schemas.microsoft.com/office/drawing/2014/main" id="{59B334B3-A9C0-4C00-8245-51F8B3D306CF}"/>
                </a:ext>
              </a:extLst>
            </p:cNvPr>
            <p:cNvSpPr txBox="1"/>
            <p:nvPr/>
          </p:nvSpPr>
          <p:spPr>
            <a:xfrm>
              <a:off x="1814641" y="1194455"/>
              <a:ext cx="1341639" cy="354855"/>
            </a:xfrm>
            <a:prstGeom prst="rect">
              <a:avLst/>
            </a:prstGeom>
            <a:noFill/>
          </p:spPr>
          <p:txBody>
            <a:bodyPr wrap="square" rtlCol="0">
              <a:spAutoFit/>
            </a:bodyPr>
            <a:lstStyle/>
            <a:p>
              <a:pPr defTabSz="609569">
                <a:lnSpc>
                  <a:spcPct val="130000"/>
                </a:lnSpc>
              </a:pPr>
              <a:r>
                <a:rPr lang="en-US" altLang="zh-CN" sz="2133" dirty="0">
                  <a:solidFill>
                    <a:schemeClr val="bg1">
                      <a:lumMod val="50000"/>
                    </a:schemeClr>
                  </a:solidFill>
                  <a:latin typeface="Century Gothic"/>
                  <a:ea typeface="微软雅黑"/>
                </a:rPr>
                <a:t>PART</a:t>
              </a:r>
              <a:r>
                <a:rPr lang="zh-CN" altLang="en-US" sz="2133" dirty="0">
                  <a:solidFill>
                    <a:schemeClr val="bg1">
                      <a:lumMod val="50000"/>
                    </a:schemeClr>
                  </a:solidFill>
                  <a:latin typeface="Century Gothic"/>
                  <a:ea typeface="微软雅黑"/>
                </a:rPr>
                <a:t> </a:t>
              </a:r>
              <a:r>
                <a:rPr lang="en-US" altLang="zh-CN" sz="2133" dirty="0">
                  <a:solidFill>
                    <a:schemeClr val="bg1">
                      <a:lumMod val="50000"/>
                    </a:schemeClr>
                  </a:solidFill>
                  <a:latin typeface="Century Gothic"/>
                  <a:ea typeface="微软雅黑"/>
                </a:rPr>
                <a:t>ONE</a:t>
              </a:r>
              <a:endParaRPr kumimoji="1" lang="zh-CN" altLang="en-US" sz="2133" dirty="0">
                <a:solidFill>
                  <a:schemeClr val="bg1">
                    <a:lumMod val="50000"/>
                  </a:schemeClr>
                </a:solidFill>
                <a:latin typeface="Century Gothic"/>
                <a:ea typeface="微软雅黑"/>
              </a:endParaRPr>
            </a:p>
          </p:txBody>
        </p:sp>
        <p:sp>
          <p:nvSpPr>
            <p:cNvPr id="73" name="矩形 72">
              <a:extLst>
                <a:ext uri="{FF2B5EF4-FFF2-40B4-BE49-F238E27FC236}">
                  <a16:creationId xmlns:a16="http://schemas.microsoft.com/office/drawing/2014/main" id="{99681E0C-FDED-425A-AFAA-62427AE327B0}"/>
                </a:ext>
              </a:extLst>
            </p:cNvPr>
            <p:cNvSpPr/>
            <p:nvPr/>
          </p:nvSpPr>
          <p:spPr>
            <a:xfrm>
              <a:off x="3003880" y="1194455"/>
              <a:ext cx="960965" cy="357549"/>
            </a:xfrm>
            <a:prstGeom prst="rect">
              <a:avLst/>
            </a:prstGeom>
          </p:spPr>
          <p:txBody>
            <a:bodyPr wrap="none">
              <a:spAutoFit/>
            </a:bodyPr>
            <a:lstStyle/>
            <a:p>
              <a:pPr defTabSz="609569">
                <a:lnSpc>
                  <a:spcPct val="130000"/>
                </a:lnSpc>
              </a:pPr>
              <a:r>
                <a:rPr kumimoji="1" lang="zh-CN" altLang="en-US" sz="2133" dirty="0">
                  <a:solidFill>
                    <a:schemeClr val="bg1">
                      <a:lumMod val="50000"/>
                    </a:schemeClr>
                  </a:solidFill>
                  <a:latin typeface="Century Gothic"/>
                  <a:ea typeface="微软雅黑"/>
                </a:rPr>
                <a:t>市场分析</a:t>
              </a:r>
            </a:p>
          </p:txBody>
        </p:sp>
      </p:grpSp>
      <p:grpSp>
        <p:nvGrpSpPr>
          <p:cNvPr id="74" name="组 2">
            <a:extLst>
              <a:ext uri="{FF2B5EF4-FFF2-40B4-BE49-F238E27FC236}">
                <a16:creationId xmlns:a16="http://schemas.microsoft.com/office/drawing/2014/main" id="{B595ECC6-0C5D-4C44-859E-6A31A676C9DC}"/>
              </a:ext>
            </a:extLst>
          </p:cNvPr>
          <p:cNvGrpSpPr/>
          <p:nvPr/>
        </p:nvGrpSpPr>
        <p:grpSpPr>
          <a:xfrm>
            <a:off x="2420001" y="2577376"/>
            <a:ext cx="2866566" cy="476669"/>
            <a:chOff x="1814641" y="2085010"/>
            <a:chExt cx="2150204" cy="357549"/>
          </a:xfrm>
        </p:grpSpPr>
        <p:sp>
          <p:nvSpPr>
            <p:cNvPr id="75" name="文本框 74">
              <a:extLst>
                <a:ext uri="{FF2B5EF4-FFF2-40B4-BE49-F238E27FC236}">
                  <a16:creationId xmlns:a16="http://schemas.microsoft.com/office/drawing/2014/main" id="{BB385A3E-23B2-4E07-852C-556FD07D7485}"/>
                </a:ext>
              </a:extLst>
            </p:cNvPr>
            <p:cNvSpPr txBox="1"/>
            <p:nvPr/>
          </p:nvSpPr>
          <p:spPr>
            <a:xfrm>
              <a:off x="1814641" y="2085010"/>
              <a:ext cx="1341639" cy="354855"/>
            </a:xfrm>
            <a:prstGeom prst="rect">
              <a:avLst/>
            </a:prstGeom>
            <a:noFill/>
          </p:spPr>
          <p:txBody>
            <a:bodyPr wrap="square" rtlCol="0">
              <a:spAutoFit/>
            </a:bodyPr>
            <a:lstStyle/>
            <a:p>
              <a:pPr defTabSz="609569">
                <a:lnSpc>
                  <a:spcPct val="130000"/>
                </a:lnSpc>
              </a:pPr>
              <a:r>
                <a:rPr lang="en-US" altLang="zh-CN" sz="2133" dirty="0">
                  <a:solidFill>
                    <a:schemeClr val="bg1">
                      <a:lumMod val="50000"/>
                    </a:schemeClr>
                  </a:solidFill>
                  <a:latin typeface="Century Gothic"/>
                  <a:ea typeface="微软雅黑"/>
                </a:rPr>
                <a:t>PART</a:t>
              </a:r>
              <a:r>
                <a:rPr lang="zh-CN" altLang="en-US" sz="2133" dirty="0">
                  <a:solidFill>
                    <a:schemeClr val="bg1">
                      <a:lumMod val="50000"/>
                    </a:schemeClr>
                  </a:solidFill>
                  <a:latin typeface="Century Gothic"/>
                  <a:ea typeface="微软雅黑"/>
                </a:rPr>
                <a:t> </a:t>
              </a:r>
              <a:r>
                <a:rPr lang="en-US" altLang="zh-CN" sz="2133" dirty="0">
                  <a:solidFill>
                    <a:schemeClr val="bg1">
                      <a:lumMod val="50000"/>
                    </a:schemeClr>
                  </a:solidFill>
                  <a:latin typeface="Century Gothic"/>
                  <a:ea typeface="微软雅黑"/>
                </a:rPr>
                <a:t>TWO</a:t>
              </a:r>
              <a:endParaRPr kumimoji="1" lang="zh-CN" altLang="en-US" sz="2133" dirty="0">
                <a:solidFill>
                  <a:schemeClr val="bg1">
                    <a:lumMod val="50000"/>
                  </a:schemeClr>
                </a:solidFill>
                <a:latin typeface="Century Gothic"/>
                <a:ea typeface="微软雅黑"/>
              </a:endParaRPr>
            </a:p>
          </p:txBody>
        </p:sp>
        <p:sp>
          <p:nvSpPr>
            <p:cNvPr id="76" name="矩形 75">
              <a:extLst>
                <a:ext uri="{FF2B5EF4-FFF2-40B4-BE49-F238E27FC236}">
                  <a16:creationId xmlns:a16="http://schemas.microsoft.com/office/drawing/2014/main" id="{C7AA9787-6224-4CD2-A04B-FB2D8F182728}"/>
                </a:ext>
              </a:extLst>
            </p:cNvPr>
            <p:cNvSpPr/>
            <p:nvPr/>
          </p:nvSpPr>
          <p:spPr>
            <a:xfrm>
              <a:off x="3003880" y="2085010"/>
              <a:ext cx="960965" cy="357549"/>
            </a:xfrm>
            <a:prstGeom prst="rect">
              <a:avLst/>
            </a:prstGeom>
          </p:spPr>
          <p:txBody>
            <a:bodyPr wrap="none">
              <a:spAutoFit/>
            </a:bodyPr>
            <a:lstStyle/>
            <a:p>
              <a:pPr defTabSz="609569">
                <a:lnSpc>
                  <a:spcPct val="130000"/>
                </a:lnSpc>
              </a:pPr>
              <a:r>
                <a:rPr kumimoji="1" lang="zh-CN" altLang="en-US" sz="2133" dirty="0">
                  <a:solidFill>
                    <a:schemeClr val="bg1">
                      <a:lumMod val="50000"/>
                    </a:schemeClr>
                  </a:solidFill>
                  <a:latin typeface="Century Gothic"/>
                  <a:ea typeface="微软雅黑"/>
                </a:rPr>
                <a:t>预期目标</a:t>
              </a:r>
            </a:p>
          </p:txBody>
        </p:sp>
      </p:grpSp>
      <p:grpSp>
        <p:nvGrpSpPr>
          <p:cNvPr id="77" name="组 3">
            <a:extLst>
              <a:ext uri="{FF2B5EF4-FFF2-40B4-BE49-F238E27FC236}">
                <a16:creationId xmlns:a16="http://schemas.microsoft.com/office/drawing/2014/main" id="{E0F2AEAC-A503-470C-91CB-E74997CE6160}"/>
              </a:ext>
            </a:extLst>
          </p:cNvPr>
          <p:cNvGrpSpPr/>
          <p:nvPr/>
        </p:nvGrpSpPr>
        <p:grpSpPr>
          <a:xfrm>
            <a:off x="2420001" y="3434904"/>
            <a:ext cx="2866566" cy="476669"/>
            <a:chOff x="1814641" y="2975565"/>
            <a:chExt cx="2150204" cy="357549"/>
          </a:xfrm>
        </p:grpSpPr>
        <p:sp>
          <p:nvSpPr>
            <p:cNvPr id="78" name="文本框 77">
              <a:extLst>
                <a:ext uri="{FF2B5EF4-FFF2-40B4-BE49-F238E27FC236}">
                  <a16:creationId xmlns:a16="http://schemas.microsoft.com/office/drawing/2014/main" id="{2FD4769F-A337-4726-BACE-605A50F02CD2}"/>
                </a:ext>
              </a:extLst>
            </p:cNvPr>
            <p:cNvSpPr txBox="1"/>
            <p:nvPr/>
          </p:nvSpPr>
          <p:spPr>
            <a:xfrm>
              <a:off x="1814641" y="2975565"/>
              <a:ext cx="1452543" cy="354855"/>
            </a:xfrm>
            <a:prstGeom prst="rect">
              <a:avLst/>
            </a:prstGeom>
            <a:noFill/>
          </p:spPr>
          <p:txBody>
            <a:bodyPr wrap="square" rtlCol="0">
              <a:spAutoFit/>
            </a:bodyPr>
            <a:lstStyle/>
            <a:p>
              <a:pPr defTabSz="609569">
                <a:lnSpc>
                  <a:spcPct val="130000"/>
                </a:lnSpc>
              </a:pPr>
              <a:r>
                <a:rPr lang="en-US" altLang="zh-CN" sz="2133" dirty="0">
                  <a:solidFill>
                    <a:schemeClr val="bg1">
                      <a:lumMod val="50000"/>
                    </a:schemeClr>
                  </a:solidFill>
                  <a:latin typeface="Century Gothic"/>
                  <a:ea typeface="微软雅黑"/>
                </a:rPr>
                <a:t>PART</a:t>
              </a:r>
              <a:r>
                <a:rPr lang="zh-CN" altLang="en-US" sz="2133" dirty="0">
                  <a:solidFill>
                    <a:schemeClr val="bg1">
                      <a:lumMod val="50000"/>
                    </a:schemeClr>
                  </a:solidFill>
                  <a:latin typeface="Century Gothic"/>
                  <a:ea typeface="微软雅黑"/>
                </a:rPr>
                <a:t> </a:t>
              </a:r>
              <a:r>
                <a:rPr lang="en-US" altLang="zh-CN" sz="2133" dirty="0">
                  <a:solidFill>
                    <a:schemeClr val="bg1">
                      <a:lumMod val="50000"/>
                    </a:schemeClr>
                  </a:solidFill>
                  <a:latin typeface="Century Gothic"/>
                  <a:ea typeface="微软雅黑"/>
                </a:rPr>
                <a:t>THREE</a:t>
              </a:r>
              <a:endParaRPr kumimoji="1" lang="zh-CN" altLang="en-US" sz="2133" dirty="0">
                <a:solidFill>
                  <a:schemeClr val="bg1">
                    <a:lumMod val="50000"/>
                  </a:schemeClr>
                </a:solidFill>
                <a:latin typeface="Century Gothic"/>
                <a:ea typeface="微软雅黑"/>
              </a:endParaRPr>
            </a:p>
          </p:txBody>
        </p:sp>
        <p:sp>
          <p:nvSpPr>
            <p:cNvPr id="79" name="矩形 78">
              <a:extLst>
                <a:ext uri="{FF2B5EF4-FFF2-40B4-BE49-F238E27FC236}">
                  <a16:creationId xmlns:a16="http://schemas.microsoft.com/office/drawing/2014/main" id="{A41AC1AB-DC8D-42DA-AA65-3329C91D16BB}"/>
                </a:ext>
              </a:extLst>
            </p:cNvPr>
            <p:cNvSpPr/>
            <p:nvPr/>
          </p:nvSpPr>
          <p:spPr>
            <a:xfrm>
              <a:off x="3003880" y="2975565"/>
              <a:ext cx="960965" cy="357549"/>
            </a:xfrm>
            <a:prstGeom prst="rect">
              <a:avLst/>
            </a:prstGeom>
          </p:spPr>
          <p:txBody>
            <a:bodyPr wrap="none">
              <a:spAutoFit/>
            </a:bodyPr>
            <a:lstStyle/>
            <a:p>
              <a:pPr defTabSz="609569">
                <a:lnSpc>
                  <a:spcPct val="130000"/>
                </a:lnSpc>
              </a:pPr>
              <a:r>
                <a:rPr kumimoji="1" lang="zh-CN" altLang="en-US" sz="2133" dirty="0">
                  <a:solidFill>
                    <a:schemeClr val="tx1">
                      <a:lumMod val="50000"/>
                      <a:lumOff val="50000"/>
                    </a:schemeClr>
                  </a:solidFill>
                  <a:latin typeface="Century Gothic"/>
                  <a:ea typeface="微软雅黑"/>
                </a:rPr>
                <a:t>进度安排</a:t>
              </a:r>
            </a:p>
          </p:txBody>
        </p:sp>
      </p:grpSp>
      <p:grpSp>
        <p:nvGrpSpPr>
          <p:cNvPr id="80" name="组 4">
            <a:extLst>
              <a:ext uri="{FF2B5EF4-FFF2-40B4-BE49-F238E27FC236}">
                <a16:creationId xmlns:a16="http://schemas.microsoft.com/office/drawing/2014/main" id="{1BC52DFE-DD50-475E-A04F-8DF3B544B000}"/>
              </a:ext>
            </a:extLst>
          </p:cNvPr>
          <p:cNvGrpSpPr/>
          <p:nvPr/>
        </p:nvGrpSpPr>
        <p:grpSpPr>
          <a:xfrm>
            <a:off x="2420002" y="4292434"/>
            <a:ext cx="2866565" cy="476669"/>
            <a:chOff x="1814642" y="3866120"/>
            <a:chExt cx="2150203" cy="357549"/>
          </a:xfrm>
        </p:grpSpPr>
        <p:sp>
          <p:nvSpPr>
            <p:cNvPr id="81" name="文本框 80">
              <a:extLst>
                <a:ext uri="{FF2B5EF4-FFF2-40B4-BE49-F238E27FC236}">
                  <a16:creationId xmlns:a16="http://schemas.microsoft.com/office/drawing/2014/main" id="{274B99CD-0CDC-4FF0-BDE0-A910AC639A09}"/>
                </a:ext>
              </a:extLst>
            </p:cNvPr>
            <p:cNvSpPr txBox="1"/>
            <p:nvPr/>
          </p:nvSpPr>
          <p:spPr>
            <a:xfrm>
              <a:off x="1814642" y="3866120"/>
              <a:ext cx="1416662" cy="354855"/>
            </a:xfrm>
            <a:prstGeom prst="rect">
              <a:avLst/>
            </a:prstGeom>
            <a:noFill/>
          </p:spPr>
          <p:txBody>
            <a:bodyPr wrap="square" rtlCol="0">
              <a:spAutoFit/>
            </a:bodyPr>
            <a:lstStyle/>
            <a:p>
              <a:pPr defTabSz="609569">
                <a:lnSpc>
                  <a:spcPct val="130000"/>
                </a:lnSpc>
              </a:pPr>
              <a:r>
                <a:rPr lang="en-US" altLang="zh-CN" sz="2133" dirty="0">
                  <a:solidFill>
                    <a:schemeClr val="bg1">
                      <a:lumMod val="50000"/>
                    </a:schemeClr>
                  </a:solidFill>
                  <a:latin typeface="Century Gothic"/>
                  <a:ea typeface="微软雅黑"/>
                </a:rPr>
                <a:t>PART</a:t>
              </a:r>
              <a:r>
                <a:rPr lang="zh-CN" altLang="en-US" sz="2133" dirty="0">
                  <a:solidFill>
                    <a:schemeClr val="bg1">
                      <a:lumMod val="50000"/>
                    </a:schemeClr>
                  </a:solidFill>
                  <a:latin typeface="Century Gothic"/>
                  <a:ea typeface="微软雅黑"/>
                </a:rPr>
                <a:t> </a:t>
              </a:r>
              <a:r>
                <a:rPr lang="en-US" altLang="zh-CN" sz="2133" dirty="0">
                  <a:solidFill>
                    <a:schemeClr val="bg1">
                      <a:lumMod val="50000"/>
                    </a:schemeClr>
                  </a:solidFill>
                  <a:latin typeface="Century Gothic"/>
                  <a:ea typeface="微软雅黑"/>
                </a:rPr>
                <a:t>FOUR</a:t>
              </a:r>
              <a:endParaRPr kumimoji="1" lang="zh-CN" altLang="en-US" sz="2133" dirty="0">
                <a:solidFill>
                  <a:schemeClr val="bg1">
                    <a:lumMod val="50000"/>
                  </a:schemeClr>
                </a:solidFill>
                <a:latin typeface="Century Gothic"/>
                <a:ea typeface="微软雅黑"/>
              </a:endParaRPr>
            </a:p>
          </p:txBody>
        </p:sp>
        <p:sp>
          <p:nvSpPr>
            <p:cNvPr id="82" name="矩形 81">
              <a:extLst>
                <a:ext uri="{FF2B5EF4-FFF2-40B4-BE49-F238E27FC236}">
                  <a16:creationId xmlns:a16="http://schemas.microsoft.com/office/drawing/2014/main" id="{28D56B06-BCAD-4DB4-A53E-3FA63DF3B2AC}"/>
                </a:ext>
              </a:extLst>
            </p:cNvPr>
            <p:cNvSpPr/>
            <p:nvPr/>
          </p:nvSpPr>
          <p:spPr>
            <a:xfrm>
              <a:off x="3003880" y="3866120"/>
              <a:ext cx="960965" cy="357549"/>
            </a:xfrm>
            <a:prstGeom prst="rect">
              <a:avLst/>
            </a:prstGeom>
          </p:spPr>
          <p:txBody>
            <a:bodyPr wrap="none">
              <a:spAutoFit/>
            </a:bodyPr>
            <a:lstStyle/>
            <a:p>
              <a:pPr defTabSz="609569">
                <a:lnSpc>
                  <a:spcPct val="130000"/>
                </a:lnSpc>
              </a:pPr>
              <a:r>
                <a:rPr kumimoji="1" lang="zh-CN" altLang="en-US" sz="2133" dirty="0">
                  <a:solidFill>
                    <a:schemeClr val="tx1">
                      <a:lumMod val="50000"/>
                      <a:lumOff val="50000"/>
                    </a:schemeClr>
                  </a:solidFill>
                  <a:latin typeface="Century Gothic"/>
                  <a:ea typeface="微软雅黑"/>
                </a:rPr>
                <a:t>风险管理</a:t>
              </a:r>
            </a:p>
          </p:txBody>
        </p:sp>
      </p:grpSp>
    </p:spTree>
    <p:extLst>
      <p:ext uri="{BB962C8B-B14F-4D97-AF65-F5344CB8AC3E}">
        <p14:creationId xmlns:p14="http://schemas.microsoft.com/office/powerpoint/2010/main" val="1490761464"/>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barn(inVertical)">
                                      <p:cBhvr>
                                        <p:cTn id="13" dur="500"/>
                                        <p:tgtEl>
                                          <p:spTgt spid="65"/>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barn(inVertical)">
                                      <p:cBhvr>
                                        <p:cTn id="17" dur="500"/>
                                        <p:tgtEl>
                                          <p:spTgt spid="67"/>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barn(inVertical)">
                                      <p:cBhvr>
                                        <p:cTn id="21" dur="500"/>
                                        <p:tgtEl>
                                          <p:spTgt spid="68"/>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barn(inVertical)">
                                      <p:cBhvr>
                                        <p:cTn id="25" dur="500"/>
                                        <p:tgtEl>
                                          <p:spTgt spid="69"/>
                                        </p:tgtEl>
                                      </p:cBhvr>
                                    </p:animEffect>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barn(inVertical)">
                                      <p:cBhvr>
                                        <p:cTn id="29" dur="500"/>
                                        <p:tgtEl>
                                          <p:spTgt spid="70"/>
                                        </p:tgtEl>
                                      </p:cBhvr>
                                    </p:animEffect>
                                  </p:childTnLst>
                                </p:cTn>
                              </p:par>
                            </p:childTnLst>
                          </p:cTn>
                        </p:par>
                        <p:par>
                          <p:cTn id="30" fill="hold">
                            <p:stCondLst>
                              <p:cond delay="3500"/>
                            </p:stCondLst>
                            <p:childTnLst>
                              <p:par>
                                <p:cTn id="31" presetID="16" presetClass="entr" presetSubtype="21" fill="hold"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barn(inVertical)">
                                      <p:cBhvr>
                                        <p:cTn id="33" dur="500"/>
                                        <p:tgtEl>
                                          <p:spTgt spid="71"/>
                                        </p:tgtEl>
                                      </p:cBhvr>
                                    </p:animEffect>
                                  </p:childTnLst>
                                </p:cTn>
                              </p:par>
                            </p:childTnLst>
                          </p:cTn>
                        </p:par>
                        <p:par>
                          <p:cTn id="34" fill="hold">
                            <p:stCondLst>
                              <p:cond delay="4000"/>
                            </p:stCondLst>
                            <p:childTnLst>
                              <p:par>
                                <p:cTn id="35" presetID="16" presetClass="entr" presetSubtype="21" fill="hold" nodeType="after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barn(inVertical)">
                                      <p:cBhvr>
                                        <p:cTn id="37" dur="500"/>
                                        <p:tgtEl>
                                          <p:spTgt spid="74"/>
                                        </p:tgtEl>
                                      </p:cBhvr>
                                    </p:animEffect>
                                  </p:childTnLst>
                                </p:cTn>
                              </p:par>
                            </p:childTnLst>
                          </p:cTn>
                        </p:par>
                        <p:par>
                          <p:cTn id="38" fill="hold">
                            <p:stCondLst>
                              <p:cond delay="4500"/>
                            </p:stCondLst>
                            <p:childTnLst>
                              <p:par>
                                <p:cTn id="39" presetID="16" presetClass="entr" presetSubtype="21"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barn(inVertical)">
                                      <p:cBhvr>
                                        <p:cTn id="41" dur="500"/>
                                        <p:tgtEl>
                                          <p:spTgt spid="77"/>
                                        </p:tgtEl>
                                      </p:cBhvr>
                                    </p:animEffect>
                                  </p:childTnLst>
                                </p:cTn>
                              </p:par>
                            </p:childTnLst>
                          </p:cTn>
                        </p:par>
                        <p:par>
                          <p:cTn id="42" fill="hold">
                            <p:stCondLst>
                              <p:cond delay="5000"/>
                            </p:stCondLst>
                            <p:childTnLst>
                              <p:par>
                                <p:cTn id="43" presetID="16" presetClass="entr" presetSubtype="21"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barn(inVertical)">
                                      <p:cBhvr>
                                        <p:cTn id="4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P spid="67" grpId="0"/>
      <p:bldP spid="68" grpId="0"/>
      <p:bldP spid="69" grpId="0"/>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5F04F86-117C-487F-A721-BDC985B7F657}"/>
              </a:ext>
            </a:extLst>
          </p:cNvPr>
          <p:cNvSpPr/>
          <p:nvPr/>
        </p:nvSpPr>
        <p:spPr>
          <a:xfrm>
            <a:off x="0" y="3515360"/>
            <a:ext cx="12192000" cy="2773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06750955-F619-46A9-9503-0E5E6E391D75}"/>
              </a:ext>
            </a:extLst>
          </p:cNvPr>
          <p:cNvSpPr/>
          <p:nvPr/>
        </p:nvSpPr>
        <p:spPr>
          <a:xfrm>
            <a:off x="5240238" y="1245600"/>
            <a:ext cx="1711526" cy="1711526"/>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69"/>
            <a:r>
              <a:rPr kumimoji="1" lang="en-US" altLang="zh-CN" sz="11999" dirty="0">
                <a:solidFill>
                  <a:schemeClr val="tx1">
                    <a:lumMod val="95000"/>
                    <a:lumOff val="5000"/>
                  </a:schemeClr>
                </a:solidFill>
                <a:latin typeface="Century Gothic"/>
                <a:ea typeface="微软雅黑"/>
              </a:rPr>
              <a:t>1</a:t>
            </a:r>
            <a:endParaRPr kumimoji="1" lang="zh-CN" altLang="en-US" sz="11999" dirty="0">
              <a:solidFill>
                <a:schemeClr val="tx1">
                  <a:lumMod val="95000"/>
                  <a:lumOff val="5000"/>
                </a:schemeClr>
              </a:solidFill>
              <a:latin typeface="Century Gothic"/>
              <a:ea typeface="微软雅黑"/>
            </a:endParaRPr>
          </a:p>
        </p:txBody>
      </p:sp>
      <p:sp>
        <p:nvSpPr>
          <p:cNvPr id="9" name="文本框 8">
            <a:extLst>
              <a:ext uri="{FF2B5EF4-FFF2-40B4-BE49-F238E27FC236}">
                <a16:creationId xmlns:a16="http://schemas.microsoft.com/office/drawing/2014/main" id="{1A46B2CA-A199-4937-9F23-14F2230D2B6A}"/>
              </a:ext>
            </a:extLst>
          </p:cNvPr>
          <p:cNvSpPr txBox="1"/>
          <p:nvPr/>
        </p:nvSpPr>
        <p:spPr>
          <a:xfrm>
            <a:off x="4137226" y="3166902"/>
            <a:ext cx="3917549" cy="1077078"/>
          </a:xfrm>
          <a:prstGeom prst="rect">
            <a:avLst/>
          </a:prstGeom>
          <a:noFill/>
        </p:spPr>
        <p:txBody>
          <a:bodyPr wrap="none" rtlCol="0">
            <a:spAutoFit/>
          </a:bodyPr>
          <a:lstStyle/>
          <a:p>
            <a:pPr algn="ctr" defTabSz="609569"/>
            <a:r>
              <a:rPr kumimoji="1" lang="en-US" altLang="zh-CN" sz="3200" dirty="0">
                <a:solidFill>
                  <a:schemeClr val="tx1">
                    <a:lumMod val="95000"/>
                    <a:lumOff val="5000"/>
                  </a:schemeClr>
                </a:solidFill>
                <a:latin typeface="Century Gothic"/>
                <a:ea typeface="微软雅黑"/>
              </a:rPr>
              <a:t>SECTION</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TITLE</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HERE</a:t>
            </a:r>
          </a:p>
          <a:p>
            <a:pPr algn="ctr" defTabSz="609569"/>
            <a:r>
              <a:rPr kumimoji="1" lang="zh-CN" altLang="en-US" sz="3200" dirty="0">
                <a:solidFill>
                  <a:schemeClr val="tx1">
                    <a:lumMod val="95000"/>
                    <a:lumOff val="5000"/>
                  </a:schemeClr>
                </a:solidFill>
                <a:latin typeface="Century Gothic"/>
                <a:ea typeface="微软雅黑"/>
              </a:rPr>
              <a:t>添加标题</a:t>
            </a:r>
          </a:p>
        </p:txBody>
      </p:sp>
      <p:sp>
        <p:nvSpPr>
          <p:cNvPr id="10" name="文本框 9">
            <a:extLst>
              <a:ext uri="{FF2B5EF4-FFF2-40B4-BE49-F238E27FC236}">
                <a16:creationId xmlns:a16="http://schemas.microsoft.com/office/drawing/2014/main" id="{5553889E-156E-4D7C-BF3F-B3544B6A53FC}"/>
              </a:ext>
            </a:extLst>
          </p:cNvPr>
          <p:cNvSpPr txBox="1"/>
          <p:nvPr/>
        </p:nvSpPr>
        <p:spPr>
          <a:xfrm>
            <a:off x="3806162" y="4443236"/>
            <a:ext cx="4579676" cy="1159035"/>
          </a:xfrm>
          <a:prstGeom prst="rect">
            <a:avLst/>
          </a:prstGeom>
          <a:noFill/>
        </p:spPr>
        <p:txBody>
          <a:bodyPr wrap="square" rtlCol="0">
            <a:spAutoFit/>
          </a:bodyPr>
          <a:lstStyle/>
          <a:p>
            <a:pPr defTabSz="609569">
              <a:lnSpc>
                <a:spcPct val="130000"/>
              </a:lnSpc>
            </a:pPr>
            <a:r>
              <a:rPr lang="zh-CN" altLang="zh-CN" sz="1333" dirty="0">
                <a:solidFill>
                  <a:schemeClr val="tx1">
                    <a:lumMod val="95000"/>
                    <a:lumOff val="5000"/>
                  </a:schemeClr>
                </a:solidFill>
                <a:latin typeface="微软雅黑"/>
                <a:ea typeface="微软雅黑"/>
              </a:rPr>
              <a:t>点击此处添加文本信息。标题数字等都可以通过点击和重新输入进行更改，顶部</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开始</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面板中可以对字体、字号、颜色、行距等进行修改。建议正文</a:t>
            </a:r>
            <a:r>
              <a:rPr lang="en-US" altLang="zh-CN" sz="1333" dirty="0">
                <a:solidFill>
                  <a:schemeClr val="tx1">
                    <a:lumMod val="95000"/>
                    <a:lumOff val="5000"/>
                  </a:schemeClr>
                </a:solidFill>
                <a:latin typeface="微软雅黑"/>
                <a:ea typeface="微软雅黑"/>
              </a:rPr>
              <a:t>10</a:t>
            </a:r>
            <a:r>
              <a:rPr lang="zh-CN" altLang="zh-CN" sz="1333" dirty="0">
                <a:solidFill>
                  <a:schemeClr val="tx1">
                    <a:lumMod val="95000"/>
                    <a:lumOff val="5000"/>
                  </a:schemeClr>
                </a:solidFill>
                <a:latin typeface="微软雅黑"/>
                <a:ea typeface="微软雅黑"/>
              </a:rPr>
              <a:t>号字，</a:t>
            </a:r>
            <a:r>
              <a:rPr lang="en-US" altLang="zh-CN" sz="1333" dirty="0">
                <a:solidFill>
                  <a:schemeClr val="tx1">
                    <a:lumMod val="95000"/>
                    <a:lumOff val="5000"/>
                  </a:schemeClr>
                </a:solidFill>
                <a:latin typeface="微软雅黑"/>
                <a:ea typeface="微软雅黑"/>
              </a:rPr>
              <a:t>1.3</a:t>
            </a:r>
            <a:r>
              <a:rPr lang="zh-CN" altLang="zh-CN" sz="1333" dirty="0">
                <a:solidFill>
                  <a:schemeClr val="tx1">
                    <a:lumMod val="95000"/>
                    <a:lumOff val="5000"/>
                  </a:schemeClr>
                </a:solidFill>
                <a:latin typeface="微软雅黑"/>
                <a:ea typeface="微软雅黑"/>
              </a:rPr>
              <a:t>倍字间距。</a:t>
            </a:r>
          </a:p>
        </p:txBody>
      </p:sp>
    </p:spTree>
    <p:extLst>
      <p:ext uri="{BB962C8B-B14F-4D97-AF65-F5344CB8AC3E}">
        <p14:creationId xmlns:p14="http://schemas.microsoft.com/office/powerpoint/2010/main" val="1102033157"/>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83499" y="1124744"/>
            <a:ext cx="1824203" cy="2208245"/>
          </a:xfrm>
          <a:prstGeom prst="rect">
            <a:avLst/>
          </a:prstGeom>
          <a:blipFill dpi="0" rotWithShape="1">
            <a:blip r:embed="rId3"/>
            <a:srcRec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 name="矩形 4"/>
          <p:cNvSpPr/>
          <p:nvPr/>
        </p:nvSpPr>
        <p:spPr>
          <a:xfrm>
            <a:off x="4015769" y="1124744"/>
            <a:ext cx="1824203" cy="2208245"/>
          </a:xfrm>
          <a:prstGeom prst="rect">
            <a:avLst/>
          </a:prstGeom>
          <a:blipFill dpi="0" rotWithShape="1">
            <a:blip r:embed="rId4"/>
            <a:srcRec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 name="TextBox 3"/>
          <p:cNvSpPr>
            <a:spLocks noChangeArrowheads="1"/>
          </p:cNvSpPr>
          <p:nvPr/>
        </p:nvSpPr>
        <p:spPr bwMode="auto">
          <a:xfrm>
            <a:off x="1583499" y="3717033"/>
            <a:ext cx="2688299" cy="191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867" b="1" dirty="0">
                <a:latin typeface="+mn-lt"/>
                <a:ea typeface="+mn-ea"/>
                <a:cs typeface="+mn-ea"/>
                <a:sym typeface="+mn-lt"/>
              </a:rPr>
              <a:t>输入名字</a:t>
            </a:r>
            <a:endParaRPr lang="en-US" altLang="zh-CN" sz="1867" b="1" dirty="0">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个人发展历程</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曾经供职过的公司</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服务过哪些大品牌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基本的项目经验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个人打基本观点座右铭</a:t>
            </a:r>
            <a:endParaRPr lang="en-US" altLang="zh-CN" sz="1200" dirty="0">
              <a:solidFill>
                <a:schemeClr val="tx1">
                  <a:lumMod val="50000"/>
                  <a:lumOff val="50000"/>
                </a:schemeClr>
              </a:solidFill>
              <a:latin typeface="+mn-lt"/>
              <a:ea typeface="+mn-ea"/>
              <a:cs typeface="+mn-ea"/>
              <a:sym typeface="+mn-lt"/>
            </a:endParaRPr>
          </a:p>
        </p:txBody>
      </p:sp>
      <p:sp>
        <p:nvSpPr>
          <p:cNvPr id="9" name="TextBox 3"/>
          <p:cNvSpPr>
            <a:spLocks noChangeArrowheads="1"/>
          </p:cNvSpPr>
          <p:nvPr/>
        </p:nvSpPr>
        <p:spPr bwMode="auto">
          <a:xfrm>
            <a:off x="4015769" y="3717033"/>
            <a:ext cx="2688299" cy="191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867" b="1" dirty="0">
                <a:latin typeface="+mn-lt"/>
                <a:ea typeface="+mn-ea"/>
                <a:cs typeface="+mn-ea"/>
                <a:sym typeface="+mn-lt"/>
              </a:rPr>
              <a:t>输入名字</a:t>
            </a:r>
            <a:endParaRPr lang="en-US" altLang="zh-CN" sz="1867" b="1" dirty="0">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个人发展历程</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曾经供职过的公司</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服务过哪些大品牌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基本的项目经验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个人打基本观点座右铭</a:t>
            </a:r>
            <a:endParaRPr lang="en-US" altLang="zh-CN" sz="1200" dirty="0">
              <a:solidFill>
                <a:schemeClr val="tx1">
                  <a:lumMod val="50000"/>
                  <a:lumOff val="50000"/>
                </a:schemeClr>
              </a:solidFill>
              <a:latin typeface="+mn-lt"/>
              <a:ea typeface="+mn-ea"/>
              <a:cs typeface="+mn-ea"/>
              <a:sym typeface="+mn-lt"/>
            </a:endParaRPr>
          </a:p>
        </p:txBody>
      </p:sp>
      <p:sp>
        <p:nvSpPr>
          <p:cNvPr id="10" name="TextBox 3"/>
          <p:cNvSpPr>
            <a:spLocks noChangeArrowheads="1"/>
          </p:cNvSpPr>
          <p:nvPr/>
        </p:nvSpPr>
        <p:spPr bwMode="auto">
          <a:xfrm>
            <a:off x="6448040" y="3717033"/>
            <a:ext cx="2688299" cy="191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867" b="1" dirty="0">
                <a:latin typeface="+mn-lt"/>
                <a:ea typeface="+mn-ea"/>
                <a:cs typeface="+mn-ea"/>
                <a:sym typeface="+mn-lt"/>
              </a:rPr>
              <a:t>输入名字</a:t>
            </a:r>
            <a:endParaRPr lang="en-US" altLang="zh-CN" sz="1867" b="1" dirty="0">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个人发展历程</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曾经供职过的公司</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服务过哪些大品牌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基本的项目经验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个人打基本观点座右铭</a:t>
            </a:r>
            <a:endParaRPr lang="en-US" altLang="zh-CN" sz="1200" dirty="0">
              <a:solidFill>
                <a:schemeClr val="tx1">
                  <a:lumMod val="50000"/>
                  <a:lumOff val="50000"/>
                </a:schemeClr>
              </a:solidFill>
              <a:latin typeface="+mn-lt"/>
              <a:ea typeface="+mn-ea"/>
              <a:cs typeface="+mn-ea"/>
              <a:sym typeface="+mn-lt"/>
            </a:endParaRPr>
          </a:p>
        </p:txBody>
      </p:sp>
      <p:sp>
        <p:nvSpPr>
          <p:cNvPr id="11" name="TextBox 3"/>
          <p:cNvSpPr>
            <a:spLocks noChangeArrowheads="1"/>
          </p:cNvSpPr>
          <p:nvPr/>
        </p:nvSpPr>
        <p:spPr bwMode="auto">
          <a:xfrm>
            <a:off x="8880309" y="3717033"/>
            <a:ext cx="2688299" cy="191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867" b="1" dirty="0">
                <a:latin typeface="+mn-lt"/>
                <a:ea typeface="+mn-ea"/>
                <a:cs typeface="+mn-ea"/>
                <a:sym typeface="+mn-lt"/>
              </a:rPr>
              <a:t>输入名字</a:t>
            </a:r>
            <a:endParaRPr lang="en-US" altLang="zh-CN" sz="1867" b="1" dirty="0">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个人发展历程</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曾经供职过的公司</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服务过哪些大品牌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基本的项目经验</a:t>
            </a:r>
            <a:endParaRPr lang="en-US" altLang="zh-CN" sz="1200" dirty="0">
              <a:solidFill>
                <a:schemeClr val="tx1">
                  <a:lumMod val="50000"/>
                  <a:lumOff val="50000"/>
                </a:schemeClr>
              </a:solidFill>
              <a:latin typeface="+mn-lt"/>
              <a:ea typeface="+mn-ea"/>
              <a:cs typeface="+mn-ea"/>
              <a:sym typeface="+mn-lt"/>
            </a:endParaRPr>
          </a:p>
          <a:p>
            <a:pPr algn="just">
              <a:lnSpc>
                <a:spcPct val="150000"/>
              </a:lnSpc>
            </a:pPr>
            <a:r>
              <a:rPr lang="zh-CN" altLang="en-US" sz="1200" dirty="0">
                <a:solidFill>
                  <a:schemeClr val="tx1">
                    <a:lumMod val="50000"/>
                    <a:lumOff val="50000"/>
                  </a:schemeClr>
                </a:solidFill>
                <a:latin typeface="+mn-lt"/>
                <a:ea typeface="+mn-ea"/>
                <a:cs typeface="+mn-ea"/>
                <a:sym typeface="+mn-lt"/>
              </a:rPr>
              <a:t>个人打基本观点座右铭</a:t>
            </a:r>
            <a:endParaRPr lang="en-US" altLang="zh-CN" sz="1200" dirty="0">
              <a:solidFill>
                <a:schemeClr val="tx1">
                  <a:lumMod val="50000"/>
                  <a:lumOff val="50000"/>
                </a:schemeClr>
              </a:solidFill>
              <a:latin typeface="+mn-lt"/>
              <a:ea typeface="+mn-ea"/>
              <a:cs typeface="+mn-ea"/>
              <a:sym typeface="+mn-lt"/>
            </a:endParaRPr>
          </a:p>
        </p:txBody>
      </p:sp>
      <p:sp>
        <p:nvSpPr>
          <p:cNvPr id="13" name="矩形 12"/>
          <p:cNvSpPr/>
          <p:nvPr/>
        </p:nvSpPr>
        <p:spPr>
          <a:xfrm>
            <a:off x="6448040" y="1124744"/>
            <a:ext cx="1824203" cy="2208245"/>
          </a:xfrm>
          <a:prstGeom prst="rect">
            <a:avLst/>
          </a:prstGeom>
          <a:blipFill dpi="0" rotWithShape="1">
            <a:blip r:embed="rId3"/>
            <a:srcRec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13"/>
          <p:cNvSpPr/>
          <p:nvPr/>
        </p:nvSpPr>
        <p:spPr>
          <a:xfrm>
            <a:off x="8880311" y="1124744"/>
            <a:ext cx="1824203" cy="2208245"/>
          </a:xfrm>
          <a:prstGeom prst="rect">
            <a:avLst/>
          </a:prstGeom>
          <a:blipFill dpi="0" rotWithShape="1">
            <a:blip r:embed="rId4"/>
            <a:srcRec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3" name="直接连接符 2"/>
          <p:cNvCxnSpPr/>
          <p:nvPr/>
        </p:nvCxnSpPr>
        <p:spPr>
          <a:xfrm>
            <a:off x="0" y="3626611"/>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椭圆 11"/>
          <p:cNvSpPr>
            <a:spLocks noChangeAspect="1"/>
          </p:cNvSpPr>
          <p:nvPr/>
        </p:nvSpPr>
        <p:spPr>
          <a:xfrm>
            <a:off x="1512795" y="3542611"/>
            <a:ext cx="168000" cy="168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5" name="椭圆 14"/>
          <p:cNvSpPr>
            <a:spLocks noChangeAspect="1"/>
          </p:cNvSpPr>
          <p:nvPr/>
        </p:nvSpPr>
        <p:spPr>
          <a:xfrm>
            <a:off x="3931769" y="3542611"/>
            <a:ext cx="168000" cy="1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6" name="椭圆 15"/>
          <p:cNvSpPr>
            <a:spLocks noChangeAspect="1"/>
          </p:cNvSpPr>
          <p:nvPr/>
        </p:nvSpPr>
        <p:spPr>
          <a:xfrm>
            <a:off x="6364040" y="3542611"/>
            <a:ext cx="168000" cy="1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7" name="椭圆 16"/>
          <p:cNvSpPr>
            <a:spLocks noChangeAspect="1"/>
          </p:cNvSpPr>
          <p:nvPr/>
        </p:nvSpPr>
        <p:spPr>
          <a:xfrm>
            <a:off x="8796309" y="3542611"/>
            <a:ext cx="168000" cy="1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nvGrpSpPr>
          <p:cNvPr id="6" name="组合 5"/>
          <p:cNvGrpSpPr/>
          <p:nvPr/>
        </p:nvGrpSpPr>
        <p:grpSpPr>
          <a:xfrm>
            <a:off x="0" y="3542611"/>
            <a:ext cx="1680795" cy="168000"/>
            <a:chOff x="0" y="2656958"/>
            <a:chExt cx="1260596" cy="126000"/>
          </a:xfrm>
        </p:grpSpPr>
        <p:cxnSp>
          <p:nvCxnSpPr>
            <p:cNvPr id="18" name="直接连接符 17"/>
            <p:cNvCxnSpPr>
              <a:endCxn id="12" idx="2"/>
            </p:cNvCxnSpPr>
            <p:nvPr/>
          </p:nvCxnSpPr>
          <p:spPr>
            <a:xfrm>
              <a:off x="0" y="2719958"/>
              <a:ext cx="113459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椭圆 18"/>
            <p:cNvSpPr>
              <a:spLocks noChangeAspect="1"/>
            </p:cNvSpPr>
            <p:nvPr/>
          </p:nvSpPr>
          <p:spPr>
            <a:xfrm>
              <a:off x="1134596" y="2656958"/>
              <a:ext cx="126000" cy="12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spTree>
    <p:extLst>
      <p:ext uri="{BB962C8B-B14F-4D97-AF65-F5344CB8AC3E}">
        <p14:creationId xmlns:p14="http://schemas.microsoft.com/office/powerpoint/2010/main" val="2449568288"/>
      </p:ext>
    </p:extLst>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4*#ppt_w"/>
                                          </p:val>
                                        </p:tav>
                                        <p:tav tm="100000">
                                          <p:val>
                                            <p:strVal val="#ppt_w"/>
                                          </p:val>
                                        </p:tav>
                                      </p:tavLst>
                                    </p:anim>
                                    <p:anim calcmode="lin" valueType="num">
                                      <p:cBhvr>
                                        <p:cTn id="12" dur="500" fill="hold"/>
                                        <p:tgtEl>
                                          <p:spTgt spid="12"/>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3" presetClass="entr" presetSubtype="3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3" presetClass="entr" presetSubtype="32"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strVal val="4*#ppt_w"/>
                                          </p:val>
                                        </p:tav>
                                        <p:tav tm="100000">
                                          <p:val>
                                            <p:strVal val="#ppt_w"/>
                                          </p:val>
                                        </p:tav>
                                      </p:tavLst>
                                    </p:anim>
                                    <p:anim calcmode="lin" valueType="num">
                                      <p:cBhvr>
                                        <p:cTn id="44" dur="500" fill="hold"/>
                                        <p:tgtEl>
                                          <p:spTgt spid="16"/>
                                        </p:tgtEl>
                                        <p:attrNameLst>
                                          <p:attrName>ppt_h</p:attrName>
                                        </p:attrNameLst>
                                      </p:cBhvr>
                                      <p:tavLst>
                                        <p:tav tm="0">
                                          <p:val>
                                            <p:strVal val="4*#ppt_h"/>
                                          </p:val>
                                        </p:tav>
                                        <p:tav tm="100000">
                                          <p:val>
                                            <p:strVal val="#ppt_h"/>
                                          </p:val>
                                        </p:tav>
                                      </p:tavLst>
                                    </p:anim>
                                  </p:childTnLst>
                                </p:cTn>
                              </p:par>
                            </p:childTnLst>
                          </p:cTn>
                        </p:par>
                        <p:par>
                          <p:cTn id="45" fill="hold">
                            <p:stCondLst>
                              <p:cond delay="3000"/>
                            </p:stCondLst>
                            <p:childTnLst>
                              <p:par>
                                <p:cTn id="46" presetID="47"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anim calcmode="lin" valueType="num">
                                      <p:cBhvr>
                                        <p:cTn id="49" dur="500" fill="hold"/>
                                        <p:tgtEl>
                                          <p:spTgt spid="10"/>
                                        </p:tgtEl>
                                        <p:attrNameLst>
                                          <p:attrName>ppt_x</p:attrName>
                                        </p:attrNameLst>
                                      </p:cBhvr>
                                      <p:tavLst>
                                        <p:tav tm="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anim calcmode="lin" valueType="num">
                                      <p:cBhvr>
                                        <p:cTn id="54" dur="500" fill="hold"/>
                                        <p:tgtEl>
                                          <p:spTgt spid="13"/>
                                        </p:tgtEl>
                                        <p:attrNameLst>
                                          <p:attrName>ppt_x</p:attrName>
                                        </p:attrNameLst>
                                      </p:cBhvr>
                                      <p:tavLst>
                                        <p:tav tm="0">
                                          <p:val>
                                            <p:strVal val="#ppt_x"/>
                                          </p:val>
                                        </p:tav>
                                        <p:tav tm="100000">
                                          <p:val>
                                            <p:strVal val="#ppt_x"/>
                                          </p:val>
                                        </p:tav>
                                      </p:tavLst>
                                    </p:anim>
                                    <p:anim calcmode="lin" valueType="num">
                                      <p:cBhvr>
                                        <p:cTn id="55" dur="50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3" presetClass="entr" presetSubtype="32"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strVal val="4*#ppt_w"/>
                                          </p:val>
                                        </p:tav>
                                        <p:tav tm="100000">
                                          <p:val>
                                            <p:strVal val="#ppt_w"/>
                                          </p:val>
                                        </p:tav>
                                      </p:tavLst>
                                    </p:anim>
                                    <p:anim calcmode="lin" valueType="num">
                                      <p:cBhvr>
                                        <p:cTn id="60" dur="500" fill="hold"/>
                                        <p:tgtEl>
                                          <p:spTgt spid="17"/>
                                        </p:tgtEl>
                                        <p:attrNameLst>
                                          <p:attrName>ppt_h</p:attrName>
                                        </p:attrNameLst>
                                      </p:cBhvr>
                                      <p:tavLst>
                                        <p:tav tm="0">
                                          <p:val>
                                            <p:strVal val="4*#ppt_h"/>
                                          </p:val>
                                        </p:tav>
                                        <p:tav tm="100000">
                                          <p:val>
                                            <p:strVal val="#ppt_h"/>
                                          </p:val>
                                        </p:tav>
                                      </p:tavLst>
                                    </p:anim>
                                  </p:childTnLst>
                                </p:cTn>
                              </p:par>
                            </p:childTnLst>
                          </p:cTn>
                        </p:par>
                        <p:par>
                          <p:cTn id="61" fill="hold">
                            <p:stCondLst>
                              <p:cond delay="4000"/>
                            </p:stCondLst>
                            <p:childTnLst>
                              <p:par>
                                <p:cTn id="62" presetID="47"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anim calcmode="lin" valueType="num">
                                      <p:cBhvr>
                                        <p:cTn id="65" dur="500" fill="hold"/>
                                        <p:tgtEl>
                                          <p:spTgt spid="11"/>
                                        </p:tgtEl>
                                        <p:attrNameLst>
                                          <p:attrName>ppt_x</p:attrName>
                                        </p:attrNameLst>
                                      </p:cBhvr>
                                      <p:tavLst>
                                        <p:tav tm="0">
                                          <p:val>
                                            <p:strVal val="#ppt_x"/>
                                          </p:val>
                                        </p:tav>
                                        <p:tav tm="100000">
                                          <p:val>
                                            <p:strVal val="#ppt_x"/>
                                          </p:val>
                                        </p:tav>
                                      </p:tavLst>
                                    </p:anim>
                                    <p:anim calcmode="lin" valueType="num">
                                      <p:cBhvr>
                                        <p:cTn id="66" dur="500" fill="hold"/>
                                        <p:tgtEl>
                                          <p:spTgt spid="1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500"/>
                                        <p:tgtEl>
                                          <p:spTgt spid="14"/>
                                        </p:tgtEl>
                                      </p:cBhvr>
                                    </p:animEffect>
                                    <p:anim calcmode="lin" valueType="num">
                                      <p:cBhvr>
                                        <p:cTn id="70" dur="500" fill="hold"/>
                                        <p:tgtEl>
                                          <p:spTgt spid="14"/>
                                        </p:tgtEl>
                                        <p:attrNameLst>
                                          <p:attrName>ppt_x</p:attrName>
                                        </p:attrNameLst>
                                      </p:cBhvr>
                                      <p:tavLst>
                                        <p:tav tm="0">
                                          <p:val>
                                            <p:strVal val="#ppt_x"/>
                                          </p:val>
                                        </p:tav>
                                        <p:tav tm="100000">
                                          <p:val>
                                            <p:strVal val="#ppt_x"/>
                                          </p:val>
                                        </p:tav>
                                      </p:tavLst>
                                    </p:anim>
                                    <p:anim calcmode="lin" valueType="num">
                                      <p:cBhvr>
                                        <p:cTn id="7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P spid="10" grpId="0"/>
      <p:bldP spid="11" grpId="0"/>
      <p:bldP spid="13" grpId="0" animBg="1"/>
      <p:bldP spid="14" grpId="0" animBg="1"/>
      <p:bldP spid="12"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id="{B29F9898-9852-4FF8-AC7B-29A789E5396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588055"/>
            <a:ext cx="10221796" cy="4368481"/>
          </a:xfrm>
          <a:prstGeom prst="rect">
            <a:avLst/>
          </a:prstGeom>
        </p:spPr>
      </p:pic>
      <p:sp>
        <p:nvSpPr>
          <p:cNvPr id="33" name="矩形 32">
            <a:extLst>
              <a:ext uri="{FF2B5EF4-FFF2-40B4-BE49-F238E27FC236}">
                <a16:creationId xmlns:a16="http://schemas.microsoft.com/office/drawing/2014/main" id="{F840878B-B693-4492-8A06-3B13C47409A5}"/>
              </a:ext>
            </a:extLst>
          </p:cNvPr>
          <p:cNvSpPr/>
          <p:nvPr/>
        </p:nvSpPr>
        <p:spPr>
          <a:xfrm>
            <a:off x="10386896" y="1836283"/>
            <a:ext cx="433023" cy="3970318"/>
          </a:xfrm>
          <a:prstGeom prst="rect">
            <a:avLst/>
          </a:prstGeom>
        </p:spPr>
        <p:txBody>
          <a:bodyPr wrap="square">
            <a:spAutoFit/>
          </a:bodyPr>
          <a:lstStyle/>
          <a:p>
            <a:pPr defTabSz="1218987"/>
            <a:r>
              <a:rPr lang="zh-CN" altLang="en-US">
                <a:solidFill>
                  <a:prstClr val="white">
                    <a:lumMod val="50000"/>
                  </a:prstClr>
                </a:solidFill>
                <a:ea typeface="造字工房悦黑体验版纤细体"/>
                <a:cs typeface="+mn-ea"/>
                <a:sym typeface="+mn-lt"/>
              </a:rPr>
              <a:t>输入</a:t>
            </a:r>
            <a:r>
              <a:rPr lang="zh-CN" altLang="en-US" dirty="0">
                <a:solidFill>
                  <a:prstClr val="white">
                    <a:lumMod val="50000"/>
                  </a:prstClr>
                </a:solidFill>
                <a:ea typeface="造字工房悦黑体验版纤细体"/>
                <a:cs typeface="+mn-ea"/>
                <a:sym typeface="+mn-lt"/>
              </a:rPr>
              <a:t>描写相关造型极简的</a:t>
            </a:r>
            <a:r>
              <a:rPr lang="zh-CN" altLang="en-US">
                <a:solidFill>
                  <a:prstClr val="white">
                    <a:lumMod val="50000"/>
                  </a:prstClr>
                </a:solidFill>
                <a:ea typeface="造字工房悦黑体验版纤细体"/>
                <a:cs typeface="+mn-ea"/>
                <a:sym typeface="+mn-lt"/>
              </a:rPr>
              <a:t>优势一</a:t>
            </a:r>
            <a:endParaRPr lang="en-US" altLang="zh-CN" dirty="0">
              <a:solidFill>
                <a:prstClr val="white">
                  <a:lumMod val="50000"/>
                </a:prstClr>
              </a:solidFill>
              <a:ea typeface="造字工房悦黑体验版纤细体"/>
              <a:cs typeface="+mn-ea"/>
              <a:sym typeface="+mn-lt"/>
            </a:endParaRPr>
          </a:p>
        </p:txBody>
      </p:sp>
      <p:sp>
        <p:nvSpPr>
          <p:cNvPr id="36" name="矩形 35">
            <a:extLst>
              <a:ext uri="{FF2B5EF4-FFF2-40B4-BE49-F238E27FC236}">
                <a16:creationId xmlns:a16="http://schemas.microsoft.com/office/drawing/2014/main" id="{3984DDDB-DCD2-4FE8-9325-EDB190A5A1AE}"/>
              </a:ext>
            </a:extLst>
          </p:cNvPr>
          <p:cNvSpPr/>
          <p:nvPr/>
        </p:nvSpPr>
        <p:spPr>
          <a:xfrm>
            <a:off x="10823863" y="1836283"/>
            <a:ext cx="433023" cy="3970318"/>
          </a:xfrm>
          <a:prstGeom prst="rect">
            <a:avLst/>
          </a:prstGeom>
        </p:spPr>
        <p:txBody>
          <a:bodyPr wrap="square">
            <a:spAutoFit/>
          </a:bodyPr>
          <a:lstStyle/>
          <a:p>
            <a:pPr defTabSz="1218987"/>
            <a:r>
              <a:rPr lang="zh-CN" altLang="en-US">
                <a:solidFill>
                  <a:prstClr val="white">
                    <a:lumMod val="50000"/>
                  </a:prstClr>
                </a:solidFill>
                <a:ea typeface="造字工房悦黑体验版纤细体"/>
                <a:cs typeface="+mn-ea"/>
                <a:sym typeface="+mn-lt"/>
              </a:rPr>
              <a:t>输入</a:t>
            </a:r>
            <a:r>
              <a:rPr lang="zh-CN" altLang="en-US" dirty="0">
                <a:solidFill>
                  <a:prstClr val="white">
                    <a:lumMod val="50000"/>
                  </a:prstClr>
                </a:solidFill>
                <a:ea typeface="造字工房悦黑体验版纤细体"/>
                <a:cs typeface="+mn-ea"/>
                <a:sym typeface="+mn-lt"/>
              </a:rPr>
              <a:t>描写相关造型极简的</a:t>
            </a:r>
            <a:r>
              <a:rPr lang="zh-CN" altLang="en-US">
                <a:solidFill>
                  <a:prstClr val="white">
                    <a:lumMod val="50000"/>
                  </a:prstClr>
                </a:solidFill>
                <a:ea typeface="造字工房悦黑体验版纤细体"/>
                <a:cs typeface="+mn-ea"/>
                <a:sym typeface="+mn-lt"/>
              </a:rPr>
              <a:t>优势一</a:t>
            </a:r>
            <a:endParaRPr lang="en-US" altLang="zh-CN" dirty="0">
              <a:solidFill>
                <a:prstClr val="white">
                  <a:lumMod val="50000"/>
                </a:prstClr>
              </a:solidFill>
              <a:ea typeface="造字工房悦黑体验版纤细体"/>
              <a:cs typeface="+mn-ea"/>
              <a:sym typeface="+mn-lt"/>
            </a:endParaRPr>
          </a:p>
        </p:txBody>
      </p:sp>
      <p:sp>
        <p:nvSpPr>
          <p:cNvPr id="37" name="矩形 36">
            <a:extLst>
              <a:ext uri="{FF2B5EF4-FFF2-40B4-BE49-F238E27FC236}">
                <a16:creationId xmlns:a16="http://schemas.microsoft.com/office/drawing/2014/main" id="{484D4F4F-F6D0-4235-964D-926AFEE99CA8}"/>
              </a:ext>
            </a:extLst>
          </p:cNvPr>
          <p:cNvSpPr/>
          <p:nvPr/>
        </p:nvSpPr>
        <p:spPr>
          <a:xfrm>
            <a:off x="11256886" y="1836283"/>
            <a:ext cx="433023" cy="3970318"/>
          </a:xfrm>
          <a:prstGeom prst="rect">
            <a:avLst/>
          </a:prstGeom>
        </p:spPr>
        <p:txBody>
          <a:bodyPr wrap="square">
            <a:spAutoFit/>
          </a:bodyPr>
          <a:lstStyle/>
          <a:p>
            <a:pPr defTabSz="1218987"/>
            <a:r>
              <a:rPr lang="zh-CN" altLang="en-US">
                <a:solidFill>
                  <a:prstClr val="white">
                    <a:lumMod val="50000"/>
                  </a:prstClr>
                </a:solidFill>
                <a:ea typeface="造字工房悦黑体验版纤细体"/>
                <a:cs typeface="+mn-ea"/>
                <a:sym typeface="+mn-lt"/>
              </a:rPr>
              <a:t>输入</a:t>
            </a:r>
            <a:r>
              <a:rPr lang="zh-CN" altLang="en-US" dirty="0">
                <a:solidFill>
                  <a:prstClr val="white">
                    <a:lumMod val="50000"/>
                  </a:prstClr>
                </a:solidFill>
                <a:ea typeface="造字工房悦黑体验版纤细体"/>
                <a:cs typeface="+mn-ea"/>
                <a:sym typeface="+mn-lt"/>
              </a:rPr>
              <a:t>描写相关造型极简的</a:t>
            </a:r>
            <a:r>
              <a:rPr lang="zh-CN" altLang="en-US">
                <a:solidFill>
                  <a:prstClr val="white">
                    <a:lumMod val="50000"/>
                  </a:prstClr>
                </a:solidFill>
                <a:ea typeface="造字工房悦黑体验版纤细体"/>
                <a:cs typeface="+mn-ea"/>
                <a:sym typeface="+mn-lt"/>
              </a:rPr>
              <a:t>优势一</a:t>
            </a:r>
            <a:endParaRPr lang="en-US" altLang="zh-CN" dirty="0">
              <a:solidFill>
                <a:prstClr val="white">
                  <a:lumMod val="50000"/>
                </a:prstClr>
              </a:solidFill>
              <a:ea typeface="造字工房悦黑体验版纤细体"/>
              <a:cs typeface="+mn-ea"/>
              <a:sym typeface="+mn-lt"/>
            </a:endParaRPr>
          </a:p>
        </p:txBody>
      </p:sp>
      <p:sp>
        <p:nvSpPr>
          <p:cNvPr id="38" name="Rectangle 30">
            <a:extLst>
              <a:ext uri="{FF2B5EF4-FFF2-40B4-BE49-F238E27FC236}">
                <a16:creationId xmlns:a16="http://schemas.microsoft.com/office/drawing/2014/main" id="{C370E402-9564-4785-984D-1F68F4A2CB41}"/>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39" name="Straight Connector 31">
            <a:extLst>
              <a:ext uri="{FF2B5EF4-FFF2-40B4-BE49-F238E27FC236}">
                <a16:creationId xmlns:a16="http://schemas.microsoft.com/office/drawing/2014/main" id="{6D08998E-38B5-49B3-B4F0-5CE04F4EC3F3}"/>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3909361"/>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p:cTn id="7" dur="3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33"/>
                                        </p:tgtEl>
                                        <p:attrNameLst>
                                          <p:attrName>ppt_y</p:attrName>
                                        </p:attrNameLst>
                                      </p:cBhvr>
                                      <p:tavLst>
                                        <p:tav tm="0">
                                          <p:val>
                                            <p:strVal val="#ppt_y"/>
                                          </p:val>
                                        </p:tav>
                                        <p:tav tm="100000">
                                          <p:val>
                                            <p:strVal val="#ppt_y"/>
                                          </p:val>
                                        </p:tav>
                                      </p:tavLst>
                                    </p:anim>
                                    <p:anim calcmode="lin" valueType="num">
                                      <p:cBhvr>
                                        <p:cTn id="9" dur="3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33"/>
                                        </p:tgtEl>
                                      </p:cBhvr>
                                    </p:animEffect>
                                  </p:childTnLst>
                                </p:cTn>
                              </p:par>
                            </p:childTnLst>
                          </p:cTn>
                        </p:par>
                        <p:par>
                          <p:cTn id="12" fill="hold">
                            <p:stCondLst>
                              <p:cond delay="69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6"/>
                                        </p:tgtEl>
                                        <p:attrNameLst>
                                          <p:attrName>style.visibility</p:attrName>
                                        </p:attrNameLst>
                                      </p:cBhvr>
                                      <p:to>
                                        <p:strVal val="visible"/>
                                      </p:to>
                                    </p:set>
                                    <p:anim calcmode="lin" valueType="num">
                                      <p:cBhvr>
                                        <p:cTn id="15" dur="3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36"/>
                                        </p:tgtEl>
                                        <p:attrNameLst>
                                          <p:attrName>ppt_y</p:attrName>
                                        </p:attrNameLst>
                                      </p:cBhvr>
                                      <p:tavLst>
                                        <p:tav tm="0">
                                          <p:val>
                                            <p:strVal val="#ppt_y"/>
                                          </p:val>
                                        </p:tav>
                                        <p:tav tm="100000">
                                          <p:val>
                                            <p:strVal val="#ppt_y"/>
                                          </p:val>
                                        </p:tav>
                                      </p:tavLst>
                                    </p:anim>
                                    <p:anim calcmode="lin" valueType="num">
                                      <p:cBhvr>
                                        <p:cTn id="17" dur="3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36"/>
                                        </p:tgtEl>
                                      </p:cBhvr>
                                    </p:animEffect>
                                  </p:childTnLst>
                                </p:cTn>
                              </p:par>
                            </p:childTnLst>
                          </p:cTn>
                        </p:par>
                        <p:par>
                          <p:cTn id="20" fill="hold">
                            <p:stCondLst>
                              <p:cond delay="138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 calcmode="lin" valueType="num">
                                      <p:cBhvr>
                                        <p:cTn id="23" dur="3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37"/>
                                        </p:tgtEl>
                                        <p:attrNameLst>
                                          <p:attrName>ppt_y</p:attrName>
                                        </p:attrNameLst>
                                      </p:cBhvr>
                                      <p:tavLst>
                                        <p:tav tm="0">
                                          <p:val>
                                            <p:strVal val="#ppt_y"/>
                                          </p:val>
                                        </p:tav>
                                        <p:tav tm="100000">
                                          <p:val>
                                            <p:strVal val="#ppt_y"/>
                                          </p:val>
                                        </p:tav>
                                      </p:tavLst>
                                    </p:anim>
                                    <p:anim calcmode="lin" valueType="num">
                                      <p:cBhvr>
                                        <p:cTn id="25" dur="3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0">
            <a:extLst>
              <a:ext uri="{FF2B5EF4-FFF2-40B4-BE49-F238E27FC236}">
                <a16:creationId xmlns:a16="http://schemas.microsoft.com/office/drawing/2014/main" id="{ACE77F6B-B768-4077-B4F6-8D4F374BF72D}"/>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23" name="Straight Connector 31">
            <a:extLst>
              <a:ext uri="{FF2B5EF4-FFF2-40B4-BE49-F238E27FC236}">
                <a16:creationId xmlns:a16="http://schemas.microsoft.com/office/drawing/2014/main" id="{D6E57C99-640F-4F1D-92E7-4CD6EDB4F9AC}"/>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组合 7">
            <a:extLst>
              <a:ext uri="{FF2B5EF4-FFF2-40B4-BE49-F238E27FC236}">
                <a16:creationId xmlns:a16="http://schemas.microsoft.com/office/drawing/2014/main" id="{6FF06B15-C8BC-4634-A1D8-7A350A609189}"/>
              </a:ext>
            </a:extLst>
          </p:cNvPr>
          <p:cNvGrpSpPr>
            <a:grpSpLocks/>
          </p:cNvGrpSpPr>
          <p:nvPr/>
        </p:nvGrpSpPr>
        <p:grpSpPr bwMode="auto">
          <a:xfrm>
            <a:off x="1160207" y="1385400"/>
            <a:ext cx="3752849" cy="1119948"/>
            <a:chOff x="2989892" y="880115"/>
            <a:chExt cx="2814059" cy="840081"/>
          </a:xfrm>
        </p:grpSpPr>
        <p:sp>
          <p:nvSpPr>
            <p:cNvPr id="25" name="文本框 66">
              <a:extLst>
                <a:ext uri="{FF2B5EF4-FFF2-40B4-BE49-F238E27FC236}">
                  <a16:creationId xmlns:a16="http://schemas.microsoft.com/office/drawing/2014/main" id="{FC95456B-407E-43A2-8CB6-1B65D1976BD9}"/>
                </a:ext>
              </a:extLst>
            </p:cNvPr>
            <p:cNvSpPr txBox="1">
              <a:spLocks noChangeArrowheads="1"/>
            </p:cNvSpPr>
            <p:nvPr/>
          </p:nvSpPr>
          <p:spPr bwMode="auto">
            <a:xfrm>
              <a:off x="2989892" y="1373898"/>
              <a:ext cx="2814059"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914217"/>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a:t>
              </a:r>
              <a:endParaRPr lang="en-US" altLang="zh-CN" sz="800">
                <a:solidFill>
                  <a:srgbClr val="7F7F7F"/>
                </a:solidFill>
                <a:latin typeface="Montserrat Semi Bold" charset="0"/>
                <a:ea typeface="Montserrat Semi Bold" charset="0"/>
                <a:cs typeface="Montserrat Semi Bold" charset="0"/>
              </a:endParaRPr>
            </a:p>
            <a:p>
              <a:pPr algn="ctr" defTabSz="914217"/>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a:t>
              </a:r>
            </a:p>
            <a:p>
              <a:pPr algn="ctr" defTabSz="914217"/>
              <a:endParaRPr lang="zh-CN" altLang="en-US" sz="800">
                <a:solidFill>
                  <a:srgbClr val="7F7F7F"/>
                </a:solidFill>
                <a:latin typeface="Montserrat Semi Bold" charset="0"/>
                <a:ea typeface="Montserrat Semi Bold" charset="0"/>
                <a:cs typeface="Montserrat Semi Bold" charset="0"/>
              </a:endParaRPr>
            </a:p>
          </p:txBody>
        </p:sp>
        <p:sp>
          <p:nvSpPr>
            <p:cNvPr id="30" name="文本框 66">
              <a:extLst>
                <a:ext uri="{FF2B5EF4-FFF2-40B4-BE49-F238E27FC236}">
                  <a16:creationId xmlns:a16="http://schemas.microsoft.com/office/drawing/2014/main" id="{AF9AD0BA-361D-4774-88E1-FC6A955DA553}"/>
                </a:ext>
              </a:extLst>
            </p:cNvPr>
            <p:cNvSpPr txBox="1">
              <a:spLocks noChangeArrowheads="1"/>
            </p:cNvSpPr>
            <p:nvPr/>
          </p:nvSpPr>
          <p:spPr bwMode="auto">
            <a:xfrm>
              <a:off x="3309538" y="880115"/>
              <a:ext cx="2061681" cy="30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defTabSz="914217"/>
              <a:r>
                <a:rPr lang="zh-CN" altLang="en-US" sz="2000" b="1">
                  <a:solidFill>
                    <a:schemeClr val="tx1">
                      <a:lumMod val="50000"/>
                      <a:lumOff val="50000"/>
                    </a:schemeClr>
                  </a:solidFill>
                  <a:latin typeface="Montserrat Semi Bold" charset="0"/>
                  <a:ea typeface="Montserrat Semi Bold" charset="0"/>
                  <a:cs typeface="Montserrat Semi Bold" charset="0"/>
                </a:rPr>
                <a:t>单击此处输入标题内容</a:t>
              </a:r>
              <a:endParaRPr lang="zh-CN" altLang="en-US" sz="2000" b="1" dirty="0">
                <a:solidFill>
                  <a:schemeClr val="tx1">
                    <a:lumMod val="50000"/>
                    <a:lumOff val="50000"/>
                  </a:schemeClr>
                </a:solidFill>
                <a:latin typeface="Montserrat Semi Bold" charset="0"/>
                <a:ea typeface="Montserrat Semi Bold" charset="0"/>
                <a:cs typeface="Montserrat Semi Bold" charset="0"/>
              </a:endParaRPr>
            </a:p>
          </p:txBody>
        </p:sp>
        <p:sp>
          <p:nvSpPr>
            <p:cNvPr id="32" name="任意多边形 72">
              <a:extLst>
                <a:ext uri="{FF2B5EF4-FFF2-40B4-BE49-F238E27FC236}">
                  <a16:creationId xmlns:a16="http://schemas.microsoft.com/office/drawing/2014/main" id="{618E5E2C-E052-46FD-9A93-12F572915A9E}"/>
                </a:ext>
              </a:extLst>
            </p:cNvPr>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cap="flat" cmpd="sng" algn="ctr">
              <a:solidFill>
                <a:sysClr val="window" lastClr="FFFFFF">
                  <a:lumMod val="75000"/>
                </a:sysClr>
              </a:solid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sp>
        <p:nvSpPr>
          <p:cNvPr id="34" name="矩形 1">
            <a:extLst>
              <a:ext uri="{FF2B5EF4-FFF2-40B4-BE49-F238E27FC236}">
                <a16:creationId xmlns:a16="http://schemas.microsoft.com/office/drawing/2014/main" id="{38761298-C746-4FC4-8A9E-A689AE0339CF}"/>
              </a:ext>
            </a:extLst>
          </p:cNvPr>
          <p:cNvSpPr/>
          <p:nvPr/>
        </p:nvSpPr>
        <p:spPr>
          <a:xfrm>
            <a:off x="5979855" y="2432188"/>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矩形 1">
            <a:extLst>
              <a:ext uri="{FF2B5EF4-FFF2-40B4-BE49-F238E27FC236}">
                <a16:creationId xmlns:a16="http://schemas.microsoft.com/office/drawing/2014/main" id="{F4527829-0329-43E5-BB7F-CFE254C7348F}"/>
              </a:ext>
            </a:extLst>
          </p:cNvPr>
          <p:cNvSpPr/>
          <p:nvPr/>
        </p:nvSpPr>
        <p:spPr>
          <a:xfrm>
            <a:off x="6877322" y="2042721"/>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4" cstate="screen">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1">
            <a:extLst>
              <a:ext uri="{FF2B5EF4-FFF2-40B4-BE49-F238E27FC236}">
                <a16:creationId xmlns:a16="http://schemas.microsoft.com/office/drawing/2014/main" id="{DCACAF81-40E2-4E96-9EED-275C77D6A45C}"/>
              </a:ext>
            </a:extLst>
          </p:cNvPr>
          <p:cNvSpPr/>
          <p:nvPr/>
        </p:nvSpPr>
        <p:spPr>
          <a:xfrm>
            <a:off x="7842522" y="1466988"/>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8" name="组合 7">
            <a:extLst>
              <a:ext uri="{FF2B5EF4-FFF2-40B4-BE49-F238E27FC236}">
                <a16:creationId xmlns:a16="http://schemas.microsoft.com/office/drawing/2014/main" id="{717ECCB3-2D55-4D31-BDE2-ED0086653D6D}"/>
              </a:ext>
            </a:extLst>
          </p:cNvPr>
          <p:cNvGrpSpPr>
            <a:grpSpLocks/>
          </p:cNvGrpSpPr>
          <p:nvPr/>
        </p:nvGrpSpPr>
        <p:grpSpPr bwMode="auto">
          <a:xfrm>
            <a:off x="1160216" y="3302722"/>
            <a:ext cx="3755047" cy="1120923"/>
            <a:chOff x="2989865" y="880115"/>
            <a:chExt cx="2814868" cy="840813"/>
          </a:xfrm>
        </p:grpSpPr>
        <p:sp>
          <p:nvSpPr>
            <p:cNvPr id="39" name="文本框 66">
              <a:extLst>
                <a:ext uri="{FF2B5EF4-FFF2-40B4-BE49-F238E27FC236}">
                  <a16:creationId xmlns:a16="http://schemas.microsoft.com/office/drawing/2014/main" id="{B8EDB701-0EAB-4A17-B4DA-179F68806EBA}"/>
                </a:ext>
              </a:extLst>
            </p:cNvPr>
            <p:cNvSpPr txBox="1">
              <a:spLocks noChangeArrowheads="1"/>
            </p:cNvSpPr>
            <p:nvPr/>
          </p:nvSpPr>
          <p:spPr bwMode="auto">
            <a:xfrm>
              <a:off x="2989865" y="1374629"/>
              <a:ext cx="2814868" cy="34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914217"/>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a:t>
              </a:r>
              <a:endParaRPr lang="en-US" altLang="zh-CN" sz="800">
                <a:solidFill>
                  <a:srgbClr val="7F7F7F"/>
                </a:solidFill>
                <a:latin typeface="Montserrat Semi Bold" charset="0"/>
                <a:ea typeface="Montserrat Semi Bold" charset="0"/>
                <a:cs typeface="Montserrat Semi Bold" charset="0"/>
              </a:endParaRPr>
            </a:p>
            <a:p>
              <a:pPr algn="ctr" defTabSz="914217"/>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a:t>
              </a:r>
            </a:p>
            <a:p>
              <a:pPr algn="ctr" defTabSz="914217"/>
              <a:endParaRPr lang="zh-CN" altLang="en-US" sz="800">
                <a:solidFill>
                  <a:srgbClr val="7F7F7F"/>
                </a:solidFill>
                <a:latin typeface="Montserrat Semi Bold" charset="0"/>
                <a:ea typeface="Montserrat Semi Bold" charset="0"/>
                <a:cs typeface="Montserrat Semi Bold" charset="0"/>
              </a:endParaRPr>
            </a:p>
          </p:txBody>
        </p:sp>
        <p:sp>
          <p:nvSpPr>
            <p:cNvPr id="41" name="文本框 66">
              <a:extLst>
                <a:ext uri="{FF2B5EF4-FFF2-40B4-BE49-F238E27FC236}">
                  <a16:creationId xmlns:a16="http://schemas.microsoft.com/office/drawing/2014/main" id="{CF5FC569-8347-4C0E-BF14-F24E3D73A07F}"/>
                </a:ext>
              </a:extLst>
            </p:cNvPr>
            <p:cNvSpPr txBox="1">
              <a:spLocks noChangeArrowheads="1"/>
            </p:cNvSpPr>
            <p:nvPr/>
          </p:nvSpPr>
          <p:spPr bwMode="auto">
            <a:xfrm>
              <a:off x="3309409" y="880115"/>
              <a:ext cx="2061066" cy="30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defTabSz="914217"/>
              <a:r>
                <a:rPr lang="zh-CN" altLang="en-US" sz="2000" b="1">
                  <a:solidFill>
                    <a:schemeClr val="tx1">
                      <a:lumMod val="50000"/>
                      <a:lumOff val="50000"/>
                    </a:schemeClr>
                  </a:solidFill>
                  <a:latin typeface="Montserrat Semi Bold" charset="0"/>
                  <a:ea typeface="Montserrat Semi Bold" charset="0"/>
                  <a:cs typeface="Montserrat Semi Bold" charset="0"/>
                </a:rPr>
                <a:t>单击此处输入标题内容</a:t>
              </a:r>
              <a:endParaRPr lang="zh-CN" altLang="en-US" sz="2000" b="1" dirty="0">
                <a:solidFill>
                  <a:schemeClr val="tx1">
                    <a:lumMod val="50000"/>
                    <a:lumOff val="50000"/>
                  </a:schemeClr>
                </a:solidFill>
                <a:latin typeface="Montserrat Semi Bold" charset="0"/>
                <a:ea typeface="Montserrat Semi Bold" charset="0"/>
                <a:cs typeface="Montserrat Semi Bold" charset="0"/>
              </a:endParaRPr>
            </a:p>
          </p:txBody>
        </p:sp>
        <p:sp>
          <p:nvSpPr>
            <p:cNvPr id="42" name="任意多边形 35">
              <a:extLst>
                <a:ext uri="{FF2B5EF4-FFF2-40B4-BE49-F238E27FC236}">
                  <a16:creationId xmlns:a16="http://schemas.microsoft.com/office/drawing/2014/main" id="{F1AEA501-8C5D-4F92-ADB0-6E5DB80A54C1}"/>
                </a:ext>
              </a:extLst>
            </p:cNvPr>
            <p:cNvSpPr/>
            <p:nvPr/>
          </p:nvSpPr>
          <p:spPr>
            <a:xfrm>
              <a:off x="5355629"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cap="flat" cmpd="sng" algn="ctr">
              <a:solidFill>
                <a:sysClr val="window" lastClr="FFFFFF">
                  <a:lumMod val="75000"/>
                </a:sysClr>
              </a:solid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grpSp>
        <p:nvGrpSpPr>
          <p:cNvPr id="43" name="组合 7">
            <a:extLst>
              <a:ext uri="{FF2B5EF4-FFF2-40B4-BE49-F238E27FC236}">
                <a16:creationId xmlns:a16="http://schemas.microsoft.com/office/drawing/2014/main" id="{7457E650-004C-42EF-ACF3-5F39DAC68BC5}"/>
              </a:ext>
            </a:extLst>
          </p:cNvPr>
          <p:cNvGrpSpPr>
            <a:grpSpLocks/>
          </p:cNvGrpSpPr>
          <p:nvPr/>
        </p:nvGrpSpPr>
        <p:grpSpPr bwMode="auto">
          <a:xfrm>
            <a:off x="1160216" y="5310855"/>
            <a:ext cx="3755046" cy="1120924"/>
            <a:chOff x="2989865" y="880114"/>
            <a:chExt cx="2814868" cy="840814"/>
          </a:xfrm>
        </p:grpSpPr>
        <p:sp>
          <p:nvSpPr>
            <p:cNvPr id="44" name="文本框 66">
              <a:extLst>
                <a:ext uri="{FF2B5EF4-FFF2-40B4-BE49-F238E27FC236}">
                  <a16:creationId xmlns:a16="http://schemas.microsoft.com/office/drawing/2014/main" id="{C9D4B172-C7E9-4371-9D1F-8CF5E44BA5F7}"/>
                </a:ext>
              </a:extLst>
            </p:cNvPr>
            <p:cNvSpPr txBox="1">
              <a:spLocks noChangeArrowheads="1"/>
            </p:cNvSpPr>
            <p:nvPr/>
          </p:nvSpPr>
          <p:spPr bwMode="auto">
            <a:xfrm>
              <a:off x="2989865" y="1374629"/>
              <a:ext cx="2814868" cy="346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914217"/>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a:t>
              </a:r>
              <a:endParaRPr lang="en-US" altLang="zh-CN" sz="800">
                <a:solidFill>
                  <a:srgbClr val="7F7F7F"/>
                </a:solidFill>
                <a:latin typeface="Montserrat Semi Bold" charset="0"/>
                <a:ea typeface="Montserrat Semi Bold" charset="0"/>
                <a:cs typeface="Montserrat Semi Bold" charset="0"/>
              </a:endParaRPr>
            </a:p>
            <a:p>
              <a:pPr algn="ctr" defTabSz="914217"/>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a:t>
              </a:r>
            </a:p>
            <a:p>
              <a:pPr algn="ctr" defTabSz="914217"/>
              <a:endParaRPr lang="zh-CN" altLang="en-US" sz="800">
                <a:solidFill>
                  <a:srgbClr val="7F7F7F"/>
                </a:solidFill>
                <a:latin typeface="Montserrat Semi Bold" charset="0"/>
                <a:ea typeface="Montserrat Semi Bold" charset="0"/>
                <a:cs typeface="Montserrat Semi Bold" charset="0"/>
              </a:endParaRPr>
            </a:p>
          </p:txBody>
        </p:sp>
        <p:sp>
          <p:nvSpPr>
            <p:cNvPr id="46" name="文本框 66">
              <a:extLst>
                <a:ext uri="{FF2B5EF4-FFF2-40B4-BE49-F238E27FC236}">
                  <a16:creationId xmlns:a16="http://schemas.microsoft.com/office/drawing/2014/main" id="{301A8230-E794-4A02-B795-95317AAE3B38}"/>
                </a:ext>
              </a:extLst>
            </p:cNvPr>
            <p:cNvSpPr txBox="1">
              <a:spLocks noChangeArrowheads="1"/>
            </p:cNvSpPr>
            <p:nvPr/>
          </p:nvSpPr>
          <p:spPr bwMode="auto">
            <a:xfrm>
              <a:off x="3309409" y="880114"/>
              <a:ext cx="2061067" cy="30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defTabSz="914217"/>
              <a:r>
                <a:rPr lang="zh-CN" altLang="en-US" sz="2000" b="1">
                  <a:solidFill>
                    <a:schemeClr val="tx1">
                      <a:lumMod val="50000"/>
                      <a:lumOff val="50000"/>
                    </a:schemeClr>
                  </a:solidFill>
                  <a:latin typeface="Montserrat Semi Bold" charset="0"/>
                  <a:ea typeface="Montserrat Semi Bold" charset="0"/>
                  <a:cs typeface="Montserrat Semi Bold" charset="0"/>
                </a:rPr>
                <a:t>单击此处输入标题内容</a:t>
              </a:r>
              <a:endParaRPr lang="zh-CN" altLang="en-US" sz="2000" b="1" dirty="0">
                <a:solidFill>
                  <a:schemeClr val="tx1">
                    <a:lumMod val="50000"/>
                    <a:lumOff val="50000"/>
                  </a:schemeClr>
                </a:solidFill>
                <a:latin typeface="Montserrat Semi Bold" charset="0"/>
                <a:ea typeface="Montserrat Semi Bold" charset="0"/>
                <a:cs typeface="Montserrat Semi Bold" charset="0"/>
              </a:endParaRPr>
            </a:p>
          </p:txBody>
        </p:sp>
        <p:sp>
          <p:nvSpPr>
            <p:cNvPr id="47" name="任意多边形 50">
              <a:extLst>
                <a:ext uri="{FF2B5EF4-FFF2-40B4-BE49-F238E27FC236}">
                  <a16:creationId xmlns:a16="http://schemas.microsoft.com/office/drawing/2014/main" id="{0ED34422-C0D1-4E45-B5C5-BD8AD7D7CCB6}"/>
                </a:ext>
              </a:extLst>
            </p:cNvPr>
            <p:cNvSpPr/>
            <p:nvPr/>
          </p:nvSpPr>
          <p:spPr>
            <a:xfrm>
              <a:off x="5355629"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cap="flat" cmpd="sng" algn="ctr">
              <a:solidFill>
                <a:sysClr val="window" lastClr="FFFFFF">
                  <a:lumMod val="75000"/>
                </a:sysClr>
              </a:solid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black">
                    <a:lumMod val="75000"/>
                    <a:lumOff val="25000"/>
                  </a:prstClr>
                </a:solidFill>
                <a:effectLst/>
                <a:uLnTx/>
                <a:uFillTx/>
                <a:latin typeface="Calibri" panose="020F0502020204030204"/>
                <a:ea typeface="宋体" panose="02010600030101010101" pitchFamily="2" charset="-122"/>
                <a:cs typeface="+mn-cs"/>
              </a:endParaRPr>
            </a:p>
          </p:txBody>
        </p:sp>
      </p:grpSp>
      <p:grpSp>
        <p:nvGrpSpPr>
          <p:cNvPr id="48" name="组合 47">
            <a:extLst>
              <a:ext uri="{FF2B5EF4-FFF2-40B4-BE49-F238E27FC236}">
                <a16:creationId xmlns:a16="http://schemas.microsoft.com/office/drawing/2014/main" id="{D60B7B9E-EB31-4C85-A76A-D2EB16C61725}"/>
              </a:ext>
            </a:extLst>
          </p:cNvPr>
          <p:cNvGrpSpPr>
            <a:grpSpLocks/>
          </p:cNvGrpSpPr>
          <p:nvPr/>
        </p:nvGrpSpPr>
        <p:grpSpPr bwMode="auto">
          <a:xfrm>
            <a:off x="5095088" y="1939004"/>
            <a:ext cx="4165600" cy="4030133"/>
            <a:chOff x="4051300" y="990600"/>
            <a:chExt cx="3124200" cy="3022600"/>
          </a:xfrm>
        </p:grpSpPr>
        <p:sp>
          <p:nvSpPr>
            <p:cNvPr id="49" name="任意多边形 2">
              <a:extLst>
                <a:ext uri="{FF2B5EF4-FFF2-40B4-BE49-F238E27FC236}">
                  <a16:creationId xmlns:a16="http://schemas.microsoft.com/office/drawing/2014/main" id="{FE584BF5-300B-499B-9888-B81B357FBDFE}"/>
                </a:ext>
              </a:extLst>
            </p:cNvPr>
            <p:cNvSpPr/>
            <p:nvPr/>
          </p:nvSpPr>
          <p:spPr>
            <a:xfrm>
              <a:off x="4051300" y="990600"/>
              <a:ext cx="3124200" cy="0"/>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cap="flat" cmpd="sng" algn="ctr">
              <a:solidFill>
                <a:sysClr val="window" lastClr="FFFFFF">
                  <a:lumMod val="75000"/>
                </a:sysClr>
              </a:solidFill>
              <a:prstDash val="solid"/>
              <a:miter lim="800000"/>
              <a:tailEnd type="oval"/>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任意多边形 51">
              <a:extLst>
                <a:ext uri="{FF2B5EF4-FFF2-40B4-BE49-F238E27FC236}">
                  <a16:creationId xmlns:a16="http://schemas.microsoft.com/office/drawing/2014/main" id="{01BDC2C6-0F90-4618-992A-4292C458907B}"/>
                </a:ext>
              </a:extLst>
            </p:cNvPr>
            <p:cNvSpPr/>
            <p:nvPr/>
          </p:nvSpPr>
          <p:spPr>
            <a:xfrm>
              <a:off x="4051300" y="2425700"/>
              <a:ext cx="2019300" cy="46038"/>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cap="flat" cmpd="sng" algn="ctr">
              <a:solidFill>
                <a:sysClr val="window" lastClr="FFFFFF">
                  <a:lumMod val="75000"/>
                </a:sysClr>
              </a:solidFill>
              <a:prstDash val="solid"/>
              <a:miter lim="800000"/>
              <a:tailEnd type="oval"/>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任意多边形 52">
              <a:extLst>
                <a:ext uri="{FF2B5EF4-FFF2-40B4-BE49-F238E27FC236}">
                  <a16:creationId xmlns:a16="http://schemas.microsoft.com/office/drawing/2014/main" id="{9C758C8A-5F62-4E75-B494-F9D64ACA033C}"/>
                </a:ext>
              </a:extLst>
            </p:cNvPr>
            <p:cNvSpPr/>
            <p:nvPr/>
          </p:nvSpPr>
          <p:spPr>
            <a:xfrm>
              <a:off x="4051300" y="3924300"/>
              <a:ext cx="1003300" cy="88900"/>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cap="flat" cmpd="sng" algn="ctr">
              <a:solidFill>
                <a:sysClr val="window" lastClr="FFFFFF">
                  <a:lumMod val="75000"/>
                </a:sysClr>
              </a:solidFill>
              <a:prstDash val="solid"/>
              <a:miter lim="800000"/>
              <a:tailEnd type="oval"/>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Tree>
    <p:extLst>
      <p:ext uri="{BB962C8B-B14F-4D97-AF65-F5344CB8AC3E}">
        <p14:creationId xmlns:p14="http://schemas.microsoft.com/office/powerpoint/2010/main" val="3266267179"/>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22" presetClass="entr" presetSubtype="2" fill="hold" nodeType="withEffect">
                                  <p:stCondLst>
                                    <p:cond delay="1100"/>
                                  </p:stCondLst>
                                  <p:childTnLst>
                                    <p:set>
                                      <p:cBhvr>
                                        <p:cTn id="21" dur="1" fill="hold">
                                          <p:stCondLst>
                                            <p:cond delay="0"/>
                                          </p:stCondLst>
                                        </p:cTn>
                                        <p:tgtEl>
                                          <p:spTgt spid="48"/>
                                        </p:tgtEl>
                                        <p:attrNameLst>
                                          <p:attrName>style.visibility</p:attrName>
                                        </p:attrNameLst>
                                      </p:cBhvr>
                                      <p:to>
                                        <p:strVal val="visible"/>
                                      </p:to>
                                    </p:set>
                                    <p:animEffect transition="in" filter="wipe(right)">
                                      <p:cBhvr>
                                        <p:cTn id="22" dur="1000"/>
                                        <p:tgtEl>
                                          <p:spTgt spid="48"/>
                                        </p:tgtEl>
                                      </p:cBhvr>
                                    </p:animEffect>
                                  </p:childTnLst>
                                </p:cTn>
                              </p:par>
                              <p:par>
                                <p:cTn id="23" presetID="2" presetClass="entr" presetSubtype="8" fill="hold" nodeType="withEffect">
                                  <p:stCondLst>
                                    <p:cond delay="15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1000" fill="hold"/>
                                        <p:tgtEl>
                                          <p:spTgt spid="24"/>
                                        </p:tgtEl>
                                        <p:attrNameLst>
                                          <p:attrName>ppt_x</p:attrName>
                                        </p:attrNameLst>
                                      </p:cBhvr>
                                      <p:tavLst>
                                        <p:tav tm="0">
                                          <p:val>
                                            <p:strVal val="0-#ppt_w/2"/>
                                          </p:val>
                                        </p:tav>
                                        <p:tav tm="100000">
                                          <p:val>
                                            <p:strVal val="#ppt_x"/>
                                          </p:val>
                                        </p:tav>
                                      </p:tavLst>
                                    </p:anim>
                                    <p:anim calcmode="lin" valueType="num">
                                      <p:cBhvr additive="base">
                                        <p:cTn id="26" dur="10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19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0-#ppt_w/2"/>
                                          </p:val>
                                        </p:tav>
                                        <p:tav tm="100000">
                                          <p:val>
                                            <p:strVal val="#ppt_x"/>
                                          </p:val>
                                        </p:tav>
                                      </p:tavLst>
                                    </p:anim>
                                    <p:anim calcmode="lin" valueType="num">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210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1000" fill="hold"/>
                                        <p:tgtEl>
                                          <p:spTgt spid="43"/>
                                        </p:tgtEl>
                                        <p:attrNameLst>
                                          <p:attrName>ppt_x</p:attrName>
                                        </p:attrNameLst>
                                      </p:cBhvr>
                                      <p:tavLst>
                                        <p:tav tm="0">
                                          <p:val>
                                            <p:strVal val="0-#ppt_w/2"/>
                                          </p:val>
                                        </p:tav>
                                        <p:tav tm="100000">
                                          <p:val>
                                            <p:strVal val="#ppt_x"/>
                                          </p:val>
                                        </p:tav>
                                      </p:tavLst>
                                    </p:anim>
                                    <p:anim calcmode="lin" valueType="num">
                                      <p:cBhvr additive="base">
                                        <p:cTn id="34"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_矩形 17"/>
          <p:cNvSpPr/>
          <p:nvPr>
            <p:custDataLst>
              <p:tags r:id="rId1"/>
            </p:custDataLst>
          </p:nvPr>
        </p:nvSpPr>
        <p:spPr>
          <a:xfrm>
            <a:off x="2082874" y="5013176"/>
            <a:ext cx="1441420" cy="307777"/>
          </a:xfrm>
          <a:prstGeom prst="rect">
            <a:avLst/>
          </a:prstGeom>
        </p:spPr>
        <p:txBody>
          <a:bodyPr wrap="none">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单击添加标题一</a:t>
            </a:r>
          </a:p>
        </p:txBody>
      </p:sp>
      <p:sp>
        <p:nvSpPr>
          <p:cNvPr id="12" name="PA_Line 3"/>
          <p:cNvSpPr>
            <a:spLocks noChangeShapeType="1"/>
          </p:cNvSpPr>
          <p:nvPr>
            <p:custDataLst>
              <p:tags r:id="rId2"/>
            </p:custDataLst>
          </p:nvPr>
        </p:nvSpPr>
        <p:spPr bwMode="auto">
          <a:xfrm>
            <a:off x="1621283" y="1414256"/>
            <a:ext cx="9144000" cy="0"/>
          </a:xfrm>
          <a:prstGeom prst="line">
            <a:avLst/>
          </a:prstGeom>
          <a:noFill/>
          <a:ln w="38100">
            <a:solidFill>
              <a:srgbClr val="000000"/>
            </a:solidFill>
            <a:round/>
            <a:headEnd/>
            <a:tailEnd/>
          </a:ln>
        </p:spPr>
        <p:txBody>
          <a:bodyPr wrap="none" anchor="ctr"/>
          <a:lstStyle/>
          <a:p>
            <a:endParaRPr lang="zh-CN" altLang="en-US"/>
          </a:p>
        </p:txBody>
      </p:sp>
      <p:cxnSp>
        <p:nvCxnSpPr>
          <p:cNvPr id="19" name="PA_直接连接符 18"/>
          <p:cNvCxnSpPr/>
          <p:nvPr>
            <p:custDataLst>
              <p:tags r:id="rId3"/>
            </p:custDataLst>
          </p:nvPr>
        </p:nvCxnSpPr>
        <p:spPr>
          <a:xfrm>
            <a:off x="2139999"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sp>
        <p:nvSpPr>
          <p:cNvPr id="21" name="PA_矩形 20"/>
          <p:cNvSpPr/>
          <p:nvPr>
            <p:custDataLst>
              <p:tags r:id="rId4"/>
            </p:custDataLst>
          </p:nvPr>
        </p:nvSpPr>
        <p:spPr>
          <a:xfrm>
            <a:off x="4837182" y="5013176"/>
            <a:ext cx="1441420" cy="307777"/>
          </a:xfrm>
          <a:prstGeom prst="rect">
            <a:avLst/>
          </a:prstGeom>
        </p:spPr>
        <p:txBody>
          <a:bodyPr wrap="none">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单击添加标题一</a:t>
            </a:r>
          </a:p>
        </p:txBody>
      </p:sp>
      <p:cxnSp>
        <p:nvCxnSpPr>
          <p:cNvPr id="22" name="PA_直接连接符 21"/>
          <p:cNvCxnSpPr/>
          <p:nvPr>
            <p:custDataLst>
              <p:tags r:id="rId5"/>
            </p:custDataLst>
          </p:nvPr>
        </p:nvCxnSpPr>
        <p:spPr>
          <a:xfrm>
            <a:off x="4894307"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sp>
        <p:nvSpPr>
          <p:cNvPr id="24" name="PA_矩形 23"/>
          <p:cNvSpPr/>
          <p:nvPr>
            <p:custDataLst>
              <p:tags r:id="rId6"/>
            </p:custDataLst>
          </p:nvPr>
        </p:nvSpPr>
        <p:spPr>
          <a:xfrm>
            <a:off x="7973182" y="5013176"/>
            <a:ext cx="1441420" cy="307777"/>
          </a:xfrm>
          <a:prstGeom prst="rect">
            <a:avLst/>
          </a:prstGeom>
        </p:spPr>
        <p:txBody>
          <a:bodyPr wrap="none">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单击添加标题一</a:t>
            </a:r>
          </a:p>
        </p:txBody>
      </p:sp>
      <p:cxnSp>
        <p:nvCxnSpPr>
          <p:cNvPr id="25" name="PA_直接连接符 24"/>
          <p:cNvCxnSpPr/>
          <p:nvPr>
            <p:custDataLst>
              <p:tags r:id="rId7"/>
            </p:custDataLst>
          </p:nvPr>
        </p:nvCxnSpPr>
        <p:spPr>
          <a:xfrm>
            <a:off x="8030307"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pic>
        <p:nvPicPr>
          <p:cNvPr id="13" name="PA_图片 6" descr="image39"/>
          <p:cNvPicPr>
            <a:picLocks noChangeAspect="1" noChangeArrowheads="1"/>
          </p:cNvPicPr>
          <p:nvPr>
            <p:custDataLst>
              <p:tags r:id="rId8"/>
            </p:custDataLst>
          </p:nvPr>
        </p:nvPicPr>
        <p:blipFill>
          <a:blip r:embed="rId18">
            <a:lum bright="-6000" contrast="24000"/>
          </a:blip>
          <a:srcRect/>
          <a:stretch>
            <a:fillRect/>
          </a:stretch>
        </p:blipFill>
        <p:spPr bwMode="auto">
          <a:xfrm>
            <a:off x="2481388" y="966552"/>
            <a:ext cx="327541" cy="579929"/>
          </a:xfrm>
          <a:prstGeom prst="rect">
            <a:avLst/>
          </a:prstGeom>
          <a:noFill/>
          <a:ln w="9525">
            <a:noFill/>
            <a:miter lim="800000"/>
            <a:headEnd/>
            <a:tailEnd/>
          </a:ln>
        </p:spPr>
      </p:pic>
      <p:pic>
        <p:nvPicPr>
          <p:cNvPr id="14" name="PA_图片 6" descr="image39"/>
          <p:cNvPicPr>
            <a:picLocks noChangeAspect="1" noChangeArrowheads="1"/>
          </p:cNvPicPr>
          <p:nvPr>
            <p:custDataLst>
              <p:tags r:id="rId9"/>
            </p:custDataLst>
          </p:nvPr>
        </p:nvPicPr>
        <p:blipFill>
          <a:blip r:embed="rId18">
            <a:lum bright="-6000" contrast="24000"/>
          </a:blip>
          <a:srcRect/>
          <a:stretch>
            <a:fillRect/>
          </a:stretch>
        </p:blipFill>
        <p:spPr bwMode="auto">
          <a:xfrm>
            <a:off x="3627282" y="966552"/>
            <a:ext cx="327541" cy="579929"/>
          </a:xfrm>
          <a:prstGeom prst="rect">
            <a:avLst/>
          </a:prstGeom>
          <a:noFill/>
          <a:ln w="9525">
            <a:noFill/>
            <a:miter lim="800000"/>
            <a:headEnd/>
            <a:tailEnd/>
          </a:ln>
        </p:spPr>
      </p:pic>
      <p:pic>
        <p:nvPicPr>
          <p:cNvPr id="15" name="PA_图片 6" descr="image39"/>
          <p:cNvPicPr>
            <a:picLocks noChangeAspect="1" noChangeArrowheads="1"/>
          </p:cNvPicPr>
          <p:nvPr>
            <p:custDataLst>
              <p:tags r:id="rId10"/>
            </p:custDataLst>
          </p:nvPr>
        </p:nvPicPr>
        <p:blipFill>
          <a:blip r:embed="rId18">
            <a:lum bright="-6000" contrast="24000"/>
          </a:blip>
          <a:srcRect/>
          <a:stretch>
            <a:fillRect/>
          </a:stretch>
        </p:blipFill>
        <p:spPr bwMode="auto">
          <a:xfrm>
            <a:off x="5036137" y="984821"/>
            <a:ext cx="327541" cy="579929"/>
          </a:xfrm>
          <a:prstGeom prst="rect">
            <a:avLst/>
          </a:prstGeom>
          <a:noFill/>
          <a:ln w="9525">
            <a:noFill/>
            <a:miter lim="800000"/>
            <a:headEnd/>
            <a:tailEnd/>
          </a:ln>
        </p:spPr>
      </p:pic>
      <p:pic>
        <p:nvPicPr>
          <p:cNvPr id="16" name="PA_图片 6" descr="image39"/>
          <p:cNvPicPr>
            <a:picLocks noChangeAspect="1" noChangeArrowheads="1"/>
          </p:cNvPicPr>
          <p:nvPr>
            <p:custDataLst>
              <p:tags r:id="rId11"/>
            </p:custDataLst>
          </p:nvPr>
        </p:nvPicPr>
        <p:blipFill>
          <a:blip r:embed="rId18">
            <a:lum bright="-6000" contrast="24000"/>
          </a:blip>
          <a:srcRect/>
          <a:stretch>
            <a:fillRect/>
          </a:stretch>
        </p:blipFill>
        <p:spPr bwMode="auto">
          <a:xfrm>
            <a:off x="7894234" y="985216"/>
            <a:ext cx="327541" cy="579929"/>
          </a:xfrm>
          <a:prstGeom prst="rect">
            <a:avLst/>
          </a:prstGeom>
          <a:noFill/>
          <a:ln w="9525">
            <a:noFill/>
            <a:miter lim="800000"/>
            <a:headEnd/>
            <a:tailEnd/>
          </a:ln>
        </p:spPr>
      </p:pic>
      <p:pic>
        <p:nvPicPr>
          <p:cNvPr id="17" name="PA_图片 6" descr="image39"/>
          <p:cNvPicPr>
            <a:picLocks noChangeAspect="1" noChangeArrowheads="1"/>
          </p:cNvPicPr>
          <p:nvPr>
            <p:custDataLst>
              <p:tags r:id="rId12"/>
            </p:custDataLst>
          </p:nvPr>
        </p:nvPicPr>
        <p:blipFill>
          <a:blip r:embed="rId18">
            <a:lum bright="-6000" contrast="24000"/>
          </a:blip>
          <a:srcRect/>
          <a:stretch>
            <a:fillRect/>
          </a:stretch>
        </p:blipFill>
        <p:spPr bwMode="auto">
          <a:xfrm>
            <a:off x="9424004" y="985611"/>
            <a:ext cx="327541" cy="579929"/>
          </a:xfrm>
          <a:prstGeom prst="rect">
            <a:avLst/>
          </a:prstGeom>
          <a:noFill/>
          <a:ln w="9525">
            <a:noFill/>
            <a:miter lim="800000"/>
            <a:headEnd/>
            <a:tailEnd/>
          </a:ln>
        </p:spPr>
      </p:pic>
      <p:sp>
        <p:nvSpPr>
          <p:cNvPr id="20" name="PA_文本框 42"/>
          <p:cNvSpPr txBox="1"/>
          <p:nvPr>
            <p:custDataLst>
              <p:tags r:id="rId13"/>
            </p:custDataLst>
          </p:nvPr>
        </p:nvSpPr>
        <p:spPr>
          <a:xfrm>
            <a:off x="2073747" y="5389259"/>
            <a:ext cx="2272112" cy="461665"/>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23" name="PA_文本框 45"/>
          <p:cNvSpPr txBox="1"/>
          <p:nvPr>
            <p:custDataLst>
              <p:tags r:id="rId14"/>
            </p:custDataLst>
          </p:nvPr>
        </p:nvSpPr>
        <p:spPr>
          <a:xfrm>
            <a:off x="4828054" y="5389259"/>
            <a:ext cx="2241340" cy="461665"/>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26" name="PA_文本框 48"/>
          <p:cNvSpPr txBox="1"/>
          <p:nvPr>
            <p:custDataLst>
              <p:tags r:id="rId15"/>
            </p:custDataLst>
          </p:nvPr>
        </p:nvSpPr>
        <p:spPr>
          <a:xfrm>
            <a:off x="7964054" y="5389259"/>
            <a:ext cx="2290991" cy="461665"/>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pic>
        <p:nvPicPr>
          <p:cNvPr id="11" name="图片占位符 10"/>
          <p:cNvPicPr>
            <a:picLocks noGrp="1" noChangeAspect="1"/>
          </p:cNvPicPr>
          <p:nvPr>
            <p:ph type="pic" sz="quarter" idx="4294967295"/>
          </p:nvPr>
        </p:nvPicPr>
        <p:blipFill>
          <a:blip r:embed="rId19">
            <a:extLst>
              <a:ext uri="{28A0092B-C50C-407E-A947-70E740481C1C}">
                <a14:useLocalDpi xmlns:a14="http://schemas.microsoft.com/office/drawing/2010/main" val="0"/>
              </a:ext>
            </a:extLst>
          </a:blip>
          <a:stretch>
            <a:fillRect/>
          </a:stretch>
        </p:blipFill>
        <p:spPr>
          <a:xfrm rot="19473986">
            <a:off x="8436604" y="1780445"/>
            <a:ext cx="1910366" cy="2417195"/>
          </a:xfrm>
          <a:prstGeom prst="rect">
            <a:avLst/>
          </a:prstGeom>
        </p:spPr>
      </p:pic>
      <p:pic>
        <p:nvPicPr>
          <p:cNvPr id="9" name="图片占位符 8"/>
          <p:cNvPicPr>
            <a:picLocks noGrp="1" noChangeAspect="1"/>
          </p:cNvPicPr>
          <p:nvPr>
            <p:ph type="pic" sz="quarter" idx="4294967295"/>
          </p:nvPr>
        </p:nvPicPr>
        <p:blipFill>
          <a:blip r:embed="rId20">
            <a:extLst>
              <a:ext uri="{28A0092B-C50C-407E-A947-70E740481C1C}">
                <a14:useLocalDpi xmlns:a14="http://schemas.microsoft.com/office/drawing/2010/main" val="0"/>
              </a:ext>
            </a:extLst>
          </a:blip>
          <a:stretch>
            <a:fillRect/>
          </a:stretch>
        </p:blipFill>
        <p:spPr>
          <a:xfrm rot="19473986">
            <a:off x="7023024" y="1762127"/>
            <a:ext cx="1910366" cy="2779623"/>
          </a:xfrm>
          <a:prstGeom prst="rect">
            <a:avLst/>
          </a:prstGeom>
        </p:spPr>
      </p:pic>
      <p:pic>
        <p:nvPicPr>
          <p:cNvPr id="7" name="图片占位符 6"/>
          <p:cNvPicPr>
            <a:picLocks noGrp="1" noChangeAspect="1"/>
          </p:cNvPicPr>
          <p:nvPr>
            <p:ph type="pic" sz="quarter" idx="4294967295"/>
          </p:nvPr>
        </p:nvPicPr>
        <p:blipFill>
          <a:blip r:embed="rId21" cstate="screen">
            <a:extLst>
              <a:ext uri="{28A0092B-C50C-407E-A947-70E740481C1C}">
                <a14:useLocalDpi xmlns:a14="http://schemas.microsoft.com/office/drawing/2010/main" val="0"/>
              </a:ext>
            </a:extLst>
          </a:blip>
          <a:stretch>
            <a:fillRect/>
          </a:stretch>
        </p:blipFill>
        <p:spPr>
          <a:xfrm rot="19473986">
            <a:off x="4003541" y="1825716"/>
            <a:ext cx="1910366" cy="2198035"/>
          </a:xfrm>
          <a:prstGeom prst="rect">
            <a:avLst/>
          </a:prstGeom>
        </p:spPr>
      </p:pic>
      <p:pic>
        <p:nvPicPr>
          <p:cNvPr id="5" name="图片占位符 4"/>
          <p:cNvPicPr>
            <a:picLocks noGrp="1" noChangeAspect="1"/>
          </p:cNvPicPr>
          <p:nvPr>
            <p:ph type="pic" sz="quarter" idx="4294967295"/>
          </p:nvPr>
        </p:nvPicPr>
        <p:blipFill>
          <a:blip r:embed="rId22" cstate="screen">
            <a:extLst>
              <a:ext uri="{28A0092B-C50C-407E-A947-70E740481C1C}">
                <a14:useLocalDpi xmlns:a14="http://schemas.microsoft.com/office/drawing/2010/main" val="0"/>
              </a:ext>
            </a:extLst>
          </a:blip>
          <a:stretch>
            <a:fillRect/>
          </a:stretch>
        </p:blipFill>
        <p:spPr>
          <a:xfrm rot="19473986">
            <a:off x="2728031" y="1767639"/>
            <a:ext cx="1910366" cy="2652459"/>
          </a:xfrm>
          <a:prstGeom prst="rect">
            <a:avLst/>
          </a:prstGeom>
        </p:spPr>
      </p:pic>
      <p:pic>
        <p:nvPicPr>
          <p:cNvPr id="3" name="图片占位符 2"/>
          <p:cNvPicPr>
            <a:picLocks noGrp="1" noChangeAspect="1"/>
          </p:cNvPicPr>
          <p:nvPr>
            <p:ph type="pic" sz="quarter" idx="4294967295"/>
          </p:nvPr>
        </p:nvPicPr>
        <p:blipFill>
          <a:blip r:embed="rId23" cstate="screen">
            <a:extLst>
              <a:ext uri="{28A0092B-C50C-407E-A947-70E740481C1C}">
                <a14:useLocalDpi xmlns:a14="http://schemas.microsoft.com/office/drawing/2010/main" val="0"/>
              </a:ext>
            </a:extLst>
          </a:blip>
          <a:stretch>
            <a:fillRect/>
          </a:stretch>
        </p:blipFill>
        <p:spPr>
          <a:xfrm rot="19473986">
            <a:off x="1565504" y="1807911"/>
            <a:ext cx="1910366" cy="2525152"/>
          </a:xfrm>
          <a:prstGeom prst="rect">
            <a:avLst/>
          </a:prstGeom>
        </p:spPr>
      </p:pic>
      <p:sp>
        <p:nvSpPr>
          <p:cNvPr id="29" name="Rectangle 30">
            <a:extLst>
              <a:ext uri="{FF2B5EF4-FFF2-40B4-BE49-F238E27FC236}">
                <a16:creationId xmlns:a16="http://schemas.microsoft.com/office/drawing/2014/main" id="{6D30718A-4188-4B84-A7ED-623FFDC342F8}"/>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30" name="Straight Connector 31">
            <a:extLst>
              <a:ext uri="{FF2B5EF4-FFF2-40B4-BE49-F238E27FC236}">
                <a16:creationId xmlns:a16="http://schemas.microsoft.com/office/drawing/2014/main" id="{E329EF0C-1DA4-4327-950E-A335DE78796B}"/>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7222621"/>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35" presetClass="path" presetSubtype="0" repeatCount="2000" autoRev="1" fill="hold" nodeType="withEffect">
                                  <p:stCondLst>
                                    <p:cond delay="500"/>
                                  </p:stCondLst>
                                  <p:childTnLst>
                                    <p:animMotion origin="layout" path="M 2.91667E-6 -0.00324 L -0.0681 -0.00324 " pathEditMode="relative" rAng="0" ptsTypes="AA">
                                      <p:cBhvr>
                                        <p:cTn id="14" dur="2000" fill="hold"/>
                                        <p:tgtEl>
                                          <p:spTgt spid="13"/>
                                        </p:tgtEl>
                                        <p:attrNameLst>
                                          <p:attrName>ppt_x</p:attrName>
                                          <p:attrName>ppt_y</p:attrName>
                                        </p:attrNameLst>
                                      </p:cBhvr>
                                      <p:rCtr x="-3411" y="0"/>
                                    </p:animMotion>
                                  </p:childTnLst>
                                </p:cTn>
                              </p:par>
                              <p:par>
                                <p:cTn id="15" presetID="2" presetClass="entr" presetSubtype="2"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35" presetClass="path" presetSubtype="0" repeatCount="2000" autoRev="1" fill="hold" nodeType="withEffect">
                                  <p:stCondLst>
                                    <p:cond delay="2000"/>
                                  </p:stCondLst>
                                  <p:childTnLst>
                                    <p:animMotion origin="layout" path="M 2.5E-6 -0.00324 L -0.0681 -0.00324 " pathEditMode="relative" rAng="0" ptsTypes="AA">
                                      <p:cBhvr>
                                        <p:cTn id="20" dur="2000" fill="hold"/>
                                        <p:tgtEl>
                                          <p:spTgt spid="14"/>
                                        </p:tgtEl>
                                        <p:attrNameLst>
                                          <p:attrName>ppt_x</p:attrName>
                                          <p:attrName>ppt_y</p:attrName>
                                        </p:attrNameLst>
                                      </p:cBhvr>
                                      <p:rCtr x="-3411" y="0"/>
                                    </p:animMotion>
                                  </p:childTnLst>
                                </p:cTn>
                              </p:par>
                              <p:par>
                                <p:cTn id="21" presetID="2" presetClass="entr" presetSubtype="2" fill="hold" nodeType="withEffect">
                                  <p:stCondLst>
                                    <p:cond delay="3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35" presetClass="path" presetSubtype="0" repeatCount="2000" autoRev="1" fill="hold" nodeType="withEffect">
                                  <p:stCondLst>
                                    <p:cond delay="3500"/>
                                  </p:stCondLst>
                                  <p:childTnLst>
                                    <p:animMotion origin="layout" path="M -2.29167E-6 -0.00324 L -0.0681 -0.00324 " pathEditMode="relative" rAng="0" ptsTypes="AA">
                                      <p:cBhvr>
                                        <p:cTn id="26" dur="2000" fill="hold"/>
                                        <p:tgtEl>
                                          <p:spTgt spid="15"/>
                                        </p:tgtEl>
                                        <p:attrNameLst>
                                          <p:attrName>ppt_x</p:attrName>
                                          <p:attrName>ppt_y</p:attrName>
                                        </p:attrNameLst>
                                      </p:cBhvr>
                                      <p:rCtr x="-3411" y="0"/>
                                    </p:animMotion>
                                  </p:childTnLst>
                                </p:cTn>
                              </p:par>
                              <p:par>
                                <p:cTn id="27" presetID="2" presetClass="entr" presetSubtype="2" fill="hold" nodeType="withEffect">
                                  <p:stCondLst>
                                    <p:cond delay="40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35" presetClass="path" presetSubtype="0" repeatCount="2000" autoRev="1" fill="hold" nodeType="withEffect">
                                  <p:stCondLst>
                                    <p:cond delay="4500"/>
                                  </p:stCondLst>
                                  <p:childTnLst>
                                    <p:animMotion origin="layout" path="M 2.5E-6 -0.00324 L -0.0681 -0.00324 " pathEditMode="relative" rAng="0" ptsTypes="AA">
                                      <p:cBhvr>
                                        <p:cTn id="32" dur="2000" fill="hold"/>
                                        <p:tgtEl>
                                          <p:spTgt spid="16"/>
                                        </p:tgtEl>
                                        <p:attrNameLst>
                                          <p:attrName>ppt_x</p:attrName>
                                          <p:attrName>ppt_y</p:attrName>
                                        </p:attrNameLst>
                                      </p:cBhvr>
                                      <p:rCtr x="-3411" y="0"/>
                                    </p:animMotion>
                                  </p:childTnLst>
                                </p:cTn>
                              </p:par>
                              <p:par>
                                <p:cTn id="33" presetID="2" presetClass="entr" presetSubtype="2" fill="hold" nodeType="withEffect">
                                  <p:stCondLst>
                                    <p:cond delay="50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par>
                                <p:cTn id="37" presetID="35" presetClass="path" presetSubtype="0" repeatCount="2000" autoRev="1" fill="hold" nodeType="withEffect">
                                  <p:stCondLst>
                                    <p:cond delay="5500"/>
                                  </p:stCondLst>
                                  <p:childTnLst>
                                    <p:animMotion origin="layout" path="M 1.38889E-6 -0.00324 L -0.06806 -0.00324 " pathEditMode="relative" rAng="0" ptsTypes="AA">
                                      <p:cBhvr>
                                        <p:cTn id="38" dur="2000" fill="hold"/>
                                        <p:tgtEl>
                                          <p:spTgt spid="17"/>
                                        </p:tgtEl>
                                        <p:attrNameLst>
                                          <p:attrName>ppt_x</p:attrName>
                                          <p:attrName>ppt_y</p:attrName>
                                        </p:attrNameLst>
                                      </p:cBhvr>
                                      <p:rCtr x="-3403" y="0"/>
                                    </p:animMotion>
                                  </p:childTnLst>
                                </p:cTn>
                              </p:par>
                              <p:par>
                                <p:cTn id="39" presetID="10" presetClass="entr" presetSubtype="0"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nodeType="withEffect">
                                  <p:stCondLst>
                                    <p:cond delay="5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par>
                                <p:cTn id="54" presetID="22" presetClass="entr" presetSubtype="8" fill="hold" nodeType="withEffect">
                                  <p:stCondLst>
                                    <p:cond delay="50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par>
                                <p:cTn id="63" presetID="22" presetClass="entr" presetSubtype="8" fill="hold" nodeType="withEffect">
                                  <p:stCondLst>
                                    <p:cond delay="50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21" grpId="0"/>
      <p:bldP spid="24" grpId="0"/>
      <p:bldP spid="20" grpId="0"/>
      <p:bldP spid="23"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5F04F86-117C-487F-A721-BDC985B7F657}"/>
              </a:ext>
            </a:extLst>
          </p:cNvPr>
          <p:cNvSpPr/>
          <p:nvPr/>
        </p:nvSpPr>
        <p:spPr>
          <a:xfrm>
            <a:off x="0" y="3515360"/>
            <a:ext cx="12192000" cy="2773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06750955-F619-46A9-9503-0E5E6E391D75}"/>
              </a:ext>
            </a:extLst>
          </p:cNvPr>
          <p:cNvSpPr/>
          <p:nvPr/>
        </p:nvSpPr>
        <p:spPr>
          <a:xfrm>
            <a:off x="5240238" y="1245600"/>
            <a:ext cx="1711526" cy="1711526"/>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69"/>
            <a:r>
              <a:rPr kumimoji="1" lang="en-US" altLang="zh-CN" sz="11999" dirty="0">
                <a:solidFill>
                  <a:schemeClr val="tx1">
                    <a:lumMod val="95000"/>
                    <a:lumOff val="5000"/>
                  </a:schemeClr>
                </a:solidFill>
                <a:latin typeface="Century Gothic"/>
                <a:ea typeface="微软雅黑"/>
              </a:rPr>
              <a:t>2</a:t>
            </a:r>
            <a:endParaRPr kumimoji="1" lang="zh-CN" altLang="en-US" sz="11999" dirty="0">
              <a:solidFill>
                <a:schemeClr val="tx1">
                  <a:lumMod val="95000"/>
                  <a:lumOff val="5000"/>
                </a:schemeClr>
              </a:solidFill>
              <a:latin typeface="Century Gothic"/>
              <a:ea typeface="微软雅黑"/>
            </a:endParaRPr>
          </a:p>
        </p:txBody>
      </p:sp>
      <p:sp>
        <p:nvSpPr>
          <p:cNvPr id="9" name="文本框 8">
            <a:extLst>
              <a:ext uri="{FF2B5EF4-FFF2-40B4-BE49-F238E27FC236}">
                <a16:creationId xmlns:a16="http://schemas.microsoft.com/office/drawing/2014/main" id="{1A46B2CA-A199-4937-9F23-14F2230D2B6A}"/>
              </a:ext>
            </a:extLst>
          </p:cNvPr>
          <p:cNvSpPr txBox="1"/>
          <p:nvPr/>
        </p:nvSpPr>
        <p:spPr>
          <a:xfrm>
            <a:off x="4137226" y="3166902"/>
            <a:ext cx="3917549" cy="1077078"/>
          </a:xfrm>
          <a:prstGeom prst="rect">
            <a:avLst/>
          </a:prstGeom>
          <a:noFill/>
        </p:spPr>
        <p:txBody>
          <a:bodyPr wrap="none" rtlCol="0">
            <a:spAutoFit/>
          </a:bodyPr>
          <a:lstStyle/>
          <a:p>
            <a:pPr algn="ctr" defTabSz="609569"/>
            <a:r>
              <a:rPr kumimoji="1" lang="en-US" altLang="zh-CN" sz="3200" dirty="0">
                <a:solidFill>
                  <a:schemeClr val="tx1">
                    <a:lumMod val="95000"/>
                    <a:lumOff val="5000"/>
                  </a:schemeClr>
                </a:solidFill>
                <a:latin typeface="Century Gothic"/>
                <a:ea typeface="微软雅黑"/>
              </a:rPr>
              <a:t>SECTION</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TITLE</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HERE</a:t>
            </a:r>
          </a:p>
          <a:p>
            <a:pPr algn="ctr" defTabSz="609569"/>
            <a:r>
              <a:rPr kumimoji="1" lang="zh-CN" altLang="en-US" sz="3200" dirty="0">
                <a:solidFill>
                  <a:schemeClr val="tx1">
                    <a:lumMod val="95000"/>
                    <a:lumOff val="5000"/>
                  </a:schemeClr>
                </a:solidFill>
                <a:latin typeface="Century Gothic"/>
                <a:ea typeface="微软雅黑"/>
              </a:rPr>
              <a:t>添加标题</a:t>
            </a:r>
          </a:p>
        </p:txBody>
      </p:sp>
      <p:sp>
        <p:nvSpPr>
          <p:cNvPr id="10" name="文本框 9">
            <a:extLst>
              <a:ext uri="{FF2B5EF4-FFF2-40B4-BE49-F238E27FC236}">
                <a16:creationId xmlns:a16="http://schemas.microsoft.com/office/drawing/2014/main" id="{5553889E-156E-4D7C-BF3F-B3544B6A53FC}"/>
              </a:ext>
            </a:extLst>
          </p:cNvPr>
          <p:cNvSpPr txBox="1"/>
          <p:nvPr/>
        </p:nvSpPr>
        <p:spPr>
          <a:xfrm>
            <a:off x="3806162" y="4443236"/>
            <a:ext cx="4579676" cy="1159035"/>
          </a:xfrm>
          <a:prstGeom prst="rect">
            <a:avLst/>
          </a:prstGeom>
          <a:noFill/>
        </p:spPr>
        <p:txBody>
          <a:bodyPr wrap="square" rtlCol="0">
            <a:spAutoFit/>
          </a:bodyPr>
          <a:lstStyle/>
          <a:p>
            <a:pPr defTabSz="609569">
              <a:lnSpc>
                <a:spcPct val="130000"/>
              </a:lnSpc>
            </a:pPr>
            <a:r>
              <a:rPr lang="zh-CN" altLang="zh-CN" sz="1333" dirty="0">
                <a:solidFill>
                  <a:schemeClr val="tx1">
                    <a:lumMod val="95000"/>
                    <a:lumOff val="5000"/>
                  </a:schemeClr>
                </a:solidFill>
                <a:latin typeface="微软雅黑"/>
                <a:ea typeface="微软雅黑"/>
              </a:rPr>
              <a:t>点击此处添加文本信息。标题数字等都可以通过点击和重新输入进行更改，顶部</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开始</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面板中可以对字体、字号、颜色、行距等进行修改。建议正文</a:t>
            </a:r>
            <a:r>
              <a:rPr lang="en-US" altLang="zh-CN" sz="1333" dirty="0">
                <a:solidFill>
                  <a:schemeClr val="tx1">
                    <a:lumMod val="95000"/>
                    <a:lumOff val="5000"/>
                  </a:schemeClr>
                </a:solidFill>
                <a:latin typeface="微软雅黑"/>
                <a:ea typeface="微软雅黑"/>
              </a:rPr>
              <a:t>10</a:t>
            </a:r>
            <a:r>
              <a:rPr lang="zh-CN" altLang="zh-CN" sz="1333" dirty="0">
                <a:solidFill>
                  <a:schemeClr val="tx1">
                    <a:lumMod val="95000"/>
                    <a:lumOff val="5000"/>
                  </a:schemeClr>
                </a:solidFill>
                <a:latin typeface="微软雅黑"/>
                <a:ea typeface="微软雅黑"/>
              </a:rPr>
              <a:t>号字，</a:t>
            </a:r>
            <a:r>
              <a:rPr lang="en-US" altLang="zh-CN" sz="1333" dirty="0">
                <a:solidFill>
                  <a:schemeClr val="tx1">
                    <a:lumMod val="95000"/>
                    <a:lumOff val="5000"/>
                  </a:schemeClr>
                </a:solidFill>
                <a:latin typeface="微软雅黑"/>
                <a:ea typeface="微软雅黑"/>
              </a:rPr>
              <a:t>1.3</a:t>
            </a:r>
            <a:r>
              <a:rPr lang="zh-CN" altLang="zh-CN" sz="1333" dirty="0">
                <a:solidFill>
                  <a:schemeClr val="tx1">
                    <a:lumMod val="95000"/>
                    <a:lumOff val="5000"/>
                  </a:schemeClr>
                </a:solidFill>
                <a:latin typeface="微软雅黑"/>
                <a:ea typeface="微软雅黑"/>
              </a:rPr>
              <a:t>倍字间距。</a:t>
            </a:r>
          </a:p>
        </p:txBody>
      </p:sp>
    </p:spTree>
    <p:extLst>
      <p:ext uri="{BB962C8B-B14F-4D97-AF65-F5344CB8AC3E}">
        <p14:creationId xmlns:p14="http://schemas.microsoft.com/office/powerpoint/2010/main" val="3610168736"/>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30"/>
          <p:cNvSpPr txBox="1"/>
          <p:nvPr/>
        </p:nvSpPr>
        <p:spPr>
          <a:xfrm>
            <a:off x="2902149" y="4875552"/>
            <a:ext cx="6881562" cy="1030667"/>
          </a:xfrm>
          <a:prstGeom prst="rect">
            <a:avLst/>
          </a:prstGeom>
          <a:noFill/>
        </p:spPr>
        <p:txBody>
          <a:bodyPr wrap="square" rtlCol="0">
            <a:spAutoFit/>
          </a:bodyPr>
          <a:lstStyle/>
          <a:p>
            <a:pPr algn="ctr">
              <a:lnSpc>
                <a:spcPct val="150000"/>
              </a:lnSpc>
            </a:pPr>
            <a:r>
              <a:rPr lang="zh-CN" altLang="en-US" sz="1355"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34919" y="1230545"/>
            <a:ext cx="2463757" cy="4151080"/>
          </a:xfrm>
          <a:custGeom>
            <a:avLst/>
            <a:gdLst>
              <a:gd name="connsiteX0" fmla="*/ 19492 w 2386161"/>
              <a:gd name="connsiteY0" fmla="*/ 0 h 4151265"/>
              <a:gd name="connsiteX1" fmla="*/ 2047125 w 2386161"/>
              <a:gd name="connsiteY1" fmla="*/ 845369 h 4151265"/>
              <a:gd name="connsiteX2" fmla="*/ 2386161 w 2386161"/>
              <a:gd name="connsiteY2" fmla="*/ 933113 h 4151265"/>
              <a:gd name="connsiteX3" fmla="*/ 2386161 w 2386161"/>
              <a:gd name="connsiteY3" fmla="*/ 3275774 h 4151265"/>
              <a:gd name="connsiteX4" fmla="*/ 675847 w 2386161"/>
              <a:gd name="connsiteY4" fmla="*/ 3791533 h 4151265"/>
              <a:gd name="connsiteX5" fmla="*/ 0 w 2386161"/>
              <a:gd name="connsiteY5" fmla="*/ 4151265 h 4151265"/>
              <a:gd name="connsiteX6" fmla="*/ 19492 w 2386161"/>
              <a:gd name="connsiteY6" fmla="*/ 0 h 415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161" h="4151265">
                <a:moveTo>
                  <a:pt x="19492" y="0"/>
                </a:moveTo>
                <a:cubicBezTo>
                  <a:pt x="656386" y="233826"/>
                  <a:pt x="1351756" y="611544"/>
                  <a:pt x="2047125" y="845369"/>
                </a:cubicBezTo>
                <a:cubicBezTo>
                  <a:pt x="2158146" y="875824"/>
                  <a:pt x="2271191" y="905085"/>
                  <a:pt x="2386161" y="933113"/>
                </a:cubicBezTo>
                <a:lnTo>
                  <a:pt x="2386161" y="3275774"/>
                </a:lnTo>
                <a:cubicBezTo>
                  <a:pt x="1759130" y="3415851"/>
                  <a:pt x="1184137" y="3589696"/>
                  <a:pt x="675847" y="3791533"/>
                </a:cubicBezTo>
                <a:lnTo>
                  <a:pt x="0" y="4151265"/>
                </a:lnTo>
                <a:cubicBezTo>
                  <a:pt x="6497" y="2767510"/>
                  <a:pt x="12995" y="1383756"/>
                  <a:pt x="19492" y="0"/>
                </a:cubicBezTo>
                <a:close/>
              </a:path>
            </a:pathLst>
          </a:custGeom>
        </p:spPr>
      </p:pic>
      <p:pic>
        <p:nvPicPr>
          <p:cNvPr id="5" name="图片占位符 4"/>
          <p:cNvPicPr>
            <a:picLocks noGrp="1" noChangeAspect="1"/>
          </p:cNvPicPr>
          <p:nvPr>
            <p:ph type="pic" sz="quarter" idx="4294967295"/>
          </p:nvPr>
        </p:nvPicPr>
        <p:blipFill>
          <a:blip r:embed="rId4" cstate="screen">
            <a:extLst>
              <a:ext uri="{28A0092B-C50C-407E-A947-70E740481C1C}">
                <a14:useLocalDpi xmlns:a14="http://schemas.microsoft.com/office/drawing/2010/main" val="0"/>
              </a:ext>
            </a:extLst>
          </a:blip>
          <a:stretch>
            <a:fillRect/>
          </a:stretch>
        </p:blipFill>
        <p:spPr>
          <a:xfrm>
            <a:off x="2517106" y="2273485"/>
            <a:ext cx="2326871" cy="2165165"/>
          </a:xfrm>
          <a:custGeom>
            <a:avLst/>
            <a:gdLst>
              <a:gd name="connsiteX0" fmla="*/ 0 w 2345301"/>
              <a:gd name="connsiteY0" fmla="*/ 0 h 2308528"/>
              <a:gd name="connsiteX1" fmla="*/ 2345301 w 2345301"/>
              <a:gd name="connsiteY1" fmla="*/ 387081 h 2308528"/>
              <a:gd name="connsiteX2" fmla="*/ 2345301 w 2345301"/>
              <a:gd name="connsiteY2" fmla="*/ 1963822 h 2308528"/>
              <a:gd name="connsiteX3" fmla="*/ 0 w 2345301"/>
              <a:gd name="connsiteY3" fmla="*/ 2308528 h 2308528"/>
            </a:gdLst>
            <a:ahLst/>
            <a:cxnLst>
              <a:cxn ang="0">
                <a:pos x="connsiteX0" y="connsiteY0"/>
              </a:cxn>
              <a:cxn ang="0">
                <a:pos x="connsiteX1" y="connsiteY1"/>
              </a:cxn>
              <a:cxn ang="0">
                <a:pos x="connsiteX2" y="connsiteY2"/>
              </a:cxn>
              <a:cxn ang="0">
                <a:pos x="connsiteX3" y="connsiteY3"/>
              </a:cxn>
            </a:cxnLst>
            <a:rect l="l" t="t" r="r" b="b"/>
            <a:pathLst>
              <a:path w="2345301" h="2308528">
                <a:moveTo>
                  <a:pt x="0" y="0"/>
                </a:moveTo>
                <a:cubicBezTo>
                  <a:pt x="712716" y="188554"/>
                  <a:pt x="1503564" y="322393"/>
                  <a:pt x="2345301" y="387081"/>
                </a:cubicBezTo>
                <a:lnTo>
                  <a:pt x="2345301" y="1963822"/>
                </a:lnTo>
                <a:cubicBezTo>
                  <a:pt x="1507979" y="2014516"/>
                  <a:pt x="717559" y="2134311"/>
                  <a:pt x="0" y="2308528"/>
                </a:cubicBezTo>
                <a:close/>
              </a:path>
            </a:pathLst>
          </a:custGeom>
        </p:spPr>
      </p:pic>
      <p:pic>
        <p:nvPicPr>
          <p:cNvPr id="7" name="图片占位符 6"/>
          <p:cNvPicPr>
            <a:picLocks noGrp="1" noChangeAspect="1"/>
          </p:cNvPicPr>
          <p:nvPr>
            <p:ph type="pic" sz="quarter" idx="4294967295"/>
          </p:nvPr>
        </p:nvPicPr>
        <p:blipFill>
          <a:blip r:embed="rId5" cstate="screen">
            <a:extLst>
              <a:ext uri="{28A0092B-C50C-407E-A947-70E740481C1C}">
                <a14:useLocalDpi xmlns:a14="http://schemas.microsoft.com/office/drawing/2010/main" val="0"/>
              </a:ext>
            </a:extLst>
          </a:blip>
          <a:stretch>
            <a:fillRect/>
          </a:stretch>
        </p:blipFill>
        <p:spPr>
          <a:xfrm>
            <a:off x="4968757" y="2692825"/>
            <a:ext cx="2649188" cy="1593497"/>
          </a:xfrm>
          <a:custGeom>
            <a:avLst/>
            <a:gdLst>
              <a:gd name="connsiteX0" fmla="*/ 2851952 w 2851952"/>
              <a:gd name="connsiteY0" fmla="*/ 0 h 1593497"/>
              <a:gd name="connsiteX1" fmla="*/ 2851952 w 2851952"/>
              <a:gd name="connsiteY1" fmla="*/ 1593497 h 1593497"/>
              <a:gd name="connsiteX2" fmla="*/ 1135234 w 2851952"/>
              <a:gd name="connsiteY2" fmla="*/ 1530238 h 1593497"/>
              <a:gd name="connsiteX3" fmla="*/ 0 w 2851952"/>
              <a:gd name="connsiteY3" fmla="*/ 1560598 h 1593497"/>
              <a:gd name="connsiteX4" fmla="*/ 0 w 2851952"/>
              <a:gd name="connsiteY4" fmla="*/ 971 h 1593497"/>
              <a:gd name="connsiteX5" fmla="*/ 1417395 w 2851952"/>
              <a:gd name="connsiteY5" fmla="*/ 47295 h 1593497"/>
              <a:gd name="connsiteX6" fmla="*/ 2851952 w 2851952"/>
              <a:gd name="connsiteY6" fmla="*/ 0 h 159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1952" h="1593497">
                <a:moveTo>
                  <a:pt x="2851952" y="0"/>
                </a:moveTo>
                <a:lnTo>
                  <a:pt x="2851952" y="1593497"/>
                </a:lnTo>
                <a:cubicBezTo>
                  <a:pt x="2296896" y="1551710"/>
                  <a:pt x="1722829" y="1530238"/>
                  <a:pt x="1135234" y="1530238"/>
                </a:cubicBezTo>
                <a:cubicBezTo>
                  <a:pt x="750444" y="1530238"/>
                  <a:pt x="371454" y="1539447"/>
                  <a:pt x="0" y="1560598"/>
                </a:cubicBezTo>
                <a:lnTo>
                  <a:pt x="0" y="971"/>
                </a:lnTo>
                <a:cubicBezTo>
                  <a:pt x="461119" y="32805"/>
                  <a:pt x="934693" y="47295"/>
                  <a:pt x="1417395" y="47295"/>
                </a:cubicBezTo>
                <a:cubicBezTo>
                  <a:pt x="1906084" y="47295"/>
                  <a:pt x="2385415" y="32444"/>
                  <a:pt x="2851952" y="0"/>
                </a:cubicBezTo>
                <a:close/>
              </a:path>
            </a:pathLst>
          </a:custGeom>
        </p:spPr>
      </p:pic>
      <p:pic>
        <p:nvPicPr>
          <p:cNvPr id="9" name="图片占位符 8"/>
          <p:cNvPicPr>
            <a:picLocks noGrp="1" noChangeAspect="1"/>
          </p:cNvPicPr>
          <p:nvPr>
            <p:ph type="pic" sz="quarter" idx="4294967295"/>
          </p:nvPr>
        </p:nvPicPr>
        <p:blipFill>
          <a:blip r:embed="rId6" cstate="screen">
            <a:extLst>
              <a:ext uri="{28A0092B-C50C-407E-A947-70E740481C1C}">
                <a14:useLocalDpi xmlns:a14="http://schemas.microsoft.com/office/drawing/2010/main" val="0"/>
              </a:ext>
            </a:extLst>
          </a:blip>
          <a:stretch>
            <a:fillRect/>
          </a:stretch>
        </p:blipFill>
        <p:spPr>
          <a:xfrm>
            <a:off x="7765768" y="2371725"/>
            <a:ext cx="2251326" cy="2216471"/>
          </a:xfrm>
          <a:custGeom>
            <a:avLst/>
            <a:gdLst>
              <a:gd name="connsiteX0" fmla="*/ 2251326 w 2251326"/>
              <a:gd name="connsiteY0" fmla="*/ 0 h 2433148"/>
              <a:gd name="connsiteX1" fmla="*/ 2251326 w 2251326"/>
              <a:gd name="connsiteY1" fmla="*/ 2433148 h 2433148"/>
              <a:gd name="connsiteX2" fmla="*/ 0 w 2251326"/>
              <a:gd name="connsiteY2" fmla="*/ 1999328 h 2433148"/>
              <a:gd name="connsiteX3" fmla="*/ 0 w 2251326"/>
              <a:gd name="connsiteY3" fmla="*/ 388933 h 2433148"/>
              <a:gd name="connsiteX4" fmla="*/ 2251326 w 2251326"/>
              <a:gd name="connsiteY4" fmla="*/ 0 h 2433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26" h="2433148">
                <a:moveTo>
                  <a:pt x="2251326" y="0"/>
                </a:moveTo>
                <a:lnTo>
                  <a:pt x="2251326" y="2433148"/>
                </a:lnTo>
                <a:cubicBezTo>
                  <a:pt x="1572630" y="2228899"/>
                  <a:pt x="812932" y="2079830"/>
                  <a:pt x="0" y="1999328"/>
                </a:cubicBezTo>
                <a:lnTo>
                  <a:pt x="0" y="388933"/>
                </a:lnTo>
                <a:cubicBezTo>
                  <a:pt x="808271" y="323408"/>
                  <a:pt x="1567455" y="188989"/>
                  <a:pt x="2251326" y="0"/>
                </a:cubicBezTo>
                <a:close/>
              </a:path>
            </a:pathLst>
          </a:custGeom>
        </p:spPr>
      </p:pic>
      <p:pic>
        <p:nvPicPr>
          <p:cNvPr id="13" name="图片占位符 12"/>
          <p:cNvPicPr>
            <a:picLocks noGrp="1" noChangeAspect="1"/>
          </p:cNvPicPr>
          <p:nvPr>
            <p:ph type="pic" sz="quarter" idx="4294967295"/>
          </p:nvPr>
        </p:nvPicPr>
        <p:blipFill>
          <a:blip r:embed="rId7" cstate="screen">
            <a:extLst>
              <a:ext uri="{28A0092B-C50C-407E-A947-70E740481C1C}">
                <a14:useLocalDpi xmlns:a14="http://schemas.microsoft.com/office/drawing/2010/main" val="0"/>
              </a:ext>
            </a:extLst>
          </a:blip>
          <a:stretch>
            <a:fillRect/>
          </a:stretch>
        </p:blipFill>
        <p:spPr>
          <a:xfrm>
            <a:off x="10098747" y="1552576"/>
            <a:ext cx="2030688" cy="3829050"/>
          </a:xfrm>
          <a:custGeom>
            <a:avLst/>
            <a:gdLst>
              <a:gd name="connsiteX0" fmla="*/ 2030688 w 2030688"/>
              <a:gd name="connsiteY0" fmla="*/ 0 h 4106320"/>
              <a:gd name="connsiteX1" fmla="*/ 2030688 w 2030688"/>
              <a:gd name="connsiteY1" fmla="*/ 4106320 h 4106320"/>
              <a:gd name="connsiteX2" fmla="*/ 1178583 w 2030688"/>
              <a:gd name="connsiteY2" fmla="*/ 3653678 h 4106320"/>
              <a:gd name="connsiteX3" fmla="*/ 0 w 2030688"/>
              <a:gd name="connsiteY3" fmla="*/ 3268288 h 4106320"/>
              <a:gd name="connsiteX4" fmla="*/ 0 w 2030688"/>
              <a:gd name="connsiteY4" fmla="*/ 769753 h 4106320"/>
              <a:gd name="connsiteX5" fmla="*/ 315373 w 2030688"/>
              <a:gd name="connsiteY5" fmla="*/ 688014 h 410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88" h="4106320">
                <a:moveTo>
                  <a:pt x="2030688" y="0"/>
                </a:moveTo>
                <a:lnTo>
                  <a:pt x="2030688" y="4106320"/>
                </a:lnTo>
                <a:lnTo>
                  <a:pt x="1178583" y="3653678"/>
                </a:lnTo>
                <a:cubicBezTo>
                  <a:pt x="817542" y="3510218"/>
                  <a:pt x="422916" y="3381140"/>
                  <a:pt x="0" y="3268288"/>
                </a:cubicBezTo>
                <a:lnTo>
                  <a:pt x="0" y="769753"/>
                </a:lnTo>
                <a:cubicBezTo>
                  <a:pt x="106843" y="743648"/>
                  <a:pt x="211981" y="716351"/>
                  <a:pt x="315373" y="688014"/>
                </a:cubicBezTo>
                <a:close/>
              </a:path>
            </a:pathLst>
          </a:custGeom>
        </p:spPr>
      </p:pic>
      <p:sp>
        <p:nvSpPr>
          <p:cNvPr id="25" name="椭圆 15"/>
          <p:cNvSpPr/>
          <p:nvPr/>
        </p:nvSpPr>
        <p:spPr>
          <a:xfrm>
            <a:off x="53349" y="4053143"/>
            <a:ext cx="12138651" cy="1565720"/>
          </a:xfrm>
          <a:custGeom>
            <a:avLst/>
            <a:gdLst/>
            <a:ahLst/>
            <a:cxnLst/>
            <a:rect l="l" t="t" r="r" b="b"/>
            <a:pathLst>
              <a:path w="9144000" h="1181820">
                <a:moveTo>
                  <a:pt x="4503736" y="0"/>
                </a:moveTo>
                <a:cubicBezTo>
                  <a:pt x="6407413" y="0"/>
                  <a:pt x="8095417" y="403989"/>
                  <a:pt x="9144000" y="1027158"/>
                </a:cubicBezTo>
                <a:lnTo>
                  <a:pt x="9144000" y="1181820"/>
                </a:lnTo>
                <a:cubicBezTo>
                  <a:pt x="8096888" y="552513"/>
                  <a:pt x="6400701" y="144016"/>
                  <a:pt x="4486433" y="144016"/>
                </a:cubicBezTo>
                <a:cubicBezTo>
                  <a:pt x="2673012" y="144016"/>
                  <a:pt x="1055298" y="510606"/>
                  <a:pt x="0" y="1084233"/>
                </a:cubicBezTo>
                <a:lnTo>
                  <a:pt x="0" y="949973"/>
                </a:lnTo>
                <a:cubicBezTo>
                  <a:pt x="1054723" y="370654"/>
                  <a:pt x="2680292" y="0"/>
                  <a:pt x="45037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42"/>
          </a:p>
        </p:txBody>
      </p:sp>
      <p:sp>
        <p:nvSpPr>
          <p:cNvPr id="26" name="椭圆 22"/>
          <p:cNvSpPr/>
          <p:nvPr/>
        </p:nvSpPr>
        <p:spPr>
          <a:xfrm>
            <a:off x="53350" y="1060302"/>
            <a:ext cx="12129124" cy="1841524"/>
          </a:xfrm>
          <a:custGeom>
            <a:avLst/>
            <a:gdLst/>
            <a:ahLst/>
            <a:cxnLst/>
            <a:rect l="l" t="t" r="r" b="b"/>
            <a:pathLst>
              <a:path w="9144001" h="1215037">
                <a:moveTo>
                  <a:pt x="0" y="0"/>
                </a:moveTo>
                <a:cubicBezTo>
                  <a:pt x="1044041" y="640192"/>
                  <a:pt x="2755465" y="1057166"/>
                  <a:pt x="4689494" y="1057166"/>
                </a:cubicBezTo>
                <a:cubicBezTo>
                  <a:pt x="6484806" y="1057166"/>
                  <a:pt x="8088300" y="697861"/>
                  <a:pt x="9144001" y="133798"/>
                </a:cubicBezTo>
                <a:lnTo>
                  <a:pt x="9144001" y="292702"/>
                </a:lnTo>
                <a:cubicBezTo>
                  <a:pt x="8087610" y="855887"/>
                  <a:pt x="6484419" y="1215037"/>
                  <a:pt x="4689494" y="1215037"/>
                </a:cubicBezTo>
                <a:cubicBezTo>
                  <a:pt x="2755571" y="1215037"/>
                  <a:pt x="1044228" y="798109"/>
                  <a:pt x="0" y="1575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42"/>
          </a:p>
        </p:txBody>
      </p:sp>
      <p:sp>
        <p:nvSpPr>
          <p:cNvPr id="14" name="Rectangle 30">
            <a:extLst>
              <a:ext uri="{FF2B5EF4-FFF2-40B4-BE49-F238E27FC236}">
                <a16:creationId xmlns:a16="http://schemas.microsoft.com/office/drawing/2014/main" id="{9C76E176-DACC-4090-90EE-633283EEFDE0}"/>
              </a:ext>
            </a:extLst>
          </p:cNvPr>
          <p:cNvSpPr>
            <a:spLocks/>
          </p:cNvSpPr>
          <p:nvPr/>
        </p:nvSpPr>
        <p:spPr bwMode="auto">
          <a:xfrm>
            <a:off x="4151267" y="1034770"/>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spTree>
    <p:extLst>
      <p:ext uri="{BB962C8B-B14F-4D97-AF65-F5344CB8AC3E}">
        <p14:creationId xmlns:p14="http://schemas.microsoft.com/office/powerpoint/2010/main" val="3430125123"/>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0">
            <a:extLst>
              <a:ext uri="{FF2B5EF4-FFF2-40B4-BE49-F238E27FC236}">
                <a16:creationId xmlns:a16="http://schemas.microsoft.com/office/drawing/2014/main" id="{2F6F6058-60FD-4DA0-8D02-8E9B8101F0AC}"/>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3" name="Straight Connector 31">
            <a:extLst>
              <a:ext uri="{FF2B5EF4-FFF2-40B4-BE49-F238E27FC236}">
                <a16:creationId xmlns:a16="http://schemas.microsoft.com/office/drawing/2014/main" id="{43B9CDE8-7C30-4B88-BC23-9610080FBDF1}"/>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0136A0FA-EECF-48F8-A127-08EF0AA3D692}"/>
              </a:ext>
            </a:extLst>
          </p:cNvPr>
          <p:cNvSpPr/>
          <p:nvPr/>
        </p:nvSpPr>
        <p:spPr>
          <a:xfrm>
            <a:off x="0" y="1205012"/>
            <a:ext cx="3026833" cy="27410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dirty="0">
              <a:solidFill>
                <a:prstClr val="white"/>
              </a:solidFill>
              <a:latin typeface="Calibri" panose="020F0502020204030204"/>
              <a:ea typeface="宋体" panose="02010600030101010101" pitchFamily="2" charset="-122"/>
            </a:endParaRPr>
          </a:p>
        </p:txBody>
      </p:sp>
      <p:sp>
        <p:nvSpPr>
          <p:cNvPr id="22" name="矩形 21">
            <a:extLst>
              <a:ext uri="{FF2B5EF4-FFF2-40B4-BE49-F238E27FC236}">
                <a16:creationId xmlns:a16="http://schemas.microsoft.com/office/drawing/2014/main" id="{2A87406F-F2F1-4935-8147-24D3F505C641}"/>
              </a:ext>
            </a:extLst>
          </p:cNvPr>
          <p:cNvSpPr/>
          <p:nvPr/>
        </p:nvSpPr>
        <p:spPr>
          <a:xfrm>
            <a:off x="3054350" y="1205012"/>
            <a:ext cx="3028949" cy="27752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sp>
        <p:nvSpPr>
          <p:cNvPr id="23" name="矩形 22">
            <a:extLst>
              <a:ext uri="{FF2B5EF4-FFF2-40B4-BE49-F238E27FC236}">
                <a16:creationId xmlns:a16="http://schemas.microsoft.com/office/drawing/2014/main" id="{DD3BBA16-E47A-4EFF-AF4A-4AABF62A225E}"/>
              </a:ext>
            </a:extLst>
          </p:cNvPr>
          <p:cNvSpPr/>
          <p:nvPr/>
        </p:nvSpPr>
        <p:spPr>
          <a:xfrm>
            <a:off x="6108700" y="1205011"/>
            <a:ext cx="3028951" cy="2760133"/>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sp>
        <p:nvSpPr>
          <p:cNvPr id="24" name="矩形 23">
            <a:extLst>
              <a:ext uri="{FF2B5EF4-FFF2-40B4-BE49-F238E27FC236}">
                <a16:creationId xmlns:a16="http://schemas.microsoft.com/office/drawing/2014/main" id="{64762DC1-F988-4F23-8FED-4C9F1F811A4C}"/>
              </a:ext>
            </a:extLst>
          </p:cNvPr>
          <p:cNvSpPr/>
          <p:nvPr/>
        </p:nvSpPr>
        <p:spPr>
          <a:xfrm>
            <a:off x="9165167" y="1205012"/>
            <a:ext cx="3026833" cy="2741084"/>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grpSp>
        <p:nvGrpSpPr>
          <p:cNvPr id="25" name="组合 7">
            <a:extLst>
              <a:ext uri="{FF2B5EF4-FFF2-40B4-BE49-F238E27FC236}">
                <a16:creationId xmlns:a16="http://schemas.microsoft.com/office/drawing/2014/main" id="{1CCD2F31-EE3A-4637-97F6-5A260EB5F64E}"/>
              </a:ext>
            </a:extLst>
          </p:cNvPr>
          <p:cNvGrpSpPr>
            <a:grpSpLocks/>
          </p:cNvGrpSpPr>
          <p:nvPr/>
        </p:nvGrpSpPr>
        <p:grpSpPr bwMode="auto">
          <a:xfrm>
            <a:off x="2138543" y="4339790"/>
            <a:ext cx="8055488" cy="2291159"/>
            <a:chOff x="2067184" y="341416"/>
            <a:chExt cx="6038898" cy="1719998"/>
          </a:xfrm>
        </p:grpSpPr>
        <p:sp>
          <p:nvSpPr>
            <p:cNvPr id="26" name="文本框 66">
              <a:extLst>
                <a:ext uri="{FF2B5EF4-FFF2-40B4-BE49-F238E27FC236}">
                  <a16:creationId xmlns:a16="http://schemas.microsoft.com/office/drawing/2014/main" id="{C09B26C2-A383-4CA2-AA19-03CFE012E0FF}"/>
                </a:ext>
              </a:extLst>
            </p:cNvPr>
            <p:cNvSpPr txBox="1">
              <a:spLocks noChangeArrowheads="1"/>
            </p:cNvSpPr>
            <p:nvPr/>
          </p:nvSpPr>
          <p:spPr bwMode="auto">
            <a:xfrm>
              <a:off x="2067184" y="1439934"/>
              <a:ext cx="6038898" cy="62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217">
                <a:lnSpc>
                  <a:spcPct val="150000"/>
                </a:lnSpc>
              </a:pPr>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a:t>
              </a:r>
            </a:p>
            <a:p>
              <a:pPr defTabSz="914217">
                <a:lnSpc>
                  <a:spcPct val="150000"/>
                </a:lnSpc>
              </a:pPr>
              <a:endParaRPr lang="zh-CN" altLang="en-US" sz="1100">
                <a:solidFill>
                  <a:srgbClr val="7F7F7F"/>
                </a:solidFill>
                <a:latin typeface="Montserrat Semi Bold" charset="0"/>
                <a:ea typeface="Montserrat Semi Bold" charset="0"/>
                <a:cs typeface="Montserrat Semi Bold" charset="0"/>
              </a:endParaRPr>
            </a:p>
          </p:txBody>
        </p:sp>
        <p:sp>
          <p:nvSpPr>
            <p:cNvPr id="27" name="文本框 13">
              <a:extLst>
                <a:ext uri="{FF2B5EF4-FFF2-40B4-BE49-F238E27FC236}">
                  <a16:creationId xmlns:a16="http://schemas.microsoft.com/office/drawing/2014/main" id="{8434E1EA-F137-4EEA-AC1D-476890A10469}"/>
                </a:ext>
              </a:extLst>
            </p:cNvPr>
            <p:cNvSpPr txBox="1">
              <a:spLocks noChangeArrowheads="1"/>
            </p:cNvSpPr>
            <p:nvPr/>
          </p:nvSpPr>
          <p:spPr bwMode="auto">
            <a:xfrm>
              <a:off x="3479225" y="341416"/>
              <a:ext cx="3214818" cy="43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zh-CN" altLang="en-US" sz="3200" b="1">
                  <a:solidFill>
                    <a:schemeClr val="tx1">
                      <a:lumMod val="50000"/>
                      <a:lumOff val="50000"/>
                    </a:schemeClr>
                  </a:solidFill>
                  <a:latin typeface="Helvetica" panose="020B0604020202020204" pitchFamily="34" charset="0"/>
                </a:rPr>
                <a:t>单击此处输入标题内容</a:t>
              </a:r>
              <a:endParaRPr lang="zh-CN" altLang="en-US" sz="3200" b="1" dirty="0">
                <a:solidFill>
                  <a:schemeClr val="tx1">
                    <a:lumMod val="50000"/>
                    <a:lumOff val="50000"/>
                  </a:schemeClr>
                </a:solidFill>
                <a:latin typeface="Helvetica" panose="020B0604020202020204" pitchFamily="34" charset="0"/>
              </a:endParaRPr>
            </a:p>
          </p:txBody>
        </p:sp>
        <p:sp>
          <p:nvSpPr>
            <p:cNvPr id="28" name="文本框 66">
              <a:extLst>
                <a:ext uri="{FF2B5EF4-FFF2-40B4-BE49-F238E27FC236}">
                  <a16:creationId xmlns:a16="http://schemas.microsoft.com/office/drawing/2014/main" id="{DE938D0F-4543-48F9-A92A-155F3EE1AF88}"/>
                </a:ext>
              </a:extLst>
            </p:cNvPr>
            <p:cNvSpPr txBox="1">
              <a:spLocks noChangeArrowheads="1"/>
            </p:cNvSpPr>
            <p:nvPr/>
          </p:nvSpPr>
          <p:spPr bwMode="auto">
            <a:xfrm>
              <a:off x="3827722" y="880519"/>
              <a:ext cx="2517826" cy="25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en-US" altLang="zh-CN" sz="1600" dirty="0">
                  <a:solidFill>
                    <a:schemeClr val="tx1">
                      <a:lumMod val="50000"/>
                      <a:lumOff val="50000"/>
                    </a:schemeClr>
                  </a:solidFill>
                  <a:latin typeface="Helvetica" panose="020B0604020202020204" pitchFamily="34" charset="0"/>
                </a:rPr>
                <a:t>PLEASE ADD YOUR TITLE HERE</a:t>
              </a:r>
              <a:endParaRPr lang="zh-CN" altLang="en-US" sz="1600" dirty="0">
                <a:solidFill>
                  <a:schemeClr val="tx1">
                    <a:lumMod val="50000"/>
                    <a:lumOff val="50000"/>
                  </a:schemeClr>
                </a:solidFill>
                <a:latin typeface="Helvetica" panose="020B0604020202020204" pitchFamily="34" charset="0"/>
              </a:endParaRPr>
            </a:p>
          </p:txBody>
        </p:sp>
        <p:sp>
          <p:nvSpPr>
            <p:cNvPr id="29" name="任意多边形 48">
              <a:extLst>
                <a:ext uri="{FF2B5EF4-FFF2-40B4-BE49-F238E27FC236}">
                  <a16:creationId xmlns:a16="http://schemas.microsoft.com/office/drawing/2014/main" id="{2B3AE715-D908-4C7A-ADC9-697E74E8E38F}"/>
                </a:ext>
              </a:extLst>
            </p:cNvPr>
            <p:cNvSpPr/>
            <p:nvPr/>
          </p:nvSpPr>
          <p:spPr>
            <a:xfrm>
              <a:off x="4974968" y="1287304"/>
              <a:ext cx="287208"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dirty="0">
                <a:solidFill>
                  <a:prstClr val="white"/>
                </a:solidFill>
                <a:latin typeface="Calibri" panose="020F0502020204030204"/>
                <a:ea typeface="宋体" panose="02010600030101010101" pitchFamily="2" charset="-122"/>
              </a:endParaRPr>
            </a:p>
          </p:txBody>
        </p:sp>
      </p:grpSp>
    </p:spTree>
    <p:extLst>
      <p:ext uri="{BB962C8B-B14F-4D97-AF65-F5344CB8AC3E}">
        <p14:creationId xmlns:p14="http://schemas.microsoft.com/office/powerpoint/2010/main" val="330248134"/>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50" fill="hold"/>
                                        <p:tgtEl>
                                          <p:spTgt spid="21"/>
                                        </p:tgtEl>
                                        <p:attrNameLst>
                                          <p:attrName>ppt_w</p:attrName>
                                        </p:attrNameLst>
                                      </p:cBhvr>
                                      <p:tavLst>
                                        <p:tav tm="0">
                                          <p:val>
                                            <p:fltVal val="0"/>
                                          </p:val>
                                        </p:tav>
                                        <p:tav tm="100000">
                                          <p:val>
                                            <p:strVal val="#ppt_w"/>
                                          </p:val>
                                        </p:tav>
                                      </p:tavLst>
                                    </p:anim>
                                    <p:anim calcmode="lin" valueType="num">
                                      <p:cBhvr>
                                        <p:cTn id="8" dur="750" fill="hold"/>
                                        <p:tgtEl>
                                          <p:spTgt spid="21"/>
                                        </p:tgtEl>
                                        <p:attrNameLst>
                                          <p:attrName>ppt_h</p:attrName>
                                        </p:attrNameLst>
                                      </p:cBhvr>
                                      <p:tavLst>
                                        <p:tav tm="0">
                                          <p:val>
                                            <p:fltVal val="0"/>
                                          </p:val>
                                        </p:tav>
                                        <p:tav tm="100000">
                                          <p:val>
                                            <p:strVal val="#ppt_h"/>
                                          </p:val>
                                        </p:tav>
                                      </p:tavLst>
                                    </p:anim>
                                    <p:animEffect transition="in" filter="fade">
                                      <p:cBhvr>
                                        <p:cTn id="9" dur="750"/>
                                        <p:tgtEl>
                                          <p:spTgt spid="21"/>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2"/>
                                        </p:tgtEl>
                                        <p:attrNameLst>
                                          <p:attrName>style.visibility</p:attrName>
                                        </p:attrNameLst>
                                      </p:cBhvr>
                                      <p:to>
                                        <p:strVal val="visible"/>
                                      </p:to>
                                    </p:set>
                                    <p:anim calcmode="lin" valueType="num">
                                      <p:cBhvr>
                                        <p:cTn id="12" dur="750" fill="hold"/>
                                        <p:tgtEl>
                                          <p:spTgt spid="22"/>
                                        </p:tgtEl>
                                        <p:attrNameLst>
                                          <p:attrName>ppt_w</p:attrName>
                                        </p:attrNameLst>
                                      </p:cBhvr>
                                      <p:tavLst>
                                        <p:tav tm="0">
                                          <p:val>
                                            <p:fltVal val="0"/>
                                          </p:val>
                                        </p:tav>
                                        <p:tav tm="100000">
                                          <p:val>
                                            <p:strVal val="#ppt_w"/>
                                          </p:val>
                                        </p:tav>
                                      </p:tavLst>
                                    </p:anim>
                                    <p:anim calcmode="lin" valueType="num">
                                      <p:cBhvr>
                                        <p:cTn id="13" dur="750" fill="hold"/>
                                        <p:tgtEl>
                                          <p:spTgt spid="22"/>
                                        </p:tgtEl>
                                        <p:attrNameLst>
                                          <p:attrName>ppt_h</p:attrName>
                                        </p:attrNameLst>
                                      </p:cBhvr>
                                      <p:tavLst>
                                        <p:tav tm="0">
                                          <p:val>
                                            <p:fltVal val="0"/>
                                          </p:val>
                                        </p:tav>
                                        <p:tav tm="100000">
                                          <p:val>
                                            <p:strVal val="#ppt_h"/>
                                          </p:val>
                                        </p:tav>
                                      </p:tavLst>
                                    </p:anim>
                                    <p:animEffect transition="in" filter="fade">
                                      <p:cBhvr>
                                        <p:cTn id="14" dur="750"/>
                                        <p:tgtEl>
                                          <p:spTgt spid="22"/>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23"/>
                                        </p:tgtEl>
                                        <p:attrNameLst>
                                          <p:attrName>style.visibility</p:attrName>
                                        </p:attrNameLst>
                                      </p:cBhvr>
                                      <p:to>
                                        <p:strVal val="visible"/>
                                      </p:to>
                                    </p:set>
                                    <p:anim calcmode="lin" valueType="num">
                                      <p:cBhvr>
                                        <p:cTn id="17" dur="750" fill="hold"/>
                                        <p:tgtEl>
                                          <p:spTgt spid="23"/>
                                        </p:tgtEl>
                                        <p:attrNameLst>
                                          <p:attrName>ppt_w</p:attrName>
                                        </p:attrNameLst>
                                      </p:cBhvr>
                                      <p:tavLst>
                                        <p:tav tm="0">
                                          <p:val>
                                            <p:fltVal val="0"/>
                                          </p:val>
                                        </p:tav>
                                        <p:tav tm="100000">
                                          <p:val>
                                            <p:strVal val="#ppt_w"/>
                                          </p:val>
                                        </p:tav>
                                      </p:tavLst>
                                    </p:anim>
                                    <p:anim calcmode="lin" valueType="num">
                                      <p:cBhvr>
                                        <p:cTn id="18" dur="750" fill="hold"/>
                                        <p:tgtEl>
                                          <p:spTgt spid="23"/>
                                        </p:tgtEl>
                                        <p:attrNameLst>
                                          <p:attrName>ppt_h</p:attrName>
                                        </p:attrNameLst>
                                      </p:cBhvr>
                                      <p:tavLst>
                                        <p:tav tm="0">
                                          <p:val>
                                            <p:fltVal val="0"/>
                                          </p:val>
                                        </p:tav>
                                        <p:tav tm="100000">
                                          <p:val>
                                            <p:strVal val="#ppt_h"/>
                                          </p:val>
                                        </p:tav>
                                      </p:tavLst>
                                    </p:anim>
                                    <p:animEffect transition="in" filter="fade">
                                      <p:cBhvr>
                                        <p:cTn id="19" dur="750"/>
                                        <p:tgtEl>
                                          <p:spTgt spid="23"/>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par>
                                <p:cTn id="25" presetID="2" presetClass="entr" presetSubtype="4" fill="hold" nodeType="withEffect">
                                  <p:stCondLst>
                                    <p:cond delay="1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1000" fill="hold"/>
                                        <p:tgtEl>
                                          <p:spTgt spid="25"/>
                                        </p:tgtEl>
                                        <p:attrNameLst>
                                          <p:attrName>ppt_x</p:attrName>
                                        </p:attrNameLst>
                                      </p:cBhvr>
                                      <p:tavLst>
                                        <p:tav tm="0">
                                          <p:val>
                                            <p:strVal val="#ppt_x"/>
                                          </p:val>
                                        </p:tav>
                                        <p:tav tm="100000">
                                          <p:val>
                                            <p:strVal val="#ppt_x"/>
                                          </p:val>
                                        </p:tav>
                                      </p:tavLst>
                                    </p:anim>
                                    <p:anim calcmode="lin" valueType="num">
                                      <p:cBhvr additive="base">
                                        <p:cTn id="28"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0">
            <a:extLst>
              <a:ext uri="{FF2B5EF4-FFF2-40B4-BE49-F238E27FC236}">
                <a16:creationId xmlns:a16="http://schemas.microsoft.com/office/drawing/2014/main" id="{039F3F1E-647D-475E-802B-8108257917A4}"/>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4" name="Straight Connector 31">
            <a:extLst>
              <a:ext uri="{FF2B5EF4-FFF2-40B4-BE49-F238E27FC236}">
                <a16:creationId xmlns:a16="http://schemas.microsoft.com/office/drawing/2014/main" id="{83ED61E0-12E3-4591-ABDF-E0C979195C74}"/>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D769A591-1166-4A56-B2D7-F45EE15F0554}"/>
              </a:ext>
            </a:extLst>
          </p:cNvPr>
          <p:cNvSpPr/>
          <p:nvPr/>
        </p:nvSpPr>
        <p:spPr>
          <a:xfrm>
            <a:off x="7200899" y="0"/>
            <a:ext cx="4991101" cy="6858000"/>
          </a:xfrm>
          <a:prstGeom prst="rect">
            <a:avLst/>
          </a:prstGeom>
          <a:solidFill>
            <a:sysClr val="windowText" lastClr="000000">
              <a:lumMod val="75000"/>
              <a:lumOff val="25000"/>
            </a:sysClr>
          </a:solid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6" name="组合 15">
            <a:extLst>
              <a:ext uri="{FF2B5EF4-FFF2-40B4-BE49-F238E27FC236}">
                <a16:creationId xmlns:a16="http://schemas.microsoft.com/office/drawing/2014/main" id="{E48B7CED-DFBE-4146-98E6-90244D5991CB}"/>
              </a:ext>
            </a:extLst>
          </p:cNvPr>
          <p:cNvGrpSpPr>
            <a:grpSpLocks/>
          </p:cNvGrpSpPr>
          <p:nvPr/>
        </p:nvGrpSpPr>
        <p:grpSpPr bwMode="auto">
          <a:xfrm>
            <a:off x="5516035" y="1387475"/>
            <a:ext cx="3534833" cy="4572000"/>
            <a:chOff x="3233461" y="1567163"/>
            <a:chExt cx="2625090" cy="3395362"/>
          </a:xfrm>
        </p:grpSpPr>
        <p:pic>
          <p:nvPicPr>
            <p:cNvPr id="17" name="图片 20">
              <a:extLst>
                <a:ext uri="{FF2B5EF4-FFF2-40B4-BE49-F238E27FC236}">
                  <a16:creationId xmlns:a16="http://schemas.microsoft.com/office/drawing/2014/main" id="{5270E1C8-E9DA-4611-A356-4C756F76677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3461" y="1567163"/>
              <a:ext cx="2625090" cy="33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a:extLst>
                <a:ext uri="{FF2B5EF4-FFF2-40B4-BE49-F238E27FC236}">
                  <a16:creationId xmlns:a16="http://schemas.microsoft.com/office/drawing/2014/main" id="{DE6F4D73-829D-475E-9790-E35ADD38D1BB}"/>
                </a:ext>
              </a:extLst>
            </p:cNvPr>
            <p:cNvSpPr/>
            <p:nvPr/>
          </p:nvSpPr>
          <p:spPr>
            <a:xfrm>
              <a:off x="3481823" y="1883121"/>
              <a:ext cx="2128366" cy="2829468"/>
            </a:xfrm>
            <a:prstGeom prst="rect">
              <a:avLst/>
            </a:prstGeom>
            <a:blipFill dpi="0" rotWithShape="1">
              <a:blip r:embed="rId4" cstate="screen">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4" name="组合 23">
            <a:extLst>
              <a:ext uri="{FF2B5EF4-FFF2-40B4-BE49-F238E27FC236}">
                <a16:creationId xmlns:a16="http://schemas.microsoft.com/office/drawing/2014/main" id="{FE3C2F2C-569D-4278-A923-1208E042200F}"/>
              </a:ext>
            </a:extLst>
          </p:cNvPr>
          <p:cNvGrpSpPr>
            <a:grpSpLocks/>
          </p:cNvGrpSpPr>
          <p:nvPr/>
        </p:nvGrpSpPr>
        <p:grpSpPr bwMode="auto">
          <a:xfrm>
            <a:off x="348990" y="2238249"/>
            <a:ext cx="5147719" cy="2787370"/>
            <a:chOff x="5051330" y="3148255"/>
            <a:chExt cx="3860989" cy="2090670"/>
          </a:xfrm>
        </p:grpSpPr>
        <p:sp>
          <p:nvSpPr>
            <p:cNvPr id="25" name="文本框 66">
              <a:extLst>
                <a:ext uri="{FF2B5EF4-FFF2-40B4-BE49-F238E27FC236}">
                  <a16:creationId xmlns:a16="http://schemas.microsoft.com/office/drawing/2014/main" id="{9AC3DE9F-5A65-409C-87CD-A9E1D014A621}"/>
                </a:ext>
              </a:extLst>
            </p:cNvPr>
            <p:cNvSpPr txBox="1">
              <a:spLocks noChangeArrowheads="1"/>
            </p:cNvSpPr>
            <p:nvPr/>
          </p:nvSpPr>
          <p:spPr bwMode="auto">
            <a:xfrm>
              <a:off x="5051330" y="3900006"/>
              <a:ext cx="3167146" cy="1338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914217"/>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a:t>
              </a:r>
              <a:endParaRPr lang="en-US" altLang="zh-CN" sz="1100">
                <a:solidFill>
                  <a:srgbClr val="7F7F7F"/>
                </a:solidFill>
                <a:latin typeface="Montserrat Semi Bold" charset="0"/>
                <a:ea typeface="Montserrat Semi Bold" charset="0"/>
                <a:cs typeface="Montserrat Semi Bold" charset="0"/>
              </a:endParaRPr>
            </a:p>
            <a:p>
              <a:pPr algn="ctr" defTabSz="914217"/>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a:t>
              </a:r>
            </a:p>
            <a:p>
              <a:pPr algn="ctr" defTabSz="914217"/>
              <a:endParaRPr lang="en-US" altLang="zh-CN" sz="1100">
                <a:solidFill>
                  <a:srgbClr val="7F7F7F"/>
                </a:solidFill>
                <a:latin typeface="Montserrat Semi Bold" charset="0"/>
                <a:ea typeface="Montserrat Semi Bold" charset="0"/>
                <a:cs typeface="Montserrat Semi Bold" charset="0"/>
              </a:endParaRPr>
            </a:p>
            <a:p>
              <a:pPr algn="ctr" defTabSz="914217"/>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a:t>
              </a:r>
              <a:endParaRPr lang="en-US" altLang="zh-CN" sz="1100">
                <a:solidFill>
                  <a:srgbClr val="7F7F7F"/>
                </a:solidFill>
                <a:latin typeface="Montserrat Semi Bold" charset="0"/>
                <a:ea typeface="Montserrat Semi Bold" charset="0"/>
                <a:cs typeface="Montserrat Semi Bold" charset="0"/>
              </a:endParaRPr>
            </a:p>
            <a:p>
              <a:pPr algn="ctr" defTabSz="914217"/>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a:t>
              </a:r>
            </a:p>
            <a:p>
              <a:pPr algn="ctr" defTabSz="914217"/>
              <a:endParaRPr lang="zh-CN" altLang="en-US" sz="1100">
                <a:solidFill>
                  <a:srgbClr val="7F7F7F"/>
                </a:solidFill>
                <a:latin typeface="Montserrat Semi Bold" charset="0"/>
                <a:ea typeface="Montserrat Semi Bold" charset="0"/>
                <a:cs typeface="Montserrat Semi Bold" charset="0"/>
              </a:endParaRPr>
            </a:p>
            <a:p>
              <a:pPr algn="ctr" defTabSz="914217"/>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a:t>
              </a:r>
              <a:endParaRPr lang="en-US" altLang="zh-CN" sz="1100">
                <a:solidFill>
                  <a:srgbClr val="7F7F7F"/>
                </a:solidFill>
                <a:latin typeface="Montserrat Semi Bold" charset="0"/>
                <a:ea typeface="Montserrat Semi Bold" charset="0"/>
                <a:cs typeface="Montserrat Semi Bold" charset="0"/>
              </a:endParaRPr>
            </a:p>
            <a:p>
              <a:pPr algn="ctr" defTabSz="914217"/>
              <a:r>
                <a:rPr lang="zh-CN" altLang="en-US" sz="1100">
                  <a:solidFill>
                    <a:srgbClr val="7F7F7F"/>
                  </a:solidFill>
                  <a:latin typeface="Montserrat Semi Bold" charset="0"/>
                  <a:ea typeface="Montserrat Semi Bold" charset="0"/>
                  <a:cs typeface="Montserrat Semi Bold" charset="0"/>
                </a:rPr>
                <a:t>单击此处添加文本，单击此处添加文本，单击此处添加文本。</a:t>
              </a:r>
            </a:p>
            <a:p>
              <a:pPr algn="ctr" defTabSz="914217"/>
              <a:endParaRPr lang="zh-CN" altLang="en-US" sz="1100">
                <a:solidFill>
                  <a:srgbClr val="7F7F7F"/>
                </a:solidFill>
                <a:latin typeface="Montserrat Semi Bold" charset="0"/>
                <a:ea typeface="Montserrat Semi Bold" charset="0"/>
                <a:cs typeface="Montserrat Semi Bold" charset="0"/>
              </a:endParaRPr>
            </a:p>
            <a:p>
              <a:pPr algn="ctr" defTabSz="914217"/>
              <a:endParaRPr lang="zh-CN" altLang="en-US" sz="1100">
                <a:solidFill>
                  <a:srgbClr val="7F7F7F"/>
                </a:solidFill>
                <a:latin typeface="Montserrat Semi Bold" charset="0"/>
                <a:ea typeface="Montserrat Semi Bold" charset="0"/>
                <a:cs typeface="Montserrat Semi Bold" charset="0"/>
              </a:endParaRPr>
            </a:p>
          </p:txBody>
        </p:sp>
        <p:sp>
          <p:nvSpPr>
            <p:cNvPr id="26" name="文本框 66">
              <a:extLst>
                <a:ext uri="{FF2B5EF4-FFF2-40B4-BE49-F238E27FC236}">
                  <a16:creationId xmlns:a16="http://schemas.microsoft.com/office/drawing/2014/main" id="{3BE263F6-5F84-4640-B7DA-0639BBFF0322}"/>
                </a:ext>
              </a:extLst>
            </p:cNvPr>
            <p:cNvSpPr txBox="1">
              <a:spLocks noChangeArrowheads="1"/>
            </p:cNvSpPr>
            <p:nvPr/>
          </p:nvSpPr>
          <p:spPr bwMode="auto">
            <a:xfrm>
              <a:off x="5175049" y="3148255"/>
              <a:ext cx="3737270" cy="3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zh-CN" altLang="en-US" sz="2800" b="1">
                  <a:solidFill>
                    <a:schemeClr val="tx1">
                      <a:lumMod val="50000"/>
                      <a:lumOff val="50000"/>
                    </a:schemeClr>
                  </a:solidFill>
                  <a:latin typeface="Helvetica" panose="020B0604020202020204" pitchFamily="34" charset="0"/>
                </a:rPr>
                <a:t>单击此处输入标题内容</a:t>
              </a:r>
              <a:endParaRPr lang="zh-CN" altLang="en-US" sz="2800" b="1" dirty="0">
                <a:solidFill>
                  <a:schemeClr val="tx1">
                    <a:lumMod val="50000"/>
                    <a:lumOff val="50000"/>
                  </a:schemeClr>
                </a:solidFill>
                <a:latin typeface="Helvetica" panose="020B0604020202020204" pitchFamily="34" charset="0"/>
              </a:endParaRPr>
            </a:p>
          </p:txBody>
        </p:sp>
      </p:grpSp>
    </p:spTree>
    <p:extLst>
      <p:ext uri="{BB962C8B-B14F-4D97-AF65-F5344CB8AC3E}">
        <p14:creationId xmlns:p14="http://schemas.microsoft.com/office/powerpoint/2010/main" val="52946191"/>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par>
                                <p:cTn id="10" presetID="2" presetClass="entr" presetSubtype="8"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750" fill="hold"/>
                                        <p:tgtEl>
                                          <p:spTgt spid="24"/>
                                        </p:tgtEl>
                                        <p:attrNameLst>
                                          <p:attrName>ppt_x</p:attrName>
                                        </p:attrNameLst>
                                      </p:cBhvr>
                                      <p:tavLst>
                                        <p:tav tm="0">
                                          <p:val>
                                            <p:strVal val="0-#ppt_w/2"/>
                                          </p:val>
                                        </p:tav>
                                        <p:tav tm="100000">
                                          <p:val>
                                            <p:strVal val="#ppt_x"/>
                                          </p:val>
                                        </p:tav>
                                      </p:tavLst>
                                    </p:anim>
                                    <p:anim calcmode="lin" valueType="num">
                                      <p:cBhvr additive="base">
                                        <p:cTn id="13" dur="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0">
            <a:extLst>
              <a:ext uri="{FF2B5EF4-FFF2-40B4-BE49-F238E27FC236}">
                <a16:creationId xmlns:a16="http://schemas.microsoft.com/office/drawing/2014/main" id="{648660CB-CBC0-4D4C-8A84-B63EEF4EF0FC}"/>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1" name="Straight Connector 31">
            <a:extLst>
              <a:ext uri="{FF2B5EF4-FFF2-40B4-BE49-F238E27FC236}">
                <a16:creationId xmlns:a16="http://schemas.microsoft.com/office/drawing/2014/main" id="{7E619384-064B-4B76-8B74-D854262BD631}"/>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CF804FB8-50AE-491F-B0E9-A2D72E5490CE}"/>
              </a:ext>
            </a:extLst>
          </p:cNvPr>
          <p:cNvSpPr/>
          <p:nvPr/>
        </p:nvSpPr>
        <p:spPr>
          <a:xfrm>
            <a:off x="3377358" y="1522128"/>
            <a:ext cx="7640876" cy="25058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grpSp>
        <p:nvGrpSpPr>
          <p:cNvPr id="16" name="组合 7">
            <a:extLst>
              <a:ext uri="{FF2B5EF4-FFF2-40B4-BE49-F238E27FC236}">
                <a16:creationId xmlns:a16="http://schemas.microsoft.com/office/drawing/2014/main" id="{76BF0F5C-2A3F-4C29-93F9-4C0907B56016}"/>
              </a:ext>
            </a:extLst>
          </p:cNvPr>
          <p:cNvGrpSpPr>
            <a:grpSpLocks/>
          </p:cNvGrpSpPr>
          <p:nvPr/>
        </p:nvGrpSpPr>
        <p:grpSpPr bwMode="auto">
          <a:xfrm>
            <a:off x="7494707" y="4571770"/>
            <a:ext cx="3765551" cy="1738192"/>
            <a:chOff x="2875615" y="533853"/>
            <a:chExt cx="2822489" cy="1304148"/>
          </a:xfrm>
        </p:grpSpPr>
        <p:sp>
          <p:nvSpPr>
            <p:cNvPr id="18" name="文本框 66">
              <a:extLst>
                <a:ext uri="{FF2B5EF4-FFF2-40B4-BE49-F238E27FC236}">
                  <a16:creationId xmlns:a16="http://schemas.microsoft.com/office/drawing/2014/main" id="{687A1A46-2F69-4027-B428-700F7E99F400}"/>
                </a:ext>
              </a:extLst>
            </p:cNvPr>
            <p:cNvSpPr txBox="1">
              <a:spLocks noChangeArrowheads="1"/>
            </p:cNvSpPr>
            <p:nvPr/>
          </p:nvSpPr>
          <p:spPr bwMode="auto">
            <a:xfrm>
              <a:off x="2883548" y="1367787"/>
              <a:ext cx="2814556" cy="47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217">
                <a:lnSpc>
                  <a:spcPct val="150000"/>
                </a:lnSpc>
              </a:pPr>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sp>
          <p:nvSpPr>
            <p:cNvPr id="19" name="文本框 13">
              <a:extLst>
                <a:ext uri="{FF2B5EF4-FFF2-40B4-BE49-F238E27FC236}">
                  <a16:creationId xmlns:a16="http://schemas.microsoft.com/office/drawing/2014/main" id="{4DAC855A-4CAE-41D1-98E3-B91B6371CC64}"/>
                </a:ext>
              </a:extLst>
            </p:cNvPr>
            <p:cNvSpPr txBox="1">
              <a:spLocks noChangeArrowheads="1"/>
            </p:cNvSpPr>
            <p:nvPr/>
          </p:nvSpPr>
          <p:spPr bwMode="auto">
            <a:xfrm>
              <a:off x="2875615" y="533853"/>
              <a:ext cx="2445373" cy="346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zh-CN" altLang="en-US" sz="2400" b="1">
                  <a:solidFill>
                    <a:schemeClr val="tx1">
                      <a:lumMod val="50000"/>
                      <a:lumOff val="50000"/>
                    </a:schemeClr>
                  </a:solidFill>
                  <a:latin typeface="Helvetica" panose="020B0604020202020204" pitchFamily="34" charset="0"/>
                </a:rPr>
                <a:t>单击此处输入标题内容</a:t>
              </a:r>
              <a:endParaRPr lang="zh-CN" altLang="en-US" sz="2400" b="1" dirty="0">
                <a:solidFill>
                  <a:schemeClr val="tx1">
                    <a:lumMod val="50000"/>
                    <a:lumOff val="50000"/>
                  </a:schemeClr>
                </a:solidFill>
                <a:latin typeface="Helvetica" panose="020B0604020202020204" pitchFamily="34" charset="0"/>
              </a:endParaRPr>
            </a:p>
          </p:txBody>
        </p:sp>
        <p:sp>
          <p:nvSpPr>
            <p:cNvPr id="20" name="文本框 66">
              <a:extLst>
                <a:ext uri="{FF2B5EF4-FFF2-40B4-BE49-F238E27FC236}">
                  <a16:creationId xmlns:a16="http://schemas.microsoft.com/office/drawing/2014/main" id="{60993BF4-C572-4754-B2DD-97A184B2BFBC}"/>
                </a:ext>
              </a:extLst>
            </p:cNvPr>
            <p:cNvSpPr txBox="1">
              <a:spLocks noChangeArrowheads="1"/>
            </p:cNvSpPr>
            <p:nvPr/>
          </p:nvSpPr>
          <p:spPr bwMode="auto">
            <a:xfrm>
              <a:off x="2875615" y="880235"/>
              <a:ext cx="2517465" cy="2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en-US" altLang="zh-CN" sz="1600" dirty="0">
                  <a:solidFill>
                    <a:schemeClr val="tx1">
                      <a:lumMod val="50000"/>
                      <a:lumOff val="50000"/>
                    </a:schemeClr>
                  </a:solidFill>
                  <a:latin typeface="Helvetica" panose="020B0604020202020204" pitchFamily="34" charset="0"/>
                </a:rPr>
                <a:t>PLEASE ADD YOUR TITLE HERE</a:t>
              </a:r>
              <a:endParaRPr lang="zh-CN" altLang="en-US" sz="1600" dirty="0">
                <a:solidFill>
                  <a:schemeClr val="tx1">
                    <a:lumMod val="50000"/>
                    <a:lumOff val="50000"/>
                  </a:schemeClr>
                </a:solidFill>
                <a:latin typeface="Helvetica" panose="020B0604020202020204" pitchFamily="34" charset="0"/>
              </a:endParaRPr>
            </a:p>
          </p:txBody>
        </p:sp>
        <p:sp>
          <p:nvSpPr>
            <p:cNvPr id="21" name="任意多边形 36">
              <a:extLst>
                <a:ext uri="{FF2B5EF4-FFF2-40B4-BE49-F238E27FC236}">
                  <a16:creationId xmlns:a16="http://schemas.microsoft.com/office/drawing/2014/main" id="{815DB759-3168-4D9F-92C7-352A45186B83}"/>
                </a:ext>
              </a:extLst>
            </p:cNvPr>
            <p:cNvSpPr/>
            <p:nvPr/>
          </p:nvSpPr>
          <p:spPr>
            <a:xfrm>
              <a:off x="2973982" y="1262971"/>
              <a:ext cx="287168"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grpSp>
      <p:sp>
        <p:nvSpPr>
          <p:cNvPr id="22" name="矩形 21">
            <a:extLst>
              <a:ext uri="{FF2B5EF4-FFF2-40B4-BE49-F238E27FC236}">
                <a16:creationId xmlns:a16="http://schemas.microsoft.com/office/drawing/2014/main" id="{4768D82E-69E5-493A-9862-9C074AB80778}"/>
              </a:ext>
            </a:extLst>
          </p:cNvPr>
          <p:cNvSpPr/>
          <p:nvPr/>
        </p:nvSpPr>
        <p:spPr>
          <a:xfrm>
            <a:off x="937274" y="1540934"/>
            <a:ext cx="2150533" cy="2491317"/>
          </a:xfrm>
          <a:prstGeom prst="rect">
            <a:avLst/>
          </a:prstGeom>
          <a:blipFill dpi="0" rotWithShape="1">
            <a:blip r:embed="rId4"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sp>
        <p:nvSpPr>
          <p:cNvPr id="23" name="矩形 22">
            <a:extLst>
              <a:ext uri="{FF2B5EF4-FFF2-40B4-BE49-F238E27FC236}">
                <a16:creationId xmlns:a16="http://schemas.microsoft.com/office/drawing/2014/main" id="{A5265079-F880-489E-888C-FB25CF44D8C2}"/>
              </a:ext>
            </a:extLst>
          </p:cNvPr>
          <p:cNvSpPr/>
          <p:nvPr/>
        </p:nvSpPr>
        <p:spPr>
          <a:xfrm>
            <a:off x="937273" y="4309534"/>
            <a:ext cx="3031067" cy="1970617"/>
          </a:xfrm>
          <a:prstGeom prst="rect">
            <a:avLst/>
          </a:prstGeom>
          <a:blipFill dpi="0" rotWithShape="1">
            <a:blip r:embed="rId5"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sp>
        <p:nvSpPr>
          <p:cNvPr id="24" name="矩形 23">
            <a:extLst>
              <a:ext uri="{FF2B5EF4-FFF2-40B4-BE49-F238E27FC236}">
                <a16:creationId xmlns:a16="http://schemas.microsoft.com/office/drawing/2014/main" id="{A7407635-02F3-4BB8-B14F-175EFBA9745B}"/>
              </a:ext>
            </a:extLst>
          </p:cNvPr>
          <p:cNvSpPr/>
          <p:nvPr/>
        </p:nvSpPr>
        <p:spPr>
          <a:xfrm>
            <a:off x="4273140" y="4309534"/>
            <a:ext cx="3031067" cy="1970617"/>
          </a:xfrm>
          <a:prstGeom prst="rect">
            <a:avLst/>
          </a:prstGeom>
          <a:blipFill dpi="0" rotWithShape="1">
            <a:blip r:embed="rId6"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prstClr val="white"/>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4045106461"/>
      </p:ext>
    </p:extLst>
  </p:cSld>
  <p:clrMapOvr>
    <a:masterClrMapping/>
  </p:clrMapOvr>
  <mc:AlternateContent xmlns:mc="http://schemas.openxmlformats.org/markup-compatibility/2006" xmlns:p14="http://schemas.microsoft.com/office/powerpoint/2010/main">
    <mc:Choice Requires="p14">
      <p:transition spd="slow" p14:dur="1250" advTm="0">
        <p:wipe/>
      </p:transition>
    </mc:Choice>
    <mc:Fallback xmlns="">
      <p:transition spd="slow"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0-#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0-#ppt_w/2"/>
                                          </p:val>
                                        </p:tav>
                                        <p:tav tm="100000">
                                          <p:val>
                                            <p:strVal val="#ppt_x"/>
                                          </p:val>
                                        </p:tav>
                                      </p:tavLst>
                                    </p:anim>
                                    <p:anim calcmode="lin" valueType="num">
                                      <p:cBhvr additive="base">
                                        <p:cTn id="12" dur="75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6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1+#ppt_w/2"/>
                                          </p:val>
                                        </p:tav>
                                        <p:tav tm="100000">
                                          <p:val>
                                            <p:strVal val="#ppt_x"/>
                                          </p:val>
                                        </p:tav>
                                      </p:tavLst>
                                    </p:anim>
                                    <p:anim calcmode="lin" valueType="num">
                                      <p:cBhvr additive="base">
                                        <p:cTn id="20" dur="10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5F04F86-117C-487F-A721-BDC985B7F657}"/>
              </a:ext>
            </a:extLst>
          </p:cNvPr>
          <p:cNvSpPr/>
          <p:nvPr/>
        </p:nvSpPr>
        <p:spPr>
          <a:xfrm>
            <a:off x="0" y="3515360"/>
            <a:ext cx="12192000" cy="2773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06750955-F619-46A9-9503-0E5E6E391D75}"/>
              </a:ext>
            </a:extLst>
          </p:cNvPr>
          <p:cNvSpPr/>
          <p:nvPr/>
        </p:nvSpPr>
        <p:spPr>
          <a:xfrm>
            <a:off x="5240238" y="1245600"/>
            <a:ext cx="1711526" cy="1711526"/>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69"/>
            <a:r>
              <a:rPr kumimoji="1" lang="en-US" altLang="zh-CN" sz="11999" dirty="0">
                <a:solidFill>
                  <a:schemeClr val="tx1">
                    <a:lumMod val="95000"/>
                    <a:lumOff val="5000"/>
                  </a:schemeClr>
                </a:solidFill>
                <a:latin typeface="Century Gothic"/>
                <a:ea typeface="微软雅黑"/>
              </a:rPr>
              <a:t>3</a:t>
            </a:r>
            <a:endParaRPr kumimoji="1" lang="zh-CN" altLang="en-US" sz="11999" dirty="0">
              <a:solidFill>
                <a:schemeClr val="tx1">
                  <a:lumMod val="95000"/>
                  <a:lumOff val="5000"/>
                </a:schemeClr>
              </a:solidFill>
              <a:latin typeface="Century Gothic"/>
              <a:ea typeface="微软雅黑"/>
            </a:endParaRPr>
          </a:p>
        </p:txBody>
      </p:sp>
      <p:sp>
        <p:nvSpPr>
          <p:cNvPr id="9" name="文本框 8">
            <a:extLst>
              <a:ext uri="{FF2B5EF4-FFF2-40B4-BE49-F238E27FC236}">
                <a16:creationId xmlns:a16="http://schemas.microsoft.com/office/drawing/2014/main" id="{1A46B2CA-A199-4937-9F23-14F2230D2B6A}"/>
              </a:ext>
            </a:extLst>
          </p:cNvPr>
          <p:cNvSpPr txBox="1"/>
          <p:nvPr/>
        </p:nvSpPr>
        <p:spPr>
          <a:xfrm>
            <a:off x="4137226" y="3166902"/>
            <a:ext cx="3917549" cy="1077078"/>
          </a:xfrm>
          <a:prstGeom prst="rect">
            <a:avLst/>
          </a:prstGeom>
          <a:noFill/>
        </p:spPr>
        <p:txBody>
          <a:bodyPr wrap="none" rtlCol="0">
            <a:spAutoFit/>
          </a:bodyPr>
          <a:lstStyle/>
          <a:p>
            <a:pPr algn="ctr" defTabSz="609569"/>
            <a:r>
              <a:rPr kumimoji="1" lang="en-US" altLang="zh-CN" sz="3200" dirty="0">
                <a:solidFill>
                  <a:schemeClr val="tx1">
                    <a:lumMod val="95000"/>
                    <a:lumOff val="5000"/>
                  </a:schemeClr>
                </a:solidFill>
                <a:latin typeface="Century Gothic"/>
                <a:ea typeface="微软雅黑"/>
              </a:rPr>
              <a:t>SECTION</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TITLE</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HERE</a:t>
            </a:r>
          </a:p>
          <a:p>
            <a:pPr algn="ctr" defTabSz="609569"/>
            <a:r>
              <a:rPr kumimoji="1" lang="zh-CN" altLang="en-US" sz="3200" dirty="0">
                <a:solidFill>
                  <a:schemeClr val="tx1">
                    <a:lumMod val="95000"/>
                    <a:lumOff val="5000"/>
                  </a:schemeClr>
                </a:solidFill>
                <a:latin typeface="Century Gothic"/>
                <a:ea typeface="微软雅黑"/>
              </a:rPr>
              <a:t>添加标题</a:t>
            </a:r>
          </a:p>
        </p:txBody>
      </p:sp>
      <p:sp>
        <p:nvSpPr>
          <p:cNvPr id="10" name="文本框 9">
            <a:extLst>
              <a:ext uri="{FF2B5EF4-FFF2-40B4-BE49-F238E27FC236}">
                <a16:creationId xmlns:a16="http://schemas.microsoft.com/office/drawing/2014/main" id="{5553889E-156E-4D7C-BF3F-B3544B6A53FC}"/>
              </a:ext>
            </a:extLst>
          </p:cNvPr>
          <p:cNvSpPr txBox="1"/>
          <p:nvPr/>
        </p:nvSpPr>
        <p:spPr>
          <a:xfrm>
            <a:off x="3806162" y="4443236"/>
            <a:ext cx="4579676" cy="1159035"/>
          </a:xfrm>
          <a:prstGeom prst="rect">
            <a:avLst/>
          </a:prstGeom>
          <a:noFill/>
        </p:spPr>
        <p:txBody>
          <a:bodyPr wrap="square" rtlCol="0">
            <a:spAutoFit/>
          </a:bodyPr>
          <a:lstStyle/>
          <a:p>
            <a:pPr defTabSz="609569">
              <a:lnSpc>
                <a:spcPct val="130000"/>
              </a:lnSpc>
            </a:pPr>
            <a:r>
              <a:rPr lang="zh-CN" altLang="zh-CN" sz="1333" dirty="0">
                <a:solidFill>
                  <a:schemeClr val="tx1">
                    <a:lumMod val="95000"/>
                    <a:lumOff val="5000"/>
                  </a:schemeClr>
                </a:solidFill>
                <a:latin typeface="微软雅黑"/>
                <a:ea typeface="微软雅黑"/>
              </a:rPr>
              <a:t>点击此处添加文本信息。标题数字等都可以通过点击和重新输入进行更改，顶部</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开始</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面板中可以对字体、字号、颜色、行距等进行修改。建议正文</a:t>
            </a:r>
            <a:r>
              <a:rPr lang="en-US" altLang="zh-CN" sz="1333" dirty="0">
                <a:solidFill>
                  <a:schemeClr val="tx1">
                    <a:lumMod val="95000"/>
                    <a:lumOff val="5000"/>
                  </a:schemeClr>
                </a:solidFill>
                <a:latin typeface="微软雅黑"/>
                <a:ea typeface="微软雅黑"/>
              </a:rPr>
              <a:t>10</a:t>
            </a:r>
            <a:r>
              <a:rPr lang="zh-CN" altLang="zh-CN" sz="1333" dirty="0">
                <a:solidFill>
                  <a:schemeClr val="tx1">
                    <a:lumMod val="95000"/>
                    <a:lumOff val="5000"/>
                  </a:schemeClr>
                </a:solidFill>
                <a:latin typeface="微软雅黑"/>
                <a:ea typeface="微软雅黑"/>
              </a:rPr>
              <a:t>号字，</a:t>
            </a:r>
            <a:r>
              <a:rPr lang="en-US" altLang="zh-CN" sz="1333" dirty="0">
                <a:solidFill>
                  <a:schemeClr val="tx1">
                    <a:lumMod val="95000"/>
                    <a:lumOff val="5000"/>
                  </a:schemeClr>
                </a:solidFill>
                <a:latin typeface="微软雅黑"/>
                <a:ea typeface="微软雅黑"/>
              </a:rPr>
              <a:t>1.3</a:t>
            </a:r>
            <a:r>
              <a:rPr lang="zh-CN" altLang="zh-CN" sz="1333" dirty="0">
                <a:solidFill>
                  <a:schemeClr val="tx1">
                    <a:lumMod val="95000"/>
                    <a:lumOff val="5000"/>
                  </a:schemeClr>
                </a:solidFill>
                <a:latin typeface="微软雅黑"/>
                <a:ea typeface="微软雅黑"/>
              </a:rPr>
              <a:t>倍字间距。</a:t>
            </a:r>
          </a:p>
        </p:txBody>
      </p:sp>
    </p:spTree>
    <p:extLst>
      <p:ext uri="{BB962C8B-B14F-4D97-AF65-F5344CB8AC3E}">
        <p14:creationId xmlns:p14="http://schemas.microsoft.com/office/powerpoint/2010/main" val="4050871814"/>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83589" y="3357880"/>
            <a:ext cx="8606412" cy="3191467"/>
          </a:xfrm>
          <a:prstGeom prst="rect">
            <a:avLst/>
          </a:prstGeom>
          <a:blipFill dpi="0" rotWithShape="1">
            <a:blip r:embed="rId3"/>
            <a:srcRect/>
            <a:stretch>
              <a:fillRect t="-29511" b="-137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
          <p:cNvSpPr/>
          <p:nvPr/>
        </p:nvSpPr>
        <p:spPr>
          <a:xfrm>
            <a:off x="6480043" y="6021288"/>
            <a:ext cx="3648405" cy="384043"/>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cs typeface="+mn-ea"/>
              <a:sym typeface="+mn-lt"/>
            </a:endParaRPr>
          </a:p>
        </p:txBody>
      </p:sp>
      <p:sp>
        <p:nvSpPr>
          <p:cNvPr id="11" name="矩形 10"/>
          <p:cNvSpPr>
            <a:spLocks noChangeArrowheads="1"/>
          </p:cNvSpPr>
          <p:nvPr/>
        </p:nvSpPr>
        <p:spPr bwMode="auto">
          <a:xfrm>
            <a:off x="6768075" y="6069681"/>
            <a:ext cx="3154710" cy="28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867" dirty="0">
                <a:solidFill>
                  <a:schemeClr val="tx1">
                    <a:lumMod val="85000"/>
                    <a:lumOff val="15000"/>
                  </a:schemeClr>
                </a:solidFill>
                <a:cs typeface="+mn-ea"/>
                <a:sym typeface="+mn-lt"/>
              </a:rPr>
              <a:t>输入你的案例名称        </a:t>
            </a:r>
            <a:r>
              <a:rPr lang="zh-CN" altLang="en-US" sz="1400" dirty="0">
                <a:solidFill>
                  <a:schemeClr val="tx1">
                    <a:lumMod val="85000"/>
                    <a:lumOff val="15000"/>
                  </a:schemeClr>
                </a:solidFill>
                <a:cs typeface="+mn-ea"/>
                <a:sym typeface="+mn-lt"/>
              </a:rPr>
              <a:t>三图展示</a:t>
            </a:r>
            <a:endParaRPr lang="en-US" altLang="zh-CN" sz="1400" dirty="0">
              <a:solidFill>
                <a:schemeClr val="tx1">
                  <a:lumMod val="85000"/>
                  <a:lumOff val="15000"/>
                </a:schemeClr>
              </a:solidFill>
              <a:cs typeface="+mn-ea"/>
              <a:sym typeface="+mn-lt"/>
            </a:endParaRPr>
          </a:p>
        </p:txBody>
      </p:sp>
      <p:sp>
        <p:nvSpPr>
          <p:cNvPr id="12" name="TextBox 3"/>
          <p:cNvSpPr>
            <a:spLocks noChangeArrowheads="1"/>
          </p:cNvSpPr>
          <p:nvPr/>
        </p:nvSpPr>
        <p:spPr bwMode="auto">
          <a:xfrm>
            <a:off x="9160070" y="1026743"/>
            <a:ext cx="2500761" cy="132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7" b="1" dirty="0">
                <a:solidFill>
                  <a:schemeClr val="bg1">
                    <a:lumMod val="50000"/>
                  </a:schemeClr>
                </a:solidFill>
                <a:latin typeface="+mn-lt"/>
                <a:ea typeface="+mn-ea"/>
                <a:cs typeface="+mn-ea"/>
                <a:sym typeface="+mn-lt"/>
              </a:rPr>
              <a:t>客户名称：</a:t>
            </a:r>
            <a:r>
              <a:rPr lang="zh-CN" altLang="en-US" sz="1067" dirty="0">
                <a:solidFill>
                  <a:schemeClr val="bg1">
                    <a:lumMod val="50000"/>
                  </a:schemeClr>
                </a:solidFill>
                <a:latin typeface="+mn-lt"/>
                <a:ea typeface="+mn-ea"/>
                <a:cs typeface="+mn-ea"/>
                <a:sym typeface="+mn-lt"/>
              </a:rPr>
              <a:t>输入客户的公司名</a:t>
            </a:r>
            <a:endParaRPr lang="en-US" altLang="zh-CN" sz="1067" dirty="0">
              <a:solidFill>
                <a:schemeClr val="bg1">
                  <a:lumMod val="50000"/>
                </a:schemeClr>
              </a:solidFill>
              <a:latin typeface="+mn-lt"/>
              <a:ea typeface="+mn-ea"/>
              <a:cs typeface="+mn-ea"/>
              <a:sym typeface="+mn-lt"/>
            </a:endParaRPr>
          </a:p>
          <a:p>
            <a:pPr algn="just">
              <a:lnSpc>
                <a:spcPct val="150000"/>
              </a:lnSpc>
            </a:pPr>
            <a:r>
              <a:rPr lang="zh-CN" altLang="en-US" sz="1067" b="1" dirty="0">
                <a:solidFill>
                  <a:schemeClr val="bg1">
                    <a:lumMod val="50000"/>
                  </a:schemeClr>
                </a:solidFill>
                <a:latin typeface="+mn-lt"/>
                <a:ea typeface="+mn-ea"/>
                <a:cs typeface="+mn-ea"/>
                <a:sym typeface="+mn-lt"/>
              </a:rPr>
              <a:t>服务内容：</a:t>
            </a:r>
            <a:r>
              <a:rPr lang="zh-CN" altLang="en-US" sz="1067" dirty="0">
                <a:solidFill>
                  <a:schemeClr val="bg1">
                    <a:lumMod val="50000"/>
                  </a:schemeClr>
                </a:solidFill>
                <a:latin typeface="+mn-lt"/>
                <a:ea typeface="+mn-ea"/>
                <a:cs typeface="+mn-ea"/>
                <a:sym typeface="+mn-lt"/>
              </a:rPr>
              <a:t>输入具体的项目名称</a:t>
            </a:r>
            <a:endParaRPr lang="en-US" altLang="zh-CN" sz="1067" dirty="0">
              <a:solidFill>
                <a:schemeClr val="bg1">
                  <a:lumMod val="50000"/>
                </a:schemeClr>
              </a:solidFill>
              <a:latin typeface="+mn-lt"/>
              <a:ea typeface="+mn-ea"/>
              <a:cs typeface="+mn-ea"/>
              <a:sym typeface="+mn-lt"/>
            </a:endParaRPr>
          </a:p>
          <a:p>
            <a:pPr algn="just">
              <a:lnSpc>
                <a:spcPct val="150000"/>
              </a:lnSpc>
            </a:pPr>
            <a:r>
              <a:rPr lang="zh-CN" altLang="en-US" sz="1067" b="1" dirty="0">
                <a:solidFill>
                  <a:schemeClr val="bg1">
                    <a:lumMod val="50000"/>
                  </a:schemeClr>
                </a:solidFill>
                <a:latin typeface="+mn-lt"/>
                <a:ea typeface="+mn-ea"/>
                <a:cs typeface="+mn-ea"/>
                <a:sym typeface="+mn-lt"/>
              </a:rPr>
              <a:t>服务时间：</a:t>
            </a:r>
            <a:r>
              <a:rPr lang="en-US" altLang="zh-CN" sz="1067" dirty="0">
                <a:solidFill>
                  <a:schemeClr val="bg1">
                    <a:lumMod val="50000"/>
                  </a:schemeClr>
                </a:solidFill>
                <a:latin typeface="+mn-lt"/>
                <a:ea typeface="+mn-ea"/>
                <a:cs typeface="+mn-ea"/>
                <a:sym typeface="+mn-lt"/>
              </a:rPr>
              <a:t>2008</a:t>
            </a:r>
          </a:p>
          <a:p>
            <a:pPr algn="just">
              <a:lnSpc>
                <a:spcPct val="150000"/>
              </a:lnSpc>
            </a:pPr>
            <a:r>
              <a:rPr lang="zh-CN" altLang="en-US" sz="1067" b="1" dirty="0">
                <a:solidFill>
                  <a:schemeClr val="bg1">
                    <a:lumMod val="50000"/>
                  </a:schemeClr>
                </a:solidFill>
                <a:latin typeface="+mn-lt"/>
                <a:ea typeface="+mn-ea"/>
                <a:cs typeface="+mn-ea"/>
                <a:sym typeface="+mn-lt"/>
              </a:rPr>
              <a:t>项目说明：</a:t>
            </a:r>
            <a:r>
              <a:rPr lang="zh-CN" altLang="en-US" sz="1067" dirty="0">
                <a:solidFill>
                  <a:schemeClr val="bg1">
                    <a:lumMod val="50000"/>
                  </a:schemeClr>
                </a:solidFill>
                <a:latin typeface="+mn-lt"/>
                <a:ea typeface="+mn-ea"/>
                <a:cs typeface="+mn-ea"/>
                <a:sym typeface="+mn-lt"/>
              </a:rPr>
              <a:t>这里可以是同一案例的组图，也可以是三幅不同案例。</a:t>
            </a:r>
            <a:endParaRPr lang="en-US" altLang="zh-CN" sz="1067" dirty="0">
              <a:solidFill>
                <a:schemeClr val="bg1">
                  <a:lumMod val="50000"/>
                </a:schemeClr>
              </a:solidFill>
              <a:latin typeface="+mn-lt"/>
              <a:ea typeface="+mn-ea"/>
              <a:cs typeface="+mn-ea"/>
              <a:sym typeface="+mn-lt"/>
            </a:endParaRPr>
          </a:p>
        </p:txBody>
      </p:sp>
      <p:sp>
        <p:nvSpPr>
          <p:cNvPr id="13" name="矩形 12"/>
          <p:cNvSpPr/>
          <p:nvPr/>
        </p:nvSpPr>
        <p:spPr>
          <a:xfrm>
            <a:off x="283588" y="308655"/>
            <a:ext cx="4267200" cy="2990400"/>
          </a:xfrm>
          <a:prstGeom prst="rect">
            <a:avLst/>
          </a:prstGeom>
          <a:blipFill dpi="0" rotWithShape="1">
            <a:blip r:embed="rId4"/>
            <a:srcRect/>
            <a:stretch>
              <a:fillRect l="-3728" r="-37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矩形 15"/>
          <p:cNvSpPr/>
          <p:nvPr/>
        </p:nvSpPr>
        <p:spPr>
          <a:xfrm>
            <a:off x="4622800" y="308655"/>
            <a:ext cx="4267200" cy="2990400"/>
          </a:xfrm>
          <a:prstGeom prst="rect">
            <a:avLst/>
          </a:prstGeom>
          <a:blipFill dpi="0" rotWithShape="1">
            <a:blip r:embed="rId5"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32" name="组合 31"/>
          <p:cNvGrpSpPr/>
          <p:nvPr/>
        </p:nvGrpSpPr>
        <p:grpSpPr>
          <a:xfrm>
            <a:off x="9188615" y="356659"/>
            <a:ext cx="576064" cy="382052"/>
            <a:chOff x="6891461" y="413003"/>
            <a:chExt cx="432048" cy="286539"/>
          </a:xfrm>
        </p:grpSpPr>
        <p:sp>
          <p:nvSpPr>
            <p:cNvPr id="20" name="矩形 19"/>
            <p:cNvSpPr/>
            <p:nvPr/>
          </p:nvSpPr>
          <p:spPr>
            <a:xfrm>
              <a:off x="6891461" y="413003"/>
              <a:ext cx="216024"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1" name="矩形 20"/>
            <p:cNvSpPr/>
            <p:nvPr/>
          </p:nvSpPr>
          <p:spPr>
            <a:xfrm>
              <a:off x="7107485" y="413003"/>
              <a:ext cx="216024"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2" name="矩形 21"/>
            <p:cNvSpPr/>
            <p:nvPr/>
          </p:nvSpPr>
          <p:spPr>
            <a:xfrm>
              <a:off x="6891461" y="555526"/>
              <a:ext cx="432048"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TextBox 22"/>
            <p:cNvSpPr txBox="1"/>
            <p:nvPr/>
          </p:nvSpPr>
          <p:spPr>
            <a:xfrm>
              <a:off x="6970619" y="423455"/>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1</a:t>
              </a:r>
              <a:endParaRPr lang="zh-CN" altLang="en-US" sz="1067" dirty="0">
                <a:solidFill>
                  <a:schemeClr val="bg1">
                    <a:lumMod val="50000"/>
                  </a:schemeClr>
                </a:solidFill>
                <a:cs typeface="+mn-ea"/>
                <a:sym typeface="+mn-lt"/>
              </a:endParaRPr>
            </a:p>
          </p:txBody>
        </p:sp>
        <p:sp>
          <p:nvSpPr>
            <p:cNvPr id="26" name="TextBox 25"/>
            <p:cNvSpPr txBox="1"/>
            <p:nvPr/>
          </p:nvSpPr>
          <p:spPr>
            <a:xfrm>
              <a:off x="7186643" y="423454"/>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2</a:t>
              </a:r>
              <a:endParaRPr lang="zh-CN" altLang="en-US" sz="1067" dirty="0">
                <a:solidFill>
                  <a:schemeClr val="bg1">
                    <a:lumMod val="50000"/>
                  </a:schemeClr>
                </a:solidFill>
                <a:cs typeface="+mn-ea"/>
                <a:sym typeface="+mn-lt"/>
              </a:endParaRPr>
            </a:p>
          </p:txBody>
        </p:sp>
        <p:sp>
          <p:nvSpPr>
            <p:cNvPr id="27" name="TextBox 26"/>
            <p:cNvSpPr txBox="1"/>
            <p:nvPr/>
          </p:nvSpPr>
          <p:spPr>
            <a:xfrm>
              <a:off x="7078631" y="565978"/>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3</a:t>
              </a:r>
              <a:endParaRPr lang="zh-CN" altLang="en-US" sz="1067" dirty="0">
                <a:solidFill>
                  <a:schemeClr val="bg1">
                    <a:lumMod val="50000"/>
                  </a:schemeClr>
                </a:solidFill>
                <a:cs typeface="+mn-ea"/>
                <a:sym typeface="+mn-lt"/>
              </a:endParaRPr>
            </a:p>
          </p:txBody>
        </p:sp>
      </p:grpSp>
    </p:spTree>
    <p:extLst>
      <p:ext uri="{BB962C8B-B14F-4D97-AF65-F5344CB8AC3E}">
        <p14:creationId xmlns:p14="http://schemas.microsoft.com/office/powerpoint/2010/main" val="2464912186"/>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3" fill="hold" grpId="0" nodeType="afterEffect">
                                  <p:stCondLst>
                                    <p:cond delay="0"/>
                                  </p:stCondLst>
                                  <p:iterate type="lt">
                                    <p:tmPct val="6000"/>
                                  </p:iterate>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1830"/>
                            </p:stCondLst>
                            <p:childTnLst>
                              <p:par>
                                <p:cTn id="28" presetID="31" presetClass="entr" presetSubtype="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1000" fill="hold"/>
                                        <p:tgtEl>
                                          <p:spTgt spid="32"/>
                                        </p:tgtEl>
                                        <p:attrNameLst>
                                          <p:attrName>ppt_w</p:attrName>
                                        </p:attrNameLst>
                                      </p:cBhvr>
                                      <p:tavLst>
                                        <p:tav tm="0">
                                          <p:val>
                                            <p:fltVal val="0"/>
                                          </p:val>
                                        </p:tav>
                                        <p:tav tm="100000">
                                          <p:val>
                                            <p:strVal val="#ppt_w"/>
                                          </p:val>
                                        </p:tav>
                                      </p:tavLst>
                                    </p:anim>
                                    <p:anim calcmode="lin" valueType="num">
                                      <p:cBhvr>
                                        <p:cTn id="31" dur="1000" fill="hold"/>
                                        <p:tgtEl>
                                          <p:spTgt spid="32"/>
                                        </p:tgtEl>
                                        <p:attrNameLst>
                                          <p:attrName>ppt_h</p:attrName>
                                        </p:attrNameLst>
                                      </p:cBhvr>
                                      <p:tavLst>
                                        <p:tav tm="0">
                                          <p:val>
                                            <p:fltVal val="0"/>
                                          </p:val>
                                        </p:tav>
                                        <p:tav tm="100000">
                                          <p:val>
                                            <p:strVal val="#ppt_h"/>
                                          </p:val>
                                        </p:tav>
                                      </p:tavLst>
                                    </p:anim>
                                    <p:anim calcmode="lin" valueType="num">
                                      <p:cBhvr>
                                        <p:cTn id="32" dur="1000" fill="hold"/>
                                        <p:tgtEl>
                                          <p:spTgt spid="32"/>
                                        </p:tgtEl>
                                        <p:attrNameLst>
                                          <p:attrName>style.rotation</p:attrName>
                                        </p:attrNameLst>
                                      </p:cBhvr>
                                      <p:tavLst>
                                        <p:tav tm="0">
                                          <p:val>
                                            <p:fltVal val="90"/>
                                          </p:val>
                                        </p:tav>
                                        <p:tav tm="100000">
                                          <p:val>
                                            <p:fltVal val="0"/>
                                          </p:val>
                                        </p:tav>
                                      </p:tavLst>
                                    </p:anim>
                                    <p:animEffect transition="in" filter="fade">
                                      <p:cBhvr>
                                        <p:cTn id="33" dur="1000"/>
                                        <p:tgtEl>
                                          <p:spTgt spid="32"/>
                                        </p:tgtEl>
                                      </p:cBhvr>
                                    </p:animEffect>
                                  </p:childTnLst>
                                </p:cTn>
                              </p:par>
                            </p:childTnLst>
                          </p:cTn>
                        </p:par>
                        <p:par>
                          <p:cTn id="34" fill="hold">
                            <p:stCondLst>
                              <p:cond delay="2830"/>
                            </p:stCondLst>
                            <p:childTnLst>
                              <p:par>
                                <p:cTn id="35" presetID="2" presetClass="entr" presetSubtype="2"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P spid="12" grpId="0"/>
      <p:bldP spid="13"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13"/>
          <p:cNvCxnSpPr/>
          <p:nvPr>
            <p:custDataLst>
              <p:tags r:id="rId1"/>
            </p:custDataLst>
          </p:nvPr>
        </p:nvCxnSpPr>
        <p:spPr>
          <a:xfrm rot="16200000" flipH="1">
            <a:off x="3810110" y="3869103"/>
            <a:ext cx="4571784"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 name="Group 16"/>
          <p:cNvGrpSpPr/>
          <p:nvPr/>
        </p:nvGrpSpPr>
        <p:grpSpPr>
          <a:xfrm>
            <a:off x="6476982" y="2154687"/>
            <a:ext cx="4944363" cy="1351147"/>
            <a:chOff x="4857752" y="1643056"/>
            <a:chExt cx="3708476" cy="1013416"/>
          </a:xfrm>
        </p:grpSpPr>
        <p:sp>
          <p:nvSpPr>
            <p:cNvPr id="6" name="Rectangle 19"/>
            <p:cNvSpPr/>
            <p:nvPr/>
          </p:nvSpPr>
          <p:spPr>
            <a:xfrm>
              <a:off x="4857752" y="2000246"/>
              <a:ext cx="3708476" cy="656226"/>
            </a:xfrm>
            <a:prstGeom prst="rect">
              <a:avLst/>
            </a:prstGeom>
          </p:spPr>
          <p:txBody>
            <a:bodyPr wrap="square" lIns="0" tIns="0" rIns="0" bIns="0">
              <a:spAutoFit/>
            </a:bodyPr>
            <a:lstStyle/>
            <a:p>
              <a:pPr algn="just">
                <a:lnSpc>
                  <a:spcPct val="150000"/>
                </a:lnSpc>
              </a:pPr>
              <a:r>
                <a:rPr lang="zh-CN" altLang="en-US"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7" name="Rectangle 20"/>
            <p:cNvSpPr/>
            <p:nvPr/>
          </p:nvSpPr>
          <p:spPr>
            <a:xfrm>
              <a:off x="4857752" y="1643056"/>
              <a:ext cx="1827523" cy="218822"/>
            </a:xfrm>
            <a:prstGeom prst="rect">
              <a:avLst/>
            </a:prstGeom>
          </p:spPr>
          <p:txBody>
            <a:bodyPr wrap="none" lIns="0" tIns="0" rIns="0" bIns="0">
              <a:spAutoFit/>
            </a:bodyPr>
            <a:lstStyle/>
            <a:p>
              <a:r>
                <a:rPr lang="zh-CN" altLang="en-US" sz="189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nvGrpSpPr>
          <p:cNvPr id="10" name="Group 17"/>
          <p:cNvGrpSpPr/>
          <p:nvPr/>
        </p:nvGrpSpPr>
        <p:grpSpPr>
          <a:xfrm>
            <a:off x="838388" y="4059593"/>
            <a:ext cx="4873917" cy="1351146"/>
            <a:chOff x="628574" y="3071816"/>
            <a:chExt cx="3655639" cy="1013416"/>
          </a:xfrm>
        </p:grpSpPr>
        <p:sp>
          <p:nvSpPr>
            <p:cNvPr id="11" name="Rectangle 21"/>
            <p:cNvSpPr/>
            <p:nvPr/>
          </p:nvSpPr>
          <p:spPr>
            <a:xfrm>
              <a:off x="628575" y="3429006"/>
              <a:ext cx="3655638" cy="656226"/>
            </a:xfrm>
            <a:prstGeom prst="rect">
              <a:avLst/>
            </a:prstGeom>
          </p:spPr>
          <p:txBody>
            <a:bodyPr wrap="square" lIns="0" tIns="0" rIns="0" bIns="0">
              <a:spAutoFit/>
            </a:bodyPr>
            <a:lstStyle/>
            <a:p>
              <a:pPr algn="just">
                <a:lnSpc>
                  <a:spcPct val="150000"/>
                </a:lnSpc>
              </a:pPr>
              <a:r>
                <a:rPr lang="zh-CN" altLang="en-US"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2" name="Rectangle 22"/>
            <p:cNvSpPr/>
            <p:nvPr/>
          </p:nvSpPr>
          <p:spPr>
            <a:xfrm>
              <a:off x="628574" y="3071816"/>
              <a:ext cx="1946294" cy="218822"/>
            </a:xfrm>
            <a:prstGeom prst="rect">
              <a:avLst/>
            </a:prstGeom>
          </p:spPr>
          <p:txBody>
            <a:bodyPr wrap="square" lIns="0" tIns="0" rIns="0" bIns="0">
              <a:spAutoFit/>
            </a:bodyPr>
            <a:lstStyle/>
            <a:p>
              <a:r>
                <a:rPr lang="zh-CN" altLang="en-US" sz="189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38387" y="1583214"/>
            <a:ext cx="4873917" cy="2285889"/>
          </a:xfrm>
        </p:spPr>
      </p:pic>
      <p:pic>
        <p:nvPicPr>
          <p:cNvPr id="9" name="图片占位符 8"/>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6476983" y="3869106"/>
            <a:ext cx="4944362" cy="2285890"/>
          </a:xfrm>
          <a:prstGeom prst="rect">
            <a:avLst/>
          </a:prstGeom>
        </p:spPr>
      </p:pic>
      <p:sp>
        <p:nvSpPr>
          <p:cNvPr id="13" name="Rectangle 30">
            <a:extLst>
              <a:ext uri="{FF2B5EF4-FFF2-40B4-BE49-F238E27FC236}">
                <a16:creationId xmlns:a16="http://schemas.microsoft.com/office/drawing/2014/main" id="{6C4BB9B5-5995-4A89-BEF6-56BA238F4A48}"/>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4" name="Straight Connector 31">
            <a:extLst>
              <a:ext uri="{FF2B5EF4-FFF2-40B4-BE49-F238E27FC236}">
                <a16:creationId xmlns:a16="http://schemas.microsoft.com/office/drawing/2014/main" id="{D7765743-2480-4506-BAFA-83805A4AAB21}"/>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851517"/>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2" presetClass="entr" presetSubtype="4"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par>
                                <p:cTn id="12" presetID="2" presetClass="entr" presetSubtype="1"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PA_组合 4"/>
          <p:cNvGrpSpPr/>
          <p:nvPr>
            <p:custDataLst>
              <p:tags r:id="rId1"/>
            </p:custDataLst>
          </p:nvPr>
        </p:nvGrpSpPr>
        <p:grpSpPr>
          <a:xfrm>
            <a:off x="743840" y="4953935"/>
            <a:ext cx="10918025" cy="400110"/>
            <a:chOff x="827584" y="3467784"/>
            <a:chExt cx="7467870" cy="359048"/>
          </a:xfrm>
        </p:grpSpPr>
        <p:sp>
          <p:nvSpPr>
            <p:cNvPr id="6" name="矩形 5"/>
            <p:cNvSpPr/>
            <p:nvPr/>
          </p:nvSpPr>
          <p:spPr>
            <a:xfrm>
              <a:off x="4128006" y="3467784"/>
              <a:ext cx="828036" cy="359048"/>
            </a:xfrm>
            <a:prstGeom prst="rect">
              <a:avLst/>
            </a:prstGeom>
          </p:spPr>
          <p:txBody>
            <a:bodyPr wrap="none">
              <a:spAutoFit/>
            </a:bodyPr>
            <a:lstStyle/>
            <a:p>
              <a:pPr algn="ct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文本内容</a:t>
              </a:r>
            </a:p>
          </p:txBody>
        </p:sp>
        <p:cxnSp>
          <p:nvCxnSpPr>
            <p:cNvPr id="7" name="直接连接符 6"/>
            <p:cNvCxnSpPr/>
            <p:nvPr/>
          </p:nvCxnSpPr>
          <p:spPr>
            <a:xfrm>
              <a:off x="5147319" y="3654587"/>
              <a:ext cx="3148135"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827584" y="3654587"/>
              <a:ext cx="3109892"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grpSp>
      <p:sp>
        <p:nvSpPr>
          <p:cNvPr id="11" name="PA_矩形 55"/>
          <p:cNvSpPr/>
          <p:nvPr>
            <p:custDataLst>
              <p:tags r:id="rId2"/>
            </p:custDataLst>
          </p:nvPr>
        </p:nvSpPr>
        <p:spPr>
          <a:xfrm>
            <a:off x="2294900" y="5578614"/>
            <a:ext cx="7584841" cy="995016"/>
          </a:xfrm>
          <a:prstGeom prst="rect">
            <a:avLst/>
          </a:prstGeom>
        </p:spPr>
        <p:txBody>
          <a:bodyPr wrap="square">
            <a:spAutoFit/>
          </a:bodyPr>
          <a:lstStyle/>
          <a:p>
            <a:pPr algn="ctr"/>
            <a:r>
              <a:rPr lang="zh-CN" altLang="en-US" sz="3200" b="1" dirty="0">
                <a:solidFill>
                  <a:schemeClr val="accent1"/>
                </a:solidFill>
                <a:latin typeface="微软雅黑" panose="020B0503020204020204" pitchFamily="34" charset="-122"/>
                <a:ea typeface="微软雅黑" panose="020B0503020204020204" pitchFamily="34" charset="-122"/>
              </a:rPr>
              <a:t>输入文本内容</a:t>
            </a:r>
            <a:endParaRPr lang="en-US" altLang="zh-CN" sz="3200" b="1" dirty="0">
              <a:solidFill>
                <a:schemeClr val="accent1"/>
              </a:solidFill>
              <a:latin typeface="微软雅黑" panose="020B0503020204020204" pitchFamily="34" charset="-122"/>
              <a:ea typeface="微软雅黑" panose="020B0503020204020204" pitchFamily="34" charset="-122"/>
            </a:endParaRPr>
          </a:p>
          <a:p>
            <a:pPr algn="ct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4294967295"/>
          </p:nvPr>
        </p:nvPicPr>
        <p:blipFill>
          <a:blip r:embed="rId5" cstate="screen">
            <a:extLst>
              <a:ext uri="{28A0092B-C50C-407E-A947-70E740481C1C}">
                <a14:useLocalDpi xmlns:a14="http://schemas.microsoft.com/office/drawing/2010/main" val="0"/>
              </a:ext>
            </a:extLst>
          </a:blip>
          <a:stretch>
            <a:fillRect/>
          </a:stretch>
        </p:blipFill>
        <p:spPr>
          <a:xfrm>
            <a:off x="8990247" y="1304746"/>
            <a:ext cx="2671618" cy="3649188"/>
          </a:xfrm>
          <a:custGeom>
            <a:avLst/>
            <a:gdLst>
              <a:gd name="connsiteX0" fmla="*/ 0 w 2671618"/>
              <a:gd name="connsiteY0" fmla="*/ 0 h 3651379"/>
              <a:gd name="connsiteX1" fmla="*/ 2671618 w 2671618"/>
              <a:gd name="connsiteY1" fmla="*/ 0 h 3651379"/>
              <a:gd name="connsiteX2" fmla="*/ 2671618 w 2671618"/>
              <a:gd name="connsiteY2" fmla="*/ 3454006 h 3651379"/>
              <a:gd name="connsiteX3" fmla="*/ 0 w 2671618"/>
              <a:gd name="connsiteY3" fmla="*/ 2966007 h 3651379"/>
            </a:gdLst>
            <a:ahLst/>
            <a:cxnLst>
              <a:cxn ang="0">
                <a:pos x="connsiteX0" y="connsiteY0"/>
              </a:cxn>
              <a:cxn ang="0">
                <a:pos x="connsiteX1" y="connsiteY1"/>
              </a:cxn>
              <a:cxn ang="0">
                <a:pos x="connsiteX2" y="connsiteY2"/>
              </a:cxn>
              <a:cxn ang="0">
                <a:pos x="connsiteX3" y="connsiteY3"/>
              </a:cxn>
            </a:cxnLst>
            <a:rect l="l" t="t" r="r" b="b"/>
            <a:pathLst>
              <a:path w="2671618" h="3651379">
                <a:moveTo>
                  <a:pt x="0" y="0"/>
                </a:moveTo>
                <a:lnTo>
                  <a:pt x="2671618" y="0"/>
                </a:lnTo>
                <a:lnTo>
                  <a:pt x="2671618" y="3454006"/>
                </a:lnTo>
                <a:cubicBezTo>
                  <a:pt x="1335809" y="4096110"/>
                  <a:pt x="1335809" y="2966007"/>
                  <a:pt x="0" y="2966007"/>
                </a:cubicBezTo>
                <a:close/>
              </a:path>
            </a:pathLst>
          </a:custGeom>
        </p:spPr>
      </p:pic>
      <p:pic>
        <p:nvPicPr>
          <p:cNvPr id="9" name="图片占位符 8"/>
          <p:cNvPicPr>
            <a:picLocks noGrp="1" noChangeAspect="1"/>
          </p:cNvPicPr>
          <p:nvPr>
            <p:ph type="pic" sz="quarter" idx="4294967295"/>
          </p:nvPr>
        </p:nvPicPr>
        <p:blipFill>
          <a:blip r:embed="rId6">
            <a:extLst>
              <a:ext uri="{28A0092B-C50C-407E-A947-70E740481C1C}">
                <a14:useLocalDpi xmlns:a14="http://schemas.microsoft.com/office/drawing/2010/main" val="0"/>
              </a:ext>
            </a:extLst>
          </a:blip>
          <a:stretch>
            <a:fillRect/>
          </a:stretch>
        </p:blipFill>
        <p:spPr>
          <a:xfrm>
            <a:off x="6202114" y="1304745"/>
            <a:ext cx="2671618" cy="3649189"/>
          </a:xfrm>
          <a:custGeom>
            <a:avLst/>
            <a:gdLst>
              <a:gd name="connsiteX0" fmla="*/ 0 w 2671618"/>
              <a:gd name="connsiteY0" fmla="*/ 0 h 3651380"/>
              <a:gd name="connsiteX1" fmla="*/ 2671618 w 2671618"/>
              <a:gd name="connsiteY1" fmla="*/ 0 h 3651380"/>
              <a:gd name="connsiteX2" fmla="*/ 2671618 w 2671618"/>
              <a:gd name="connsiteY2" fmla="*/ 2966008 h 3651380"/>
              <a:gd name="connsiteX3" fmla="*/ 0 w 2671618"/>
              <a:gd name="connsiteY3" fmla="*/ 3454007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2966008"/>
                </a:lnTo>
                <a:cubicBezTo>
                  <a:pt x="1335809" y="2966008"/>
                  <a:pt x="1335809" y="4096111"/>
                  <a:pt x="0" y="3454007"/>
                </a:cubicBezTo>
                <a:close/>
              </a:path>
            </a:pathLst>
          </a:custGeom>
        </p:spPr>
      </p:pic>
      <p:pic>
        <p:nvPicPr>
          <p:cNvPr id="14" name="图片占位符 13"/>
          <p:cNvPicPr>
            <a:picLocks noGrp="1" noChangeAspect="1"/>
          </p:cNvPicPr>
          <p:nvPr>
            <p:ph type="pic" sz="quarter" idx="4294967295"/>
          </p:nvPr>
        </p:nvPicPr>
        <p:blipFill>
          <a:blip r:embed="rId7">
            <a:extLst>
              <a:ext uri="{28A0092B-C50C-407E-A947-70E740481C1C}">
                <a14:useLocalDpi xmlns:a14="http://schemas.microsoft.com/office/drawing/2010/main" val="0"/>
              </a:ext>
            </a:extLst>
          </a:blip>
          <a:stretch>
            <a:fillRect/>
          </a:stretch>
        </p:blipFill>
        <p:spPr>
          <a:xfrm>
            <a:off x="3456839" y="1304745"/>
            <a:ext cx="2671618" cy="3649189"/>
          </a:xfrm>
          <a:custGeom>
            <a:avLst/>
            <a:gdLst>
              <a:gd name="connsiteX0" fmla="*/ 0 w 2671618"/>
              <a:gd name="connsiteY0" fmla="*/ 0 h 3651380"/>
              <a:gd name="connsiteX1" fmla="*/ 2671618 w 2671618"/>
              <a:gd name="connsiteY1" fmla="*/ 0 h 3651380"/>
              <a:gd name="connsiteX2" fmla="*/ 2671618 w 2671618"/>
              <a:gd name="connsiteY2" fmla="*/ 3454007 h 3651380"/>
              <a:gd name="connsiteX3" fmla="*/ 0 w 2671618"/>
              <a:gd name="connsiteY3" fmla="*/ 2966008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3454007"/>
                </a:lnTo>
                <a:cubicBezTo>
                  <a:pt x="1335809" y="4096111"/>
                  <a:pt x="1335809" y="2966008"/>
                  <a:pt x="0" y="2966008"/>
                </a:cubicBezTo>
                <a:close/>
              </a:path>
            </a:pathLst>
          </a:custGeom>
        </p:spPr>
      </p:pic>
      <p:pic>
        <p:nvPicPr>
          <p:cNvPr id="16" name="图片占位符 15"/>
          <p:cNvPicPr>
            <a:picLocks noGrp="1" noChangeAspect="1"/>
          </p:cNvPicPr>
          <p:nvPr>
            <p:ph type="pic" sz="quarter" idx="4294967295"/>
          </p:nvPr>
        </p:nvPicPr>
        <p:blipFill>
          <a:blip r:embed="rId8">
            <a:extLst>
              <a:ext uri="{28A0092B-C50C-407E-A947-70E740481C1C}">
                <a14:useLocalDpi xmlns:a14="http://schemas.microsoft.com/office/drawing/2010/main" val="0"/>
              </a:ext>
            </a:extLst>
          </a:blip>
          <a:stretch>
            <a:fillRect/>
          </a:stretch>
        </p:blipFill>
        <p:spPr>
          <a:xfrm>
            <a:off x="705740" y="1304746"/>
            <a:ext cx="2671618" cy="3649189"/>
          </a:xfrm>
          <a:custGeom>
            <a:avLst/>
            <a:gdLst>
              <a:gd name="connsiteX0" fmla="*/ 0 w 2671618"/>
              <a:gd name="connsiteY0" fmla="*/ 0 h 3651380"/>
              <a:gd name="connsiteX1" fmla="*/ 2671618 w 2671618"/>
              <a:gd name="connsiteY1" fmla="*/ 0 h 3651380"/>
              <a:gd name="connsiteX2" fmla="*/ 2671618 w 2671618"/>
              <a:gd name="connsiteY2" fmla="*/ 2966008 h 3651380"/>
              <a:gd name="connsiteX3" fmla="*/ 0 w 2671618"/>
              <a:gd name="connsiteY3" fmla="*/ 3454007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2966008"/>
                </a:lnTo>
                <a:cubicBezTo>
                  <a:pt x="1335809" y="2966008"/>
                  <a:pt x="1335809" y="4096111"/>
                  <a:pt x="0" y="3454007"/>
                </a:cubicBezTo>
                <a:close/>
              </a:path>
            </a:pathLst>
          </a:custGeom>
        </p:spPr>
      </p:pic>
      <p:sp>
        <p:nvSpPr>
          <p:cNvPr id="15" name="Rectangle 30">
            <a:extLst>
              <a:ext uri="{FF2B5EF4-FFF2-40B4-BE49-F238E27FC236}">
                <a16:creationId xmlns:a16="http://schemas.microsoft.com/office/drawing/2014/main" id="{C12532F4-E0DF-45C7-B25D-DDD6F5AE8FFA}"/>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7" name="Straight Connector 31">
            <a:extLst>
              <a:ext uri="{FF2B5EF4-FFF2-40B4-BE49-F238E27FC236}">
                <a16:creationId xmlns:a16="http://schemas.microsoft.com/office/drawing/2014/main" id="{81F2FAAB-2AA7-422A-9D3C-6EE180394A5D}"/>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3760740"/>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par>
                                <p:cTn id="8" presetID="15" presetClass="entr" presetSubtype="0" fill="hold" grpId="0" nodeType="withEffect">
                                  <p:stCondLst>
                                    <p:cond delay="1001"/>
                                  </p:stCondLst>
                                  <p:iterate type="lt">
                                    <p:tmPct val="0"/>
                                  </p:iterate>
                                  <p:childTnLst>
                                    <p:set>
                                      <p:cBhvr>
                                        <p:cTn id="9" dur="1" fill="hold">
                                          <p:stCondLst>
                                            <p:cond delay="0"/>
                                          </p:stCondLst>
                                        </p:cTn>
                                        <p:tgtEl>
                                          <p:spTgt spid="11"/>
                                        </p:tgtEl>
                                        <p:attrNameLst>
                                          <p:attrName>style.visibility</p:attrName>
                                        </p:attrNameLst>
                                      </p:cBhvr>
                                      <p:to>
                                        <p:strVal val="visible"/>
                                      </p:to>
                                    </p:set>
                                    <p:anim calcmode="lin" valueType="num">
                                      <p:cBhvr>
                                        <p:cTn id="10" dur="750" fill="hold"/>
                                        <p:tgtEl>
                                          <p:spTgt spid="11"/>
                                        </p:tgtEl>
                                        <p:attrNameLst>
                                          <p:attrName>ppt_w</p:attrName>
                                        </p:attrNameLst>
                                      </p:cBhvr>
                                      <p:tavLst>
                                        <p:tav tm="0">
                                          <p:val>
                                            <p:fltVal val="0"/>
                                          </p:val>
                                        </p:tav>
                                        <p:tav tm="100000">
                                          <p:val>
                                            <p:strVal val="#ppt_w"/>
                                          </p:val>
                                        </p:tav>
                                      </p:tavLst>
                                    </p:anim>
                                    <p:anim calcmode="lin" valueType="num">
                                      <p:cBhvr>
                                        <p:cTn id="11" dur="750" fill="hold"/>
                                        <p:tgtEl>
                                          <p:spTgt spid="11"/>
                                        </p:tgtEl>
                                        <p:attrNameLst>
                                          <p:attrName>ppt_h</p:attrName>
                                        </p:attrNameLst>
                                      </p:cBhvr>
                                      <p:tavLst>
                                        <p:tav tm="0">
                                          <p:val>
                                            <p:fltVal val="0"/>
                                          </p:val>
                                        </p:tav>
                                        <p:tav tm="100000">
                                          <p:val>
                                            <p:strVal val="#ppt_h"/>
                                          </p:val>
                                        </p:tav>
                                      </p:tavLst>
                                    </p:anim>
                                    <p:anim calcmode="lin" valueType="num">
                                      <p:cBhvr>
                                        <p:cTn id="12"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13" dur="750" fill="hold"/>
                                        <p:tgtEl>
                                          <p:spTgt spid="11"/>
                                        </p:tgtEl>
                                        <p:attrNameLst>
                                          <p:attrName>ppt_y</p:attrName>
                                        </p:attrNameLst>
                                      </p:cBhvr>
                                      <p:tavLst>
                                        <p:tav tm="0" fmla="#ppt_y+(sin(-2*pi*(1-$))*-#ppt_x+cos(-2*pi*(1-$))*(1-#ppt_y))*(1-$)">
                                          <p:val>
                                            <p:fltVal val="0"/>
                                          </p:val>
                                        </p:tav>
                                        <p:tav tm="100000">
                                          <p:val>
                                            <p:fltVal val="1"/>
                                          </p:val>
                                        </p:tav>
                                      </p:tavLst>
                                    </p:anim>
                                  </p:childTnLst>
                                </p:cTn>
                              </p:par>
                              <p:par>
                                <p:cTn id="14" presetID="41" presetClass="entr" presetSubtype="0" fill="hold" grpId="1" nodeType="withEffect">
                                  <p:stCondLst>
                                    <p:cond delay="1751"/>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矩形 55"/>
          <p:cNvSpPr/>
          <p:nvPr>
            <p:custDataLst>
              <p:tags r:id="rId1"/>
            </p:custDataLst>
          </p:nvPr>
        </p:nvSpPr>
        <p:spPr>
          <a:xfrm>
            <a:off x="2324746" y="5159514"/>
            <a:ext cx="7584841" cy="995016"/>
          </a:xfrm>
          <a:prstGeom prst="rect">
            <a:avLst/>
          </a:prstGeom>
        </p:spPr>
        <p:txBody>
          <a:bodyPr wrap="square">
            <a:spAutoFit/>
          </a:bodyPr>
          <a:lstStyle/>
          <a:p>
            <a:pPr algn="ctr"/>
            <a:r>
              <a:rPr lang="zh-CN" altLang="en-US" sz="3200" b="1" dirty="0">
                <a:solidFill>
                  <a:schemeClr val="accent1"/>
                </a:solidFill>
                <a:latin typeface="微软雅黑" panose="020B0503020204020204" pitchFamily="34" charset="-122"/>
                <a:ea typeface="微软雅黑" panose="020B0503020204020204" pitchFamily="34" charset="-122"/>
              </a:rPr>
              <a:t>输入文本内容</a:t>
            </a:r>
            <a:endParaRPr lang="en-US" altLang="zh-CN" sz="3200" b="1" dirty="0">
              <a:solidFill>
                <a:schemeClr val="accent1"/>
              </a:solidFill>
              <a:latin typeface="微软雅黑" panose="020B0503020204020204" pitchFamily="34" charset="-122"/>
              <a:ea typeface="微软雅黑" panose="020B0503020204020204" pitchFamily="34" charset="-122"/>
            </a:endParaRPr>
          </a:p>
          <a:p>
            <a:pPr algn="ct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4294967295"/>
          </p:nvPr>
        </p:nvPicPr>
        <p:blipFill>
          <a:blip r:embed="rId4" cstate="screen">
            <a:extLst>
              <a:ext uri="{28A0092B-C50C-407E-A947-70E740481C1C}">
                <a14:useLocalDpi xmlns:a14="http://schemas.microsoft.com/office/drawing/2010/main" val="0"/>
              </a:ext>
            </a:extLst>
          </a:blip>
          <a:stretch>
            <a:fillRect/>
          </a:stretch>
        </p:blipFill>
        <p:spPr>
          <a:xfrm>
            <a:off x="9182101" y="1258528"/>
            <a:ext cx="3009900" cy="4071227"/>
          </a:xfrm>
          <a:custGeom>
            <a:avLst/>
            <a:gdLst>
              <a:gd name="connsiteX0" fmla="*/ 3009900 w 3009900"/>
              <a:gd name="connsiteY0" fmla="*/ 0 h 4114800"/>
              <a:gd name="connsiteX1" fmla="*/ 3009900 w 3009900"/>
              <a:gd name="connsiteY1" fmla="*/ 792714 h 4114800"/>
              <a:gd name="connsiteX2" fmla="*/ 3009900 w 3009900"/>
              <a:gd name="connsiteY2" fmla="*/ 3322087 h 4114800"/>
              <a:gd name="connsiteX3" fmla="*/ 3009900 w 3009900"/>
              <a:gd name="connsiteY3" fmla="*/ 4114800 h 4114800"/>
              <a:gd name="connsiteX4" fmla="*/ 2377997 w 3009900"/>
              <a:gd name="connsiteY4" fmla="*/ 4006762 h 4114800"/>
              <a:gd name="connsiteX5" fmla="*/ 1187916 w 3009900"/>
              <a:gd name="connsiteY5" fmla="*/ 3852167 h 4114800"/>
              <a:gd name="connsiteX6" fmla="*/ 0 w 3009900"/>
              <a:gd name="connsiteY6" fmla="*/ 3743759 h 4114800"/>
              <a:gd name="connsiteX7" fmla="*/ 0 w 3009900"/>
              <a:gd name="connsiteY7" fmla="*/ 3322087 h 4114800"/>
              <a:gd name="connsiteX8" fmla="*/ 0 w 3009900"/>
              <a:gd name="connsiteY8" fmla="*/ 792714 h 4114800"/>
              <a:gd name="connsiteX9" fmla="*/ 0 w 3009900"/>
              <a:gd name="connsiteY9" fmla="*/ 371042 h 4114800"/>
              <a:gd name="connsiteX10" fmla="*/ 1187916 w 3009900"/>
              <a:gd name="connsiteY10" fmla="*/ 262633 h 4114800"/>
              <a:gd name="connsiteX11" fmla="*/ 2377997 w 3009900"/>
              <a:gd name="connsiteY11" fmla="*/ 108038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9900" h="4114800">
                <a:moveTo>
                  <a:pt x="3009900" y="0"/>
                </a:moveTo>
                <a:lnTo>
                  <a:pt x="3009900" y="792714"/>
                </a:lnTo>
                <a:lnTo>
                  <a:pt x="3009900" y="3322087"/>
                </a:lnTo>
                <a:lnTo>
                  <a:pt x="3009900" y="4114800"/>
                </a:lnTo>
                <a:lnTo>
                  <a:pt x="2377997" y="4006762"/>
                </a:lnTo>
                <a:cubicBezTo>
                  <a:pt x="1990573" y="3948602"/>
                  <a:pt x="1593518" y="3896943"/>
                  <a:pt x="1187916" y="3852167"/>
                </a:cubicBezTo>
                <a:lnTo>
                  <a:pt x="0" y="3743759"/>
                </a:lnTo>
                <a:lnTo>
                  <a:pt x="0" y="3322087"/>
                </a:lnTo>
                <a:lnTo>
                  <a:pt x="0" y="792714"/>
                </a:lnTo>
                <a:lnTo>
                  <a:pt x="0" y="371042"/>
                </a:lnTo>
                <a:lnTo>
                  <a:pt x="1187916" y="262633"/>
                </a:lnTo>
                <a:cubicBezTo>
                  <a:pt x="1593518" y="217858"/>
                  <a:pt x="1990573" y="166199"/>
                  <a:pt x="2377997" y="108038"/>
                </a:cubicBezTo>
                <a:close/>
              </a:path>
            </a:pathLst>
          </a:custGeom>
        </p:spPr>
      </p:pic>
      <p:pic>
        <p:nvPicPr>
          <p:cNvPr id="5" name="图片占位符 4"/>
          <p:cNvPicPr>
            <a:picLocks noGrp="1" noChangeAspect="1"/>
          </p:cNvPicPr>
          <p:nvPr>
            <p:ph type="pic" sz="quarter" idx="4294967295"/>
          </p:nvPr>
        </p:nvPicPr>
        <p:blipFill>
          <a:blip r:embed="rId5">
            <a:extLst>
              <a:ext uri="{28A0092B-C50C-407E-A947-70E740481C1C}">
                <a14:useLocalDpi xmlns:a14="http://schemas.microsoft.com/office/drawing/2010/main" val="0"/>
              </a:ext>
            </a:extLst>
          </a:blip>
          <a:stretch>
            <a:fillRect/>
          </a:stretch>
        </p:blipFill>
        <p:spPr>
          <a:xfrm>
            <a:off x="6117167" y="1604797"/>
            <a:ext cx="3007784" cy="3363384"/>
          </a:xfrm>
          <a:custGeom>
            <a:avLst/>
            <a:gdLst>
              <a:gd name="connsiteX0" fmla="*/ 3007784 w 3007784"/>
              <a:gd name="connsiteY0" fmla="*/ 0 h 3363384"/>
              <a:gd name="connsiteX1" fmla="*/ 3007784 w 3007784"/>
              <a:gd name="connsiteY1" fmla="*/ 416647 h 3363384"/>
              <a:gd name="connsiteX2" fmla="*/ 3007784 w 3007784"/>
              <a:gd name="connsiteY2" fmla="*/ 2946737 h 3363384"/>
              <a:gd name="connsiteX3" fmla="*/ 3007784 w 3007784"/>
              <a:gd name="connsiteY3" fmla="*/ 3363384 h 3363384"/>
              <a:gd name="connsiteX4" fmla="*/ 2374542 w 3007784"/>
              <a:gd name="connsiteY4" fmla="*/ 3323209 h 3363384"/>
              <a:gd name="connsiteX5" fmla="*/ 403289 w 3007784"/>
              <a:gd name="connsiteY5" fmla="*/ 3270222 h 3363384"/>
              <a:gd name="connsiteX6" fmla="*/ 0 w 3007784"/>
              <a:gd name="connsiteY6" fmla="*/ 3273844 h 3363384"/>
              <a:gd name="connsiteX7" fmla="*/ 0 w 3007784"/>
              <a:gd name="connsiteY7" fmla="*/ 2946737 h 3363384"/>
              <a:gd name="connsiteX8" fmla="*/ 0 w 3007784"/>
              <a:gd name="connsiteY8" fmla="*/ 416647 h 3363384"/>
              <a:gd name="connsiteX9" fmla="*/ 0 w 3007784"/>
              <a:gd name="connsiteY9" fmla="*/ 89540 h 3363384"/>
              <a:gd name="connsiteX10" fmla="*/ 403289 w 3007784"/>
              <a:gd name="connsiteY10" fmla="*/ 93162 h 3363384"/>
              <a:gd name="connsiteX11" fmla="*/ 2374542 w 3007784"/>
              <a:gd name="connsiteY11" fmla="*/ 40176 h 336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784" h="3363384">
                <a:moveTo>
                  <a:pt x="3007784" y="0"/>
                </a:moveTo>
                <a:lnTo>
                  <a:pt x="3007784" y="416647"/>
                </a:lnTo>
                <a:lnTo>
                  <a:pt x="3007784" y="2946737"/>
                </a:lnTo>
                <a:lnTo>
                  <a:pt x="3007784" y="3363384"/>
                </a:lnTo>
                <a:lnTo>
                  <a:pt x="2374542" y="3323209"/>
                </a:lnTo>
                <a:cubicBezTo>
                  <a:pt x="1731795" y="3288318"/>
                  <a:pt x="1073490" y="3270222"/>
                  <a:pt x="403289" y="3270222"/>
                </a:cubicBezTo>
                <a:lnTo>
                  <a:pt x="0" y="3273844"/>
                </a:lnTo>
                <a:lnTo>
                  <a:pt x="0" y="2946737"/>
                </a:lnTo>
                <a:lnTo>
                  <a:pt x="0" y="416647"/>
                </a:lnTo>
                <a:lnTo>
                  <a:pt x="0" y="89540"/>
                </a:lnTo>
                <a:lnTo>
                  <a:pt x="403289" y="93162"/>
                </a:lnTo>
                <a:cubicBezTo>
                  <a:pt x="1073490" y="93162"/>
                  <a:pt x="1731795" y="75067"/>
                  <a:pt x="2374542" y="40176"/>
                </a:cubicBezTo>
                <a:close/>
              </a:path>
            </a:pathLst>
          </a:custGeom>
        </p:spPr>
      </p:pic>
      <p:pic>
        <p:nvPicPr>
          <p:cNvPr id="15" name="图片占位符 14"/>
          <p:cNvPicPr>
            <a:picLocks noGrp="1" noChangeAspect="1"/>
          </p:cNvPicPr>
          <p:nvPr>
            <p:ph type="pic" sz="quarter" idx="4294967295"/>
          </p:nvPr>
        </p:nvPicPr>
        <p:blipFill>
          <a:blip r:embed="rId6">
            <a:extLst>
              <a:ext uri="{28A0092B-C50C-407E-A947-70E740481C1C}">
                <a14:useLocalDpi xmlns:a14="http://schemas.microsoft.com/office/drawing/2010/main" val="0"/>
              </a:ext>
            </a:extLst>
          </a:blip>
          <a:stretch>
            <a:fillRect/>
          </a:stretch>
        </p:blipFill>
        <p:spPr>
          <a:xfrm>
            <a:off x="3050119" y="1533525"/>
            <a:ext cx="3007783" cy="3434656"/>
          </a:xfrm>
          <a:custGeom>
            <a:avLst/>
            <a:gdLst>
              <a:gd name="connsiteX0" fmla="*/ 0 w 3007783"/>
              <a:gd name="connsiteY0" fmla="*/ 0 h 3445933"/>
              <a:gd name="connsiteX1" fmla="*/ 456698 w 3007783"/>
              <a:gd name="connsiteY1" fmla="*/ 41702 h 3445933"/>
              <a:gd name="connsiteX2" fmla="*/ 2399276 w 3007783"/>
              <a:gd name="connsiteY2" fmla="*/ 129111 h 3445933"/>
              <a:gd name="connsiteX3" fmla="*/ 3007783 w 3007783"/>
              <a:gd name="connsiteY3" fmla="*/ 134575 h 3445933"/>
              <a:gd name="connsiteX4" fmla="*/ 3007783 w 3007783"/>
              <a:gd name="connsiteY4" fmla="*/ 458443 h 3445933"/>
              <a:gd name="connsiteX5" fmla="*/ 3007783 w 3007783"/>
              <a:gd name="connsiteY5" fmla="*/ 2987490 h 3445933"/>
              <a:gd name="connsiteX6" fmla="*/ 3007783 w 3007783"/>
              <a:gd name="connsiteY6" fmla="*/ 3311359 h 3445933"/>
              <a:gd name="connsiteX7" fmla="*/ 2399276 w 3007783"/>
              <a:gd name="connsiteY7" fmla="*/ 3316822 h 3445933"/>
              <a:gd name="connsiteX8" fmla="*/ 456698 w 3007783"/>
              <a:gd name="connsiteY8" fmla="*/ 3404231 h 3445933"/>
              <a:gd name="connsiteX9" fmla="*/ 0 w 3007783"/>
              <a:gd name="connsiteY9" fmla="*/ 3445933 h 3445933"/>
              <a:gd name="connsiteX10" fmla="*/ 0 w 3007783"/>
              <a:gd name="connsiteY10" fmla="*/ 2987490 h 3445933"/>
              <a:gd name="connsiteX11" fmla="*/ 0 w 3007783"/>
              <a:gd name="connsiteY11" fmla="*/ 458443 h 3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783" h="3445933">
                <a:moveTo>
                  <a:pt x="0" y="0"/>
                </a:moveTo>
                <a:lnTo>
                  <a:pt x="456698" y="41702"/>
                </a:lnTo>
                <a:cubicBezTo>
                  <a:pt x="1088668" y="87627"/>
                  <a:pt x="1737413" y="117196"/>
                  <a:pt x="2399276" y="129111"/>
                </a:cubicBezTo>
                <a:lnTo>
                  <a:pt x="3007783" y="134575"/>
                </a:lnTo>
                <a:lnTo>
                  <a:pt x="3007783" y="458443"/>
                </a:lnTo>
                <a:lnTo>
                  <a:pt x="3007783" y="2987490"/>
                </a:lnTo>
                <a:lnTo>
                  <a:pt x="3007783" y="3311359"/>
                </a:lnTo>
                <a:lnTo>
                  <a:pt x="2399276" y="3316822"/>
                </a:lnTo>
                <a:cubicBezTo>
                  <a:pt x="1737413" y="3328737"/>
                  <a:pt x="1088668" y="3358306"/>
                  <a:pt x="456698" y="3404231"/>
                </a:cubicBezTo>
                <a:lnTo>
                  <a:pt x="0" y="3445933"/>
                </a:lnTo>
                <a:lnTo>
                  <a:pt x="0" y="2987490"/>
                </a:lnTo>
                <a:lnTo>
                  <a:pt x="0" y="458443"/>
                </a:lnTo>
                <a:close/>
              </a:path>
            </a:pathLst>
          </a:custGeom>
        </p:spPr>
      </p:pic>
      <p:pic>
        <p:nvPicPr>
          <p:cNvPr id="17" name="图片占位符 16"/>
          <p:cNvPicPr>
            <a:picLocks noGrp="1" noChangeAspect="1"/>
          </p:cNvPicPr>
          <p:nvPr>
            <p:ph type="pic" sz="quarter" idx="4294967295"/>
          </p:nvPr>
        </p:nvPicPr>
        <p:blipFill>
          <a:blip r:embed="rId7">
            <a:extLst>
              <a:ext uri="{28A0092B-C50C-407E-A947-70E740481C1C}">
                <a14:useLocalDpi xmlns:a14="http://schemas.microsoft.com/office/drawing/2010/main" val="0"/>
              </a:ext>
            </a:extLst>
          </a:blip>
          <a:stretch>
            <a:fillRect/>
          </a:stretch>
        </p:blipFill>
        <p:spPr>
          <a:xfrm>
            <a:off x="-10583" y="1185891"/>
            <a:ext cx="3003551" cy="4143865"/>
          </a:xfrm>
          <a:custGeom>
            <a:avLst/>
            <a:gdLst>
              <a:gd name="connsiteX0" fmla="*/ 0 w 3003551"/>
              <a:gd name="connsiteY0" fmla="*/ 0 h 4258733"/>
              <a:gd name="connsiteX1" fmla="*/ 1046974 w 3003551"/>
              <a:gd name="connsiteY1" fmla="*/ 179435 h 4258733"/>
              <a:gd name="connsiteX2" fmla="*/ 2234544 w 3003551"/>
              <a:gd name="connsiteY2" fmla="*/ 334075 h 4258733"/>
              <a:gd name="connsiteX3" fmla="*/ 3003551 w 3003551"/>
              <a:gd name="connsiteY3" fmla="*/ 404423 h 4258733"/>
              <a:gd name="connsiteX4" fmla="*/ 3003551 w 3003551"/>
              <a:gd name="connsiteY4" fmla="*/ 864310 h 4258733"/>
              <a:gd name="connsiteX5" fmla="*/ 3003551 w 3003551"/>
              <a:gd name="connsiteY5" fmla="*/ 3394423 h 4258733"/>
              <a:gd name="connsiteX6" fmla="*/ 3003551 w 3003551"/>
              <a:gd name="connsiteY6" fmla="*/ 3854310 h 4258733"/>
              <a:gd name="connsiteX7" fmla="*/ 2234544 w 3003551"/>
              <a:gd name="connsiteY7" fmla="*/ 3924659 h 4258733"/>
              <a:gd name="connsiteX8" fmla="*/ 1046974 w 3003551"/>
              <a:gd name="connsiteY8" fmla="*/ 4079298 h 4258733"/>
              <a:gd name="connsiteX9" fmla="*/ 0 w 3003551"/>
              <a:gd name="connsiteY9" fmla="*/ 4258733 h 4258733"/>
              <a:gd name="connsiteX10" fmla="*/ 0 w 3003551"/>
              <a:gd name="connsiteY10" fmla="*/ 3394423 h 4258733"/>
              <a:gd name="connsiteX11" fmla="*/ 0 w 3003551"/>
              <a:gd name="connsiteY11" fmla="*/ 864310 h 425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3551" h="4258733">
                <a:moveTo>
                  <a:pt x="0" y="0"/>
                </a:moveTo>
                <a:lnTo>
                  <a:pt x="1046974" y="179435"/>
                </a:lnTo>
                <a:cubicBezTo>
                  <a:pt x="1433579" y="237612"/>
                  <a:pt x="1829797" y="289286"/>
                  <a:pt x="2234544" y="334075"/>
                </a:cubicBezTo>
                <a:lnTo>
                  <a:pt x="3003551" y="404423"/>
                </a:lnTo>
                <a:lnTo>
                  <a:pt x="3003551" y="864310"/>
                </a:lnTo>
                <a:lnTo>
                  <a:pt x="3003551" y="3394423"/>
                </a:lnTo>
                <a:lnTo>
                  <a:pt x="3003551" y="3854310"/>
                </a:lnTo>
                <a:lnTo>
                  <a:pt x="2234544" y="3924659"/>
                </a:lnTo>
                <a:cubicBezTo>
                  <a:pt x="1829797" y="3969447"/>
                  <a:pt x="1433579" y="4021121"/>
                  <a:pt x="1046974" y="4079298"/>
                </a:cubicBezTo>
                <a:lnTo>
                  <a:pt x="0" y="4258733"/>
                </a:lnTo>
                <a:lnTo>
                  <a:pt x="0" y="3394423"/>
                </a:lnTo>
                <a:lnTo>
                  <a:pt x="0" y="864310"/>
                </a:lnTo>
                <a:close/>
              </a:path>
            </a:pathLst>
          </a:custGeom>
        </p:spPr>
      </p:pic>
      <p:sp>
        <p:nvSpPr>
          <p:cNvPr id="10" name="Rectangle 30">
            <a:extLst>
              <a:ext uri="{FF2B5EF4-FFF2-40B4-BE49-F238E27FC236}">
                <a16:creationId xmlns:a16="http://schemas.microsoft.com/office/drawing/2014/main" id="{0DA75383-7786-4AE9-9287-7AF194B88509}"/>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1" name="Straight Connector 31">
            <a:extLst>
              <a:ext uri="{FF2B5EF4-FFF2-40B4-BE49-F238E27FC236}">
                <a16:creationId xmlns:a16="http://schemas.microsoft.com/office/drawing/2014/main" id="{9677C358-3885-4581-8E77-58073F2DE9BF}"/>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0062863"/>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1001"/>
                                  </p:stCondLst>
                                  <p:iterate type="lt">
                                    <p:tmPct val="0"/>
                                  </p:iterate>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 calcmode="lin" valueType="num">
                                      <p:cBhvr>
                                        <p:cTn id="9" dur="75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7"/>
                                        </p:tgtEl>
                                        <p:attrNameLst>
                                          <p:attrName>ppt_y</p:attrName>
                                        </p:attrNameLst>
                                      </p:cBhvr>
                                      <p:tavLst>
                                        <p:tav tm="0" fmla="#ppt_y+(sin(-2*pi*(1-$))*-#ppt_x+cos(-2*pi*(1-$))*(1-#ppt_y))*(1-$)">
                                          <p:val>
                                            <p:fltVal val="0"/>
                                          </p:val>
                                        </p:tav>
                                        <p:tav tm="100000">
                                          <p:val>
                                            <p:fltVal val="1"/>
                                          </p:val>
                                        </p:tav>
                                      </p:tavLst>
                                    </p:anim>
                                  </p:childTnLst>
                                </p:cTn>
                              </p:par>
                              <p:par>
                                <p:cTn id="11" presetID="41" presetClass="entr" presetSubtype="0" fill="hold" grpId="1" nodeType="withEffect">
                                  <p:stCondLst>
                                    <p:cond delay="1751"/>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5F04F86-117C-487F-A721-BDC985B7F657}"/>
              </a:ext>
            </a:extLst>
          </p:cNvPr>
          <p:cNvSpPr/>
          <p:nvPr/>
        </p:nvSpPr>
        <p:spPr>
          <a:xfrm>
            <a:off x="0" y="3515360"/>
            <a:ext cx="12192000" cy="2773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06750955-F619-46A9-9503-0E5E6E391D75}"/>
              </a:ext>
            </a:extLst>
          </p:cNvPr>
          <p:cNvSpPr/>
          <p:nvPr/>
        </p:nvSpPr>
        <p:spPr>
          <a:xfrm>
            <a:off x="5240238" y="1245600"/>
            <a:ext cx="1711526" cy="1711526"/>
          </a:xfrm>
          <a:prstGeom prst="ellipse">
            <a:avLst/>
          </a:prstGeom>
          <a:no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69"/>
            <a:r>
              <a:rPr kumimoji="1" lang="en-US" altLang="zh-CN" sz="11999" dirty="0">
                <a:solidFill>
                  <a:schemeClr val="tx1">
                    <a:lumMod val="95000"/>
                    <a:lumOff val="5000"/>
                  </a:schemeClr>
                </a:solidFill>
                <a:latin typeface="Century Gothic"/>
                <a:ea typeface="微软雅黑"/>
              </a:rPr>
              <a:t>4</a:t>
            </a:r>
            <a:endParaRPr kumimoji="1" lang="zh-CN" altLang="en-US" sz="11999" dirty="0">
              <a:solidFill>
                <a:schemeClr val="tx1">
                  <a:lumMod val="95000"/>
                  <a:lumOff val="5000"/>
                </a:schemeClr>
              </a:solidFill>
              <a:latin typeface="Century Gothic"/>
              <a:ea typeface="微软雅黑"/>
            </a:endParaRPr>
          </a:p>
        </p:txBody>
      </p:sp>
      <p:sp>
        <p:nvSpPr>
          <p:cNvPr id="9" name="文本框 8">
            <a:extLst>
              <a:ext uri="{FF2B5EF4-FFF2-40B4-BE49-F238E27FC236}">
                <a16:creationId xmlns:a16="http://schemas.microsoft.com/office/drawing/2014/main" id="{1A46B2CA-A199-4937-9F23-14F2230D2B6A}"/>
              </a:ext>
            </a:extLst>
          </p:cNvPr>
          <p:cNvSpPr txBox="1"/>
          <p:nvPr/>
        </p:nvSpPr>
        <p:spPr>
          <a:xfrm>
            <a:off x="4137226" y="3166902"/>
            <a:ext cx="3917549" cy="1077078"/>
          </a:xfrm>
          <a:prstGeom prst="rect">
            <a:avLst/>
          </a:prstGeom>
          <a:noFill/>
        </p:spPr>
        <p:txBody>
          <a:bodyPr wrap="none" rtlCol="0">
            <a:spAutoFit/>
          </a:bodyPr>
          <a:lstStyle/>
          <a:p>
            <a:pPr algn="ctr" defTabSz="609569"/>
            <a:r>
              <a:rPr kumimoji="1" lang="en-US" altLang="zh-CN" sz="3200" dirty="0">
                <a:solidFill>
                  <a:schemeClr val="tx1">
                    <a:lumMod val="95000"/>
                    <a:lumOff val="5000"/>
                  </a:schemeClr>
                </a:solidFill>
                <a:latin typeface="Century Gothic"/>
                <a:ea typeface="微软雅黑"/>
              </a:rPr>
              <a:t>SECTION</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TITLE</a:t>
            </a:r>
            <a:r>
              <a:rPr kumimoji="1" lang="zh-CN" altLang="en-US" sz="3200" dirty="0">
                <a:solidFill>
                  <a:schemeClr val="tx1">
                    <a:lumMod val="95000"/>
                    <a:lumOff val="5000"/>
                  </a:schemeClr>
                </a:solidFill>
                <a:latin typeface="Century Gothic"/>
                <a:ea typeface="微软雅黑"/>
              </a:rPr>
              <a:t> </a:t>
            </a:r>
            <a:r>
              <a:rPr kumimoji="1" lang="en-US" altLang="zh-CN" sz="3200" dirty="0">
                <a:solidFill>
                  <a:schemeClr val="tx1">
                    <a:lumMod val="95000"/>
                    <a:lumOff val="5000"/>
                  </a:schemeClr>
                </a:solidFill>
                <a:latin typeface="Century Gothic"/>
                <a:ea typeface="微软雅黑"/>
              </a:rPr>
              <a:t>HERE</a:t>
            </a:r>
          </a:p>
          <a:p>
            <a:pPr algn="ctr" defTabSz="609569"/>
            <a:r>
              <a:rPr kumimoji="1" lang="zh-CN" altLang="en-US" sz="3200" dirty="0">
                <a:solidFill>
                  <a:schemeClr val="tx1">
                    <a:lumMod val="95000"/>
                    <a:lumOff val="5000"/>
                  </a:schemeClr>
                </a:solidFill>
                <a:latin typeface="Century Gothic"/>
                <a:ea typeface="微软雅黑"/>
              </a:rPr>
              <a:t>添加标题</a:t>
            </a:r>
          </a:p>
        </p:txBody>
      </p:sp>
      <p:sp>
        <p:nvSpPr>
          <p:cNvPr id="10" name="文本框 9">
            <a:extLst>
              <a:ext uri="{FF2B5EF4-FFF2-40B4-BE49-F238E27FC236}">
                <a16:creationId xmlns:a16="http://schemas.microsoft.com/office/drawing/2014/main" id="{5553889E-156E-4D7C-BF3F-B3544B6A53FC}"/>
              </a:ext>
            </a:extLst>
          </p:cNvPr>
          <p:cNvSpPr txBox="1"/>
          <p:nvPr/>
        </p:nvSpPr>
        <p:spPr>
          <a:xfrm>
            <a:off x="3806162" y="4443236"/>
            <a:ext cx="4579676" cy="1159035"/>
          </a:xfrm>
          <a:prstGeom prst="rect">
            <a:avLst/>
          </a:prstGeom>
          <a:noFill/>
        </p:spPr>
        <p:txBody>
          <a:bodyPr wrap="square" rtlCol="0">
            <a:spAutoFit/>
          </a:bodyPr>
          <a:lstStyle/>
          <a:p>
            <a:pPr defTabSz="609569">
              <a:lnSpc>
                <a:spcPct val="130000"/>
              </a:lnSpc>
            </a:pPr>
            <a:r>
              <a:rPr lang="zh-CN" altLang="zh-CN" sz="1333" dirty="0">
                <a:solidFill>
                  <a:schemeClr val="tx1">
                    <a:lumMod val="95000"/>
                    <a:lumOff val="5000"/>
                  </a:schemeClr>
                </a:solidFill>
                <a:latin typeface="微软雅黑"/>
                <a:ea typeface="微软雅黑"/>
              </a:rPr>
              <a:t>点击此处添加文本信息。标题数字等都可以通过点击和重新输入进行更改，顶部</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开始</a:t>
            </a:r>
            <a:r>
              <a:rPr lang="en-US" altLang="zh-CN" sz="1333" dirty="0">
                <a:solidFill>
                  <a:schemeClr val="tx1">
                    <a:lumMod val="95000"/>
                    <a:lumOff val="5000"/>
                  </a:schemeClr>
                </a:solidFill>
                <a:latin typeface="微软雅黑"/>
                <a:ea typeface="微软雅黑"/>
              </a:rPr>
              <a:t>”</a:t>
            </a:r>
            <a:r>
              <a:rPr lang="zh-CN" altLang="zh-CN" sz="1333" dirty="0">
                <a:solidFill>
                  <a:schemeClr val="tx1">
                    <a:lumMod val="95000"/>
                    <a:lumOff val="5000"/>
                  </a:schemeClr>
                </a:solidFill>
                <a:latin typeface="微软雅黑"/>
                <a:ea typeface="微软雅黑"/>
              </a:rPr>
              <a:t>面板中可以对字体、字号、颜色、行距等进行修改。建议正文</a:t>
            </a:r>
            <a:r>
              <a:rPr lang="en-US" altLang="zh-CN" sz="1333" dirty="0">
                <a:solidFill>
                  <a:schemeClr val="tx1">
                    <a:lumMod val="95000"/>
                    <a:lumOff val="5000"/>
                  </a:schemeClr>
                </a:solidFill>
                <a:latin typeface="微软雅黑"/>
                <a:ea typeface="微软雅黑"/>
              </a:rPr>
              <a:t>10</a:t>
            </a:r>
            <a:r>
              <a:rPr lang="zh-CN" altLang="zh-CN" sz="1333" dirty="0">
                <a:solidFill>
                  <a:schemeClr val="tx1">
                    <a:lumMod val="95000"/>
                    <a:lumOff val="5000"/>
                  </a:schemeClr>
                </a:solidFill>
                <a:latin typeface="微软雅黑"/>
                <a:ea typeface="微软雅黑"/>
              </a:rPr>
              <a:t>号字，</a:t>
            </a:r>
            <a:r>
              <a:rPr lang="en-US" altLang="zh-CN" sz="1333" dirty="0">
                <a:solidFill>
                  <a:schemeClr val="tx1">
                    <a:lumMod val="95000"/>
                    <a:lumOff val="5000"/>
                  </a:schemeClr>
                </a:solidFill>
                <a:latin typeface="微软雅黑"/>
                <a:ea typeface="微软雅黑"/>
              </a:rPr>
              <a:t>1.3</a:t>
            </a:r>
            <a:r>
              <a:rPr lang="zh-CN" altLang="zh-CN" sz="1333" dirty="0">
                <a:solidFill>
                  <a:schemeClr val="tx1">
                    <a:lumMod val="95000"/>
                    <a:lumOff val="5000"/>
                  </a:schemeClr>
                </a:solidFill>
                <a:latin typeface="微软雅黑"/>
                <a:ea typeface="微软雅黑"/>
              </a:rPr>
              <a:t>倍字间距。</a:t>
            </a:r>
          </a:p>
        </p:txBody>
      </p:sp>
    </p:spTree>
    <p:extLst>
      <p:ext uri="{BB962C8B-B14F-4D97-AF65-F5344CB8AC3E}">
        <p14:creationId xmlns:p14="http://schemas.microsoft.com/office/powerpoint/2010/main" val="778358564"/>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20ECD593-A350-4F1D-BB6A-178B7ED19E73}"/>
              </a:ext>
            </a:extLst>
          </p:cNvPr>
          <p:cNvSpPr/>
          <p:nvPr/>
        </p:nvSpPr>
        <p:spPr>
          <a:xfrm>
            <a:off x="4250267" y="0"/>
            <a:ext cx="7941733"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4" name="组合 13">
            <a:extLst>
              <a:ext uri="{FF2B5EF4-FFF2-40B4-BE49-F238E27FC236}">
                <a16:creationId xmlns:a16="http://schemas.microsoft.com/office/drawing/2014/main" id="{0CFCDFB8-0074-4E49-8A99-7350E94A46C6}"/>
              </a:ext>
            </a:extLst>
          </p:cNvPr>
          <p:cNvGrpSpPr>
            <a:grpSpLocks/>
          </p:cNvGrpSpPr>
          <p:nvPr/>
        </p:nvGrpSpPr>
        <p:grpSpPr bwMode="auto">
          <a:xfrm>
            <a:off x="1110194" y="1464732"/>
            <a:ext cx="3820582" cy="4809067"/>
            <a:chOff x="1054101" y="584198"/>
            <a:chExt cx="2864758" cy="3606801"/>
          </a:xfrm>
        </p:grpSpPr>
        <p:sp>
          <p:nvSpPr>
            <p:cNvPr id="15" name="任意多边形 43">
              <a:extLst>
                <a:ext uri="{FF2B5EF4-FFF2-40B4-BE49-F238E27FC236}">
                  <a16:creationId xmlns:a16="http://schemas.microsoft.com/office/drawing/2014/main" id="{821334E8-504F-4B1A-9A21-1B1E399412FA}"/>
                </a:ext>
              </a:extLst>
            </p:cNvPr>
            <p:cNvSpPr/>
            <p:nvPr/>
          </p:nvSpPr>
          <p:spPr>
            <a:xfrm rot="16200000">
              <a:off x="683079" y="955220"/>
              <a:ext cx="3606801" cy="2864758"/>
            </a:xfrm>
            <a:custGeom>
              <a:avLst/>
              <a:gdLst>
                <a:gd name="connsiteX0" fmla="*/ 3606801 w 3606801"/>
                <a:gd name="connsiteY0" fmla="*/ 0 h 2864758"/>
                <a:gd name="connsiteX1" fmla="*/ 3606801 w 3606801"/>
                <a:gd name="connsiteY1" fmla="*/ 2864758 h 2864758"/>
                <a:gd name="connsiteX2" fmla="*/ 3298624 w 3606801"/>
                <a:gd name="connsiteY2" fmla="*/ 2864758 h 2864758"/>
                <a:gd name="connsiteX3" fmla="*/ 3183189 w 3606801"/>
                <a:gd name="connsiteY3" fmla="*/ 2665731 h 2864758"/>
                <a:gd name="connsiteX4" fmla="*/ 3067753 w 3606801"/>
                <a:gd name="connsiteY4" fmla="*/ 2864758 h 2864758"/>
                <a:gd name="connsiteX5" fmla="*/ 0 w 3606801"/>
                <a:gd name="connsiteY5" fmla="*/ 2864757 h 2864758"/>
                <a:gd name="connsiteX6" fmla="*/ 1 w 3606801"/>
                <a:gd name="connsiteY6" fmla="*/ 0 h 2864758"/>
                <a:gd name="connsiteX7" fmla="*/ 3606801 w 3606801"/>
                <a:gd name="connsiteY7" fmla="*/ 0 h 286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6801" h="2864758">
                  <a:moveTo>
                    <a:pt x="3606801" y="0"/>
                  </a:moveTo>
                  <a:lnTo>
                    <a:pt x="3606801" y="2864758"/>
                  </a:lnTo>
                  <a:lnTo>
                    <a:pt x="3298624" y="2864758"/>
                  </a:lnTo>
                  <a:lnTo>
                    <a:pt x="3183189" y="2665731"/>
                  </a:lnTo>
                  <a:lnTo>
                    <a:pt x="3067753" y="2864758"/>
                  </a:lnTo>
                  <a:lnTo>
                    <a:pt x="0" y="2864757"/>
                  </a:lnTo>
                  <a:lnTo>
                    <a:pt x="1" y="0"/>
                  </a:lnTo>
                  <a:lnTo>
                    <a:pt x="3606801" y="0"/>
                  </a:lnTo>
                  <a:close/>
                </a:path>
              </a:pathLst>
            </a:custGeom>
            <a:solidFill>
              <a:sysClr val="windowText" lastClr="000000">
                <a:lumMod val="85000"/>
                <a:lumOff val="15000"/>
              </a:sysClr>
            </a:solid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6" name="组合 7">
              <a:extLst>
                <a:ext uri="{FF2B5EF4-FFF2-40B4-BE49-F238E27FC236}">
                  <a16:creationId xmlns:a16="http://schemas.microsoft.com/office/drawing/2014/main" id="{D0FB3E8C-6795-474D-880A-FE25F8F7EF47}"/>
                </a:ext>
              </a:extLst>
            </p:cNvPr>
            <p:cNvGrpSpPr>
              <a:grpSpLocks/>
            </p:cNvGrpSpPr>
            <p:nvPr/>
          </p:nvGrpSpPr>
          <p:grpSpPr bwMode="auto">
            <a:xfrm>
              <a:off x="1215743" y="1194465"/>
              <a:ext cx="2446246" cy="1919141"/>
              <a:chOff x="1617886" y="412877"/>
              <a:chExt cx="2445069" cy="1919416"/>
            </a:xfrm>
          </p:grpSpPr>
          <p:sp>
            <p:nvSpPr>
              <p:cNvPr id="19" name="文本框 66">
                <a:extLst>
                  <a:ext uri="{FF2B5EF4-FFF2-40B4-BE49-F238E27FC236}">
                    <a16:creationId xmlns:a16="http://schemas.microsoft.com/office/drawing/2014/main" id="{FC7AB71B-34DA-41A3-8A1A-339463487067}"/>
                  </a:ext>
                </a:extLst>
              </p:cNvPr>
              <p:cNvSpPr txBox="1">
                <a:spLocks noChangeArrowheads="1"/>
              </p:cNvSpPr>
              <p:nvPr/>
            </p:nvSpPr>
            <p:spPr bwMode="auto">
              <a:xfrm>
                <a:off x="1708552" y="1723674"/>
                <a:ext cx="2263738" cy="608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217">
                  <a:lnSpc>
                    <a:spcPct val="150000"/>
                  </a:lnSpc>
                </a:pPr>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sp>
            <p:nvSpPr>
              <p:cNvPr id="21" name="文本框 13">
                <a:extLst>
                  <a:ext uri="{FF2B5EF4-FFF2-40B4-BE49-F238E27FC236}">
                    <a16:creationId xmlns:a16="http://schemas.microsoft.com/office/drawing/2014/main" id="{D92E9E90-445B-4A31-9028-005F078AD64A}"/>
                  </a:ext>
                </a:extLst>
              </p:cNvPr>
              <p:cNvSpPr txBox="1">
                <a:spLocks noChangeArrowheads="1"/>
              </p:cNvSpPr>
              <p:nvPr/>
            </p:nvSpPr>
            <p:spPr bwMode="auto">
              <a:xfrm>
                <a:off x="1617886" y="412877"/>
                <a:ext cx="2445069"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defTabSz="914377" fontAlgn="base">
                  <a:spcBef>
                    <a:spcPct val="0"/>
                  </a:spcBef>
                  <a:spcAft>
                    <a:spcPct val="0"/>
                  </a:spcAft>
                </a:pPr>
                <a:r>
                  <a:rPr lang="zh-CN" altLang="en-US" sz="2400" kern="0">
                    <a:solidFill>
                      <a:prstClr val="white"/>
                    </a:solidFill>
                    <a:latin typeface="Helvetica-Roman-SemiB" pitchFamily="2" charset="0"/>
                    <a:ea typeface="SimSun-ExtB" panose="02010609060101010101" pitchFamily="49" charset="-122"/>
                    <a:cs typeface="Arial" panose="020B0604020202020204" pitchFamily="34" charset="0"/>
                  </a:rPr>
                  <a:t>单击此处输入标题内容</a:t>
                </a:r>
              </a:p>
            </p:txBody>
          </p:sp>
          <p:sp>
            <p:nvSpPr>
              <p:cNvPr id="23" name="文本框 66">
                <a:extLst>
                  <a:ext uri="{FF2B5EF4-FFF2-40B4-BE49-F238E27FC236}">
                    <a16:creationId xmlns:a16="http://schemas.microsoft.com/office/drawing/2014/main" id="{A5F8E3A1-02D7-4049-9723-135347D2CBCD}"/>
                  </a:ext>
                </a:extLst>
              </p:cNvPr>
              <p:cNvSpPr txBox="1">
                <a:spLocks noChangeArrowheads="1"/>
              </p:cNvSpPr>
              <p:nvPr/>
            </p:nvSpPr>
            <p:spPr bwMode="auto">
              <a:xfrm>
                <a:off x="1711725" y="880591"/>
                <a:ext cx="1957304"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marL="0" marR="0" lvl="0" indent="0" defTabSz="914377" eaLnBrk="1" fontAlgn="base" latinLnBrk="0" hangingPunct="1">
                  <a:lnSpc>
                    <a:spcPct val="100000"/>
                  </a:lnSpc>
                  <a:spcBef>
                    <a:spcPct val="0"/>
                  </a:spcBef>
                  <a:spcAft>
                    <a:spcPct val="0"/>
                  </a:spcAft>
                  <a:buClrTx/>
                  <a:buSzTx/>
                  <a:buFontTx/>
                  <a:buNone/>
                  <a:tabLst/>
                  <a:defRPr/>
                </a:pPr>
                <a:r>
                  <a:rPr kumimoji="0" lang="en-US" altLang="zh-CN" sz="1600" b="0" i="0" u="none" strike="noStrike" kern="0" cap="none" spc="0" normalizeH="0" baseline="0" noProof="0" dirty="0">
                    <a:ln>
                      <a:noFill/>
                    </a:ln>
                    <a:solidFill>
                      <a:prstClr val="white"/>
                    </a:solidFill>
                    <a:effectLst/>
                    <a:uLnTx/>
                    <a:uFillTx/>
                    <a:latin typeface="Helvetica" panose="020B0604020202020204" pitchFamily="34" charset="0"/>
                    <a:ea typeface="SimSun-ExtB" panose="02010609060101010101" pitchFamily="49" charset="-122"/>
                    <a:cs typeface="Arial" panose="020B0604020202020204" pitchFamily="34" charset="0"/>
                  </a:rPr>
                  <a:t>Please Add Your Title </a:t>
                </a:r>
                <a:r>
                  <a:rPr kumimoji="0" lang="en-US" altLang="zh-CN" sz="1400" b="0" i="0" u="none" strike="noStrike" kern="0" cap="none" spc="0" normalizeH="0" baseline="0" noProof="0" dirty="0">
                    <a:ln>
                      <a:noFill/>
                    </a:ln>
                    <a:solidFill>
                      <a:prstClr val="white"/>
                    </a:solidFill>
                    <a:effectLst/>
                    <a:uLnTx/>
                    <a:uFillTx/>
                    <a:latin typeface="Helvetica" panose="020B0604020202020204" pitchFamily="34" charset="0"/>
                    <a:ea typeface="SimSun-ExtB" panose="02010609060101010101" pitchFamily="49" charset="-122"/>
                    <a:cs typeface="Arial" panose="020B0604020202020204" pitchFamily="34" charset="0"/>
                  </a:rPr>
                  <a:t>Here</a:t>
                </a:r>
                <a:endParaRPr kumimoji="0" lang="zh-CN" altLang="en-US" sz="1600" b="0" i="0" u="none" strike="noStrike" kern="0" cap="none" spc="0" normalizeH="0" baseline="0" noProof="0" dirty="0">
                  <a:ln>
                    <a:noFill/>
                  </a:ln>
                  <a:solidFill>
                    <a:prstClr val="white"/>
                  </a:solidFill>
                  <a:effectLst/>
                  <a:uLnTx/>
                  <a:uFillTx/>
                  <a:latin typeface="Helvetica" panose="020B0604020202020204" pitchFamily="34" charset="0"/>
                  <a:ea typeface="SimSun-ExtB" panose="02010609060101010101" pitchFamily="49" charset="-122"/>
                  <a:cs typeface="Arial" panose="020B0604020202020204" pitchFamily="34" charset="0"/>
                </a:endParaRPr>
              </a:p>
            </p:txBody>
          </p:sp>
          <p:sp>
            <p:nvSpPr>
              <p:cNvPr id="25" name="任意多边形 41">
                <a:extLst>
                  <a:ext uri="{FF2B5EF4-FFF2-40B4-BE49-F238E27FC236}">
                    <a16:creationId xmlns:a16="http://schemas.microsoft.com/office/drawing/2014/main" id="{0B95DC12-A4C3-4AA3-B5E2-8E240C4C7627}"/>
                  </a:ext>
                </a:extLst>
              </p:cNvPr>
              <p:cNvSpPr/>
              <p:nvPr/>
            </p:nvSpPr>
            <p:spPr>
              <a:xfrm>
                <a:off x="1814839" y="1379138"/>
                <a:ext cx="287131"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cap="flat" cmpd="sng" algn="ctr">
                <a:solidFill>
                  <a:sysClr val="window" lastClr="FFFFFF">
                    <a:lumMod val="75000"/>
                  </a:sysClr>
                </a:solid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8" name="Rectangle 30">
            <a:extLst>
              <a:ext uri="{FF2B5EF4-FFF2-40B4-BE49-F238E27FC236}">
                <a16:creationId xmlns:a16="http://schemas.microsoft.com/office/drawing/2014/main" id="{37361B4E-B315-45FA-B74B-A4601C6838DF}"/>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29" name="Straight Connector 31">
            <a:extLst>
              <a:ext uri="{FF2B5EF4-FFF2-40B4-BE49-F238E27FC236}">
                <a16:creationId xmlns:a16="http://schemas.microsoft.com/office/drawing/2014/main" id="{103517C5-21BA-47A4-B2A7-1A78546200C1}"/>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848611"/>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400" fill="hold"/>
                                        <p:tgtEl>
                                          <p:spTgt spid="14"/>
                                        </p:tgtEl>
                                        <p:attrNameLst>
                                          <p:attrName>ppt_x</p:attrName>
                                        </p:attrNameLst>
                                      </p:cBhvr>
                                      <p:tavLst>
                                        <p:tav tm="0">
                                          <p:val>
                                            <p:strVal val="1+#ppt_w/2"/>
                                          </p:val>
                                        </p:tav>
                                        <p:tav tm="100000">
                                          <p:val>
                                            <p:strVal val="#ppt_x"/>
                                          </p:val>
                                        </p:tav>
                                      </p:tavLst>
                                    </p:anim>
                                    <p:anim calcmode="lin" valueType="num">
                                      <p:cBhvr additive="base">
                                        <p:cTn id="12" dur="14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矩形 55"/>
          <p:cNvSpPr/>
          <p:nvPr>
            <p:custDataLst>
              <p:tags r:id="rId1"/>
            </p:custDataLst>
          </p:nvPr>
        </p:nvSpPr>
        <p:spPr>
          <a:xfrm>
            <a:off x="1487488" y="5720868"/>
            <a:ext cx="9217024" cy="461665"/>
          </a:xfrm>
          <a:prstGeom prst="rect">
            <a:avLst/>
          </a:prstGeom>
        </p:spPr>
        <p:txBody>
          <a:bodyPr wrap="squar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4294967295"/>
          </p:nvPr>
        </p:nvPicPr>
        <p:blipFill>
          <a:blip r:embed="rId4">
            <a:extLst>
              <a:ext uri="{28A0092B-C50C-407E-A947-70E740481C1C}">
                <a14:useLocalDpi xmlns:a14="http://schemas.microsoft.com/office/drawing/2010/main" val="0"/>
              </a:ext>
            </a:extLst>
          </a:blip>
          <a:stretch>
            <a:fillRect/>
          </a:stretch>
        </p:blipFill>
        <p:spPr>
          <a:xfrm>
            <a:off x="9124118" y="1328863"/>
            <a:ext cx="3067883" cy="4120670"/>
          </a:xfrm>
          <a:custGeom>
            <a:avLst/>
            <a:gdLst>
              <a:gd name="connsiteX0" fmla="*/ 3067883 w 3067883"/>
              <a:gd name="connsiteY0" fmla="*/ 0 h 4120673"/>
              <a:gd name="connsiteX1" fmla="*/ 3063620 w 3067883"/>
              <a:gd name="connsiteY1" fmla="*/ 4120673 h 4120673"/>
              <a:gd name="connsiteX2" fmla="*/ 0 w 3067883"/>
              <a:gd name="connsiteY2" fmla="*/ 3651731 h 4120673"/>
              <a:gd name="connsiteX3" fmla="*/ 16041 w 3067883"/>
              <a:gd name="connsiteY3" fmla="*/ 503123 h 4120673"/>
            </a:gdLst>
            <a:ahLst/>
            <a:cxnLst>
              <a:cxn ang="0">
                <a:pos x="connsiteX0" y="connsiteY0"/>
              </a:cxn>
              <a:cxn ang="0">
                <a:pos x="connsiteX1" y="connsiteY1"/>
              </a:cxn>
              <a:cxn ang="0">
                <a:pos x="connsiteX2" y="connsiteY2"/>
              </a:cxn>
              <a:cxn ang="0">
                <a:pos x="connsiteX3" y="connsiteY3"/>
              </a:cxn>
            </a:cxnLst>
            <a:rect l="l" t="t" r="r" b="b"/>
            <a:pathLst>
              <a:path w="3067883" h="4120673">
                <a:moveTo>
                  <a:pt x="3067883" y="0"/>
                </a:moveTo>
                <a:cubicBezTo>
                  <a:pt x="3066461" y="1373558"/>
                  <a:pt x="3065041" y="2747115"/>
                  <a:pt x="3063620" y="4120673"/>
                </a:cubicBezTo>
                <a:lnTo>
                  <a:pt x="0" y="3651731"/>
                </a:lnTo>
                <a:cubicBezTo>
                  <a:pt x="5346" y="2602195"/>
                  <a:pt x="10694" y="1552660"/>
                  <a:pt x="16041" y="503123"/>
                </a:cubicBezTo>
                <a:close/>
              </a:path>
            </a:pathLst>
          </a:custGeom>
        </p:spPr>
      </p:pic>
      <p:pic>
        <p:nvPicPr>
          <p:cNvPr id="5" name="图片占位符 4"/>
          <p:cNvPicPr>
            <a:picLocks noGrp="1" noChangeAspect="1"/>
          </p:cNvPicPr>
          <p:nvPr>
            <p:ph type="pic" sz="quarter" idx="4294967295"/>
          </p:nvPr>
        </p:nvPicPr>
        <p:blipFill>
          <a:blip r:embed="rId5">
            <a:extLst>
              <a:ext uri="{28A0092B-C50C-407E-A947-70E740481C1C}">
                <a14:useLocalDpi xmlns:a14="http://schemas.microsoft.com/office/drawing/2010/main" val="0"/>
              </a:ext>
            </a:extLst>
          </a:blip>
          <a:stretch>
            <a:fillRect/>
          </a:stretch>
        </p:blipFill>
        <p:spPr>
          <a:xfrm>
            <a:off x="6070021" y="1328863"/>
            <a:ext cx="3098205" cy="4120670"/>
          </a:xfrm>
          <a:custGeom>
            <a:avLst/>
            <a:gdLst>
              <a:gd name="connsiteX0" fmla="*/ 0 w 3098205"/>
              <a:gd name="connsiteY0" fmla="*/ 0 h 4132767"/>
              <a:gd name="connsiteX1" fmla="*/ 3082164 w 3098205"/>
              <a:gd name="connsiteY1" fmla="*/ 515217 h 4132767"/>
              <a:gd name="connsiteX2" fmla="*/ 3098205 w 3098205"/>
              <a:gd name="connsiteY2" fmla="*/ 3663825 h 4132767"/>
              <a:gd name="connsiteX3" fmla="*/ 34587 w 3098205"/>
              <a:gd name="connsiteY3" fmla="*/ 4132767 h 4132767"/>
            </a:gdLst>
            <a:ahLst/>
            <a:cxnLst>
              <a:cxn ang="0">
                <a:pos x="connsiteX0" y="connsiteY0"/>
              </a:cxn>
              <a:cxn ang="0">
                <a:pos x="connsiteX1" y="connsiteY1"/>
              </a:cxn>
              <a:cxn ang="0">
                <a:pos x="connsiteX2" y="connsiteY2"/>
              </a:cxn>
              <a:cxn ang="0">
                <a:pos x="connsiteX3" y="connsiteY3"/>
              </a:cxn>
            </a:cxnLst>
            <a:rect l="l" t="t" r="r" b="b"/>
            <a:pathLst>
              <a:path w="3098205" h="4132767">
                <a:moveTo>
                  <a:pt x="0" y="0"/>
                </a:moveTo>
                <a:lnTo>
                  <a:pt x="3082164" y="515217"/>
                </a:lnTo>
                <a:lnTo>
                  <a:pt x="3098205" y="3663825"/>
                </a:lnTo>
                <a:lnTo>
                  <a:pt x="34587" y="4132767"/>
                </a:lnTo>
                <a:close/>
              </a:path>
            </a:pathLst>
          </a:custGeom>
        </p:spPr>
      </p:pic>
      <p:pic>
        <p:nvPicPr>
          <p:cNvPr id="14" name="图片占位符 13"/>
          <p:cNvPicPr>
            <a:picLocks noGrp="1" noChangeAspect="1"/>
          </p:cNvPicPr>
          <p:nvPr>
            <p:ph type="pic" sz="quarter" idx="4294967295"/>
          </p:nvPr>
        </p:nvPicPr>
        <p:blipFill>
          <a:blip r:embed="rId6">
            <a:extLst>
              <a:ext uri="{28A0092B-C50C-407E-A947-70E740481C1C}">
                <a14:useLocalDpi xmlns:a14="http://schemas.microsoft.com/office/drawing/2010/main" val="0"/>
              </a:ext>
            </a:extLst>
          </a:blip>
          <a:stretch>
            <a:fillRect/>
          </a:stretch>
        </p:blipFill>
        <p:spPr>
          <a:xfrm>
            <a:off x="3024949" y="1316770"/>
            <a:ext cx="3088932" cy="4132763"/>
          </a:xfrm>
          <a:custGeom>
            <a:avLst/>
            <a:gdLst>
              <a:gd name="connsiteX0" fmla="*/ 3064456 w 3088932"/>
              <a:gd name="connsiteY0" fmla="*/ 0 h 4132767"/>
              <a:gd name="connsiteX1" fmla="*/ 3088932 w 3088932"/>
              <a:gd name="connsiteY1" fmla="*/ 4132767 h 4132767"/>
              <a:gd name="connsiteX2" fmla="*/ 0 w 3088932"/>
              <a:gd name="connsiteY2" fmla="*/ 3663825 h 4132767"/>
              <a:gd name="connsiteX3" fmla="*/ 16041 w 3088932"/>
              <a:gd name="connsiteY3" fmla="*/ 515217 h 4132767"/>
            </a:gdLst>
            <a:ahLst/>
            <a:cxnLst>
              <a:cxn ang="0">
                <a:pos x="connsiteX0" y="connsiteY0"/>
              </a:cxn>
              <a:cxn ang="0">
                <a:pos x="connsiteX1" y="connsiteY1"/>
              </a:cxn>
              <a:cxn ang="0">
                <a:pos x="connsiteX2" y="connsiteY2"/>
              </a:cxn>
              <a:cxn ang="0">
                <a:pos x="connsiteX3" y="connsiteY3"/>
              </a:cxn>
            </a:cxnLst>
            <a:rect l="l" t="t" r="r" b="b"/>
            <a:pathLst>
              <a:path w="3088932" h="4132767">
                <a:moveTo>
                  <a:pt x="3064456" y="0"/>
                </a:moveTo>
                <a:lnTo>
                  <a:pt x="3088932" y="4132767"/>
                </a:lnTo>
                <a:lnTo>
                  <a:pt x="0" y="3663825"/>
                </a:lnTo>
                <a:lnTo>
                  <a:pt x="16041" y="515217"/>
                </a:lnTo>
                <a:close/>
              </a:path>
            </a:pathLst>
          </a:custGeom>
        </p:spPr>
      </p:pic>
      <p:pic>
        <p:nvPicPr>
          <p:cNvPr id="16" name="图片占位符 15"/>
          <p:cNvPicPr>
            <a:picLocks noGrp="1" noChangeAspect="1"/>
          </p:cNvPicPr>
          <p:nvPr>
            <p:ph type="pic" sz="quarter" idx="4294967295"/>
          </p:nvPr>
        </p:nvPicPr>
        <p:blipFill>
          <a:blip r:embed="rId7">
            <a:extLst>
              <a:ext uri="{28A0092B-C50C-407E-A947-70E740481C1C}">
                <a14:useLocalDpi xmlns:a14="http://schemas.microsoft.com/office/drawing/2010/main" val="0"/>
              </a:ext>
            </a:extLst>
          </a:blip>
          <a:stretch>
            <a:fillRect/>
          </a:stretch>
        </p:blipFill>
        <p:spPr>
          <a:xfrm>
            <a:off x="3" y="1308225"/>
            <a:ext cx="3069057" cy="4141310"/>
          </a:xfrm>
          <a:custGeom>
            <a:avLst/>
            <a:gdLst>
              <a:gd name="connsiteX0" fmla="*/ 1174 w 3069057"/>
              <a:gd name="connsiteY0" fmla="*/ 0 h 4128363"/>
              <a:gd name="connsiteX1" fmla="*/ 3053015 w 3069057"/>
              <a:gd name="connsiteY1" fmla="*/ 510811 h 4128363"/>
              <a:gd name="connsiteX2" fmla="*/ 3069057 w 3069057"/>
              <a:gd name="connsiteY2" fmla="*/ 3659421 h 4128363"/>
              <a:gd name="connsiteX3" fmla="*/ 5439 w 3069057"/>
              <a:gd name="connsiteY3" fmla="*/ 4128363 h 4128363"/>
              <a:gd name="connsiteX4" fmla="*/ 1174 w 3069057"/>
              <a:gd name="connsiteY4" fmla="*/ 0 h 412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057" h="4128363">
                <a:moveTo>
                  <a:pt x="1174" y="0"/>
                </a:moveTo>
                <a:lnTo>
                  <a:pt x="3053015" y="510811"/>
                </a:lnTo>
                <a:cubicBezTo>
                  <a:pt x="3058363" y="1560348"/>
                  <a:pt x="3063709" y="2609884"/>
                  <a:pt x="3069057" y="3659421"/>
                </a:cubicBezTo>
                <a:lnTo>
                  <a:pt x="5439" y="4128363"/>
                </a:lnTo>
                <a:cubicBezTo>
                  <a:pt x="10785" y="2752242"/>
                  <a:pt x="-4172" y="1376121"/>
                  <a:pt x="1174" y="0"/>
                </a:cubicBezTo>
                <a:close/>
              </a:path>
            </a:pathLst>
          </a:custGeom>
        </p:spPr>
      </p:pic>
      <p:sp>
        <p:nvSpPr>
          <p:cNvPr id="9" name="Rectangle 30">
            <a:extLst>
              <a:ext uri="{FF2B5EF4-FFF2-40B4-BE49-F238E27FC236}">
                <a16:creationId xmlns:a16="http://schemas.microsoft.com/office/drawing/2014/main" id="{EA52C38E-B04E-4244-9BA3-18B31F1E5D18}"/>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0" name="Straight Connector 31">
            <a:extLst>
              <a:ext uri="{FF2B5EF4-FFF2-40B4-BE49-F238E27FC236}">
                <a16:creationId xmlns:a16="http://schemas.microsoft.com/office/drawing/2014/main" id="{246069D0-D802-4421-9ABE-12CBE470C8C0}"/>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774478"/>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10" fill="hold"/>
                                        <p:tgtEl>
                                          <p:spTgt spid="6"/>
                                        </p:tgtEl>
                                        <p:attrNameLst>
                                          <p:attrName>ppt_y</p:attrName>
                                        </p:attrNameLst>
                                      </p:cBhvr>
                                      <p:tavLst>
                                        <p:tav tm="0">
                                          <p:val>
                                            <p:strVal val="#ppt_y"/>
                                          </p:val>
                                        </p:tav>
                                        <p:tav tm="100000">
                                          <p:val>
                                            <p:strVal val="#ppt_y"/>
                                          </p:val>
                                        </p:tav>
                                      </p:tavLst>
                                    </p:anim>
                                    <p:anim calcmode="lin" valueType="num">
                                      <p:cBhvr>
                                        <p:cTn id="9" dur="1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1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51420" y="6404183"/>
            <a:ext cx="2549096" cy="294824"/>
          </a:xfrm>
          <a:prstGeom prst="rect">
            <a:avLst/>
          </a:prstGeom>
          <a:noFill/>
        </p:spPr>
        <p:txBody>
          <a:bodyPr wrap="none" rtlCol="0" anchor="ctr">
            <a:spAutoFit/>
          </a:bodyPr>
          <a:lstStyle/>
          <a:p>
            <a:pPr>
              <a:lnSpc>
                <a:spcPct val="120000"/>
              </a:lnSpc>
            </a:pPr>
            <a:r>
              <a:rPr lang="zh-CN" altLang="en-US" sz="1200" dirty="0" smtClean="0">
                <a:solidFill>
                  <a:schemeClr val="tx1">
                    <a:lumMod val="75000"/>
                    <a:lumOff val="25000"/>
                  </a:schemeClr>
                </a:solidFill>
              </a:rPr>
              <a:t>小芥末素材 </a:t>
            </a:r>
            <a:r>
              <a:rPr lang="en-US" altLang="zh-CN" sz="1200" dirty="0" smtClean="0">
                <a:solidFill>
                  <a:schemeClr val="tx1">
                    <a:lumMod val="75000"/>
                    <a:lumOff val="25000"/>
                  </a:schemeClr>
                </a:solidFill>
              </a:rPr>
              <a:t>rosyhouse.taobao.com</a:t>
            </a:r>
            <a:endParaRPr lang="zh-CN" altLang="en-US" sz="1200" dirty="0" smtClean="0">
              <a:solidFill>
                <a:schemeClr val="tx1">
                  <a:lumMod val="75000"/>
                  <a:lumOff val="25000"/>
                </a:schemeClr>
              </a:solidFill>
            </a:endParaRPr>
          </a:p>
        </p:txBody>
      </p:sp>
      <p:grpSp>
        <p:nvGrpSpPr>
          <p:cNvPr id="2" name="PA_组合 22"/>
          <p:cNvGrpSpPr/>
          <p:nvPr>
            <p:custDataLst>
              <p:tags r:id="rId1"/>
            </p:custDataLst>
          </p:nvPr>
        </p:nvGrpSpPr>
        <p:grpSpPr>
          <a:xfrm>
            <a:off x="4782836" y="1593939"/>
            <a:ext cx="3328798" cy="2311292"/>
            <a:chOff x="3786182" y="1195378"/>
            <a:chExt cx="1928826" cy="1733564"/>
          </a:xfrm>
        </p:grpSpPr>
        <p:sp>
          <p:nvSpPr>
            <p:cNvPr id="3"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19"/>
            <p:cNvGrpSpPr/>
            <p:nvPr/>
          </p:nvGrpSpPr>
          <p:grpSpPr>
            <a:xfrm>
              <a:off x="4087060" y="1843247"/>
              <a:ext cx="1289538" cy="523390"/>
              <a:chOff x="4087060" y="1843247"/>
              <a:chExt cx="1289538" cy="523390"/>
            </a:xfrm>
          </p:grpSpPr>
          <p:sp>
            <p:nvSpPr>
              <p:cNvPr id="6" name="Rectangle 13"/>
              <p:cNvSpPr/>
              <p:nvPr/>
            </p:nvSpPr>
            <p:spPr>
              <a:xfrm>
                <a:off x="4094969" y="2119729"/>
                <a:ext cx="1281629" cy="246908"/>
              </a:xfrm>
              <a:prstGeom prst="rect">
                <a:avLst/>
              </a:prstGeom>
            </p:spPr>
            <p:txBody>
              <a:bodyPr wrap="square" lIns="0" tIns="0" rIns="0" bIns="0">
                <a:spAutoFit/>
              </a:bodyPr>
              <a:lstStyle/>
              <a:p>
                <a:pPr algn="just">
                  <a:lnSpc>
                    <a:spcPct val="150000"/>
                  </a:lnSpc>
                </a:pP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p>
            </p:txBody>
          </p:sp>
          <p:sp>
            <p:nvSpPr>
              <p:cNvPr id="7" name="Rectangle 14"/>
              <p:cNvSpPr/>
              <p:nvPr/>
            </p:nvSpPr>
            <p:spPr>
              <a:xfrm>
                <a:off x="4087060" y="1843247"/>
                <a:ext cx="1289538" cy="218822"/>
              </a:xfrm>
              <a:prstGeom prst="rect">
                <a:avLst/>
              </a:prstGeom>
            </p:spPr>
            <p:txBody>
              <a:bodyPr wrap="square" lIns="0" tIns="0" rIns="0" bIns="0">
                <a:spAutoFit/>
              </a:bodyPr>
              <a:lstStyle/>
              <a:p>
                <a:pPr algn="just"/>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grpSp>
        <p:nvGrpSpPr>
          <p:cNvPr id="8" name="PA_组合 23"/>
          <p:cNvGrpSpPr/>
          <p:nvPr>
            <p:custDataLst>
              <p:tags r:id="rId2"/>
            </p:custDataLst>
          </p:nvPr>
        </p:nvGrpSpPr>
        <p:grpSpPr>
          <a:xfrm>
            <a:off x="8259184" y="1593938"/>
            <a:ext cx="2886927" cy="1523927"/>
            <a:chOff x="5786446" y="1214428"/>
            <a:chExt cx="1928826" cy="1143008"/>
          </a:xfrm>
        </p:grpSpPr>
        <p:sp>
          <p:nvSpPr>
            <p:cNvPr id="9"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18"/>
            <p:cNvGrpSpPr/>
            <p:nvPr/>
          </p:nvGrpSpPr>
          <p:grpSpPr>
            <a:xfrm>
              <a:off x="6054618" y="1489077"/>
              <a:ext cx="1444578" cy="604098"/>
              <a:chOff x="6054618" y="1489077"/>
              <a:chExt cx="1444578" cy="604098"/>
            </a:xfrm>
          </p:grpSpPr>
          <p:sp>
            <p:nvSpPr>
              <p:cNvPr id="12" name="Rectangle 15"/>
              <p:cNvSpPr/>
              <p:nvPr/>
            </p:nvSpPr>
            <p:spPr>
              <a:xfrm>
                <a:off x="6054619" y="1846267"/>
                <a:ext cx="1444577" cy="246908"/>
              </a:xfrm>
              <a:prstGeom prst="rect">
                <a:avLst/>
              </a:prstGeom>
            </p:spPr>
            <p:txBody>
              <a:bodyPr wrap="square" lIns="0" tIns="0" rIns="0" bIns="0">
                <a:spAutoFit/>
              </a:bodyPr>
              <a:lstStyle/>
              <a:p>
                <a:pPr>
                  <a:lnSpc>
                    <a:spcPct val="150000"/>
                  </a:lnSpc>
                </a:pPr>
                <a:r>
                  <a:rPr lang="zh-CN" altLang="en-US" sz="758"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p>
            </p:txBody>
          </p:sp>
          <p:sp>
            <p:nvSpPr>
              <p:cNvPr id="13" name="Rectangle 16"/>
              <p:cNvSpPr/>
              <p:nvPr/>
            </p:nvSpPr>
            <p:spPr>
              <a:xfrm>
                <a:off x="6054618" y="1489077"/>
                <a:ext cx="1166325" cy="175106"/>
              </a:xfrm>
              <a:prstGeom prst="rect">
                <a:avLst/>
              </a:prstGeom>
            </p:spPr>
            <p:txBody>
              <a:bodyPr wrap="none" lIns="0" tIns="0" rIns="0" bIns="0">
                <a:spAutoFit/>
              </a:bodyPr>
              <a:lstStyle/>
              <a:p>
                <a:r>
                  <a:rPr lang="zh-CN" altLang="en-US" sz="1517"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pic>
        <p:nvPicPr>
          <p:cNvPr id="10" name="图片占位符 9"/>
          <p:cNvPicPr>
            <a:picLocks noGrp="1" noChangeAspect="1"/>
          </p:cNvPicPr>
          <p:nvPr>
            <p:ph type="pic" sz="quarter" idx="11"/>
          </p:nvPr>
        </p:nvPicPr>
        <p:blipFill>
          <a:blip r:embed="rId5" cstate="screen">
            <a:extLst>
              <a:ext uri="{28A0092B-C50C-407E-A947-70E740481C1C}">
                <a14:useLocalDpi xmlns:a14="http://schemas.microsoft.com/office/drawing/2010/main" val="0"/>
              </a:ext>
            </a:extLst>
          </a:blip>
          <a:stretch>
            <a:fillRect/>
          </a:stretch>
        </p:blipFill>
        <p:spPr>
          <a:xfrm>
            <a:off x="1183197" y="1593939"/>
            <a:ext cx="3452086" cy="2311292"/>
          </a:xfrm>
        </p:spPr>
      </p:pic>
      <p:pic>
        <p:nvPicPr>
          <p:cNvPr id="20" name="图片占位符 19"/>
          <p:cNvPicPr>
            <a:picLocks noGrp="1" noChangeAspect="1"/>
          </p:cNvPicPr>
          <p:nvPr>
            <p:ph type="pic" sz="quarter" idx="12"/>
          </p:nvPr>
        </p:nvPicPr>
        <p:blipFill>
          <a:blip r:embed="rId6">
            <a:extLst>
              <a:ext uri="{28A0092B-C50C-407E-A947-70E740481C1C}">
                <a14:useLocalDpi xmlns:a14="http://schemas.microsoft.com/office/drawing/2010/main" val="0"/>
              </a:ext>
            </a:extLst>
          </a:blip>
          <a:stretch>
            <a:fillRect/>
          </a:stretch>
        </p:blipFill>
        <p:spPr>
          <a:xfrm>
            <a:off x="8259185" y="3238501"/>
            <a:ext cx="2886927" cy="2927220"/>
          </a:xfrm>
        </p:spPr>
      </p:pic>
      <p:pic>
        <p:nvPicPr>
          <p:cNvPr id="22" name="图片占位符 21"/>
          <p:cNvPicPr>
            <a:picLocks noGrp="1" noChangeAspect="1"/>
          </p:cNvPicPr>
          <p:nvPr>
            <p:ph type="pic" sz="quarter" idx="13"/>
          </p:nvPr>
        </p:nvPicPr>
        <p:blipFill>
          <a:blip r:embed="rId7">
            <a:extLst>
              <a:ext uri="{28A0092B-C50C-407E-A947-70E740481C1C}">
                <a14:useLocalDpi xmlns:a14="http://schemas.microsoft.com/office/drawing/2010/main" val="0"/>
              </a:ext>
            </a:extLst>
          </a:blip>
          <a:stretch>
            <a:fillRect/>
          </a:stretch>
        </p:blipFill>
        <p:spPr>
          <a:xfrm>
            <a:off x="1183196" y="4000474"/>
            <a:ext cx="6928437" cy="2165246"/>
          </a:xfrm>
        </p:spPr>
      </p:pic>
      <p:sp>
        <p:nvSpPr>
          <p:cNvPr id="17" name="Rectangle 30">
            <a:extLst>
              <a:ext uri="{FF2B5EF4-FFF2-40B4-BE49-F238E27FC236}">
                <a16:creationId xmlns:a16="http://schemas.microsoft.com/office/drawing/2014/main" id="{85FDB0F7-F8EC-4AB5-B7E8-732A5A1493E6}"/>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21" name="Straight Connector 31">
            <a:extLst>
              <a:ext uri="{FF2B5EF4-FFF2-40B4-BE49-F238E27FC236}">
                <a16:creationId xmlns:a16="http://schemas.microsoft.com/office/drawing/2014/main" id="{368851C2-092F-4FC4-899E-FC9B943C2B57}"/>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822756"/>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1"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slide(fromTop)">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30">
            <a:extLst>
              <a:ext uri="{FF2B5EF4-FFF2-40B4-BE49-F238E27FC236}">
                <a16:creationId xmlns:a16="http://schemas.microsoft.com/office/drawing/2014/main" id="{238495C6-D97C-4D59-8D63-2BDB2798C3D3}"/>
              </a:ext>
            </a:extLst>
          </p:cNvPr>
          <p:cNvSpPr>
            <a:spLocks/>
          </p:cNvSpPr>
          <p:nvPr/>
        </p:nvSpPr>
        <p:spPr bwMode="auto">
          <a:xfrm>
            <a:off x="415009" y="312653"/>
            <a:ext cx="2962349"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r>
              <a:rPr lang="zh-CN" altLang="en-US"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rPr>
              <a:t>输入标题内容</a:t>
            </a:r>
            <a:endParaRPr lang="en-US" altLang="zh-CN" sz="3600" spc="250" dirty="0">
              <a:solidFill>
                <a:srgbClr val="000000"/>
              </a:solidFill>
              <a:latin typeface="造字工房悦黑体验版特细体" pitchFamily="50" charset="-122"/>
              <a:ea typeface="造字工房悦黑体验版特细体" pitchFamily="50" charset="-122"/>
              <a:cs typeface="Montserrat Semi Bold" charset="0"/>
              <a:sym typeface="Bebas Neue" charset="0"/>
            </a:endParaRPr>
          </a:p>
        </p:txBody>
      </p:sp>
      <p:cxnSp>
        <p:nvCxnSpPr>
          <p:cNvPr id="18" name="Straight Connector 31">
            <a:extLst>
              <a:ext uri="{FF2B5EF4-FFF2-40B4-BE49-F238E27FC236}">
                <a16:creationId xmlns:a16="http://schemas.microsoft.com/office/drawing/2014/main" id="{5B950ECB-5EAE-446E-9693-548A314FBF89}"/>
              </a:ext>
            </a:extLst>
          </p:cNvPr>
          <p:cNvCxnSpPr/>
          <p:nvPr/>
        </p:nvCxnSpPr>
        <p:spPr>
          <a:xfrm flipV="1">
            <a:off x="448323" y="1034770"/>
            <a:ext cx="370560" cy="21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0011C97C-7E59-44F3-88D0-A0CEAC682876}"/>
              </a:ext>
            </a:extLst>
          </p:cNvPr>
          <p:cNvSpPr/>
          <p:nvPr/>
        </p:nvSpPr>
        <p:spPr>
          <a:xfrm>
            <a:off x="15147" y="2923117"/>
            <a:ext cx="12176853" cy="393488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文本框 66">
            <a:extLst>
              <a:ext uri="{FF2B5EF4-FFF2-40B4-BE49-F238E27FC236}">
                <a16:creationId xmlns:a16="http://schemas.microsoft.com/office/drawing/2014/main" id="{5217301E-B843-4CD6-947C-4B3BA8C97C14}"/>
              </a:ext>
            </a:extLst>
          </p:cNvPr>
          <p:cNvSpPr txBox="1">
            <a:spLocks noChangeArrowheads="1"/>
          </p:cNvSpPr>
          <p:nvPr/>
        </p:nvSpPr>
        <p:spPr bwMode="auto">
          <a:xfrm>
            <a:off x="2741835" y="2146301"/>
            <a:ext cx="6985000" cy="62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217">
              <a:lnSpc>
                <a:spcPct val="150000"/>
              </a:lnSpc>
            </a:pPr>
            <a:r>
              <a:rPr lang="zh-CN" altLang="en-US" sz="800">
                <a:solidFill>
                  <a:srgbClr val="7F7F7F"/>
                </a:solidFill>
                <a:latin typeface="Montserrat Semi Bold" charset="0"/>
                <a:ea typeface="Montserrat Semi Bold" charset="0"/>
                <a:cs typeface="Montserrat Semi Bold"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sp>
        <p:nvSpPr>
          <p:cNvPr id="38" name="文本框 13">
            <a:extLst>
              <a:ext uri="{FF2B5EF4-FFF2-40B4-BE49-F238E27FC236}">
                <a16:creationId xmlns:a16="http://schemas.microsoft.com/office/drawing/2014/main" id="{7933B8D0-865F-43F6-A05C-FEC53266FD2D}"/>
              </a:ext>
            </a:extLst>
          </p:cNvPr>
          <p:cNvSpPr txBox="1">
            <a:spLocks noChangeArrowheads="1"/>
          </p:cNvSpPr>
          <p:nvPr/>
        </p:nvSpPr>
        <p:spPr bwMode="auto">
          <a:xfrm>
            <a:off x="4090158" y="819636"/>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zh-CN" altLang="en-US" sz="3200" b="1">
                <a:solidFill>
                  <a:schemeClr val="tx1">
                    <a:lumMod val="50000"/>
                    <a:lumOff val="50000"/>
                  </a:schemeClr>
                </a:solidFill>
                <a:latin typeface="Helvetica" panose="020B0604020202020204" pitchFamily="34" charset="0"/>
              </a:rPr>
              <a:t>单击此处输入标题内容</a:t>
            </a:r>
            <a:endParaRPr lang="zh-CN" altLang="en-US" sz="3200" b="1" dirty="0">
              <a:solidFill>
                <a:schemeClr val="tx1">
                  <a:lumMod val="50000"/>
                  <a:lumOff val="50000"/>
                </a:schemeClr>
              </a:solidFill>
              <a:latin typeface="Helvetica" panose="020B0604020202020204" pitchFamily="34" charset="0"/>
            </a:endParaRPr>
          </a:p>
        </p:txBody>
      </p:sp>
      <p:sp>
        <p:nvSpPr>
          <p:cNvPr id="39" name="文本框 66">
            <a:extLst>
              <a:ext uri="{FF2B5EF4-FFF2-40B4-BE49-F238E27FC236}">
                <a16:creationId xmlns:a16="http://schemas.microsoft.com/office/drawing/2014/main" id="{E94C1130-3BE9-40F3-8194-76509C997DF9}"/>
              </a:ext>
            </a:extLst>
          </p:cNvPr>
          <p:cNvSpPr txBox="1">
            <a:spLocks noChangeArrowheads="1"/>
          </p:cNvSpPr>
          <p:nvPr/>
        </p:nvSpPr>
        <p:spPr bwMode="auto">
          <a:xfrm>
            <a:off x="4494435" y="1471085"/>
            <a:ext cx="33586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spcBef>
                <a:spcPct val="0"/>
              </a:spcBef>
              <a:spcAft>
                <a:spcPct val="0"/>
              </a:spcAft>
              <a:defRPr/>
            </a:pPr>
            <a:r>
              <a:rPr lang="en-US" altLang="zh-CN" sz="1600" dirty="0">
                <a:solidFill>
                  <a:schemeClr val="tx1">
                    <a:lumMod val="50000"/>
                    <a:lumOff val="50000"/>
                  </a:schemeClr>
                </a:solidFill>
                <a:latin typeface="Helvetica" panose="020B0604020202020204" pitchFamily="34" charset="0"/>
              </a:rPr>
              <a:t>PLEASE ADD YOUR TITLE HERE</a:t>
            </a:r>
            <a:endParaRPr lang="zh-CN" altLang="en-US" sz="1600" dirty="0">
              <a:solidFill>
                <a:schemeClr val="tx1">
                  <a:lumMod val="50000"/>
                  <a:lumOff val="50000"/>
                </a:schemeClr>
              </a:solidFill>
              <a:latin typeface="Helvetica" panose="020B0604020202020204" pitchFamily="34" charset="0"/>
            </a:endParaRPr>
          </a:p>
        </p:txBody>
      </p:sp>
      <p:sp>
        <p:nvSpPr>
          <p:cNvPr id="40" name="任意多边形 36">
            <a:extLst>
              <a:ext uri="{FF2B5EF4-FFF2-40B4-BE49-F238E27FC236}">
                <a16:creationId xmlns:a16="http://schemas.microsoft.com/office/drawing/2014/main" id="{D60B30E4-481A-40BE-A4D9-0AD48579166A}"/>
              </a:ext>
            </a:extLst>
          </p:cNvPr>
          <p:cNvSpPr/>
          <p:nvPr/>
        </p:nvSpPr>
        <p:spPr bwMode="auto">
          <a:xfrm>
            <a:off x="6024786" y="2012952"/>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cap="flat" cmpd="sng" algn="ctr">
            <a:solidFill>
              <a:sysClr val="windowText" lastClr="000000">
                <a:lumMod val="75000"/>
                <a:lumOff val="25000"/>
              </a:sysClr>
            </a:solidFill>
            <a:prstDash val="solid"/>
            <a:miter lim="800000"/>
          </a:ln>
          <a:effectLst/>
        </p:spPr>
        <p:txBody>
          <a:bodyPr anchor="ctr"/>
          <a:lstStyle/>
          <a:p>
            <a:pPr marL="0" marR="0" lvl="0" indent="0" algn="ctr" defTabSz="914377" eaLnBrk="0" fontAlgn="base" latinLnBrk="0" hangingPunct="0">
              <a:lnSpc>
                <a:spcPct val="100000"/>
              </a:lnSpc>
              <a:spcBef>
                <a:spcPct val="0"/>
              </a:spcBef>
              <a:spcAft>
                <a:spcPct val="0"/>
              </a:spcAft>
              <a:buClrTx/>
              <a:buSzTx/>
              <a:buFontTx/>
              <a:buNone/>
              <a:tabLst/>
              <a:defRPr/>
            </a:pPr>
            <a:endParaRPr kumimoji="0" lang="zh-CN" altLang="en-US" sz="1733"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8131652"/>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750"/>
                                        <p:tgtEl>
                                          <p:spTgt spid="38"/>
                                        </p:tgtEl>
                                      </p:cBhvr>
                                    </p:animEffect>
                                    <p:anim calcmode="lin" valueType="num">
                                      <p:cBhvr>
                                        <p:cTn id="8" dur="750" fill="hold"/>
                                        <p:tgtEl>
                                          <p:spTgt spid="38"/>
                                        </p:tgtEl>
                                        <p:attrNameLst>
                                          <p:attrName>ppt_x</p:attrName>
                                        </p:attrNameLst>
                                      </p:cBhvr>
                                      <p:tavLst>
                                        <p:tav tm="0">
                                          <p:val>
                                            <p:strVal val="#ppt_x"/>
                                          </p:val>
                                        </p:tav>
                                        <p:tav tm="100000">
                                          <p:val>
                                            <p:strVal val="#ppt_x"/>
                                          </p:val>
                                        </p:tav>
                                      </p:tavLst>
                                    </p:anim>
                                    <p:anim calcmode="lin" valueType="num">
                                      <p:cBhvr>
                                        <p:cTn id="9" dur="75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750"/>
                                        <p:tgtEl>
                                          <p:spTgt spid="39"/>
                                        </p:tgtEl>
                                      </p:cBhvr>
                                    </p:animEffect>
                                    <p:anim calcmode="lin" valueType="num">
                                      <p:cBhvr>
                                        <p:cTn id="13" dur="750" fill="hold"/>
                                        <p:tgtEl>
                                          <p:spTgt spid="39"/>
                                        </p:tgtEl>
                                        <p:attrNameLst>
                                          <p:attrName>ppt_x</p:attrName>
                                        </p:attrNameLst>
                                      </p:cBhvr>
                                      <p:tavLst>
                                        <p:tav tm="0">
                                          <p:val>
                                            <p:strVal val="#ppt_x"/>
                                          </p:val>
                                        </p:tav>
                                        <p:tav tm="100000">
                                          <p:val>
                                            <p:strVal val="#ppt_x"/>
                                          </p:val>
                                        </p:tav>
                                      </p:tavLst>
                                    </p:anim>
                                    <p:anim calcmode="lin" valueType="num">
                                      <p:cBhvr>
                                        <p:cTn id="14" dur="75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750"/>
                                        <p:tgtEl>
                                          <p:spTgt spid="40"/>
                                        </p:tgtEl>
                                      </p:cBhvr>
                                    </p:animEffect>
                                    <p:anim calcmode="lin" valueType="num">
                                      <p:cBhvr>
                                        <p:cTn id="18" dur="750" fill="hold"/>
                                        <p:tgtEl>
                                          <p:spTgt spid="40"/>
                                        </p:tgtEl>
                                        <p:attrNameLst>
                                          <p:attrName>ppt_x</p:attrName>
                                        </p:attrNameLst>
                                      </p:cBhvr>
                                      <p:tavLst>
                                        <p:tav tm="0">
                                          <p:val>
                                            <p:strVal val="#ppt_x"/>
                                          </p:val>
                                        </p:tav>
                                        <p:tav tm="100000">
                                          <p:val>
                                            <p:strVal val="#ppt_x"/>
                                          </p:val>
                                        </p:tav>
                                      </p:tavLst>
                                    </p:anim>
                                    <p:anim calcmode="lin" valueType="num">
                                      <p:cBhvr>
                                        <p:cTn id="19" dur="75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750"/>
                                        <p:tgtEl>
                                          <p:spTgt spid="37"/>
                                        </p:tgtEl>
                                      </p:cBhvr>
                                    </p:animEffect>
                                    <p:anim calcmode="lin" valueType="num">
                                      <p:cBhvr>
                                        <p:cTn id="23" dur="750" fill="hold"/>
                                        <p:tgtEl>
                                          <p:spTgt spid="37"/>
                                        </p:tgtEl>
                                        <p:attrNameLst>
                                          <p:attrName>ppt_x</p:attrName>
                                        </p:attrNameLst>
                                      </p:cBhvr>
                                      <p:tavLst>
                                        <p:tav tm="0">
                                          <p:val>
                                            <p:strVal val="#ppt_x"/>
                                          </p:val>
                                        </p:tav>
                                        <p:tav tm="100000">
                                          <p:val>
                                            <p:strVal val="#ppt_x"/>
                                          </p:val>
                                        </p:tav>
                                      </p:tavLst>
                                    </p:anim>
                                    <p:anim calcmode="lin" valueType="num">
                                      <p:cBhvr>
                                        <p:cTn id="24" dur="750" fill="hold"/>
                                        <p:tgtEl>
                                          <p:spTgt spid="37"/>
                                        </p:tgtEl>
                                        <p:attrNameLst>
                                          <p:attrName>ppt_y</p:attrName>
                                        </p:attrNameLst>
                                      </p:cBhvr>
                                      <p:tavLst>
                                        <p:tav tm="0">
                                          <p:val>
                                            <p:strVal val="#ppt_y+.1"/>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750" fill="hold"/>
                                        <p:tgtEl>
                                          <p:spTgt spid="36"/>
                                        </p:tgtEl>
                                        <p:attrNameLst>
                                          <p:attrName>ppt_x</p:attrName>
                                        </p:attrNameLst>
                                      </p:cBhvr>
                                      <p:tavLst>
                                        <p:tav tm="0">
                                          <p:val>
                                            <p:strVal val="1+#ppt_w/2"/>
                                          </p:val>
                                        </p:tav>
                                        <p:tav tm="100000">
                                          <p:val>
                                            <p:strVal val="#ppt_x"/>
                                          </p:val>
                                        </p:tav>
                                      </p:tavLst>
                                    </p:anim>
                                    <p:anim calcmode="lin" valueType="num">
                                      <p:cBhvr additive="base">
                                        <p:cTn id="28"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a:spLocks noChangeArrowheads="1"/>
          </p:cNvSpPr>
          <p:nvPr/>
        </p:nvSpPr>
        <p:spPr bwMode="auto">
          <a:xfrm>
            <a:off x="9163858" y="1006423"/>
            <a:ext cx="2500761" cy="1328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000" tIns="48000" rIns="48000" bIns="480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067" b="1" dirty="0">
                <a:solidFill>
                  <a:schemeClr val="bg1">
                    <a:lumMod val="50000"/>
                  </a:schemeClr>
                </a:solidFill>
                <a:latin typeface="+mn-lt"/>
                <a:ea typeface="+mn-ea"/>
                <a:cs typeface="+mn-ea"/>
                <a:sym typeface="+mn-lt"/>
              </a:rPr>
              <a:t>客户名称：</a:t>
            </a:r>
            <a:r>
              <a:rPr lang="zh-CN" altLang="en-US" sz="1067" dirty="0">
                <a:solidFill>
                  <a:schemeClr val="bg1">
                    <a:lumMod val="50000"/>
                  </a:schemeClr>
                </a:solidFill>
                <a:latin typeface="+mn-lt"/>
                <a:ea typeface="+mn-ea"/>
                <a:cs typeface="+mn-ea"/>
                <a:sym typeface="+mn-lt"/>
              </a:rPr>
              <a:t>输入客户的公司名</a:t>
            </a:r>
            <a:endParaRPr lang="en-US" altLang="zh-CN" sz="1067" dirty="0">
              <a:solidFill>
                <a:schemeClr val="bg1">
                  <a:lumMod val="50000"/>
                </a:schemeClr>
              </a:solidFill>
              <a:latin typeface="+mn-lt"/>
              <a:ea typeface="+mn-ea"/>
              <a:cs typeface="+mn-ea"/>
              <a:sym typeface="+mn-lt"/>
            </a:endParaRPr>
          </a:p>
          <a:p>
            <a:pPr algn="just">
              <a:lnSpc>
                <a:spcPct val="150000"/>
              </a:lnSpc>
            </a:pPr>
            <a:r>
              <a:rPr lang="zh-CN" altLang="en-US" sz="1067" b="1" dirty="0">
                <a:solidFill>
                  <a:schemeClr val="bg1">
                    <a:lumMod val="50000"/>
                  </a:schemeClr>
                </a:solidFill>
                <a:latin typeface="+mn-lt"/>
                <a:ea typeface="+mn-ea"/>
                <a:cs typeface="+mn-ea"/>
                <a:sym typeface="+mn-lt"/>
              </a:rPr>
              <a:t>服务内容：</a:t>
            </a:r>
            <a:r>
              <a:rPr lang="zh-CN" altLang="en-US" sz="1067" dirty="0">
                <a:solidFill>
                  <a:schemeClr val="bg1">
                    <a:lumMod val="50000"/>
                  </a:schemeClr>
                </a:solidFill>
                <a:latin typeface="+mn-lt"/>
                <a:ea typeface="+mn-ea"/>
                <a:cs typeface="+mn-ea"/>
                <a:sym typeface="+mn-lt"/>
              </a:rPr>
              <a:t>输入具体的项目名称</a:t>
            </a:r>
            <a:endParaRPr lang="en-US" altLang="zh-CN" sz="1067" dirty="0">
              <a:solidFill>
                <a:schemeClr val="bg1">
                  <a:lumMod val="50000"/>
                </a:schemeClr>
              </a:solidFill>
              <a:latin typeface="+mn-lt"/>
              <a:ea typeface="+mn-ea"/>
              <a:cs typeface="+mn-ea"/>
              <a:sym typeface="+mn-lt"/>
            </a:endParaRPr>
          </a:p>
          <a:p>
            <a:pPr algn="just">
              <a:lnSpc>
                <a:spcPct val="150000"/>
              </a:lnSpc>
            </a:pPr>
            <a:r>
              <a:rPr lang="zh-CN" altLang="en-US" sz="1067" b="1" dirty="0">
                <a:solidFill>
                  <a:schemeClr val="bg1">
                    <a:lumMod val="50000"/>
                  </a:schemeClr>
                </a:solidFill>
                <a:latin typeface="+mn-lt"/>
                <a:ea typeface="+mn-ea"/>
                <a:cs typeface="+mn-ea"/>
                <a:sym typeface="+mn-lt"/>
              </a:rPr>
              <a:t>服务时间：</a:t>
            </a:r>
            <a:r>
              <a:rPr lang="en-US" altLang="zh-CN" sz="1067" dirty="0">
                <a:solidFill>
                  <a:schemeClr val="bg1">
                    <a:lumMod val="50000"/>
                  </a:schemeClr>
                </a:solidFill>
                <a:latin typeface="+mn-lt"/>
                <a:ea typeface="+mn-ea"/>
                <a:cs typeface="+mn-ea"/>
                <a:sym typeface="+mn-lt"/>
              </a:rPr>
              <a:t>2008</a:t>
            </a:r>
          </a:p>
          <a:p>
            <a:pPr algn="just">
              <a:lnSpc>
                <a:spcPct val="150000"/>
              </a:lnSpc>
            </a:pPr>
            <a:r>
              <a:rPr lang="zh-CN" altLang="en-US" sz="1067" b="1" dirty="0">
                <a:solidFill>
                  <a:schemeClr val="bg1">
                    <a:lumMod val="50000"/>
                  </a:schemeClr>
                </a:solidFill>
                <a:latin typeface="+mn-lt"/>
                <a:ea typeface="+mn-ea"/>
                <a:cs typeface="+mn-ea"/>
                <a:sym typeface="+mn-lt"/>
              </a:rPr>
              <a:t>项目说明：</a:t>
            </a:r>
            <a:r>
              <a:rPr lang="zh-CN" altLang="en-US" sz="1067" dirty="0">
                <a:solidFill>
                  <a:schemeClr val="bg1">
                    <a:lumMod val="50000"/>
                  </a:schemeClr>
                </a:solidFill>
                <a:latin typeface="+mn-lt"/>
                <a:ea typeface="+mn-ea"/>
                <a:cs typeface="+mn-ea"/>
                <a:sym typeface="+mn-lt"/>
              </a:rPr>
              <a:t>这里可以是同一案例的组图，也可以是四幅不同案例。</a:t>
            </a:r>
            <a:endParaRPr lang="en-US" altLang="zh-CN" sz="1067" dirty="0">
              <a:solidFill>
                <a:schemeClr val="bg1">
                  <a:lumMod val="50000"/>
                </a:schemeClr>
              </a:solidFill>
              <a:latin typeface="+mn-lt"/>
              <a:ea typeface="+mn-ea"/>
              <a:cs typeface="+mn-ea"/>
              <a:sym typeface="+mn-lt"/>
            </a:endParaRPr>
          </a:p>
        </p:txBody>
      </p:sp>
      <p:sp>
        <p:nvSpPr>
          <p:cNvPr id="9" name="矩形 8"/>
          <p:cNvSpPr/>
          <p:nvPr/>
        </p:nvSpPr>
        <p:spPr>
          <a:xfrm>
            <a:off x="283589" y="308653"/>
            <a:ext cx="4267200" cy="3091200"/>
          </a:xfrm>
          <a:prstGeom prst="rect">
            <a:avLst/>
          </a:prstGeom>
          <a:blipFill dpi="0" rotWithShape="1">
            <a:blip r:embed="rId3"/>
            <a:srcRect/>
            <a:stretch>
              <a:fillRect l="-3728" r="-37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矩形 9"/>
          <p:cNvSpPr/>
          <p:nvPr/>
        </p:nvSpPr>
        <p:spPr>
          <a:xfrm>
            <a:off x="4614289" y="308653"/>
            <a:ext cx="4267200" cy="3091200"/>
          </a:xfrm>
          <a:prstGeom prst="rect">
            <a:avLst/>
          </a:prstGeom>
          <a:blipFill dpi="0" rotWithShape="1">
            <a:blip r:embed="rId4"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21" name="直接连接符 20"/>
          <p:cNvCxnSpPr/>
          <p:nvPr/>
        </p:nvCxnSpPr>
        <p:spPr>
          <a:xfrm>
            <a:off x="213345" y="-315416"/>
            <a:ext cx="11664619" cy="0"/>
          </a:xfrm>
          <a:prstGeom prst="line">
            <a:avLst/>
          </a:prstGeom>
          <a:ln w="3175"/>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83589" y="3458147"/>
            <a:ext cx="4267200" cy="3091200"/>
          </a:xfrm>
          <a:prstGeom prst="rect">
            <a:avLst/>
          </a:prstGeom>
          <a:blipFill dpi="0" rotWithShape="1">
            <a:blip r:embed="rId5"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4614289" y="3458147"/>
            <a:ext cx="4267200" cy="3091200"/>
          </a:xfrm>
          <a:prstGeom prst="rect">
            <a:avLst/>
          </a:prstGeom>
          <a:blipFill dpi="0" rotWithShape="1">
            <a:blip r:embed="rId6" cstate="screen">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31" name="组合 30"/>
          <p:cNvGrpSpPr/>
          <p:nvPr/>
        </p:nvGrpSpPr>
        <p:grpSpPr>
          <a:xfrm>
            <a:off x="9188615" y="336339"/>
            <a:ext cx="576064" cy="384043"/>
            <a:chOff x="6891461" y="413003"/>
            <a:chExt cx="432048" cy="288032"/>
          </a:xfrm>
        </p:grpSpPr>
        <p:sp>
          <p:nvSpPr>
            <p:cNvPr id="12" name="矩形 11"/>
            <p:cNvSpPr/>
            <p:nvPr/>
          </p:nvSpPr>
          <p:spPr>
            <a:xfrm>
              <a:off x="6891461" y="413003"/>
              <a:ext cx="216024"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12"/>
            <p:cNvSpPr/>
            <p:nvPr/>
          </p:nvSpPr>
          <p:spPr>
            <a:xfrm>
              <a:off x="7107485" y="413003"/>
              <a:ext cx="216024"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TextBox 14"/>
            <p:cNvSpPr txBox="1"/>
            <p:nvPr/>
          </p:nvSpPr>
          <p:spPr>
            <a:xfrm>
              <a:off x="6970619" y="423455"/>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1</a:t>
              </a:r>
              <a:endParaRPr lang="zh-CN" altLang="en-US" sz="1067" dirty="0">
                <a:solidFill>
                  <a:schemeClr val="bg1">
                    <a:lumMod val="50000"/>
                  </a:schemeClr>
                </a:solidFill>
                <a:cs typeface="+mn-ea"/>
                <a:sym typeface="+mn-lt"/>
              </a:endParaRPr>
            </a:p>
          </p:txBody>
        </p:sp>
        <p:sp>
          <p:nvSpPr>
            <p:cNvPr id="16" name="TextBox 15"/>
            <p:cNvSpPr txBox="1"/>
            <p:nvPr/>
          </p:nvSpPr>
          <p:spPr>
            <a:xfrm>
              <a:off x="7186643" y="423454"/>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2</a:t>
              </a:r>
              <a:endParaRPr lang="zh-CN" altLang="en-US" sz="1067" dirty="0">
                <a:solidFill>
                  <a:schemeClr val="bg1">
                    <a:lumMod val="50000"/>
                  </a:schemeClr>
                </a:solidFill>
                <a:cs typeface="+mn-ea"/>
                <a:sym typeface="+mn-lt"/>
              </a:endParaRPr>
            </a:p>
          </p:txBody>
        </p:sp>
        <p:sp>
          <p:nvSpPr>
            <p:cNvPr id="26" name="矩形 25"/>
            <p:cNvSpPr/>
            <p:nvPr/>
          </p:nvSpPr>
          <p:spPr>
            <a:xfrm>
              <a:off x="6891461" y="557019"/>
              <a:ext cx="216024"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7" name="矩形 26"/>
            <p:cNvSpPr/>
            <p:nvPr/>
          </p:nvSpPr>
          <p:spPr>
            <a:xfrm>
              <a:off x="7107485" y="557019"/>
              <a:ext cx="216024" cy="144016"/>
            </a:xfrm>
            <a:prstGeom prst="rect">
              <a:avLst/>
            </a:prstGeom>
            <a:noFill/>
            <a:ln w="3175">
              <a:solidFill>
                <a:srgbClr val="3185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8" name="TextBox 27"/>
            <p:cNvSpPr txBox="1"/>
            <p:nvPr/>
          </p:nvSpPr>
          <p:spPr>
            <a:xfrm>
              <a:off x="6970619" y="567471"/>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3</a:t>
              </a:r>
              <a:endParaRPr lang="zh-CN" altLang="en-US" sz="1067" dirty="0">
                <a:solidFill>
                  <a:schemeClr val="bg1">
                    <a:lumMod val="50000"/>
                  </a:schemeClr>
                </a:solidFill>
                <a:cs typeface="+mn-ea"/>
                <a:sym typeface="+mn-lt"/>
              </a:endParaRPr>
            </a:p>
          </p:txBody>
        </p:sp>
        <p:sp>
          <p:nvSpPr>
            <p:cNvPr id="29" name="TextBox 28"/>
            <p:cNvSpPr txBox="1"/>
            <p:nvPr/>
          </p:nvSpPr>
          <p:spPr>
            <a:xfrm>
              <a:off x="7186643" y="567470"/>
              <a:ext cx="56507" cy="123159"/>
            </a:xfrm>
            <a:prstGeom prst="rect">
              <a:avLst/>
            </a:prstGeom>
            <a:noFill/>
          </p:spPr>
          <p:txBody>
            <a:bodyPr wrap="none" lIns="0" tIns="0" rIns="0" bIns="0" rtlCol="0">
              <a:spAutoFit/>
            </a:bodyPr>
            <a:lstStyle/>
            <a:p>
              <a:r>
                <a:rPr lang="en-US" altLang="zh-CN" sz="1067" dirty="0">
                  <a:solidFill>
                    <a:schemeClr val="bg1">
                      <a:lumMod val="50000"/>
                    </a:schemeClr>
                  </a:solidFill>
                  <a:cs typeface="+mn-ea"/>
                  <a:sym typeface="+mn-lt"/>
                </a:rPr>
                <a:t>4</a:t>
              </a:r>
              <a:endParaRPr lang="zh-CN" altLang="en-US" sz="1067" dirty="0">
                <a:solidFill>
                  <a:schemeClr val="bg1">
                    <a:lumMod val="50000"/>
                  </a:schemeClr>
                </a:solidFill>
                <a:cs typeface="+mn-ea"/>
                <a:sym typeface="+mn-lt"/>
              </a:endParaRPr>
            </a:p>
          </p:txBody>
        </p:sp>
      </p:grpSp>
      <p:sp>
        <p:nvSpPr>
          <p:cNvPr id="6" name="矩形 5"/>
          <p:cNvSpPr/>
          <p:nvPr/>
        </p:nvSpPr>
        <p:spPr>
          <a:xfrm>
            <a:off x="6480043" y="6021288"/>
            <a:ext cx="3648405" cy="384043"/>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cs typeface="+mn-ea"/>
              <a:sym typeface="+mn-lt"/>
            </a:endParaRPr>
          </a:p>
        </p:txBody>
      </p:sp>
      <p:sp>
        <p:nvSpPr>
          <p:cNvPr id="7" name="矩形 6"/>
          <p:cNvSpPr>
            <a:spLocks noChangeArrowheads="1"/>
          </p:cNvSpPr>
          <p:nvPr/>
        </p:nvSpPr>
        <p:spPr bwMode="auto">
          <a:xfrm>
            <a:off x="6768075" y="6069681"/>
            <a:ext cx="3154710" cy="28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867" dirty="0">
                <a:solidFill>
                  <a:schemeClr val="tx1">
                    <a:lumMod val="85000"/>
                    <a:lumOff val="15000"/>
                  </a:schemeClr>
                </a:solidFill>
                <a:cs typeface="+mn-ea"/>
                <a:sym typeface="+mn-lt"/>
              </a:rPr>
              <a:t>输入你的案例名称        </a:t>
            </a:r>
            <a:r>
              <a:rPr lang="zh-CN" altLang="en-US" sz="1400" dirty="0">
                <a:solidFill>
                  <a:schemeClr val="tx1">
                    <a:lumMod val="85000"/>
                    <a:lumOff val="15000"/>
                  </a:schemeClr>
                </a:solidFill>
                <a:cs typeface="+mn-ea"/>
                <a:sym typeface="+mn-lt"/>
              </a:rPr>
              <a:t>四图展示</a:t>
            </a:r>
            <a:endParaRPr lang="en-US" altLang="zh-CN" sz="1400"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val="1781965796"/>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3" fill="hold" grpId="0" nodeType="afterEffect">
                                  <p:stCondLst>
                                    <p:cond delay="0"/>
                                  </p:stCondLst>
                                  <p:iterate type="lt">
                                    <p:tmPct val="6000"/>
                                  </p:iterate>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0-#ppt_h/2"/>
                                          </p:val>
                                        </p:tav>
                                        <p:tav tm="100000">
                                          <p:val>
                                            <p:strVal val="#ppt_y"/>
                                          </p:val>
                                        </p:tav>
                                      </p:tavLst>
                                    </p:anim>
                                  </p:childTnLst>
                                </p:cTn>
                              </p:par>
                            </p:childTnLst>
                          </p:cTn>
                        </p:par>
                        <p:par>
                          <p:cTn id="31" fill="hold">
                            <p:stCondLst>
                              <p:cond delay="1830"/>
                            </p:stCondLst>
                            <p:childTnLst>
                              <p:par>
                                <p:cTn id="32" presetID="31"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1000" fill="hold"/>
                                        <p:tgtEl>
                                          <p:spTgt spid="31"/>
                                        </p:tgtEl>
                                        <p:attrNameLst>
                                          <p:attrName>ppt_w</p:attrName>
                                        </p:attrNameLst>
                                      </p:cBhvr>
                                      <p:tavLst>
                                        <p:tav tm="0">
                                          <p:val>
                                            <p:fltVal val="0"/>
                                          </p:val>
                                        </p:tav>
                                        <p:tav tm="100000">
                                          <p:val>
                                            <p:strVal val="#ppt_w"/>
                                          </p:val>
                                        </p:tav>
                                      </p:tavLst>
                                    </p:anim>
                                    <p:anim calcmode="lin" valueType="num">
                                      <p:cBhvr>
                                        <p:cTn id="35" dur="1000" fill="hold"/>
                                        <p:tgtEl>
                                          <p:spTgt spid="31"/>
                                        </p:tgtEl>
                                        <p:attrNameLst>
                                          <p:attrName>ppt_h</p:attrName>
                                        </p:attrNameLst>
                                      </p:cBhvr>
                                      <p:tavLst>
                                        <p:tav tm="0">
                                          <p:val>
                                            <p:fltVal val="0"/>
                                          </p:val>
                                        </p:tav>
                                        <p:tav tm="100000">
                                          <p:val>
                                            <p:strVal val="#ppt_h"/>
                                          </p:val>
                                        </p:tav>
                                      </p:tavLst>
                                    </p:anim>
                                    <p:anim calcmode="lin" valueType="num">
                                      <p:cBhvr>
                                        <p:cTn id="36" dur="1000" fill="hold"/>
                                        <p:tgtEl>
                                          <p:spTgt spid="31"/>
                                        </p:tgtEl>
                                        <p:attrNameLst>
                                          <p:attrName>style.rotation</p:attrName>
                                        </p:attrNameLst>
                                      </p:cBhvr>
                                      <p:tavLst>
                                        <p:tav tm="0">
                                          <p:val>
                                            <p:fltVal val="90"/>
                                          </p:val>
                                        </p:tav>
                                        <p:tav tm="100000">
                                          <p:val>
                                            <p:fltVal val="0"/>
                                          </p:val>
                                        </p:tav>
                                      </p:tavLst>
                                    </p:anim>
                                    <p:animEffect transition="in" filter="fade">
                                      <p:cBhvr>
                                        <p:cTn id="37" dur="1000"/>
                                        <p:tgtEl>
                                          <p:spTgt spid="31"/>
                                        </p:tgtEl>
                                      </p:cBhvr>
                                    </p:animEffect>
                                  </p:childTnLst>
                                </p:cTn>
                              </p:par>
                            </p:childTnLst>
                          </p:cTn>
                        </p:par>
                        <p:par>
                          <p:cTn id="38" fill="hold">
                            <p:stCondLst>
                              <p:cond delay="2830"/>
                            </p:stCondLst>
                            <p:childTnLst>
                              <p:par>
                                <p:cTn id="39" presetID="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22" grpId="0" animBg="1"/>
      <p:bldP spid="23" grpId="0" animBg="1"/>
      <p:bldP spid="6"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B2276FDE-F7CB-4143-B445-5035A6FD9F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2413"/>
            <a:ext cx="12192000" cy="7129825"/>
          </a:xfrm>
          <a:prstGeom prst="rect">
            <a:avLst/>
          </a:prstGeom>
        </p:spPr>
      </p:pic>
      <p:pic>
        <p:nvPicPr>
          <p:cNvPr id="2" name="Bjornsta、Yiruma - River Flows In 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1295400"/>
            <a:ext cx="609600" cy="609600"/>
          </a:xfrm>
          <a:prstGeom prst="rect">
            <a:avLst/>
          </a:prstGeom>
        </p:spPr>
      </p:pic>
      <p:sp>
        <p:nvSpPr>
          <p:cNvPr id="11" name="矩形 20">
            <a:extLst>
              <a:ext uri="{FF2B5EF4-FFF2-40B4-BE49-F238E27FC236}">
                <a16:creationId xmlns:a16="http://schemas.microsoft.com/office/drawing/2014/main" id="{77295DFD-9CF2-45FE-BBA5-9C7211CF55F6}"/>
              </a:ext>
            </a:extLst>
          </p:cNvPr>
          <p:cNvSpPr/>
          <p:nvPr/>
        </p:nvSpPr>
        <p:spPr>
          <a:xfrm>
            <a:off x="0" y="0"/>
            <a:ext cx="12471662" cy="71832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a:extLst>
              <a:ext uri="{FF2B5EF4-FFF2-40B4-BE49-F238E27FC236}">
                <a16:creationId xmlns:a16="http://schemas.microsoft.com/office/drawing/2014/main" id="{749E1BCE-AB02-41A4-B083-D1EB582E0ED4}"/>
              </a:ext>
            </a:extLst>
          </p:cNvPr>
          <p:cNvSpPr>
            <a:spLocks noChangeArrowheads="1"/>
          </p:cNvSpPr>
          <p:nvPr/>
        </p:nvSpPr>
        <p:spPr bwMode="auto">
          <a:xfrm>
            <a:off x="3121850" y="2615748"/>
            <a:ext cx="6960619" cy="13542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r>
              <a:rPr lang="zh-CN" altLang="en-US" sz="8800" b="1" dirty="0">
                <a:solidFill>
                  <a:schemeClr val="bg1"/>
                </a:solidFill>
                <a:cs typeface="+mn-ea"/>
                <a:sym typeface="+mn-lt"/>
              </a:rPr>
              <a:t>感谢您的观赏</a:t>
            </a:r>
            <a:endParaRPr lang="en-US" altLang="zh-CN" sz="8800" b="1" dirty="0">
              <a:solidFill>
                <a:schemeClr val="bg1"/>
              </a:solidFill>
              <a:cs typeface="+mn-ea"/>
              <a:sym typeface="+mn-lt"/>
            </a:endParaRPr>
          </a:p>
        </p:txBody>
      </p:sp>
      <p:sp>
        <p:nvSpPr>
          <p:cNvPr id="18" name="矩形 34">
            <a:extLst>
              <a:ext uri="{FF2B5EF4-FFF2-40B4-BE49-F238E27FC236}">
                <a16:creationId xmlns:a16="http://schemas.microsoft.com/office/drawing/2014/main" id="{DBA6FD39-CC78-4C90-B43D-31C6CB7B78B4}"/>
              </a:ext>
            </a:extLst>
          </p:cNvPr>
          <p:cNvSpPr/>
          <p:nvPr/>
        </p:nvSpPr>
        <p:spPr>
          <a:xfrm>
            <a:off x="2923085" y="1274651"/>
            <a:ext cx="6560989" cy="4422998"/>
          </a:xfrm>
          <a:custGeom>
            <a:avLst/>
            <a:gdLst>
              <a:gd name="connsiteX0" fmla="*/ 0 w 6912768"/>
              <a:gd name="connsiteY0" fmla="*/ 0 h 4422998"/>
              <a:gd name="connsiteX1" fmla="*/ 6912768 w 6912768"/>
              <a:gd name="connsiteY1" fmla="*/ 0 h 4422998"/>
              <a:gd name="connsiteX2" fmla="*/ 6912768 w 6912768"/>
              <a:gd name="connsiteY2" fmla="*/ 4422998 h 4422998"/>
              <a:gd name="connsiteX3" fmla="*/ 0 w 6912768"/>
              <a:gd name="connsiteY3" fmla="*/ 4422998 h 4422998"/>
              <a:gd name="connsiteX4" fmla="*/ 0 w 6912768"/>
              <a:gd name="connsiteY4" fmla="*/ 0 h 4422998"/>
              <a:gd name="connsiteX0" fmla="*/ 0 w 6912768"/>
              <a:gd name="connsiteY0" fmla="*/ 0 h 4422998"/>
              <a:gd name="connsiteX1" fmla="*/ 6912768 w 6912768"/>
              <a:gd name="connsiteY1" fmla="*/ 0 h 4422998"/>
              <a:gd name="connsiteX2" fmla="*/ 6904806 w 6912768"/>
              <a:gd name="connsiteY2" fmla="*/ 1362075 h 4422998"/>
              <a:gd name="connsiteX3" fmla="*/ 6912768 w 6912768"/>
              <a:gd name="connsiteY3" fmla="*/ 4422998 h 4422998"/>
              <a:gd name="connsiteX4" fmla="*/ 0 w 6912768"/>
              <a:gd name="connsiteY4" fmla="*/ 4422998 h 4422998"/>
              <a:gd name="connsiteX5" fmla="*/ 0 w 6912768"/>
              <a:gd name="connsiteY5" fmla="*/ 0 h 4422998"/>
              <a:gd name="connsiteX0" fmla="*/ 6904806 w 6996246"/>
              <a:gd name="connsiteY0" fmla="*/ 1362075 h 4422998"/>
              <a:gd name="connsiteX1" fmla="*/ 6912768 w 6996246"/>
              <a:gd name="connsiteY1" fmla="*/ 4422998 h 4422998"/>
              <a:gd name="connsiteX2" fmla="*/ 0 w 6996246"/>
              <a:gd name="connsiteY2" fmla="*/ 4422998 h 4422998"/>
              <a:gd name="connsiteX3" fmla="*/ 0 w 6996246"/>
              <a:gd name="connsiteY3" fmla="*/ 0 h 4422998"/>
              <a:gd name="connsiteX4" fmla="*/ 6912768 w 6996246"/>
              <a:gd name="connsiteY4" fmla="*/ 0 h 4422998"/>
              <a:gd name="connsiteX5" fmla="*/ 6996246 w 6996246"/>
              <a:gd name="connsiteY5" fmla="*/ 1453515 h 4422998"/>
              <a:gd name="connsiteX0" fmla="*/ 6904806 w 6996246"/>
              <a:gd name="connsiteY0" fmla="*/ 1362075 h 4422998"/>
              <a:gd name="connsiteX1" fmla="*/ 6912768 w 6996246"/>
              <a:gd name="connsiteY1" fmla="*/ 4422998 h 4422998"/>
              <a:gd name="connsiteX2" fmla="*/ 0 w 6996246"/>
              <a:gd name="connsiteY2" fmla="*/ 4422998 h 4422998"/>
              <a:gd name="connsiteX3" fmla="*/ 0 w 6996246"/>
              <a:gd name="connsiteY3" fmla="*/ 0 h 4422998"/>
              <a:gd name="connsiteX4" fmla="*/ 6912768 w 6996246"/>
              <a:gd name="connsiteY4" fmla="*/ 0 h 4422998"/>
              <a:gd name="connsiteX5" fmla="*/ 6996246 w 6996246"/>
              <a:gd name="connsiteY5" fmla="*/ 1453515 h 4422998"/>
              <a:gd name="connsiteX0" fmla="*/ 6904806 w 6912768"/>
              <a:gd name="connsiteY0" fmla="*/ 1362075 h 4422998"/>
              <a:gd name="connsiteX1" fmla="*/ 6912768 w 6912768"/>
              <a:gd name="connsiteY1" fmla="*/ 4422998 h 4422998"/>
              <a:gd name="connsiteX2" fmla="*/ 0 w 6912768"/>
              <a:gd name="connsiteY2" fmla="*/ 4422998 h 4422998"/>
              <a:gd name="connsiteX3" fmla="*/ 0 w 6912768"/>
              <a:gd name="connsiteY3" fmla="*/ 0 h 4422998"/>
              <a:gd name="connsiteX4" fmla="*/ 6912768 w 6912768"/>
              <a:gd name="connsiteY4" fmla="*/ 0 h 4422998"/>
              <a:gd name="connsiteX5" fmla="*/ 6907346 w 6912768"/>
              <a:gd name="connsiteY5" fmla="*/ 1002665 h 4422998"/>
              <a:gd name="connsiteX0" fmla="*/ 6904806 w 6912768"/>
              <a:gd name="connsiteY0" fmla="*/ 1362075 h 4422998"/>
              <a:gd name="connsiteX1" fmla="*/ 6912768 w 6912768"/>
              <a:gd name="connsiteY1" fmla="*/ 4422998 h 4422998"/>
              <a:gd name="connsiteX2" fmla="*/ 0 w 6912768"/>
              <a:gd name="connsiteY2" fmla="*/ 4422998 h 4422998"/>
              <a:gd name="connsiteX3" fmla="*/ 0 w 6912768"/>
              <a:gd name="connsiteY3" fmla="*/ 0 h 4422998"/>
              <a:gd name="connsiteX4" fmla="*/ 6912768 w 6912768"/>
              <a:gd name="connsiteY4" fmla="*/ 0 h 4422998"/>
              <a:gd name="connsiteX5" fmla="*/ 6900996 w 6912768"/>
              <a:gd name="connsiteY5" fmla="*/ 1034415 h 4422998"/>
              <a:gd name="connsiteX0" fmla="*/ 6918058 w 6918058"/>
              <a:gd name="connsiteY0" fmla="*/ 2912579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034415 h 4422998"/>
              <a:gd name="connsiteX0" fmla="*/ 6918058 w 6918058"/>
              <a:gd name="connsiteY0" fmla="*/ 2912579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034415 h 4422998"/>
              <a:gd name="connsiteX0" fmla="*/ 6918058 w 6918058"/>
              <a:gd name="connsiteY0" fmla="*/ 2912579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385598 h 4422998"/>
              <a:gd name="connsiteX0" fmla="*/ 6918058 w 6918058"/>
              <a:gd name="connsiteY0" fmla="*/ 2998718 h 4422998"/>
              <a:gd name="connsiteX1" fmla="*/ 6912768 w 6918058"/>
              <a:gd name="connsiteY1" fmla="*/ 4422998 h 4422998"/>
              <a:gd name="connsiteX2" fmla="*/ 0 w 6918058"/>
              <a:gd name="connsiteY2" fmla="*/ 4422998 h 4422998"/>
              <a:gd name="connsiteX3" fmla="*/ 0 w 6918058"/>
              <a:gd name="connsiteY3" fmla="*/ 0 h 4422998"/>
              <a:gd name="connsiteX4" fmla="*/ 6912768 w 6918058"/>
              <a:gd name="connsiteY4" fmla="*/ 0 h 4422998"/>
              <a:gd name="connsiteX5" fmla="*/ 6900996 w 6918058"/>
              <a:gd name="connsiteY5" fmla="*/ 1385598 h 442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8058" h="4422998">
                <a:moveTo>
                  <a:pt x="6918058" y="2998718"/>
                </a:moveTo>
                <a:cubicBezTo>
                  <a:pt x="6916295" y="3502191"/>
                  <a:pt x="6914531" y="3919525"/>
                  <a:pt x="6912768" y="4422998"/>
                </a:cubicBezTo>
                <a:lnTo>
                  <a:pt x="0" y="4422998"/>
                </a:lnTo>
                <a:lnTo>
                  <a:pt x="0" y="0"/>
                </a:lnTo>
                <a:lnTo>
                  <a:pt x="6912768" y="0"/>
                </a:lnTo>
                <a:cubicBezTo>
                  <a:pt x="6910114" y="454025"/>
                  <a:pt x="6900996" y="1385598"/>
                  <a:pt x="6900996" y="1385598"/>
                </a:cubicBezTo>
              </a:path>
            </a:pathLst>
          </a:custGeom>
          <a:noFill/>
          <a:ln w="38100" cap="sq" cmpd="sng">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 </a:t>
            </a:r>
            <a:endParaRPr lang="zh-CN" altLang="en-US" dirty="0">
              <a:cs typeface="+mn-ea"/>
              <a:sym typeface="+mn-lt"/>
            </a:endParaRPr>
          </a:p>
        </p:txBody>
      </p:sp>
      <p:sp>
        <p:nvSpPr>
          <p:cNvPr id="9" name="淘宝网chenying0907出品 28">
            <a:extLst>
              <a:ext uri="{FF2B5EF4-FFF2-40B4-BE49-F238E27FC236}">
                <a16:creationId xmlns:a16="http://schemas.microsoft.com/office/drawing/2014/main" id="{7C7CFBAC-5353-4E04-B919-6C3957466DD7}"/>
              </a:ext>
            </a:extLst>
          </p:cNvPr>
          <p:cNvSpPr txBox="1"/>
          <p:nvPr/>
        </p:nvSpPr>
        <p:spPr>
          <a:xfrm>
            <a:off x="7887791" y="3845606"/>
            <a:ext cx="3068938" cy="393543"/>
          </a:xfrm>
          <a:prstGeom prst="roundRect">
            <a:avLst>
              <a:gd name="adj" fmla="val 6852"/>
            </a:avLst>
          </a:prstGeom>
          <a:noFill/>
          <a:ln>
            <a:noFill/>
          </a:ln>
        </p:spPr>
        <p:txBody>
          <a:bodyPr wrap="square" rtlCol="0">
            <a:spAutoFit/>
          </a:bodyPr>
          <a:lstStyle/>
          <a:p>
            <a:pPr>
              <a:lnSpc>
                <a:spcPct val="130000"/>
              </a:lnSpc>
            </a:pPr>
            <a:r>
              <a:rPr lang="en-US" altLang="zh-CN" sz="1600" dirty="0">
                <a:solidFill>
                  <a:schemeClr val="bg1"/>
                </a:solidFill>
                <a:latin typeface="Leelawadee UI Semilight" panose="020B0402040204020203" pitchFamily="34" charset="-34"/>
                <a:ea typeface="Microsoft Yi Baiti" panose="03000500000000000000" pitchFamily="66" charset="0"/>
                <a:cs typeface="Leelawadee UI Semilight" panose="020B0402040204020203" pitchFamily="34" charset="-34"/>
              </a:rPr>
              <a:t>We welcome your play world</a:t>
            </a:r>
            <a:endParaRPr lang="zh-CN" altLang="en-US" sz="1600" dirty="0">
              <a:solidFill>
                <a:schemeClr val="bg1"/>
              </a:solidFill>
              <a:latin typeface="Leelawadee UI Semilight" panose="020B0402040204020203" pitchFamily="34" charset="-34"/>
              <a:cs typeface="Leelawadee UI Semilight" panose="020B0402040204020203" pitchFamily="34" charset="-34"/>
            </a:endParaRPr>
          </a:p>
        </p:txBody>
      </p:sp>
    </p:spTree>
    <p:extLst>
      <p:ext uri="{BB962C8B-B14F-4D97-AF65-F5344CB8AC3E}">
        <p14:creationId xmlns:p14="http://schemas.microsoft.com/office/powerpoint/2010/main" val="1121490105"/>
      </p:ext>
    </p:extLst>
  </p:cSld>
  <p:clrMapOvr>
    <a:masterClrMapping/>
  </p:clrMapOvr>
  <mc:AlternateContent xmlns:mc="http://schemas.openxmlformats.org/markup-compatibility/2006" xmlns:p14="http://schemas.microsoft.com/office/powerpoint/2010/main">
    <mc:Choice Requires="p14">
      <p:transition spd="slow" p14:dur="125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3" presetClass="entr" presetSubtype="528" fill="hold" grpId="0" nodeType="withEffect">
                                  <p:stCondLst>
                                    <p:cond delay="900"/>
                                  </p:stCondLst>
                                  <p:childTnLst>
                                    <p:set>
                                      <p:cBhvr>
                                        <p:cTn id="8" dur="1" fill="hold">
                                          <p:stCondLst>
                                            <p:cond delay="0"/>
                                          </p:stCondLst>
                                        </p:cTn>
                                        <p:tgtEl>
                                          <p:spTgt spid="12"/>
                                        </p:tgtEl>
                                        <p:attrNameLst>
                                          <p:attrName>style.visibility</p:attrName>
                                        </p:attrNameLst>
                                      </p:cBhvr>
                                      <p:to>
                                        <p:strVal val="visible"/>
                                      </p:to>
                                    </p:set>
                                    <p:anim calcmode="lin" valueType="num">
                                      <p:cBhvr>
                                        <p:cTn id="9" dur="500" fill="hold"/>
                                        <p:tgtEl>
                                          <p:spTgt spid="12"/>
                                        </p:tgtEl>
                                        <p:attrNameLst>
                                          <p:attrName>ppt_w</p:attrName>
                                        </p:attrNameLst>
                                      </p:cBhvr>
                                      <p:tavLst>
                                        <p:tav tm="0">
                                          <p:val>
                                            <p:fltVal val="0"/>
                                          </p:val>
                                        </p:tav>
                                        <p:tav tm="100000">
                                          <p:val>
                                            <p:strVal val="#ppt_w"/>
                                          </p:val>
                                        </p:tav>
                                      </p:tavLst>
                                    </p:anim>
                                    <p:anim calcmode="lin" valueType="num">
                                      <p:cBhvr>
                                        <p:cTn id="10" dur="500" fill="hold"/>
                                        <p:tgtEl>
                                          <p:spTgt spid="12"/>
                                        </p:tgtEl>
                                        <p:attrNameLst>
                                          <p:attrName>ppt_h</p:attrName>
                                        </p:attrNameLst>
                                      </p:cBhvr>
                                      <p:tavLst>
                                        <p:tav tm="0">
                                          <p:val>
                                            <p:fltVal val="0"/>
                                          </p:val>
                                        </p:tav>
                                        <p:tav tm="100000">
                                          <p:val>
                                            <p:strVal val="#ppt_h"/>
                                          </p:val>
                                        </p:tav>
                                      </p:tavLst>
                                    </p:anim>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fltVal val="0.5"/>
                                          </p:val>
                                        </p:tav>
                                        <p:tav tm="100000">
                                          <p:val>
                                            <p:strVal val="#ppt_x"/>
                                          </p:val>
                                        </p:tav>
                                      </p:tavLst>
                                    </p:anim>
                                    <p:anim calcmode="lin" valueType="num">
                                      <p:cBhvr>
                                        <p:cTn id="13" dur="500" fill="hold"/>
                                        <p:tgtEl>
                                          <p:spTgt spid="12"/>
                                        </p:tgtEl>
                                        <p:attrNameLst>
                                          <p:attrName>ppt_y</p:attrName>
                                        </p:attrNameLst>
                                      </p:cBhvr>
                                      <p:tavLst>
                                        <p:tav tm="0">
                                          <p:val>
                                            <p:fltVal val="0.5"/>
                                          </p:val>
                                        </p:tav>
                                        <p:tav tm="100000">
                                          <p:val>
                                            <p:strVal val="#ppt_y"/>
                                          </p:val>
                                        </p:tav>
                                      </p:tavLst>
                                    </p:anim>
                                  </p:childTnLst>
                                </p:cTn>
                              </p:par>
                            </p:childTnLst>
                          </p:cTn>
                        </p:par>
                        <p:par>
                          <p:cTn id="14" fill="hold">
                            <p:stCondLst>
                              <p:cond delay="1400"/>
                            </p:stCondLst>
                            <p:childTnLst>
                              <p:par>
                                <p:cTn id="15" presetID="16" presetClass="entr" presetSubtype="2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Horizont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8" repeatCount="indefinite" fill="remove" display="0">
                  <p:stCondLst>
                    <p:cond delay="indefinite"/>
                  </p:stCondLst>
                  <p:endCondLst>
                    <p:cond evt="onStopAudio" delay="0">
                      <p:tgtEl>
                        <p:sldTgt/>
                      </p:tgtEl>
                    </p:cond>
                  </p:endCondLst>
                </p:cTn>
                <p:tgtEl>
                  <p:spTgt spid="2"/>
                </p:tgtEl>
              </p:cMediaNode>
            </p:audio>
          </p:childTnLst>
        </p:cTn>
      </p:par>
    </p:tnLst>
    <p:bldLst>
      <p:bldP spid="12" grpId="0"/>
      <p:bldP spid="1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AEEEC41-6851-4535-A267-A2075933C661"/>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EabZ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Gm2d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abZ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Rptn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Rptn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Rptn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Rptn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Gm2d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Gm2dKBdmJyEoNAADVIQAAFwAAAHVuaXZlcnNhbC91bml2ZXJzYWwucG5n7Zr5V1Lr+sCp02lW81TXnEu9ea45lCen40CZE6drpQ1mTrXMvGGCqGgoYtN1SImilpaJnqyT4oCpmboRsENJHkTqOKDiUHEUBcGBEBWRu6nOvWvd9V3fP+AufmBvnuez3/0+z7vf53mf/ULusSP+OhuNNkIgEB1YgE8wBLIGBoF8g1y/FtTsaroxAZ5WJQX7e0MoXSaToLAm9mDgQQikjrBp+dy3oLwhISA0CQLRZWo+q1jIivNgOzjM5+CJy5GS4aN5tvIB1gdZ0dzqudX1Ouf16/VTvyOe3Pz997tzLujn7wxY865680855y0tXv1z7db1O3xubykzVl/5Wfr3/RtU2Okumfsi6UfFp9IHFz2PJ20P/1RMqZRSRFK3iFJKZUvdgywuVI2VrSinkSMZiuGaplGcMWjSWSc/WcVKkOl5M4QfUQ+6/IxkqNHWVGbnnzOGeak+dad4g4orjVX29XirKOysr/sqUG5DB2X84Wd6vRu/BpSa7SsJQwviKPXgrX+LE37gN0i4i8UG8HQgx0oj7SJqjjcCVoPHLVqgBVqgBVqgBVqgBVqgBVqgBVqgBVqgBVqgBVrwvwdQAnP1AkuzZfoe2ArTaLytNFuK6+9o9g53+nyn2W7c8v+Dj+F3/mjgevFbP/1++KF1KTZR9saScAm3LDAfRYlQvYIqViihKUwXvLIPOZIleWFeezNteayJoZIE8Vuc4jk/jE8jlJUVrMzfJMuPLTv8zTOeY2ZeruOvSy+vZIURqGFmmqZimmKEGs0YYuQMdtXEiAswp7rDG+MXDvUkpb2ZMxdPBMwNJXEb9WaOhIAtSvKWOEhcQy8+DFCvKF2m6UppPE/9QS+z32P21dYwrpdyKl7gRmoaSROPA5mLY4VIQxeog9OwB+IUd+C+VECA0mOGmlfeCuXVvDcxQyz6pFnGp3ckNiYoicbIVz+ZslsLafOSxywafdMx0/kD9znbs+oigOH9XMJnj+z6OBGQeHLTCU8pAmNf5uzMmMUjL7l4UGcPp45mKOJ5J8+SxXHXW7HisNHBSPtywX74cIgJGb3CNF+ZufA9ecu+krw50jRW2Nl2UtYbwwnrxqPkQMXMMUE7V9ZKkjolGirq4oAzfYAqzY63gKGzE0Web0UvJBqbqukB6VN1rEEuIe53O2X1w9hAkRu90yGQcMtq+DpgA4y51Q5WVON7gWp8F6IoNP5sqvGzRmFb67kzTeg3EhSqcUT4/lh60Ikd5NLCXY+unfYMkSf9s2a2GP/G8WkVj9nfUFHGbOWxXBiLHOfnm2Npfl3p5o2bBcKI7l5HAk9GtugIqVs3SJ7/yzeQ9/BKz1tULj6u+7Mh8aIWaYHKw4eYZJT9VxMjJ7hl+shbzzxPGP1HebFtKfXmBnRLfohc1s9+7N2es227cfv+mFYzmwO2io3kzOk0BDcNX6zwEgnTSNKHiFfERYA9f3LqaspN2msIpLlIFL59OLbdSVSQ2cdpcG60SwgVWuvD7P9x6VmK4II8ULUciCt37mSNbCyOVAzhA+o3r5XLHPff26fai2h4iIu64Sp2SnyndE0GMgjTFoBC8LdkhQ6kTR6cHVm96GF1ePjH+2hZdZBpSredus6HuMnIuHq4eSDREn3KuN0pcuciHM0d5hnCAL6DRccHQLkW8j4tVJb7k/uXdidVDwQIU5NDVi0/170cxBuLttxseEo+ECy8NtHl+/Ji764fku4XcWHBPMIh+G/YI8TQQKhuyN8E2F3o4eaaczw3WArNzz7NPPuINRjGCb202XZjifCVk7iPCY4rZwQr46R4moji8qzYH96iDN7ZcX1Nv4PZXCmWl5+MY6YX7006jWhNNGos2fOXfOHTkjx9bxvvHlmwftyNav1AUeKrG5gSgOTmdeL+fWFo1s0BOu8NRvo4spDlUeBuR2yd+22PRE7FWX8ZkAQRo+JyuajvtaZn+6VCB1/ipkqdrrpZTMHYI12ma+eFi6MSFAYewftgG+NzZx/l11c7QtKR+WLh1qZbVxyfPiyl6u8XLQFD23eKMNMUByGNAHD0I3UxtlRvji96mtXQ49DIUKumY+kKLkD/2ukdqCIs6q2dShTCANzoXnu4ApyCOhqPW2RHIXCzeVFTNNLcsow72opfwpSU98T3NgPht/jlYQYNiJIMUV2PYxcPzzrNDlJTxioyU+HYGsYSJpLwC6KJUstVyTwOC0MNmL5dRy2IEGsezdxdnjcj40LV6tQVCcNgnH0kdRQCqY4i5ZUpsZcrGrL0N4qSRKFMPpJBU6SIDrcZQb3E9orLi++v673gESCofERGJ4CZN2Sa2NiEd/LwDs7UR+0hByofFWBskd/eNWpf6nfqUfXuF6JHZHdzrNo6QLfP8Z4VI+hTn/0FaLIud0ksM7pnr/PQ4dd3FgF92LiOYqNRKW5pcn5J3wV+Hxk7yc1ckaUUYRzwRU1ZG/8qe54t6usAH0rpvp45vLjrplU0NrbzODvi0XmfspjNRuJUHuBOSItPFp83uLPGtUWqcp0yal+Q1ncPu0Ag4hTDTM7TrLG1S/3UxzipBQwjaeSBviQcY1J0VHWpr018/G5P6jLdfJqOXBj2UHYyT4/LfIiOfYL7uBZdNtkCRnMG0PV5AauLwxU4kxSdaGzqwKTUGHIFLfYyMKvKGrxfi5c7fvSXLB4TCPELg28c2BfbJclMk7XtI9YC7G5LC1u9l24nvty95xj7DKGmoHZ+2XUP0TY7ZmLHuYosDPfeANjPZF+HvUWHbqaSP+p81FPeM//tvioxPNxFL4H6Xy71Zdh79IUyXScn+nPMrz7OurkO7UUc9CtGllNq8aqB1sI3OXvQobK+Y9mP82dZXwfPSIQijFHGPPYQO9mh8JZxfpFeA3lW1nzQKncsYaI5b6Kg/PiqJ5HV0IWXes5Q5QDXmQBdWbAzwy184HgqhhpIfrZXVWD6eBa3Q0D9OnH4lgSP33HOHn46shIryzWboy1xU/qO1146ru95hjyU6fVo0rXnwqLB2Vvvau6GunC9nPLHdgiDyJm8vX2cBYVHVPnqwzqWeznCaMP2JdpUQHAtHkGasiDaYuc6rB+aqyb8+VuCHXoaPFSfuvkX4YNF5VS794zPNpw+4hKVoslGZ4cjM+S98w0f9sH7G6/S861iTHY3LIudsy9NcNOfFKPX//YIQDuKxwfKs+pMZCU7nUy2wuB6RUbwQTdd/CF81nFf4tepc/7R/LYWcDkd3Ps7+WJcifTFFbVohEAK+oO1l2CsNiskSemrIKcZYBVQrwKDxSgl/ufUO+dNbI4z169zSs7m2yLTpw4GMxOR96LR4mgwVx/VkUVT4kf32Vp2tOYf8r19Btpo/5MqXJY/Rmnbj6AWWxB74srCzJU5VnfB1ToufQfH8caUjDadgZR9zHNArMwVMhJet878uonPrHQNU10TjziwJkYIseSo249PpAr+zCFLGfMDsUKv2YtkvCyirsxrK28/m3HguLEKrcqxlstCxxdtjPLF/gdca78EL5nVGG6O7g+MgM6vJs9GGxbAi86A183NFKHcG+08KcZiRdnLf1TwvGm7AXkdIcCRvLW+zy2gQP9JyRAvKjOjChd5Sz15NBPATDzKHsQnSLERO96fGlaO7RhWogqXfjnFsKKi/p1VZ7rcp5+X6vMonzNWY7qM48JHo3Jq7YhYU2DsQYZaOTqKy/Ncd7syko0XAYiSpymCRWkqI52fHK4Tse3PG89u+7z0LF2e/KVwkJsb11eTDU6oInBiJknSXO8FOLYopVRkrvkv/Ap79iRdJUE2daOE4jJIk+jLqJW/1YQOjx1N8OzDnQqvQpiCY9FXuVLEweg1GPoQcwMSPdFBV8LQ04XRydOs4xOaEBePPSZ4AW8XYZSiL9eLwEotjvdynw8RltocSLp+viWI5uGQy4ynvLDfmFAlVSXm136EkgGCZq4040TF2/6zdPshW2f9qMus72C75eVY6tamlRUFg9FyMALqwOLlhomPruIaj4Sb/ukzOvysoqT17wae81vAXLNo43V9ZAMQUwquuZwYxCYTUxhFhDicjWUvs6ArKOrB5vydyiE0L+JhlHqJJ1nrmvoCqpo82vTtKgR6mqZ4AXpVnFbIAiRfTaPDa9VSmeBMj5srMFbSu3+4NS6Ii2oaEqKTrVoqnaRv6z+1faN3SRP9zlnJX0MvU7TQdnzZ+mQTxpBlthryzCsOCu3YxW+JG3k8vi2qwAy06WPe1P3tCs2P/9zAubuly0/wFszuo1Aa6enTGgzAB4v09+KTURU1++6ZACRq37ET7OSbDofBEm7sxOj60l8x9BjKRJDQmszcLEo0DMCtyEqReocqUKvBur6NJLGJZ5p97JcMienLLNcQqxZ7TexzNM9I1d3WAFDa0TJN1R5y9/96GyhVL8e6r/78OlDhlShgOzAu+WvEcINef8SyEKq++B/xkmP/w8//MKBU5vU8w1s5LYuj1HBrjep0lWhXdLMhDL6gYKhpi2CkDj7QdNBXtuSPvq3WechRr8qNexPsvfnqikYP8z3iQ/E+e+1fUEsDBBQAAgAIAEabZ0orC8BtSgAAAGsAAAAbAAAAdW5pdmVyc2FsL3VuaXZlcnNhbC5wbmcueG1ss7GvyM1RKEstKs7Mz7NVMtQzULK34+WyKShKLctMLVeoAIoZ6RlAgJJCJSq3PDOlJAMoZGBujBDMSM1MzyixVbIwMIUL6gPNBABQSwECAAAUAAIACABGm2dKFQ6tKGQEAAAHEQAAHQAAAAAAAAABAAAAAAAAAAAAdW5pdmVyc2FsL2NvbW1vbl9tZXNzYWdlcy5sbmdQSwECAAAUAAIACABGm2dKCH4LIykDAACGDAAAJwAAAAAAAAABAAAAAACfBAAAdW5pdmVyc2FsL2ZsYXNoX3B1Ymxpc2hpbmdfc2V0dGluZ3MueG1sUEsBAgAAFAACAAgARptnSrX8CWS6AgAAVQoAACEAAAAAAAAAAQAAAAAADQgAAHVuaXZlcnNhbC9mbGFzaF9za2luX3NldHRpbmdzLnhtbFBLAQIAABQAAgAIAEabZ0oqlg9n/gIAAJcLAAAmAAAAAAAAAAEAAAAAAAYLAAB1bml2ZXJzYWwvaHRtbF9wdWJsaXNoaW5nX3NldHRpbmdzLnhtbFBLAQIAABQAAgAIAEabZ0pocVKRmgEAAB8GAAAfAAAAAAAAAAEAAAAAAEgOAAB1bml2ZXJzYWwvaHRtbF9za2luX3NldHRpbmdzLmpzUEsBAgAAFAACAAgARptnSj08L9HBAAAA5QEAABoAAAAAAAAAAQAAAAAAHxAAAHVuaXZlcnNhbC9pMThuX3ByZXNldHMueG1sUEsBAgAAFAACAAgARptnSnL80YFnAAAAawAAABwAAAAAAAAAAQAAAAAAGBEAAHVuaXZlcnNhbC9sb2NhbF9zZXR0aW5ncy54bWxQSwECAAAUAAIACABElFdHI7RO+/sCAACwCAAAFAAAAAAAAAABAAAAAAC5EQAAdW5pdmVyc2FsL3BsYXllci54bWxQSwECAAAUAAIACABGm2dKsIcj9GwBAAD3AgAAKQAAAAAAAAABAAAAAADmFAAAdW5pdmVyc2FsL3NraW5fY3VzdG9taXphdGlvbl9zZXR0aW5ncy54bWxQSwECAAAUAAIACABGm2dKBdmJyEoNAADVIQAAFwAAAAAAAAAAAAAAAACZFgAAdW5pdmVyc2FsL3VuaXZlcnNhbC5wbmdQSwECAAAUAAIACABGm2dKKwvAbUoAAABrAAAAGwAAAAAAAAABAAAAAAAYJAAAdW5pdmVyc2FsL3VuaXZlcnNhbC5wbmcueG1sUEsFBgAAAAALAAsASQMAAJskAAAAAA=="/>
  <p:tag name="ISPRING_PRESENTATION_TITLE" val="4-1-A"/>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自定义设计方案">
  <a:themeElements>
    <a:clrScheme name="Office">
      <a:dk1>
        <a:srgbClr val="000000"/>
      </a:dk1>
      <a:lt1>
        <a:srgbClr val="FFFFFF"/>
      </a:lt1>
      <a:dk2>
        <a:srgbClr val="44546A"/>
      </a:dk2>
      <a:lt2>
        <a:srgbClr val="E7E6E6"/>
      </a:lt2>
      <a:accent1>
        <a:srgbClr val="BFBFBF"/>
      </a:accent1>
      <a:accent2>
        <a:srgbClr val="808080"/>
      </a:accent2>
      <a:accent3>
        <a:srgbClr val="BFBFBF"/>
      </a:accent3>
      <a:accent4>
        <a:srgbClr val="808080"/>
      </a:accent4>
      <a:accent5>
        <a:srgbClr val="BFBFBF"/>
      </a:accent5>
      <a:accent6>
        <a:srgbClr val="808080"/>
      </a:accent6>
      <a:hlink>
        <a:srgbClr val="0563C1"/>
      </a:hlink>
      <a:folHlink>
        <a:srgbClr val="954F72"/>
      </a:folHlink>
    </a:clrScheme>
    <a:fontScheme name="自定义 1">
      <a:majorFont>
        <a:latin typeface="Impact"/>
        <a:ea typeface="华康俪金黑W8(P)"/>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MC - 副本.pptx" id="{DFFC6697-8C32-4A02-A531-D1D8A7EF0DFB}" vid="{F906C74F-F199-425F-81FB-843E308A45D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MC - </Template>
  <TotalTime>326</TotalTime>
  <Words>2797</Words>
  <Application>Microsoft Office PowerPoint</Application>
  <PresentationFormat>宽屏</PresentationFormat>
  <Paragraphs>170</Paragraphs>
  <Slides>24</Slides>
  <Notes>24</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Bebas Neue</vt:lpstr>
      <vt:lpstr>Century Gothic</vt:lpstr>
      <vt:lpstr>Helvetica-Roman-SemiB</vt:lpstr>
      <vt:lpstr>Leelawadee UI Semilight</vt:lpstr>
      <vt:lpstr>Montserrat Semi Bold</vt:lpstr>
      <vt:lpstr>SimSun-ExtB</vt:lpstr>
      <vt:lpstr>等线</vt:lpstr>
      <vt:lpstr>华康俪金黑W8(P)</vt:lpstr>
      <vt:lpstr>宋体</vt:lpstr>
      <vt:lpstr>微软雅黑</vt:lpstr>
      <vt:lpstr>造字工房悦黑体验版特细体</vt:lpstr>
      <vt:lpstr>造字工房悦黑体验版纤细体</vt:lpstr>
      <vt:lpstr>Arial</vt:lpstr>
      <vt:lpstr>Calibri</vt:lpstr>
      <vt:lpstr>Helvetica</vt:lpstr>
      <vt:lpstr>Impact</vt:lpstr>
      <vt:lpstr>Microsoft Yi Baiti</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subject/>
  <dc:creator>LUCIUS</dc:creator>
  <cp:lastModifiedBy>Administrator</cp:lastModifiedBy>
  <cp:revision>6</cp:revision>
  <dcterms:created xsi:type="dcterms:W3CDTF">2017-03-27T03:25:07Z</dcterms:created>
  <dcterms:modified xsi:type="dcterms:W3CDTF">2018-03-21T07:10:26Z</dcterms:modified>
</cp:coreProperties>
</file>